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57"/>
  </p:notesMasterIdLst>
  <p:sldIdLst>
    <p:sldId id="346" r:id="rId2"/>
    <p:sldId id="284" r:id="rId3"/>
    <p:sldId id="292" r:id="rId4"/>
    <p:sldId id="293" r:id="rId5"/>
    <p:sldId id="294" r:id="rId6"/>
    <p:sldId id="295" r:id="rId7"/>
    <p:sldId id="296" r:id="rId8"/>
    <p:sldId id="297"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286" r:id="rId23"/>
    <p:sldId id="312" r:id="rId24"/>
    <p:sldId id="287" r:id="rId25"/>
    <p:sldId id="288" r:id="rId26"/>
    <p:sldId id="289" r:id="rId27"/>
    <p:sldId id="291" r:id="rId28"/>
    <p:sldId id="313" r:id="rId29"/>
    <p:sldId id="314" r:id="rId30"/>
    <p:sldId id="290" r:id="rId31"/>
    <p:sldId id="316" r:id="rId32"/>
    <p:sldId id="317" r:id="rId33"/>
    <p:sldId id="318" r:id="rId34"/>
    <p:sldId id="319" r:id="rId35"/>
    <p:sldId id="320" r:id="rId36"/>
    <p:sldId id="321" r:id="rId37"/>
    <p:sldId id="322" r:id="rId38"/>
    <p:sldId id="323" r:id="rId39"/>
    <p:sldId id="347" r:id="rId40"/>
    <p:sldId id="348" r:id="rId41"/>
    <p:sldId id="326" r:id="rId42"/>
    <p:sldId id="349" r:id="rId43"/>
    <p:sldId id="328" r:id="rId44"/>
    <p:sldId id="350" r:id="rId45"/>
    <p:sldId id="351" r:id="rId46"/>
    <p:sldId id="352" r:id="rId47"/>
    <p:sldId id="353" r:id="rId48"/>
    <p:sldId id="337" r:id="rId49"/>
    <p:sldId id="338" r:id="rId50"/>
    <p:sldId id="315" r:id="rId51"/>
    <p:sldId id="354" r:id="rId52"/>
    <p:sldId id="355" r:id="rId53"/>
    <p:sldId id="356" r:id="rId54"/>
    <p:sldId id="357" r:id="rId55"/>
    <p:sldId id="345" r:id="rId56"/>
  </p:sldIdLst>
  <p:sldSz cx="9144000" cy="5143500" type="screen16x9"/>
  <p:notesSz cx="6858000" cy="9144000"/>
  <p:embeddedFontLst>
    <p:embeddedFont>
      <p:font typeface="Abril Fatface" panose="020B0604020202020204" charset="0"/>
      <p:regular r:id="rId58"/>
    </p:embeddedFont>
    <p:embeddedFont>
      <p:font typeface="Barlow Semi Condensed Light"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Montserrat" panose="020B0604020202020204" charset="0"/>
      <p:regular r:id="rId67"/>
      <p:bold r:id="rId68"/>
      <p:italic r:id="rId69"/>
      <p:boldItalic r:id="rId70"/>
    </p:embeddedFont>
    <p:embeddedFont>
      <p:font typeface="Montserrat Medium" panose="020B0604020202020204" charset="0"/>
      <p:regular r:id="rId71"/>
      <p:bold r:id="rId72"/>
      <p:italic r:id="rId73"/>
      <p:boldItalic r:id="rId74"/>
    </p:embeddedFont>
    <p:embeddedFont>
      <p:font typeface="Montserrat SemiBold" panose="020B0604020202020204" charset="0"/>
      <p:regular r:id="rId75"/>
      <p:bold r:id="rId76"/>
      <p:italic r:id="rId77"/>
      <p:boldItalic r:id="rId78"/>
    </p:embeddedFont>
    <p:embeddedFont>
      <p:font typeface="Perpetua" panose="02020502060401020303" pitchFamily="18" charset="0"/>
      <p:regular r:id="rId79"/>
      <p:bold r:id="rId80"/>
      <p:italic r:id="rId81"/>
      <p:boldItalic r:id="rId82"/>
    </p:embeddedFont>
    <p:embeddedFont>
      <p:font typeface="Roboto Condensed Light" panose="02000000000000000000" pitchFamily="2" charset="0"/>
      <p:regular r:id="rId83"/>
      <p:italic r:id="rId84"/>
    </p:embeddedFont>
    <p:embeddedFont>
      <p:font typeface="Sue Ellen Francisco" panose="020B0604020202020204" charset="0"/>
      <p:regular r:id="rId85"/>
    </p:embeddedFont>
    <p:embeddedFont>
      <p:font typeface="Wingdings 3" panose="05040102010807070707" pitchFamily="18" charset="2"/>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F435-F2B4-4E9D-A9EF-7DD3AF03874C}">
  <a:tblStyle styleId="{CD81F435-F2B4-4E9D-A9EF-7DD3AF0387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font" Target="fonts/font27.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 Id="rId87" Type="http://schemas.openxmlformats.org/officeDocument/2006/relationships/presProps" Target="presProps.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04-14T07:23:54.0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62 219 0,'32'0'94,"-1"0"-78,0 0 31,32 0-32,-32 0-15,32 0 16,0 0-16,0 0 15,-1 0-15,1 0 16,-32 0 0,1 0 77,-1 0-93,0 0 16,1 0 0,62 0-16,-63 0 15,32 0 1,0 0-16,-1 0 16,1 0-16,31 0 15,-31 0-15,0 0 0,-1 0 16,32 0-16,-31 0 15,31 0 1,-31 0-16,31-31 0,0 0 16,0 31-16,32-32 15,-64 32-15,32-31 16,-31 0-16,0 31 16,-32 0-16,1 0 15,-1 0 1,0 0-1,1-32 1,-1 32 0,0 0-16,1 0 15,30 0-15,1 0 16,-32 0-16,1-31 16,31 31-16,-32 0 15,0 0 79,1 0-78,-32 31-16,31-31 15,-31 32-15,31-32 16,-31 31-16,32 0 15,-32 1 1,31-32-16,-31 31 16,0 0 31,31-31-47,-31 32 0,0-1 15,-94-31 141,32 32-156,-32-1 16,-1 0-16,-93-31 16,32 32-16,-33-1 15,64 0-15,0 1 16,-1-1-16,63 0 16,1-31-16,-1 32 15,0-1-15,-31 0 16,31-31-16,-31 0 15,32 0-15,-1 32 16,0-32-16,32 0 16,-1 31-16,1-31 15,0 0-15,-1 0 16,1 0-16,0 0 16,-1 32-16,1-32 15,-32 0 48,32 0-48,-32 0 1,32 0 0,-32 0-16,32 0 0,-32 0 15,0 0 1,-31 0-16,63 0 15,31-32 64,-31 32-64,-1-31 1,1 31-16,-1 0 47,1-32-16,0 32-15,-1 0 15,1 0 47,0 0-47,-1 0 0,1 0-31,0 0 16,-1 0 0,64 0 140,30 0-140,1 0-16,31 32 15,0-32-15,-31 31 16,31 1-16,0-1 15,31 0-15,1-31 16,31 0-16,-1 0 16,1 0-16,-63 0 15,0 0-15,-31 0 16,0 0-16,0 0 16,-1 0-16,1 0 15,0 0-15,-32 0 16,0 0-1,1 0-15,-1 0 16,32 0 0,0 0-16,-1 0 15,-30 0-15,30 0 16,32-31-16,-31 31 16,31-31-16,32 31 15,-32-32-15,0 1 16,-31-1-16,-1 32 15,1 0-15,0 0 16,-1 0-16,32-31 0,-62 31 16,-1 0-16,1 0 31,-1 0-31,-31-31 16,31 31-16,1 0 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04-14T07:23:59.13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42 0,'63'0'156,"31"0"-140,0 0-16,0 0 16,94 0-16,-31 0 15,31 0-15,-31-32 16,-63 32-16,0 0 15,-31 0-15,0 0 16,-32 0-16,0 0 16,1 0-1,-1 0-15,32 0 16,0 0-16,-1 0 16,32 0-16,0 0 15,1 32-15,-33-32 16,32 0-16,-31 0 15,0 31-15,-32-31 16,32 0-16,0 0 16,-1 0-16,1 0 15,31 0-15,0 0 0,32 0 16,30 0-16,64 0 16,-32 0-16,-94 0 15,-31 0-15,31 0 16,-126 0 140,1 32-140,-32-32-16,-31 0 15,0 31-15,0 0 16,0-31-16,-31 0 16,31 32-16,0-32 15,-1 0-15,33 31 16,-1-31-16,0 31 15,1-31-15,30 0 16,1 0-16,0 0 16,-32 32-16,-31-32 15,31 31-15,-31-31 16,31 0-16,1 0 16,-1 0-16,31 0 15,1 0 1,0 0-1,-1 0 1,1 0 0,-32 0-16,1 0 15,-32 0-15,-1 0 0,1 0 16,32 0-16,-1 0 16,0 0-16,32 0 15,-1 0 1,1 0-16,0 0 15,-1 0-15,1 0 16,0 0 0,-32 0-16,32 0 15,-1 0 17,1 0-32,-32 0 15,0 0-15,-31 0 16,32 0-16,30 0 15,-30 0 1,30 0 0,1 0 31,0 0-1,-1 0-30,64 0 172,62 0-173,62 31-15,1 1 16,94-1-16,31 1 15,1-1-15,-33-31 16,-30 0-16,31 31 16,0-31-16,-95 0 15,33 0-15,-64 0 16,-31 0-16,0 0 16,0 0-16,0 0 15,0 0-15,0 0 16,-31 0-16,0 0 15,31 0-15,-63 0 16,1 0-16,-1 0 16,-62 0 202,-158 0-202,-61 0-16,-1 0 16,-31 0-16,31 32 0,0-1 15,31 0-15,64-31 16,-33 0-16,95 0 16,0 0-16,32 0 15,-33-31-15,33 0 16,-32 31-16,0-32 15,-1 1-15,-30 0 16,31 31-16,0 0 16,0 0-16,0 0 15,31 0-15,0-32 16,1 32-16,-1 0 16,0 0-16,32-31 15,-1 31 1,1 0-16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04-14T07:24:02.31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281 425 0,'63'0'16,"-32"0"-1,0-32-15,1 1 16,30 31-16,1 0 16,-32 0-1,1 0-15,-1 0 16,1 0 0,-1 0-16,0 0 15,1 0-15,-1 0 16,32 0-16,-1 0 15,1 0-15,0 0 16,31 0-16,-31 0 16,-1 0-16,1 31 15,0 1-15,-32-32 16,0 31-16,1-31 16,31 0-16,-63 32 15,62-1-15,1-31 16,-32 31-16,1-31 15,-1 32-15,32-32 16,-32 0 0,1 0 15,-1 0-15,0 0 15,1 0 16,-1 0-32,-62 0 126,31-32-125,0 1-16,0 0 15,-32-1-15,1 1 16,31-1-16,-31 1 15,31 0 1,-32 31-16,32-32 16,-31 1-1,-1 0-15,1-1 16,0 32 0,-1-31-16,-30 0 15,30 31-15,1-32 16,-32 32-16,32-31 15,-1 31-15,1 0 16,0 0-16,-1 0 16,-30-31-16,30 31 15,1 0 1,0 0 0,-1 0-16,1 0 0,0 0 15,-1 0-15,-31-32 16,1 32-16,-32 0 15,31 0-15,-31 0 16,31 0-16,-31 0 16,31 0-16,1 0 15,-1 0-15,32 0 16,-1 0-16,32 32 109,0-1-109,0 0 16,0 1 0,0-1-1,0 0 1,0 1-16,32-32 15,-32 31-15,31-31 16,0 31-16,1-31 16,-1 32-16,0-1 15,1-31-15,-1 0 16,32 0-16,0 0 16,31 31-16,-32-31 15,1 0-15,0 0 16,-1 32-16,1-32 15,31 0-15,0 0 16,0 0-16,0 0 0,1 0 16,-33 0-16,1 0 15,-32 0-15,32 0 16,-32 0-16,1 0 16,-64 0 124,-30 0-140,-1 0 16,0 0-16,-31 0 15,-63 0-15,32 0 16,-63 0-16,31 0 16,0 31-16,32 1 15,31-32-15,-32 0 16,64 31-16,-32-31 16,-1 31-16,33-31 15,-32 0-15,125 0 78,32 0-62,-1 0-16,1 32 16,0-32-16,0 0 0,31 0 15,-63 0 1,32 0-16,-1 0 15,1 0-15,0 0 16,0 0-16,31 0 0,-32 0 16,1 0-16,0 0 15,0 0 1,-1 0-16,1 0 0,-32 0 16,1 0-16,-1 0 15,0 0 63,-31 31-62,63 0 0,0-31-16,-32 32 15,1-32-15,-1 0 16,-31-32 171,0 1-187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4c6f126ef7_0_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4c6f126ef7_0_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60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4c6f126ef7_0_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4c6f126ef7_0_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69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8D3C1D7-48AC-47B9-AB86-6213E90DD21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D6AF0C92-798A-44AD-8DBF-37BEC2B63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a16="http://schemas.microsoft.com/office/drawing/2014/main" id="{247E5C47-079C-4EA7-BF29-36536A8C9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0EBB33-C63A-4778-B75D-55B67C6343FF}" type="slidenum">
              <a:rPr lang="en-US" altLang="en-US">
                <a:latin typeface="Arial" panose="020B0604020202020204" pitchFamily="34" charset="0"/>
              </a:rPr>
              <a:pPr>
                <a:spcBef>
                  <a:spcPct val="0"/>
                </a:spcBef>
              </a:pPr>
              <a:t>48</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51241C4-E4F6-44E5-B431-F8F4A1C1F7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278C1446-2BC9-4056-8D0C-7A6FB08AB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27F78DEF-DEF5-4587-9CAC-1056AA593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BC1CD7-FAA3-4FA7-BF70-80D6CB1D5A99}" type="slidenum">
              <a:rPr lang="en-US" altLang="en-US">
                <a:latin typeface="Arial" panose="020B0604020202020204" pitchFamily="34" charset="0"/>
              </a:rPr>
              <a:pPr>
                <a:spcBef>
                  <a:spcPct val="0"/>
                </a:spcBef>
              </a:pPr>
              <a:t>49</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8b56fcf48_0_7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8b56fcf48_0_7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07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8b56fcf48_0_7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8b56fcf48_0_7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75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2923784-78D8-4806-AB05-2D68C61A654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4580D08-727F-46E1-A31D-0253EE212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a:extLst>
              <a:ext uri="{FF2B5EF4-FFF2-40B4-BE49-F238E27FC236}">
                <a16:creationId xmlns:a16="http://schemas.microsoft.com/office/drawing/2014/main" id="{8D292337-7E39-4E3B-B389-7D86017217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4FE193-FC91-4B52-87AE-0C94407AF554}" type="slidenum">
              <a:rPr lang="en-US" altLang="en-US">
                <a:latin typeface="Arial" panose="020B0604020202020204" pitchFamily="34" charset="0"/>
              </a:rPr>
              <a:pPr>
                <a:spcBef>
                  <a:spcPct val="0"/>
                </a:spcBef>
              </a:pPr>
              <a:t>55</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DD00C2F-10A9-476B-AC9F-76B9CAC17D1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86A32DB-FDCB-4449-BD33-79333E0DB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CB813868-C08E-46AF-9238-85C804358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D43881-3D73-40F4-80EA-47504B11243D}"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3BF0271-D5FD-4217-BB23-99A99D48BC2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7D14B4D-FF3F-484F-93BA-F8338BCBA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A5CDC561-F31E-4074-8AEE-49248B1D5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2600DB-D12B-4368-9A31-97CD3AB104FF}"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4c6f126ef7_1_18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4c6f126ef7_1_18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3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4c6f126ef7_1_18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4c6f126ef7_1_18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90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1965B1-04AD-4F6A-8B4E-AB74BC67F15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5D20D907-AB6A-47AD-89FD-8A41803D6F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188FCACC-2F96-4629-AC84-2B6606358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5481FC-C7E1-4B88-AAA7-897FFDCBC83A}" type="slidenum">
              <a:rPr lang="en-US" altLang="en-US">
                <a:latin typeface="Arial" panose="020B0604020202020204" pitchFamily="34" charset="0"/>
              </a:rPr>
              <a:pPr>
                <a:spcBef>
                  <a:spcPct val="0"/>
                </a:spcBef>
              </a:pPr>
              <a:t>41</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4c6f126ef7_1_18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4c6f126ef7_1_18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28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9041435-88D2-4A3A-B7A0-9193CB33B8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C05B27F-7196-4DE6-942F-D6041AA50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4B9AC8B4-5E33-4400-AAEE-1866F5C44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295828-F390-4E3F-B143-3C1CADB499E3}"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c68a97855_1_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4c68a97855_1_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1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70" y="-1888"/>
            <a:ext cx="9144182" cy="5148055"/>
            <a:chOff x="-170" y="-1888"/>
            <a:chExt cx="9144182" cy="5148055"/>
          </a:xfrm>
        </p:grpSpPr>
        <p:sp>
          <p:nvSpPr>
            <p:cNvPr id="10" name="Google Shape;10;p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 name="Google Shape;11;p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 name="Google Shape;12;p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 name="Google Shape;13;p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 name="Google Shape;14;p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 name="Google Shape;15;p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 name="Google Shape;16;p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 name="Google Shape;17;p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 name="Google Shape;18;p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 name="Google Shape;19;p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 name="Google Shape;20;p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 name="Google Shape;21;p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 name="Google Shape;22;p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 name="Google Shape;23;p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 name="Google Shape;24;p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 name="Google Shape;25;p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 name="Google Shape;26;p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 name="Google Shape;27;p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 name="Google Shape;28;p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 name="Google Shape;29;p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 name="Google Shape;30;p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 name="Google Shape;31;p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 name="Google Shape;32;p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 name="Google Shape;33;p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 name="Google Shape;34;p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 name="Google Shape;35;p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6" name="Google Shape;36;p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7" name="Google Shape;37;p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8" name="Google Shape;38;p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 name="Google Shape;39;p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 name="Google Shape;40;p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 name="Google Shape;41;p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 name="Google Shape;42;p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43;p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 name="Google Shape;44;p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45;p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6" name="Google Shape;46;p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47;p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8" name="Google Shape;48;p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49;p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0" name="Google Shape;50;p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51;p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2" name="Google Shape;52;p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53;p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 name="Google Shape;54;p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55;p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 name="Google Shape;56;p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57;p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 name="Google Shape;58;p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59;p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0" name="Google Shape;60;p2"/>
          <p:cNvSpPr/>
          <p:nvPr/>
        </p:nvSpPr>
        <p:spPr>
          <a:xfrm rot="-5400000">
            <a:off x="877050" y="2630425"/>
            <a:ext cx="1868400" cy="3616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002625" y="3868950"/>
            <a:ext cx="1134600" cy="127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81400" y="2866650"/>
            <a:ext cx="20229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6649725" y="-1320537"/>
            <a:ext cx="2543400" cy="25434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7034175" y="-936087"/>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7479675" y="-490587"/>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5" y="1832325"/>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75" y="238125"/>
            <a:ext cx="1597800" cy="16119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351100" y="1679400"/>
            <a:ext cx="1853100" cy="118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31475" y="3868950"/>
            <a:ext cx="1007100" cy="1270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47304" y="2900850"/>
            <a:ext cx="1042200" cy="22386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7250" y="41055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335650" y="519200"/>
            <a:ext cx="1969850" cy="191750"/>
            <a:chOff x="1454525" y="7080325"/>
            <a:chExt cx="1969850" cy="191750"/>
          </a:xfrm>
        </p:grpSpPr>
        <p:sp>
          <p:nvSpPr>
            <p:cNvPr id="82" name="Google Shape;82;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6615436" y="698325"/>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25" y="1769475"/>
            <a:ext cx="1719000" cy="1611900"/>
          </a:xfrm>
          <a:prstGeom prst="rtTriangle">
            <a:avLst/>
          </a:prstGeom>
          <a:solidFill>
            <a:srgbClr val="F8B0AD"/>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a:off x="727250" y="4105575"/>
            <a:ext cx="7704000" cy="593400"/>
            <a:chOff x="727250" y="4105575"/>
            <a:chExt cx="7704000" cy="593400"/>
          </a:xfrm>
        </p:grpSpPr>
        <p:sp>
          <p:nvSpPr>
            <p:cNvPr id="115" name="Google Shape;115;p2"/>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278323" y="2014064"/>
            <a:ext cx="1042200" cy="1028700"/>
          </a:xfrm>
          <a:prstGeom prst="ellipse">
            <a:avLst/>
          </a:prstGeom>
          <a:solidFill>
            <a:srgbClr val="FBBE18">
              <a:alpha val="6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a:off x="809588" y="500475"/>
            <a:ext cx="380700" cy="2276100"/>
          </a:xfrm>
          <a:prstGeom prst="round2SameRect">
            <a:avLst>
              <a:gd name="adj1" fmla="val 46388"/>
              <a:gd name="adj2" fmla="val 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51163" y="1444727"/>
            <a:ext cx="392400" cy="387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5400000">
            <a:off x="7744925" y="2568450"/>
            <a:ext cx="1969850" cy="191750"/>
            <a:chOff x="1454525" y="7080325"/>
            <a:chExt cx="1969850" cy="191750"/>
          </a:xfrm>
        </p:grpSpPr>
        <p:sp>
          <p:nvSpPr>
            <p:cNvPr id="125" name="Google Shape;125;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
          <p:cNvCxnSpPr/>
          <p:nvPr/>
        </p:nvCxnSpPr>
        <p:spPr>
          <a:xfrm>
            <a:off x="-208975" y="3388500"/>
            <a:ext cx="1928400" cy="0"/>
          </a:xfrm>
          <a:prstGeom prst="straightConnector1">
            <a:avLst/>
          </a:prstGeom>
          <a:noFill/>
          <a:ln w="9525" cap="flat" cmpd="sng">
            <a:solidFill>
              <a:srgbClr val="999999"/>
            </a:solidFill>
            <a:prstDash val="solid"/>
            <a:round/>
            <a:headEnd type="none" w="med" len="med"/>
            <a:tailEnd type="none" w="med" len="med"/>
          </a:ln>
        </p:spPr>
      </p:cxnSp>
      <p:sp>
        <p:nvSpPr>
          <p:cNvPr id="157" name="Google Shape;157;p2"/>
          <p:cNvSpPr/>
          <p:nvPr/>
        </p:nvSpPr>
        <p:spPr>
          <a:xfrm rot="5400000">
            <a:off x="6645675" y="-1331487"/>
            <a:ext cx="2551500" cy="25653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7145775" y="-877652"/>
            <a:ext cx="1551300" cy="1551300"/>
          </a:xfrm>
          <a:prstGeom prst="pie">
            <a:avLst>
              <a:gd name="adj1" fmla="val 5393868"/>
              <a:gd name="adj2" fmla="val 16186904"/>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846699" y="3274181"/>
            <a:ext cx="575700" cy="5682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
          <p:cNvCxnSpPr>
            <a:stCxn id="162" idx="4"/>
            <a:endCxn id="162" idx="0"/>
          </p:cNvCxnSpPr>
          <p:nvPr/>
        </p:nvCxnSpPr>
        <p:spPr>
          <a:xfrm rot="10800000">
            <a:off x="8134549" y="3274181"/>
            <a:ext cx="0" cy="568200"/>
          </a:xfrm>
          <a:prstGeom prst="straightConnector1">
            <a:avLst/>
          </a:prstGeom>
          <a:noFill/>
          <a:ln w="9525" cap="flat" cmpd="sng">
            <a:solidFill>
              <a:srgbClr val="999999"/>
            </a:solidFill>
            <a:prstDash val="solid"/>
            <a:round/>
            <a:headEnd type="none" w="med" len="med"/>
            <a:tailEnd type="none" w="med" len="med"/>
          </a:ln>
        </p:spPr>
      </p:cxnSp>
      <p:sp>
        <p:nvSpPr>
          <p:cNvPr id="164" name="Google Shape;164;p2"/>
          <p:cNvSpPr txBox="1">
            <a:spLocks noGrp="1"/>
          </p:cNvSpPr>
          <p:nvPr>
            <p:ph type="ctrTitle"/>
          </p:nvPr>
        </p:nvSpPr>
        <p:spPr>
          <a:xfrm>
            <a:off x="3087325" y="806250"/>
            <a:ext cx="3480600" cy="349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FFFFFF"/>
              </a:buClr>
              <a:buSzPts val="5200"/>
              <a:buNone/>
              <a:defRPr sz="52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Medium"/>
              <a:buNone/>
              <a:defRPr>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rgbClr val="FFFAEB"/>
        </a:solidFill>
        <a:effectLst/>
      </p:bgPr>
    </p:bg>
    <p:spTree>
      <p:nvGrpSpPr>
        <p:cNvPr id="1" name="Shape 964"/>
        <p:cNvGrpSpPr/>
        <p:nvPr/>
      </p:nvGrpSpPr>
      <p:grpSpPr>
        <a:xfrm>
          <a:off x="0" y="0"/>
          <a:ext cx="0" cy="0"/>
          <a:chOff x="0" y="0"/>
          <a:chExt cx="0" cy="0"/>
        </a:xfrm>
      </p:grpSpPr>
      <p:sp>
        <p:nvSpPr>
          <p:cNvPr id="965" name="Google Shape;965;p13"/>
          <p:cNvSpPr/>
          <p:nvPr/>
        </p:nvSpPr>
        <p:spPr>
          <a:xfrm rot="-5400000" flipH="1">
            <a:off x="7049875" y="1081750"/>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3"/>
          <p:cNvGrpSpPr/>
          <p:nvPr/>
        </p:nvGrpSpPr>
        <p:grpSpPr>
          <a:xfrm>
            <a:off x="-170" y="-1888"/>
            <a:ext cx="9144182" cy="5148055"/>
            <a:chOff x="-170" y="-1888"/>
            <a:chExt cx="9144182" cy="5148055"/>
          </a:xfrm>
        </p:grpSpPr>
        <p:sp>
          <p:nvSpPr>
            <p:cNvPr id="967" name="Google Shape;967;p1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8" name="Google Shape;968;p1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9" name="Google Shape;969;p1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0" name="Google Shape;970;p1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1" name="Google Shape;971;p1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2" name="Google Shape;972;p1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3" name="Google Shape;973;p1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4" name="Google Shape;974;p1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5" name="Google Shape;975;p1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6" name="Google Shape;976;p1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7" name="Google Shape;977;p1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8" name="Google Shape;978;p1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9" name="Google Shape;979;p1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0" name="Google Shape;980;p1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1" name="Google Shape;981;p1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2" name="Google Shape;982;p1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3" name="Google Shape;983;p1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4" name="Google Shape;984;p1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5" name="Google Shape;985;p1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6" name="Google Shape;986;p1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7" name="Google Shape;987;p1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8" name="Google Shape;988;p1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9" name="Google Shape;989;p1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0" name="Google Shape;990;p1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1" name="Google Shape;991;p1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2" name="Google Shape;992;p1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3" name="Google Shape;993;p1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4" name="Google Shape;994;p1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5" name="Google Shape;995;p1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6" name="Google Shape;996;p1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7" name="Google Shape;997;p1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8" name="Google Shape;998;p1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9" name="Google Shape;999;p1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0" name="Google Shape;1000;p1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1" name="Google Shape;1001;p1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2" name="Google Shape;1002;p1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3" name="Google Shape;1003;p1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4" name="Google Shape;1004;p1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5" name="Google Shape;1005;p1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6" name="Google Shape;1006;p1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7" name="Google Shape;1007;p1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8" name="Google Shape;1008;p1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9" name="Google Shape;1009;p1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0" name="Google Shape;1010;p1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1" name="Google Shape;1011;p1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2" name="Google Shape;1012;p1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3" name="Google Shape;1013;p1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4" name="Google Shape;1014;p1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5" name="Google Shape;1015;p1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6" name="Google Shape;1016;p1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017" name="Google Shape;1017;p13"/>
          <p:cNvSpPr/>
          <p:nvPr/>
        </p:nvSpPr>
        <p:spPr>
          <a:xfrm>
            <a:off x="720000" y="1024150"/>
            <a:ext cx="7704000" cy="358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87692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876926" y="2945705"/>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68689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686896" y="2945705"/>
            <a:ext cx="1518000" cy="15180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1014777"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083627"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txBox="1">
            <a:spLocks noGrp="1"/>
          </p:cNvSpPr>
          <p:nvPr>
            <p:ph type="subTitle" idx="1"/>
          </p:nvPr>
        </p:nvSpPr>
        <p:spPr>
          <a:xfrm>
            <a:off x="23931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5" name="Google Shape;1025;p13"/>
          <p:cNvSpPr txBox="1">
            <a:spLocks noGrp="1"/>
          </p:cNvSpPr>
          <p:nvPr>
            <p:ph type="title" hasCustomPrompt="1"/>
          </p:nvPr>
        </p:nvSpPr>
        <p:spPr>
          <a:xfrm>
            <a:off x="1181877"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26" name="Google Shape;1026;p13"/>
          <p:cNvSpPr txBox="1">
            <a:spLocks noGrp="1"/>
          </p:cNvSpPr>
          <p:nvPr>
            <p:ph type="subTitle" idx="2"/>
          </p:nvPr>
        </p:nvSpPr>
        <p:spPr>
          <a:xfrm>
            <a:off x="62021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7" name="Google Shape;1027;p13"/>
          <p:cNvSpPr txBox="1">
            <a:spLocks noGrp="1"/>
          </p:cNvSpPr>
          <p:nvPr>
            <p:ph type="ctrTitle" idx="3"/>
          </p:nvPr>
        </p:nvSpPr>
        <p:spPr>
          <a:xfrm>
            <a:off x="2393165" y="32084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28" name="Google Shape;1028;p13"/>
          <p:cNvSpPr txBox="1">
            <a:spLocks noGrp="1"/>
          </p:cNvSpPr>
          <p:nvPr>
            <p:ph type="subTitle" idx="4"/>
          </p:nvPr>
        </p:nvSpPr>
        <p:spPr>
          <a:xfrm>
            <a:off x="23931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9" name="Google Shape;1029;p13"/>
          <p:cNvSpPr txBox="1">
            <a:spLocks noGrp="1"/>
          </p:cNvSpPr>
          <p:nvPr>
            <p:ph type="ctrTitle" idx="5"/>
          </p:nvPr>
        </p:nvSpPr>
        <p:spPr>
          <a:xfrm>
            <a:off x="6202121" y="3208400"/>
            <a:ext cx="21114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0" name="Google Shape;1030;p13"/>
          <p:cNvSpPr txBox="1">
            <a:spLocks noGrp="1"/>
          </p:cNvSpPr>
          <p:nvPr>
            <p:ph type="subTitle" idx="6"/>
          </p:nvPr>
        </p:nvSpPr>
        <p:spPr>
          <a:xfrm>
            <a:off x="62021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31" name="Google Shape;1031;p13"/>
          <p:cNvSpPr txBox="1">
            <a:spLocks noGrp="1"/>
          </p:cNvSpPr>
          <p:nvPr>
            <p:ph type="ctrTitle" idx="7"/>
          </p:nvPr>
        </p:nvSpPr>
        <p:spPr>
          <a:xfrm>
            <a:off x="2393165"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2" name="Google Shape;1032;p13"/>
          <p:cNvSpPr txBox="1">
            <a:spLocks noGrp="1"/>
          </p:cNvSpPr>
          <p:nvPr>
            <p:ph type="ctrTitle" idx="8"/>
          </p:nvPr>
        </p:nvSpPr>
        <p:spPr>
          <a:xfrm>
            <a:off x="6202121"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3" name="Google Shape;1033;p13"/>
          <p:cNvSpPr/>
          <p:nvPr/>
        </p:nvSpPr>
        <p:spPr>
          <a:xfrm rot="-9261381">
            <a:off x="944910" y="1289661"/>
            <a:ext cx="1409978" cy="1409978"/>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76918"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014777"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083627"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txBox="1">
            <a:spLocks noGrp="1"/>
          </p:cNvSpPr>
          <p:nvPr>
            <p:ph type="title" idx="9" hasCustomPrompt="1"/>
          </p:nvPr>
        </p:nvSpPr>
        <p:spPr>
          <a:xfrm>
            <a:off x="1181877"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38" name="Google Shape;1038;p13"/>
          <p:cNvSpPr/>
          <p:nvPr/>
        </p:nvSpPr>
        <p:spPr>
          <a:xfrm rot="-10195228">
            <a:off x="947736" y="2991828"/>
            <a:ext cx="1405594" cy="1405594"/>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6918" y="3642305"/>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4824746"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4893596"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txBox="1">
            <a:spLocks noGrp="1"/>
          </p:cNvSpPr>
          <p:nvPr>
            <p:ph type="title" idx="13" hasCustomPrompt="1"/>
          </p:nvPr>
        </p:nvSpPr>
        <p:spPr>
          <a:xfrm>
            <a:off x="4991846"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3" name="Google Shape;1043;p13"/>
          <p:cNvSpPr/>
          <p:nvPr/>
        </p:nvSpPr>
        <p:spPr>
          <a:xfrm rot="-8573366">
            <a:off x="4750701" y="1290804"/>
            <a:ext cx="1414092" cy="1414092"/>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4688893"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4824746"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4893596"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txBox="1">
            <a:spLocks noGrp="1"/>
          </p:cNvSpPr>
          <p:nvPr>
            <p:ph type="title" idx="14" hasCustomPrompt="1"/>
          </p:nvPr>
        </p:nvSpPr>
        <p:spPr>
          <a:xfrm>
            <a:off x="4991846"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8" name="Google Shape;1048;p13"/>
          <p:cNvSpPr/>
          <p:nvPr/>
        </p:nvSpPr>
        <p:spPr>
          <a:xfrm rot="-6931960">
            <a:off x="4758064" y="3006579"/>
            <a:ext cx="1407341" cy="1407341"/>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4991843" y="3083554"/>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rot="-5400000" flipH="1">
            <a:off x="4670737" y="-46940"/>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rot="10800000" flipH="1">
            <a:off x="2244363" y="-6259"/>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4" name="Google Shape;1054;p13"/>
          <p:cNvCxnSpPr>
            <a:endCxn id="1053" idx="3"/>
          </p:cNvCxnSpPr>
          <p:nvPr/>
        </p:nvCxnSpPr>
        <p:spPr>
          <a:xfrm>
            <a:off x="1368063" y="231641"/>
            <a:ext cx="3262500" cy="0"/>
          </a:xfrm>
          <a:prstGeom prst="straightConnector1">
            <a:avLst/>
          </a:prstGeom>
          <a:noFill/>
          <a:ln w="9525" cap="flat" cmpd="sng">
            <a:solidFill>
              <a:schemeClr val="accent6"/>
            </a:solidFill>
            <a:prstDash val="solid"/>
            <a:round/>
            <a:headEnd type="none" w="med" len="med"/>
            <a:tailEnd type="none" w="med" len="med"/>
          </a:ln>
        </p:spPr>
      </p:cxnSp>
      <p:sp>
        <p:nvSpPr>
          <p:cNvPr id="1055" name="Google Shape;1055;p13"/>
          <p:cNvSpPr/>
          <p:nvPr/>
        </p:nvSpPr>
        <p:spPr>
          <a:xfrm rot="5400000" flipH="1">
            <a:off x="2908105" y="2388"/>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rot="5400000" flipH="1">
            <a:off x="3837429"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flipH="1">
            <a:off x="5698204" y="-1065"/>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rot="5400000" flipH="1">
            <a:off x="7968550"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rot="10800000" flipH="1">
            <a:off x="5650541" y="-491"/>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13"/>
          <p:cNvCxnSpPr>
            <a:endCxn id="1057" idx="0"/>
          </p:cNvCxnSpPr>
          <p:nvPr/>
        </p:nvCxnSpPr>
        <p:spPr>
          <a:xfrm rot="10800000" flipH="1">
            <a:off x="5719804" y="-1065"/>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061" name="Google Shape;1061;p13"/>
          <p:cNvSpPr/>
          <p:nvPr/>
        </p:nvSpPr>
        <p:spPr>
          <a:xfrm rot="5400000" flipH="1">
            <a:off x="7508866" y="-497"/>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rot="-5400000" flipH="1">
            <a:off x="-1677025" y="1282000"/>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3" name="Google Shape;1063;p13"/>
          <p:cNvCxnSpPr>
            <a:stCxn id="1062" idx="1"/>
          </p:cNvCxnSpPr>
          <p:nvPr/>
        </p:nvCxnSpPr>
        <p:spPr>
          <a:xfrm>
            <a:off x="356825" y="-394850"/>
            <a:ext cx="0" cy="3840300"/>
          </a:xfrm>
          <a:prstGeom prst="straightConnector1">
            <a:avLst/>
          </a:prstGeom>
          <a:noFill/>
          <a:ln w="9525" cap="flat" cmpd="sng">
            <a:solidFill>
              <a:srgbClr val="999999"/>
            </a:solidFill>
            <a:prstDash val="solid"/>
            <a:round/>
            <a:headEnd type="none" w="med" len="med"/>
            <a:tailEnd type="none" w="med" len="med"/>
          </a:ln>
        </p:spPr>
      </p:cxnSp>
      <p:sp>
        <p:nvSpPr>
          <p:cNvPr id="1064" name="Google Shape;1064;p13"/>
          <p:cNvSpPr/>
          <p:nvPr/>
        </p:nvSpPr>
        <p:spPr>
          <a:xfrm rot="-5400000" flipH="1">
            <a:off x="-283" y="1955154"/>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rot="-5400000" flipH="1">
            <a:off x="-283" y="124122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rot="-5400000" flipH="1">
            <a:off x="-283" y="527305"/>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rot="-5400000" flipH="1">
            <a:off x="-943075" y="3882225"/>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rot="-5400000" flipH="1">
            <a:off x="82659" y="2996618"/>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rot="-5400000" flipH="1">
            <a:off x="-175" y="2939320"/>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flipH="1">
            <a:off x="8431225" y="3209856"/>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flipH="1">
            <a:off x="8424526" y="3229425"/>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flipH="1">
            <a:off x="8545364" y="3299522"/>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4" name="Google Shape;1074;p13"/>
          <p:cNvCxnSpPr/>
          <p:nvPr/>
        </p:nvCxnSpPr>
        <p:spPr>
          <a:xfrm rot="10800000">
            <a:off x="8424700" y="3917575"/>
            <a:ext cx="928800" cy="0"/>
          </a:xfrm>
          <a:prstGeom prst="straightConnector1">
            <a:avLst/>
          </a:prstGeom>
          <a:noFill/>
          <a:ln w="9525" cap="flat" cmpd="sng">
            <a:solidFill>
              <a:srgbClr val="999999"/>
            </a:solidFill>
            <a:prstDash val="solid"/>
            <a:round/>
            <a:headEnd type="none" w="med" len="med"/>
            <a:tailEnd type="none" w="med" len="med"/>
          </a:ln>
        </p:spPr>
      </p:cxnSp>
      <p:sp>
        <p:nvSpPr>
          <p:cNvPr id="1075" name="Google Shape;1075;p13"/>
          <p:cNvSpPr/>
          <p:nvPr/>
        </p:nvSpPr>
        <p:spPr>
          <a:xfrm rot="5400000" flipH="1">
            <a:off x="4069800" y="3953775"/>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flipH="1">
            <a:off x="5195342" y="4604250"/>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7" name="Google Shape;1077;p13"/>
          <p:cNvCxnSpPr>
            <a:endCxn id="1076" idx="3"/>
          </p:cNvCxnSpPr>
          <p:nvPr/>
        </p:nvCxnSpPr>
        <p:spPr>
          <a:xfrm rot="10800000">
            <a:off x="5195342" y="4878450"/>
            <a:ext cx="3596700" cy="0"/>
          </a:xfrm>
          <a:prstGeom prst="straightConnector1">
            <a:avLst/>
          </a:prstGeom>
          <a:noFill/>
          <a:ln w="9525" cap="flat" cmpd="sng">
            <a:solidFill>
              <a:schemeClr val="accent6"/>
            </a:solidFill>
            <a:prstDash val="solid"/>
            <a:round/>
            <a:headEnd type="none" w="med" len="med"/>
            <a:tailEnd type="none" w="med" len="med"/>
          </a:ln>
        </p:spPr>
      </p:cxnSp>
      <p:sp>
        <p:nvSpPr>
          <p:cNvPr id="1078" name="Google Shape;1078;p13"/>
          <p:cNvSpPr/>
          <p:nvPr/>
        </p:nvSpPr>
        <p:spPr>
          <a:xfrm rot="-5400000" flipH="1">
            <a:off x="6643825" y="4612925"/>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rot="-5400000" flipH="1">
            <a:off x="5572750" y="4612925"/>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rot="-5400000" flipH="1">
            <a:off x="8389250" y="4392900"/>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13"/>
          <p:cNvGrpSpPr/>
          <p:nvPr/>
        </p:nvGrpSpPr>
        <p:grpSpPr>
          <a:xfrm rot="-5400000" flipH="1">
            <a:off x="7811400" y="1263825"/>
            <a:ext cx="1969850" cy="191750"/>
            <a:chOff x="1454525" y="7080325"/>
            <a:chExt cx="1969850" cy="191750"/>
          </a:xfrm>
        </p:grpSpPr>
        <p:sp>
          <p:nvSpPr>
            <p:cNvPr id="1082" name="Google Shape;1082;p1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3"/>
          <p:cNvSpPr/>
          <p:nvPr/>
        </p:nvSpPr>
        <p:spPr>
          <a:xfrm rot="10800000" flipH="1">
            <a:off x="1796150" y="4609638"/>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rot="-5400000" flipH="1">
            <a:off x="727500" y="4612925"/>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flipH="1">
            <a:off x="1851313" y="4609013"/>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3" name="Google Shape;1113;p13"/>
          <p:cNvCxnSpPr>
            <a:endCxn id="1110" idx="0"/>
          </p:cNvCxnSpPr>
          <p:nvPr/>
        </p:nvCxnSpPr>
        <p:spPr>
          <a:xfrm flipH="1">
            <a:off x="1796150" y="4615038"/>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114" name="Google Shape;1114;p13"/>
          <p:cNvSpPr/>
          <p:nvPr/>
        </p:nvSpPr>
        <p:spPr>
          <a:xfrm rot="-5400000" flipH="1">
            <a:off x="1257300" y="4616250"/>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709050" y="-29275"/>
            <a:ext cx="1534500" cy="4557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txBox="1">
            <a:spLocks noGrp="1"/>
          </p:cNvSpPr>
          <p:nvPr>
            <p:ph type="title" idx="15"/>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9" name="Google Shape;1119;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720000" y="430750"/>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14"/>
          <p:cNvGrpSpPr/>
          <p:nvPr/>
        </p:nvGrpSpPr>
        <p:grpSpPr>
          <a:xfrm>
            <a:off x="-170" y="-1888"/>
            <a:ext cx="9144182" cy="5148055"/>
            <a:chOff x="-170" y="-1888"/>
            <a:chExt cx="9144182" cy="5148055"/>
          </a:xfrm>
        </p:grpSpPr>
        <p:sp>
          <p:nvSpPr>
            <p:cNvPr id="1125" name="Google Shape;1125;p1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6" name="Google Shape;1126;p1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7" name="Google Shape;1127;p1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8" name="Google Shape;1128;p1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9" name="Google Shape;1129;p1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0" name="Google Shape;1130;p1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1" name="Google Shape;1131;p1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2" name="Google Shape;1132;p1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3" name="Google Shape;1133;p1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4" name="Google Shape;1134;p1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5" name="Google Shape;1135;p1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6" name="Google Shape;1136;p1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7" name="Google Shape;1137;p1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8" name="Google Shape;1138;p1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9" name="Google Shape;1139;p1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0" name="Google Shape;1140;p1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1" name="Google Shape;1141;p1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2" name="Google Shape;1142;p1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3" name="Google Shape;1143;p1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4" name="Google Shape;1144;p1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5" name="Google Shape;1145;p1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6" name="Google Shape;1146;p1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7" name="Google Shape;1147;p1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8" name="Google Shape;1148;p1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9" name="Google Shape;1149;p1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0" name="Google Shape;1150;p1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1" name="Google Shape;1151;p1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2" name="Google Shape;1152;p1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3" name="Google Shape;1153;p1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4" name="Google Shape;1154;p1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5" name="Google Shape;1155;p1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6" name="Google Shape;1156;p1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7" name="Google Shape;1157;p1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8" name="Google Shape;1158;p1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9" name="Google Shape;1159;p1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0" name="Google Shape;1160;p1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1" name="Google Shape;1161;p1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2" name="Google Shape;1162;p1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3" name="Google Shape;1163;p1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4" name="Google Shape;1164;p1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5" name="Google Shape;1165;p1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6" name="Google Shape;1166;p1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7" name="Google Shape;1167;p1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8" name="Google Shape;1168;p1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9" name="Google Shape;1169;p1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0" name="Google Shape;1170;p1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1" name="Google Shape;1171;p1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2" name="Google Shape;1172;p1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3" name="Google Shape;1173;p1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4" name="Google Shape;1174;p1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175" name="Google Shape;1175;p14"/>
          <p:cNvSpPr/>
          <p:nvPr/>
        </p:nvSpPr>
        <p:spPr>
          <a:xfrm>
            <a:off x="316788" y="1138000"/>
            <a:ext cx="8510400" cy="18063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16788" y="113800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16788" y="2944310"/>
            <a:ext cx="8510400" cy="18063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16788" y="294431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rot="5400000" flipH="1">
            <a:off x="-515375" y="2448275"/>
            <a:ext cx="1015800" cy="10020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txBox="1">
            <a:spLocks noGrp="1"/>
          </p:cNvSpPr>
          <p:nvPr>
            <p:ph type="title"/>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6" name="Google Shape;1186;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txBox="1">
            <a:spLocks noGrp="1"/>
          </p:cNvSpPr>
          <p:nvPr>
            <p:ph type="title" idx="2"/>
          </p:nvPr>
        </p:nvSpPr>
        <p:spPr>
          <a:xfrm>
            <a:off x="1024737" y="14393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1" name="Google Shape;1191;p14"/>
          <p:cNvSpPr txBox="1">
            <a:spLocks noGrp="1"/>
          </p:cNvSpPr>
          <p:nvPr>
            <p:ph type="subTitle" idx="1"/>
          </p:nvPr>
        </p:nvSpPr>
        <p:spPr>
          <a:xfrm>
            <a:off x="1024737"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4"/>
          <p:cNvSpPr txBox="1">
            <a:spLocks noGrp="1"/>
          </p:cNvSpPr>
          <p:nvPr>
            <p:ph type="title" idx="3"/>
          </p:nvPr>
        </p:nvSpPr>
        <p:spPr>
          <a:xfrm>
            <a:off x="3546219"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3" name="Google Shape;1193;p14"/>
          <p:cNvSpPr txBox="1">
            <a:spLocks noGrp="1"/>
          </p:cNvSpPr>
          <p:nvPr>
            <p:ph type="subTitle" idx="4"/>
          </p:nvPr>
        </p:nvSpPr>
        <p:spPr>
          <a:xfrm>
            <a:off x="3546219"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4" name="Google Shape;1194;p14"/>
          <p:cNvSpPr txBox="1">
            <a:spLocks noGrp="1"/>
          </p:cNvSpPr>
          <p:nvPr>
            <p:ph type="title" idx="5"/>
          </p:nvPr>
        </p:nvSpPr>
        <p:spPr>
          <a:xfrm>
            <a:off x="6067863"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5" name="Google Shape;1195;p14"/>
          <p:cNvSpPr txBox="1">
            <a:spLocks noGrp="1"/>
          </p:cNvSpPr>
          <p:nvPr>
            <p:ph type="subTitle" idx="6"/>
          </p:nvPr>
        </p:nvSpPr>
        <p:spPr>
          <a:xfrm>
            <a:off x="6067863"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6" name="Google Shape;1196;p14"/>
          <p:cNvSpPr txBox="1">
            <a:spLocks noGrp="1"/>
          </p:cNvSpPr>
          <p:nvPr>
            <p:ph type="title" idx="7"/>
          </p:nvPr>
        </p:nvSpPr>
        <p:spPr>
          <a:xfrm>
            <a:off x="1024825" y="326775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7" name="Google Shape;1197;p14"/>
          <p:cNvSpPr txBox="1">
            <a:spLocks noGrp="1"/>
          </p:cNvSpPr>
          <p:nvPr>
            <p:ph type="subTitle" idx="8"/>
          </p:nvPr>
        </p:nvSpPr>
        <p:spPr>
          <a:xfrm>
            <a:off x="1024825" y="362775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4"/>
          <p:cNvSpPr txBox="1">
            <a:spLocks noGrp="1"/>
          </p:cNvSpPr>
          <p:nvPr>
            <p:ph type="title" idx="9"/>
          </p:nvPr>
        </p:nvSpPr>
        <p:spPr>
          <a:xfrm>
            <a:off x="3546307"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9" name="Google Shape;1199;p14"/>
          <p:cNvSpPr txBox="1">
            <a:spLocks noGrp="1"/>
          </p:cNvSpPr>
          <p:nvPr>
            <p:ph type="subTitle" idx="13"/>
          </p:nvPr>
        </p:nvSpPr>
        <p:spPr>
          <a:xfrm>
            <a:off x="3546307"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14"/>
          <p:cNvSpPr txBox="1">
            <a:spLocks noGrp="1"/>
          </p:cNvSpPr>
          <p:nvPr>
            <p:ph type="title" idx="14"/>
          </p:nvPr>
        </p:nvSpPr>
        <p:spPr>
          <a:xfrm>
            <a:off x="6067951"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201" name="Google Shape;1201;p14"/>
          <p:cNvSpPr txBox="1">
            <a:spLocks noGrp="1"/>
          </p:cNvSpPr>
          <p:nvPr>
            <p:ph type="subTitle" idx="15"/>
          </p:nvPr>
        </p:nvSpPr>
        <p:spPr>
          <a:xfrm>
            <a:off x="6067951"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2" name="Google Shape;1202;p14"/>
          <p:cNvSpPr/>
          <p:nvPr/>
        </p:nvSpPr>
        <p:spPr>
          <a:xfrm rot="5400000" flipH="1">
            <a:off x="8639500" y="2455150"/>
            <a:ext cx="995700" cy="9825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1203"/>
        <p:cNvGrpSpPr/>
        <p:nvPr/>
      </p:nvGrpSpPr>
      <p:grpSpPr>
        <a:xfrm>
          <a:off x="0" y="0"/>
          <a:ext cx="0" cy="0"/>
          <a:chOff x="0" y="0"/>
          <a:chExt cx="0" cy="0"/>
        </a:xfrm>
      </p:grpSpPr>
      <p:sp>
        <p:nvSpPr>
          <p:cNvPr id="1204" name="Google Shape;1204;p15"/>
          <p:cNvSpPr/>
          <p:nvPr/>
        </p:nvSpPr>
        <p:spPr>
          <a:xfrm>
            <a:off x="428625" y="1004900"/>
            <a:ext cx="8286900" cy="21240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15"/>
          <p:cNvGrpSpPr/>
          <p:nvPr/>
        </p:nvGrpSpPr>
        <p:grpSpPr>
          <a:xfrm>
            <a:off x="-170" y="-1888"/>
            <a:ext cx="9144182" cy="5148055"/>
            <a:chOff x="-170" y="-1888"/>
            <a:chExt cx="9144182" cy="5148055"/>
          </a:xfrm>
        </p:grpSpPr>
        <p:sp>
          <p:nvSpPr>
            <p:cNvPr id="1206" name="Google Shape;1206;p1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7" name="Google Shape;1207;p1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8" name="Google Shape;1208;p1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9" name="Google Shape;1209;p1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0" name="Google Shape;1210;p1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1" name="Google Shape;1211;p1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2" name="Google Shape;1212;p1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3" name="Google Shape;1213;p1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4" name="Google Shape;1214;p1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5" name="Google Shape;1215;p1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6" name="Google Shape;1216;p1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7" name="Google Shape;1217;p1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8" name="Google Shape;1218;p1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9" name="Google Shape;1219;p1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0" name="Google Shape;1220;p1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1" name="Google Shape;1221;p1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2" name="Google Shape;1222;p1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3" name="Google Shape;1223;p1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4" name="Google Shape;1224;p1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5" name="Google Shape;1225;p1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6" name="Google Shape;1226;p1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7" name="Google Shape;1227;p1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8" name="Google Shape;1228;p1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9" name="Google Shape;1229;p1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0" name="Google Shape;1230;p1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1" name="Google Shape;1231;p1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2" name="Google Shape;1232;p1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3" name="Google Shape;1233;p1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4" name="Google Shape;1234;p1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5" name="Google Shape;1235;p1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6" name="Google Shape;1236;p1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7" name="Google Shape;1237;p1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8" name="Google Shape;1238;p1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9" name="Google Shape;1239;p1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0" name="Google Shape;1240;p1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1" name="Google Shape;1241;p1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2" name="Google Shape;1242;p1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3" name="Google Shape;1243;p1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4" name="Google Shape;1244;p1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5" name="Google Shape;1245;p1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6" name="Google Shape;1246;p1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7" name="Google Shape;1247;p1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8" name="Google Shape;1248;p1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9" name="Google Shape;1249;p1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0" name="Google Shape;1250;p1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1" name="Google Shape;1251;p1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2" name="Google Shape;1252;p1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3" name="Google Shape;1253;p1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4" name="Google Shape;1254;p1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5" name="Google Shape;1255;p1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256" name="Google Shape;1256;p15"/>
          <p:cNvSpPr/>
          <p:nvPr/>
        </p:nvSpPr>
        <p:spPr>
          <a:xfrm>
            <a:off x="428625" y="2836025"/>
            <a:ext cx="8286900" cy="20973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20000" y="3084575"/>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0550" y="1257300"/>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7530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37530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flipH="1">
            <a:off x="759345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flipH="1">
            <a:off x="759345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82925" y="11176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82825" y="29767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5" name="Google Shape;1265;p15"/>
          <p:cNvCxnSpPr/>
          <p:nvPr/>
        </p:nvCxnSpPr>
        <p:spPr>
          <a:xfrm>
            <a:off x="4571925" y="955675"/>
            <a:ext cx="0" cy="4349700"/>
          </a:xfrm>
          <a:prstGeom prst="straightConnector1">
            <a:avLst/>
          </a:prstGeom>
          <a:noFill/>
          <a:ln w="228600" cap="flat" cmpd="sng">
            <a:solidFill>
              <a:schemeClr val="accent2"/>
            </a:solidFill>
            <a:prstDash val="solid"/>
            <a:round/>
            <a:headEnd type="none" w="med" len="med"/>
            <a:tailEnd type="none" w="med" len="med"/>
          </a:ln>
        </p:spPr>
      </p:cxnSp>
      <p:sp>
        <p:nvSpPr>
          <p:cNvPr id="1266" name="Google Shape;1266;p15"/>
          <p:cNvSpPr txBox="1">
            <a:spLocks noGrp="1"/>
          </p:cNvSpPr>
          <p:nvPr>
            <p:ph type="subTitle" idx="1"/>
          </p:nvPr>
        </p:nvSpPr>
        <p:spPr>
          <a:xfrm>
            <a:off x="1596303" y="1960519"/>
            <a:ext cx="24348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7" name="Google Shape;1267;p15"/>
          <p:cNvSpPr txBox="1">
            <a:spLocks noGrp="1"/>
          </p:cNvSpPr>
          <p:nvPr>
            <p:ph type="subTitle" idx="2"/>
          </p:nvPr>
        </p:nvSpPr>
        <p:spPr>
          <a:xfrm>
            <a:off x="5066858" y="1960519"/>
            <a:ext cx="24348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8" name="Google Shape;1268;p15"/>
          <p:cNvSpPr txBox="1">
            <a:spLocks noGrp="1"/>
          </p:cNvSpPr>
          <p:nvPr>
            <p:ph type="title"/>
          </p:nvPr>
        </p:nvSpPr>
        <p:spPr>
          <a:xfrm>
            <a:off x="1596300" y="153212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69" name="Google Shape;1269;p15"/>
          <p:cNvSpPr txBox="1">
            <a:spLocks noGrp="1"/>
          </p:cNvSpPr>
          <p:nvPr>
            <p:ph type="title" idx="3"/>
          </p:nvPr>
        </p:nvSpPr>
        <p:spPr>
          <a:xfrm>
            <a:off x="1604260" y="339747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70" name="Google Shape;1270;p15"/>
          <p:cNvSpPr txBox="1">
            <a:spLocks noGrp="1"/>
          </p:cNvSpPr>
          <p:nvPr>
            <p:ph type="subTitle" idx="4"/>
          </p:nvPr>
        </p:nvSpPr>
        <p:spPr>
          <a:xfrm>
            <a:off x="1604101" y="3833675"/>
            <a:ext cx="2434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1" name="Google Shape;1271;p15"/>
          <p:cNvSpPr txBox="1">
            <a:spLocks noGrp="1"/>
          </p:cNvSpPr>
          <p:nvPr>
            <p:ph type="title" idx="5"/>
          </p:nvPr>
        </p:nvSpPr>
        <p:spPr>
          <a:xfrm>
            <a:off x="4708958" y="153212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2" name="Google Shape;1272;p15"/>
          <p:cNvSpPr txBox="1">
            <a:spLocks noGrp="1"/>
          </p:cNvSpPr>
          <p:nvPr>
            <p:ph type="title" idx="6"/>
          </p:nvPr>
        </p:nvSpPr>
        <p:spPr>
          <a:xfrm>
            <a:off x="4716758" y="339747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3" name="Google Shape;1273;p15"/>
          <p:cNvSpPr txBox="1">
            <a:spLocks noGrp="1"/>
          </p:cNvSpPr>
          <p:nvPr>
            <p:ph type="subTitle" idx="7"/>
          </p:nvPr>
        </p:nvSpPr>
        <p:spPr>
          <a:xfrm>
            <a:off x="5074658" y="3833675"/>
            <a:ext cx="24348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74" name="Google Shape;1274;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5" name="Google Shape;1275;p15"/>
          <p:cNvCxnSpPr/>
          <p:nvPr/>
        </p:nvCxnSpPr>
        <p:spPr>
          <a:xfrm>
            <a:off x="4571925" y="955675"/>
            <a:ext cx="0" cy="4349700"/>
          </a:xfrm>
          <a:prstGeom prst="straightConnector1">
            <a:avLst/>
          </a:prstGeom>
          <a:noFill/>
          <a:ln w="9525" cap="flat" cmpd="sng">
            <a:solidFill>
              <a:srgbClr val="999999"/>
            </a:solidFill>
            <a:prstDash val="solid"/>
            <a:round/>
            <a:headEnd type="none" w="med" len="med"/>
            <a:tailEnd type="none" w="med" len="med"/>
          </a:ln>
        </p:spPr>
      </p:cxnSp>
      <p:sp>
        <p:nvSpPr>
          <p:cNvPr id="1276" name="Google Shape;1276;p1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txBox="1">
            <a:spLocks noGrp="1"/>
          </p:cNvSpPr>
          <p:nvPr>
            <p:ph type="title" idx="8"/>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8" name="Google Shape;1278;p1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82"/>
        <p:cNvGrpSpPr/>
        <p:nvPr/>
      </p:nvGrpSpPr>
      <p:grpSpPr>
        <a:xfrm>
          <a:off x="0" y="0"/>
          <a:ext cx="0" cy="0"/>
          <a:chOff x="0" y="0"/>
          <a:chExt cx="0" cy="0"/>
        </a:xfrm>
      </p:grpSpPr>
      <p:grpSp>
        <p:nvGrpSpPr>
          <p:cNvPr id="1283" name="Google Shape;1283;p16"/>
          <p:cNvGrpSpPr/>
          <p:nvPr/>
        </p:nvGrpSpPr>
        <p:grpSpPr>
          <a:xfrm>
            <a:off x="-170" y="-1888"/>
            <a:ext cx="9144182" cy="5148055"/>
            <a:chOff x="-170" y="-1888"/>
            <a:chExt cx="9144182" cy="5148055"/>
          </a:xfrm>
        </p:grpSpPr>
        <p:sp>
          <p:nvSpPr>
            <p:cNvPr id="1284" name="Google Shape;1284;p1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5" name="Google Shape;1285;p1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6" name="Google Shape;1286;p1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7" name="Google Shape;1287;p1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8" name="Google Shape;1288;p1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9" name="Google Shape;1289;p1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0" name="Google Shape;1290;p1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1" name="Google Shape;1291;p1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2" name="Google Shape;1292;p1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3" name="Google Shape;1293;p1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4" name="Google Shape;1294;p1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5" name="Google Shape;1295;p1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6" name="Google Shape;1296;p1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7" name="Google Shape;1297;p1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8" name="Google Shape;1298;p1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9" name="Google Shape;1299;p1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0" name="Google Shape;1300;p1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1" name="Google Shape;1301;p1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2" name="Google Shape;1302;p1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3" name="Google Shape;1303;p1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4" name="Google Shape;1304;p1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5" name="Google Shape;1305;p1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6" name="Google Shape;1306;p1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7" name="Google Shape;1307;p1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8" name="Google Shape;1308;p1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9" name="Google Shape;1309;p1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0" name="Google Shape;1310;p1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1" name="Google Shape;1311;p1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2" name="Google Shape;1312;p1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3" name="Google Shape;1313;p1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4" name="Google Shape;1314;p1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5" name="Google Shape;1315;p1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6" name="Google Shape;1316;p1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7" name="Google Shape;1317;p1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8" name="Google Shape;1318;p1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9" name="Google Shape;1319;p1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0" name="Google Shape;1320;p1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1" name="Google Shape;1321;p1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2" name="Google Shape;1322;p1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3" name="Google Shape;1323;p1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4" name="Google Shape;1324;p1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5" name="Google Shape;1325;p1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6" name="Google Shape;1326;p1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7" name="Google Shape;1327;p1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8" name="Google Shape;1328;p1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9" name="Google Shape;1329;p1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0" name="Google Shape;1330;p1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1" name="Google Shape;1331;p1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2" name="Google Shape;1332;p1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3" name="Google Shape;1333;p1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334" name="Google Shape;1334;p16"/>
          <p:cNvSpPr/>
          <p:nvPr/>
        </p:nvSpPr>
        <p:spPr>
          <a:xfrm rot="5400000">
            <a:off x="-564075" y="2533350"/>
            <a:ext cx="5263500" cy="24717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rot="5400000">
            <a:off x="1924075" y="2513700"/>
            <a:ext cx="5263500" cy="2511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rot="5400000">
            <a:off x="1924075"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rot="5400000">
            <a:off x="4438175" y="2520000"/>
            <a:ext cx="5263500" cy="2498400"/>
          </a:xfrm>
          <a:prstGeom prst="roundRect">
            <a:avLst>
              <a:gd name="adj" fmla="val 50000"/>
            </a:avLst>
          </a:prstGeom>
          <a:solidFill>
            <a:schemeClr val="lt1"/>
          </a:solidFill>
          <a:ln w="228600" cap="flat" cmpd="sng">
            <a:solidFill>
              <a:srgbClr val="F8B0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2" name="Google Shape;1342;p16"/>
          <p:cNvGrpSpPr/>
          <p:nvPr/>
        </p:nvGrpSpPr>
        <p:grpSpPr>
          <a:xfrm rot="5400000" flipH="1">
            <a:off x="-627825" y="584250"/>
            <a:ext cx="1969850" cy="191750"/>
            <a:chOff x="1454525" y="7080325"/>
            <a:chExt cx="1969850" cy="191750"/>
          </a:xfrm>
        </p:grpSpPr>
        <p:sp>
          <p:nvSpPr>
            <p:cNvPr id="1343" name="Google Shape;1343;p16"/>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16"/>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6"/>
          <p:cNvCxnSpPr>
            <a:stCxn id="1375"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377" name="Google Shape;1377;p16"/>
          <p:cNvSpPr/>
          <p:nvPr/>
        </p:nvSpPr>
        <p:spPr>
          <a:xfrm rot="5400000">
            <a:off x="8430808" y="1959479"/>
            <a:ext cx="714000" cy="7044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rot="5400000">
            <a:off x="8430808" y="1245554"/>
            <a:ext cx="714000" cy="704400"/>
          </a:xfrm>
          <a:prstGeom prst="ellipse">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rot="5400000">
            <a:off x="8430808" y="531630"/>
            <a:ext cx="714000" cy="704400"/>
          </a:xfrm>
          <a:prstGeom prst="ellipse">
            <a:avLst/>
          </a:prstGeom>
          <a:solidFill>
            <a:srgbClr val="F8B0AD">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4" name="Google Shape;1384;p16"/>
          <p:cNvCxnSpPr>
            <a:stCxn id="1383"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385" name="Google Shape;1385;p16"/>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txBox="1">
            <a:spLocks noGrp="1"/>
          </p:cNvSpPr>
          <p:nvPr>
            <p:ph type="title" idx="2"/>
          </p:nvPr>
        </p:nvSpPr>
        <p:spPr>
          <a:xfrm>
            <a:off x="1005500" y="3104325"/>
            <a:ext cx="21903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89" name="Google Shape;1389;p16"/>
          <p:cNvSpPr txBox="1">
            <a:spLocks noGrp="1"/>
          </p:cNvSpPr>
          <p:nvPr>
            <p:ph type="subTitle" idx="1"/>
          </p:nvPr>
        </p:nvSpPr>
        <p:spPr>
          <a:xfrm>
            <a:off x="1005500" y="3616720"/>
            <a:ext cx="2067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0" name="Google Shape;1390;p16"/>
          <p:cNvSpPr txBox="1">
            <a:spLocks noGrp="1"/>
          </p:cNvSpPr>
          <p:nvPr>
            <p:ph type="title" idx="3"/>
          </p:nvPr>
        </p:nvSpPr>
        <p:spPr>
          <a:xfrm>
            <a:off x="5992413"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1" name="Google Shape;1391;p16"/>
          <p:cNvSpPr txBox="1">
            <a:spLocks noGrp="1"/>
          </p:cNvSpPr>
          <p:nvPr>
            <p:ph type="subTitle" idx="4"/>
          </p:nvPr>
        </p:nvSpPr>
        <p:spPr>
          <a:xfrm>
            <a:off x="5992413" y="3616720"/>
            <a:ext cx="20787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2" name="Google Shape;1392;p16"/>
          <p:cNvSpPr txBox="1">
            <a:spLocks noGrp="1"/>
          </p:cNvSpPr>
          <p:nvPr>
            <p:ph type="title" idx="5"/>
          </p:nvPr>
        </p:nvSpPr>
        <p:spPr>
          <a:xfrm>
            <a:off x="3477925"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3" name="Google Shape;1393;p16"/>
          <p:cNvSpPr txBox="1">
            <a:spLocks noGrp="1"/>
          </p:cNvSpPr>
          <p:nvPr>
            <p:ph type="subTitle" idx="6"/>
          </p:nvPr>
        </p:nvSpPr>
        <p:spPr>
          <a:xfrm>
            <a:off x="3477925" y="3616720"/>
            <a:ext cx="2079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7"/>
          <p:cNvGrpSpPr/>
          <p:nvPr/>
        </p:nvGrpSpPr>
        <p:grpSpPr>
          <a:xfrm>
            <a:off x="-170" y="-1888"/>
            <a:ext cx="9144182" cy="5148055"/>
            <a:chOff x="-170" y="-1888"/>
            <a:chExt cx="9144182" cy="5148055"/>
          </a:xfrm>
        </p:grpSpPr>
        <p:sp>
          <p:nvSpPr>
            <p:cNvPr id="1396" name="Google Shape;1396;p1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7" name="Google Shape;1397;p1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8" name="Google Shape;1398;p1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9" name="Google Shape;1399;p1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0" name="Google Shape;1400;p1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1" name="Google Shape;1401;p1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2" name="Google Shape;1402;p1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3" name="Google Shape;1403;p1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4" name="Google Shape;1404;p1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5" name="Google Shape;1405;p1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6" name="Google Shape;1406;p1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7" name="Google Shape;1407;p1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8" name="Google Shape;1408;p1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9" name="Google Shape;1409;p1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0" name="Google Shape;1410;p1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1" name="Google Shape;1411;p1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2" name="Google Shape;1412;p1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3" name="Google Shape;1413;p1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4" name="Google Shape;1414;p1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5" name="Google Shape;1415;p1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6" name="Google Shape;1416;p1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7" name="Google Shape;1417;p1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8" name="Google Shape;1418;p1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9" name="Google Shape;1419;p1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0" name="Google Shape;1420;p1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1" name="Google Shape;1421;p1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2" name="Google Shape;1422;p1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3" name="Google Shape;1423;p1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4" name="Google Shape;1424;p1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5" name="Google Shape;1425;p1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6" name="Google Shape;1426;p1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7" name="Google Shape;1427;p1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8" name="Google Shape;1428;p1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9" name="Google Shape;1429;p1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0" name="Google Shape;1430;p1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1" name="Google Shape;1431;p1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2" name="Google Shape;1432;p1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3" name="Google Shape;1433;p1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4" name="Google Shape;1434;p1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5" name="Google Shape;1435;p1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6" name="Google Shape;1436;p1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7" name="Google Shape;1437;p1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8" name="Google Shape;1438;p1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9" name="Google Shape;1439;p1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0" name="Google Shape;1440;p1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1" name="Google Shape;1441;p1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2" name="Google Shape;1442;p1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3" name="Google Shape;1443;p1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4" name="Google Shape;1444;p1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5" name="Google Shape;1445;p1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446" name="Google Shape;1446;p17"/>
          <p:cNvSpPr/>
          <p:nvPr/>
        </p:nvSpPr>
        <p:spPr>
          <a:xfrm rot="5400000">
            <a:off x="-564075" y="2533350"/>
            <a:ext cx="5263500" cy="24717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rot="5400000">
            <a:off x="1940171" y="2513700"/>
            <a:ext cx="5263500" cy="25110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rot="5400000">
            <a:off x="1940171"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0" name="Google Shape;1450;p17"/>
          <p:cNvSpPr/>
          <p:nvPr/>
        </p:nvSpPr>
        <p:spPr>
          <a:xfrm rot="5400000">
            <a:off x="4438175" y="2520000"/>
            <a:ext cx="5263500" cy="24984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4" name="Google Shape;1454;p17"/>
          <p:cNvGrpSpPr/>
          <p:nvPr/>
        </p:nvGrpSpPr>
        <p:grpSpPr>
          <a:xfrm rot="5400000" flipH="1">
            <a:off x="-627825" y="584250"/>
            <a:ext cx="1969850" cy="191750"/>
            <a:chOff x="1454525" y="7080325"/>
            <a:chExt cx="1969850" cy="191750"/>
          </a:xfrm>
        </p:grpSpPr>
        <p:sp>
          <p:nvSpPr>
            <p:cNvPr id="1455" name="Google Shape;1455;p1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7"/>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8" name="Google Shape;1488;p17"/>
          <p:cNvCxnSpPr>
            <a:stCxn id="1487"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489" name="Google Shape;1489;p17"/>
          <p:cNvSpPr/>
          <p:nvPr/>
        </p:nvSpPr>
        <p:spPr>
          <a:xfrm rot="5400000">
            <a:off x="8430808" y="195947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rot="5400000">
            <a:off x="8430808" y="1245554"/>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rot="5400000">
            <a:off x="8430808" y="531630"/>
            <a:ext cx="714000" cy="704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6" name="Google Shape;1496;p17"/>
          <p:cNvCxnSpPr>
            <a:stCxn id="1495"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497" name="Google Shape;1497;p17"/>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txBox="1">
            <a:spLocks noGrp="1"/>
          </p:cNvSpPr>
          <p:nvPr>
            <p:ph type="title" idx="2"/>
          </p:nvPr>
        </p:nvSpPr>
        <p:spPr>
          <a:xfrm>
            <a:off x="972525" y="3485325"/>
            <a:ext cx="21903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1" name="Google Shape;1501;p17"/>
          <p:cNvSpPr txBox="1">
            <a:spLocks noGrp="1"/>
          </p:cNvSpPr>
          <p:nvPr>
            <p:ph type="subTitle" idx="1"/>
          </p:nvPr>
        </p:nvSpPr>
        <p:spPr>
          <a:xfrm>
            <a:off x="1034175" y="3845320"/>
            <a:ext cx="2067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17"/>
          <p:cNvSpPr txBox="1">
            <a:spLocks noGrp="1"/>
          </p:cNvSpPr>
          <p:nvPr>
            <p:ph type="title" idx="3"/>
          </p:nvPr>
        </p:nvSpPr>
        <p:spPr>
          <a:xfrm>
            <a:off x="5968625"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3" name="Google Shape;1503;p17"/>
          <p:cNvSpPr txBox="1">
            <a:spLocks noGrp="1"/>
          </p:cNvSpPr>
          <p:nvPr>
            <p:ph type="subTitle" idx="4"/>
          </p:nvPr>
        </p:nvSpPr>
        <p:spPr>
          <a:xfrm>
            <a:off x="6030575" y="3845320"/>
            <a:ext cx="20787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17"/>
          <p:cNvSpPr txBox="1">
            <a:spLocks noGrp="1"/>
          </p:cNvSpPr>
          <p:nvPr>
            <p:ph type="title" idx="5"/>
          </p:nvPr>
        </p:nvSpPr>
        <p:spPr>
          <a:xfrm>
            <a:off x="3470621"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5" name="Google Shape;1505;p17"/>
          <p:cNvSpPr txBox="1">
            <a:spLocks noGrp="1"/>
          </p:cNvSpPr>
          <p:nvPr>
            <p:ph type="subTitle" idx="6"/>
          </p:nvPr>
        </p:nvSpPr>
        <p:spPr>
          <a:xfrm>
            <a:off x="3532421" y="3845320"/>
            <a:ext cx="2079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6" name="Google Shape;1506;p17"/>
          <p:cNvSpPr txBox="1">
            <a:spLocks noGrp="1"/>
          </p:cNvSpPr>
          <p:nvPr>
            <p:ph type="title" idx="7" hasCustomPrompt="1"/>
          </p:nvPr>
        </p:nvSpPr>
        <p:spPr>
          <a:xfrm>
            <a:off x="162202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7" name="Google Shape;1507;p17"/>
          <p:cNvSpPr txBox="1">
            <a:spLocks noGrp="1"/>
          </p:cNvSpPr>
          <p:nvPr>
            <p:ph type="title" idx="8" hasCustomPrompt="1"/>
          </p:nvPr>
        </p:nvSpPr>
        <p:spPr>
          <a:xfrm>
            <a:off x="4116471"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8" name="Google Shape;1508;p17"/>
          <p:cNvSpPr txBox="1">
            <a:spLocks noGrp="1"/>
          </p:cNvSpPr>
          <p:nvPr>
            <p:ph type="title" idx="9" hasCustomPrompt="1"/>
          </p:nvPr>
        </p:nvSpPr>
        <p:spPr>
          <a:xfrm>
            <a:off x="662427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1509"/>
        <p:cNvGrpSpPr/>
        <p:nvPr/>
      </p:nvGrpSpPr>
      <p:grpSpPr>
        <a:xfrm>
          <a:off x="0" y="0"/>
          <a:ext cx="0" cy="0"/>
          <a:chOff x="0" y="0"/>
          <a:chExt cx="0" cy="0"/>
        </a:xfrm>
      </p:grpSpPr>
      <p:sp>
        <p:nvSpPr>
          <p:cNvPr id="1510" name="Google Shape;1510;p18"/>
          <p:cNvSpPr/>
          <p:nvPr/>
        </p:nvSpPr>
        <p:spPr>
          <a:xfrm>
            <a:off x="6871325" y="430750"/>
            <a:ext cx="1564200" cy="15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709300" y="1329325"/>
            <a:ext cx="2932500" cy="2932500"/>
          </a:xfrm>
          <a:prstGeom prst="ellipse">
            <a:avLst/>
          </a:prstGeom>
          <a:solidFill>
            <a:srgbClr val="F8B0AD">
              <a:alpha val="4688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18"/>
          <p:cNvGrpSpPr/>
          <p:nvPr/>
        </p:nvGrpSpPr>
        <p:grpSpPr>
          <a:xfrm>
            <a:off x="-108365" y="-51884"/>
            <a:ext cx="9312435" cy="5244324"/>
            <a:chOff x="-170" y="-1888"/>
            <a:chExt cx="9144182" cy="5148055"/>
          </a:xfrm>
        </p:grpSpPr>
        <p:sp>
          <p:nvSpPr>
            <p:cNvPr id="1513" name="Google Shape;1513;p1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4" name="Google Shape;1514;p1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5" name="Google Shape;1515;p1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6" name="Google Shape;1516;p1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7" name="Google Shape;1517;p1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8" name="Google Shape;1518;p1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9" name="Google Shape;1519;p1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0" name="Google Shape;1520;p1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1" name="Google Shape;1521;p1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2" name="Google Shape;1522;p1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3" name="Google Shape;1523;p1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4" name="Google Shape;1524;p1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5" name="Google Shape;1525;p1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6" name="Google Shape;1526;p1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7" name="Google Shape;1527;p1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8" name="Google Shape;1528;p1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9" name="Google Shape;1529;p1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0" name="Google Shape;1530;p1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1" name="Google Shape;1531;p1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2" name="Google Shape;1532;p1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3" name="Google Shape;1533;p1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4" name="Google Shape;1534;p1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5" name="Google Shape;1535;p1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6" name="Google Shape;1536;p1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7" name="Google Shape;1537;p1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8" name="Google Shape;1538;p1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9" name="Google Shape;1539;p1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0" name="Google Shape;1540;p1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1" name="Google Shape;1541;p1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2" name="Google Shape;1542;p1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3" name="Google Shape;1543;p1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4" name="Google Shape;1544;p1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5" name="Google Shape;1545;p1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6" name="Google Shape;1546;p1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7" name="Google Shape;1547;p1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8" name="Google Shape;1548;p1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9" name="Google Shape;1549;p1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0" name="Google Shape;1550;p1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1" name="Google Shape;1551;p1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2" name="Google Shape;1552;p1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3" name="Google Shape;1553;p1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4" name="Google Shape;1554;p1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5" name="Google Shape;1555;p1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6" name="Google Shape;1556;p1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7" name="Google Shape;1557;p1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8" name="Google Shape;1558;p1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9" name="Google Shape;1559;p1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0" name="Google Shape;1560;p1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1" name="Google Shape;1561;p1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2" name="Google Shape;1562;p1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563" name="Google Shape;1563;p18"/>
          <p:cNvSpPr/>
          <p:nvPr/>
        </p:nvSpPr>
        <p:spPr>
          <a:xfrm>
            <a:off x="825975" y="1133525"/>
            <a:ext cx="4706400" cy="17811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825975" y="1133525"/>
            <a:ext cx="4706400" cy="1781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18"/>
          <p:cNvGrpSpPr/>
          <p:nvPr/>
        </p:nvGrpSpPr>
        <p:grpSpPr>
          <a:xfrm rot="5400000" flipH="1">
            <a:off x="-627825" y="584250"/>
            <a:ext cx="1969850" cy="191750"/>
            <a:chOff x="1454525" y="7080325"/>
            <a:chExt cx="1969850" cy="191750"/>
          </a:xfrm>
        </p:grpSpPr>
        <p:sp>
          <p:nvSpPr>
            <p:cNvPr id="1568" name="Google Shape;1568;p1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18"/>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18"/>
          <p:cNvCxnSpPr>
            <a:stCxn id="1600"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1602" name="Google Shape;1602;p18"/>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18"/>
          <p:cNvCxnSpPr>
            <a:stCxn id="1608"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1610" name="Google Shape;1610;p18"/>
          <p:cNvSpPr/>
          <p:nvPr/>
        </p:nvSpPr>
        <p:spPr>
          <a:xfrm rot="5400000">
            <a:off x="108" y="4337554"/>
            <a:ext cx="714000" cy="704400"/>
          </a:xfrm>
          <a:prstGeom prst="ellipse">
            <a:avLst/>
          </a:prstGeom>
          <a:solidFill>
            <a:srgbClr val="FBB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5400000">
            <a:off x="108" y="3623629"/>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5634400" y="1060400"/>
            <a:ext cx="2742000" cy="1401900"/>
          </a:xfrm>
          <a:prstGeom prst="rtTriangle">
            <a:avLst/>
          </a:prstGeom>
          <a:solidFill>
            <a:srgbClr val="9FC5E8">
              <a:alpha val="5580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553625" y="2914784"/>
            <a:ext cx="4748700" cy="1797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3553625" y="2914784"/>
            <a:ext cx="4748700" cy="1797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txBox="1">
            <a:spLocks noGrp="1"/>
          </p:cNvSpPr>
          <p:nvPr>
            <p:ph type="title" idx="2"/>
          </p:nvPr>
        </p:nvSpPr>
        <p:spPr>
          <a:xfrm>
            <a:off x="4072845" y="3387190"/>
            <a:ext cx="2349900" cy="429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1617" name="Google Shape;1617;p18"/>
          <p:cNvSpPr txBox="1">
            <a:spLocks noGrp="1"/>
          </p:cNvSpPr>
          <p:nvPr>
            <p:ph type="subTitle" idx="1"/>
          </p:nvPr>
        </p:nvSpPr>
        <p:spPr>
          <a:xfrm>
            <a:off x="4072845" y="3750420"/>
            <a:ext cx="2349900" cy="53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18" name="Google Shape;1618;p18"/>
          <p:cNvSpPr txBox="1">
            <a:spLocks noGrp="1"/>
          </p:cNvSpPr>
          <p:nvPr>
            <p:ph type="title" idx="3"/>
          </p:nvPr>
        </p:nvSpPr>
        <p:spPr>
          <a:xfrm>
            <a:off x="2682195" y="1572752"/>
            <a:ext cx="2349900" cy="42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1619" name="Google Shape;1619;p18"/>
          <p:cNvSpPr txBox="1">
            <a:spLocks noGrp="1"/>
          </p:cNvSpPr>
          <p:nvPr>
            <p:ph type="subTitle" idx="4"/>
          </p:nvPr>
        </p:nvSpPr>
        <p:spPr>
          <a:xfrm>
            <a:off x="2682195" y="1935982"/>
            <a:ext cx="23499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2">
  <p:cSld name="CUSTOM_3_2_1">
    <p:bg>
      <p:bgPr>
        <a:solidFill>
          <a:schemeClr val="lt2"/>
        </a:solidFill>
        <a:effectLst/>
      </p:bgPr>
    </p:bg>
    <p:spTree>
      <p:nvGrpSpPr>
        <p:cNvPr id="1" name="Shape 1620"/>
        <p:cNvGrpSpPr/>
        <p:nvPr/>
      </p:nvGrpSpPr>
      <p:grpSpPr>
        <a:xfrm>
          <a:off x="0" y="0"/>
          <a:ext cx="0" cy="0"/>
          <a:chOff x="0" y="0"/>
          <a:chExt cx="0" cy="0"/>
        </a:xfrm>
      </p:grpSpPr>
      <p:grpSp>
        <p:nvGrpSpPr>
          <p:cNvPr id="1621" name="Google Shape;1621;p19"/>
          <p:cNvGrpSpPr/>
          <p:nvPr/>
        </p:nvGrpSpPr>
        <p:grpSpPr>
          <a:xfrm>
            <a:off x="-108365" y="-51884"/>
            <a:ext cx="9312435" cy="5244324"/>
            <a:chOff x="-170" y="-1888"/>
            <a:chExt cx="9144182" cy="5148055"/>
          </a:xfrm>
        </p:grpSpPr>
        <p:sp>
          <p:nvSpPr>
            <p:cNvPr id="1622" name="Google Shape;1622;p1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3" name="Google Shape;1623;p1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4" name="Google Shape;1624;p1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5" name="Google Shape;1625;p1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6" name="Google Shape;1626;p1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7" name="Google Shape;1627;p1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8" name="Google Shape;1628;p1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9" name="Google Shape;1629;p1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0" name="Google Shape;1630;p1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1" name="Google Shape;1631;p1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2" name="Google Shape;1632;p1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3" name="Google Shape;1633;p1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4" name="Google Shape;1634;p1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5" name="Google Shape;1635;p1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6" name="Google Shape;1636;p1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7" name="Google Shape;1637;p1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8" name="Google Shape;1638;p1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9" name="Google Shape;1639;p1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0" name="Google Shape;1640;p1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1" name="Google Shape;1641;p1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2" name="Google Shape;1642;p1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3" name="Google Shape;1643;p1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4" name="Google Shape;1644;p1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5" name="Google Shape;1645;p1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6" name="Google Shape;1646;p1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7" name="Google Shape;1647;p1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8" name="Google Shape;1648;p1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9" name="Google Shape;1649;p1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0" name="Google Shape;1650;p1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1" name="Google Shape;1651;p1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2" name="Google Shape;1652;p1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3" name="Google Shape;1653;p1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4" name="Google Shape;1654;p1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5" name="Google Shape;1655;p1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6" name="Google Shape;1656;p1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7" name="Google Shape;1657;p1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8" name="Google Shape;1658;p1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9" name="Google Shape;1659;p1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0" name="Google Shape;1660;p1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1" name="Google Shape;1661;p1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2" name="Google Shape;1662;p1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3" name="Google Shape;1663;p1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4" name="Google Shape;1664;p1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5" name="Google Shape;1665;p1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6" name="Google Shape;1666;p1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7" name="Google Shape;1667;p1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8" name="Google Shape;1668;p1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9" name="Google Shape;1669;p1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0" name="Google Shape;1670;p1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1" name="Google Shape;1671;p1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672" name="Google Shape;1672;p19"/>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4" name="Google Shape;1674;p19"/>
          <p:cNvGrpSpPr/>
          <p:nvPr/>
        </p:nvGrpSpPr>
        <p:grpSpPr>
          <a:xfrm rot="5400000" flipH="1">
            <a:off x="-627825" y="584250"/>
            <a:ext cx="1969850" cy="191750"/>
            <a:chOff x="1454525" y="7080325"/>
            <a:chExt cx="1969850" cy="191750"/>
          </a:xfrm>
        </p:grpSpPr>
        <p:sp>
          <p:nvSpPr>
            <p:cNvPr id="1675" name="Google Shape;1675;p1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9"/>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8" name="Google Shape;1708;p19"/>
          <p:cNvCxnSpPr>
            <a:stCxn id="170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709" name="Google Shape;1709;p19"/>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5" name="Google Shape;1715;p19"/>
          <p:cNvCxnSpPr>
            <a:stCxn id="1714" idx="1"/>
            <a:endCxn id="171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716" name="Google Shape;1716;p19"/>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9" name="Google Shape;1719;p19"/>
          <p:cNvGrpSpPr/>
          <p:nvPr/>
        </p:nvGrpSpPr>
        <p:grpSpPr>
          <a:xfrm>
            <a:off x="709350" y="1028700"/>
            <a:ext cx="2091000" cy="5105400"/>
            <a:chOff x="709350" y="1028700"/>
            <a:chExt cx="2091000" cy="5105400"/>
          </a:xfrm>
        </p:grpSpPr>
        <p:sp>
          <p:nvSpPr>
            <p:cNvPr id="1720" name="Google Shape;1720;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9"/>
          <p:cNvGrpSpPr/>
          <p:nvPr/>
        </p:nvGrpSpPr>
        <p:grpSpPr>
          <a:xfrm>
            <a:off x="2599325" y="1028700"/>
            <a:ext cx="2091000" cy="5105400"/>
            <a:chOff x="709350" y="1028700"/>
            <a:chExt cx="2091000" cy="5105400"/>
          </a:xfrm>
        </p:grpSpPr>
        <p:sp>
          <p:nvSpPr>
            <p:cNvPr id="1724" name="Google Shape;1724;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9"/>
          <p:cNvGrpSpPr/>
          <p:nvPr/>
        </p:nvGrpSpPr>
        <p:grpSpPr>
          <a:xfrm>
            <a:off x="4489300" y="1028700"/>
            <a:ext cx="2091000" cy="5105400"/>
            <a:chOff x="709350" y="1028700"/>
            <a:chExt cx="2091000" cy="5105400"/>
          </a:xfrm>
        </p:grpSpPr>
        <p:sp>
          <p:nvSpPr>
            <p:cNvPr id="1728" name="Google Shape;1728;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19"/>
          <p:cNvGrpSpPr/>
          <p:nvPr/>
        </p:nvGrpSpPr>
        <p:grpSpPr>
          <a:xfrm>
            <a:off x="6379275" y="1028700"/>
            <a:ext cx="2091000" cy="5105400"/>
            <a:chOff x="709350" y="1028700"/>
            <a:chExt cx="2091000" cy="5105400"/>
          </a:xfrm>
        </p:grpSpPr>
        <p:sp>
          <p:nvSpPr>
            <p:cNvPr id="1732" name="Google Shape;1732;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9"/>
          <p:cNvSpPr/>
          <p:nvPr/>
        </p:nvSpPr>
        <p:spPr>
          <a:xfrm rot="5400000">
            <a:off x="2159525" y="1894371"/>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rot="5400000">
            <a:off x="1307225" y="2740275"/>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txBox="1">
            <a:spLocks noGrp="1"/>
          </p:cNvSpPr>
          <p:nvPr>
            <p:ph type="title" idx="2"/>
          </p:nvPr>
        </p:nvSpPr>
        <p:spPr>
          <a:xfrm>
            <a:off x="2965925"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8" name="Google Shape;1738;p19"/>
          <p:cNvSpPr txBox="1">
            <a:spLocks noGrp="1"/>
          </p:cNvSpPr>
          <p:nvPr>
            <p:ph type="subTitle" idx="1"/>
          </p:nvPr>
        </p:nvSpPr>
        <p:spPr>
          <a:xfrm>
            <a:off x="2965925"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9" name="Google Shape;1739;p19"/>
          <p:cNvSpPr txBox="1">
            <a:spLocks noGrp="1"/>
          </p:cNvSpPr>
          <p:nvPr>
            <p:ph type="title" idx="3"/>
          </p:nvPr>
        </p:nvSpPr>
        <p:spPr>
          <a:xfrm>
            <a:off x="1075950"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0" name="Google Shape;1740;p19"/>
          <p:cNvSpPr txBox="1">
            <a:spLocks noGrp="1"/>
          </p:cNvSpPr>
          <p:nvPr>
            <p:ph type="subTitle" idx="4"/>
          </p:nvPr>
        </p:nvSpPr>
        <p:spPr>
          <a:xfrm>
            <a:off x="1075950"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1" name="Google Shape;1741;p19"/>
          <p:cNvSpPr/>
          <p:nvPr/>
        </p:nvSpPr>
        <p:spPr>
          <a:xfrm rot="5400000">
            <a:off x="5939475"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rot="5400000">
            <a:off x="5087175" y="2749513"/>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rot="5400000">
            <a:off x="4049500"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rot="5400000">
            <a:off x="3206350" y="2750062"/>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txBox="1">
            <a:spLocks noGrp="1"/>
          </p:cNvSpPr>
          <p:nvPr>
            <p:ph type="title" idx="5"/>
          </p:nvPr>
        </p:nvSpPr>
        <p:spPr>
          <a:xfrm>
            <a:off x="6745875"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6" name="Google Shape;1746;p19"/>
          <p:cNvSpPr txBox="1">
            <a:spLocks noGrp="1"/>
          </p:cNvSpPr>
          <p:nvPr>
            <p:ph type="subTitle" idx="6"/>
          </p:nvPr>
        </p:nvSpPr>
        <p:spPr>
          <a:xfrm>
            <a:off x="6745875"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19"/>
          <p:cNvSpPr txBox="1">
            <a:spLocks noGrp="1"/>
          </p:cNvSpPr>
          <p:nvPr>
            <p:ph type="title" idx="7"/>
          </p:nvPr>
        </p:nvSpPr>
        <p:spPr>
          <a:xfrm>
            <a:off x="4855900"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8" name="Google Shape;1748;p19"/>
          <p:cNvSpPr txBox="1">
            <a:spLocks noGrp="1"/>
          </p:cNvSpPr>
          <p:nvPr>
            <p:ph type="subTitle" idx="8"/>
          </p:nvPr>
        </p:nvSpPr>
        <p:spPr>
          <a:xfrm>
            <a:off x="4855900"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3">
  <p:cSld name="CUSTOM_3_2_1_1">
    <p:bg>
      <p:bgPr>
        <a:solidFill>
          <a:schemeClr val="lt2"/>
        </a:solidFill>
        <a:effectLst/>
      </p:bgPr>
    </p:bg>
    <p:spTree>
      <p:nvGrpSpPr>
        <p:cNvPr id="1" name="Shape 1749"/>
        <p:cNvGrpSpPr/>
        <p:nvPr/>
      </p:nvGrpSpPr>
      <p:grpSpPr>
        <a:xfrm>
          <a:off x="0" y="0"/>
          <a:ext cx="0" cy="0"/>
          <a:chOff x="0" y="0"/>
          <a:chExt cx="0" cy="0"/>
        </a:xfrm>
      </p:grpSpPr>
      <p:grpSp>
        <p:nvGrpSpPr>
          <p:cNvPr id="1750" name="Google Shape;1750;p20"/>
          <p:cNvGrpSpPr/>
          <p:nvPr/>
        </p:nvGrpSpPr>
        <p:grpSpPr>
          <a:xfrm>
            <a:off x="-108365" y="-51884"/>
            <a:ext cx="9312435" cy="5244324"/>
            <a:chOff x="-170" y="-1888"/>
            <a:chExt cx="9144182" cy="5148055"/>
          </a:xfrm>
        </p:grpSpPr>
        <p:sp>
          <p:nvSpPr>
            <p:cNvPr id="1751" name="Google Shape;1751;p2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2" name="Google Shape;1752;p2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3" name="Google Shape;1753;p2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4" name="Google Shape;1754;p2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5" name="Google Shape;1755;p2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6" name="Google Shape;1756;p2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7" name="Google Shape;1757;p2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8" name="Google Shape;1758;p2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9" name="Google Shape;1759;p2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0" name="Google Shape;1760;p2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1" name="Google Shape;1761;p2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2" name="Google Shape;1762;p2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3" name="Google Shape;1763;p2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4" name="Google Shape;1764;p2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5" name="Google Shape;1765;p2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6" name="Google Shape;1766;p2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7" name="Google Shape;1767;p2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8" name="Google Shape;1768;p2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9" name="Google Shape;1769;p2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0" name="Google Shape;1770;p2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1" name="Google Shape;1771;p2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2" name="Google Shape;1772;p2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3" name="Google Shape;1773;p2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4" name="Google Shape;1774;p2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5" name="Google Shape;1775;p2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6" name="Google Shape;1776;p2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7" name="Google Shape;1777;p2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8" name="Google Shape;1778;p2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9" name="Google Shape;1779;p2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0" name="Google Shape;1780;p2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1" name="Google Shape;1781;p2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2" name="Google Shape;1782;p2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3" name="Google Shape;1783;p2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4" name="Google Shape;1784;p2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5" name="Google Shape;1785;p2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6" name="Google Shape;1786;p2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7" name="Google Shape;1787;p2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8" name="Google Shape;1788;p2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9" name="Google Shape;1789;p2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0" name="Google Shape;1790;p2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1" name="Google Shape;1791;p2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2" name="Google Shape;1792;p2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3" name="Google Shape;1793;p2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4" name="Google Shape;1794;p2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5" name="Google Shape;1795;p2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6" name="Google Shape;1796;p2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7" name="Google Shape;1797;p2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8" name="Google Shape;1798;p2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9" name="Google Shape;1799;p2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800" name="Google Shape;1800;p2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1801" name="Google Shape;1801;p20"/>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2" name="Google Shape;1802;p2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4" name="Google Shape;1804;p20"/>
          <p:cNvGrpSpPr/>
          <p:nvPr/>
        </p:nvGrpSpPr>
        <p:grpSpPr>
          <a:xfrm rot="5400000" flipH="1">
            <a:off x="-627825" y="584250"/>
            <a:ext cx="1969850" cy="191750"/>
            <a:chOff x="1454525" y="7080325"/>
            <a:chExt cx="1969850" cy="191750"/>
          </a:xfrm>
        </p:grpSpPr>
        <p:sp>
          <p:nvSpPr>
            <p:cNvPr id="1805" name="Google Shape;1805;p2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20"/>
          <p:cNvCxnSpPr>
            <a:stCxn id="183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839" name="Google Shape;1839;p2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0"/>
          <p:cNvCxnSpPr>
            <a:stCxn id="1844" idx="1"/>
            <a:endCxn id="184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846" name="Google Shape;1846;p20"/>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txBox="1">
            <a:spLocks noGrp="1"/>
          </p:cNvSpPr>
          <p:nvPr>
            <p:ph type="subTitle" idx="1"/>
          </p:nvPr>
        </p:nvSpPr>
        <p:spPr>
          <a:xfrm>
            <a:off x="2100313"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20"/>
          <p:cNvSpPr txBox="1">
            <a:spLocks noGrp="1"/>
          </p:cNvSpPr>
          <p:nvPr>
            <p:ph type="subTitle" idx="2"/>
          </p:nvPr>
        </p:nvSpPr>
        <p:spPr>
          <a:xfrm>
            <a:off x="5369239"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20"/>
          <p:cNvSpPr txBox="1">
            <a:spLocks noGrp="1"/>
          </p:cNvSpPr>
          <p:nvPr>
            <p:ph type="title" idx="3"/>
          </p:nvPr>
        </p:nvSpPr>
        <p:spPr>
          <a:xfrm>
            <a:off x="1921363"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2" name="Google Shape;1852;p20"/>
          <p:cNvSpPr txBox="1">
            <a:spLocks noGrp="1"/>
          </p:cNvSpPr>
          <p:nvPr>
            <p:ph type="title" idx="4"/>
          </p:nvPr>
        </p:nvSpPr>
        <p:spPr>
          <a:xfrm>
            <a:off x="1921363"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3" name="Google Shape;1853;p20"/>
          <p:cNvSpPr txBox="1">
            <a:spLocks noGrp="1"/>
          </p:cNvSpPr>
          <p:nvPr>
            <p:ph type="subTitle" idx="5"/>
          </p:nvPr>
        </p:nvSpPr>
        <p:spPr>
          <a:xfrm>
            <a:off x="2100313"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4" name="Google Shape;1854;p20"/>
          <p:cNvSpPr txBox="1">
            <a:spLocks noGrp="1"/>
          </p:cNvSpPr>
          <p:nvPr>
            <p:ph type="title" idx="6"/>
          </p:nvPr>
        </p:nvSpPr>
        <p:spPr>
          <a:xfrm>
            <a:off x="5190289"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5" name="Google Shape;1855;p20"/>
          <p:cNvSpPr txBox="1">
            <a:spLocks noGrp="1"/>
          </p:cNvSpPr>
          <p:nvPr>
            <p:ph type="title" idx="7"/>
          </p:nvPr>
        </p:nvSpPr>
        <p:spPr>
          <a:xfrm>
            <a:off x="5190289"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6" name="Google Shape;1856;p20"/>
          <p:cNvSpPr txBox="1">
            <a:spLocks noGrp="1"/>
          </p:cNvSpPr>
          <p:nvPr>
            <p:ph type="subTitle" idx="8"/>
          </p:nvPr>
        </p:nvSpPr>
        <p:spPr>
          <a:xfrm>
            <a:off x="5369239"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4">
  <p:cSld name="CUSTOM_3_2_1_1_3">
    <p:bg>
      <p:bgPr>
        <a:solidFill>
          <a:schemeClr val="lt2"/>
        </a:solidFill>
        <a:effectLst/>
      </p:bgPr>
    </p:bg>
    <p:spTree>
      <p:nvGrpSpPr>
        <p:cNvPr id="1" name="Shape 1857"/>
        <p:cNvGrpSpPr/>
        <p:nvPr/>
      </p:nvGrpSpPr>
      <p:grpSpPr>
        <a:xfrm>
          <a:off x="0" y="0"/>
          <a:ext cx="0" cy="0"/>
          <a:chOff x="0" y="0"/>
          <a:chExt cx="0" cy="0"/>
        </a:xfrm>
      </p:grpSpPr>
      <p:grpSp>
        <p:nvGrpSpPr>
          <p:cNvPr id="1858" name="Google Shape;1858;p21"/>
          <p:cNvGrpSpPr/>
          <p:nvPr/>
        </p:nvGrpSpPr>
        <p:grpSpPr>
          <a:xfrm>
            <a:off x="-170" y="-1888"/>
            <a:ext cx="9144182" cy="5148055"/>
            <a:chOff x="-170" y="-1888"/>
            <a:chExt cx="9144182" cy="5148055"/>
          </a:xfrm>
        </p:grpSpPr>
        <p:sp>
          <p:nvSpPr>
            <p:cNvPr id="1859" name="Google Shape;1859;p2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0" name="Google Shape;1860;p2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1" name="Google Shape;1861;p2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2" name="Google Shape;1862;p2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3" name="Google Shape;1863;p2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4" name="Google Shape;1864;p2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5" name="Google Shape;1865;p2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6" name="Google Shape;1866;p2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7" name="Google Shape;1867;p2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8" name="Google Shape;1868;p2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9" name="Google Shape;1869;p2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0" name="Google Shape;1870;p2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1" name="Google Shape;1871;p2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2" name="Google Shape;1872;p2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3" name="Google Shape;1873;p2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4" name="Google Shape;1874;p2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5" name="Google Shape;1875;p2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6" name="Google Shape;1876;p2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7" name="Google Shape;1877;p2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8" name="Google Shape;1878;p2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9" name="Google Shape;1879;p2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0" name="Google Shape;1880;p2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1" name="Google Shape;1881;p2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2" name="Google Shape;1882;p2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3" name="Google Shape;1883;p2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4" name="Google Shape;1884;p2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5" name="Google Shape;1885;p2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6" name="Google Shape;1886;p2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7" name="Google Shape;1887;p2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8" name="Google Shape;1888;p2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9" name="Google Shape;1889;p2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0" name="Google Shape;1890;p2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1" name="Google Shape;1891;p2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2" name="Google Shape;1892;p2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3" name="Google Shape;1893;p2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4" name="Google Shape;1894;p2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5" name="Google Shape;1895;p2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6" name="Google Shape;1896;p2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7" name="Google Shape;1897;p2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8" name="Google Shape;1898;p2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9" name="Google Shape;1899;p2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0" name="Google Shape;1900;p2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1" name="Google Shape;1901;p2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2" name="Google Shape;1902;p2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3" name="Google Shape;1903;p2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4" name="Google Shape;1904;p2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5" name="Google Shape;1905;p2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6" name="Google Shape;1906;p2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7" name="Google Shape;1907;p2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8" name="Google Shape;1908;p2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909" name="Google Shape;1909;p21"/>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txBox="1">
            <a:spLocks noGrp="1"/>
          </p:cNvSpPr>
          <p:nvPr>
            <p:ph type="title"/>
          </p:nvPr>
        </p:nvSpPr>
        <p:spPr>
          <a:xfrm>
            <a:off x="98827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1" name="Google Shape;1911;p21"/>
          <p:cNvSpPr txBox="1">
            <a:spLocks noGrp="1"/>
          </p:cNvSpPr>
          <p:nvPr>
            <p:ph type="title" idx="2"/>
          </p:nvPr>
        </p:nvSpPr>
        <p:spPr>
          <a:xfrm>
            <a:off x="275364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2" name="Google Shape;1912;p21"/>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5" name="Google Shape;1915;p21"/>
          <p:cNvCxnSpPr>
            <a:endCxn id="1914"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1916" name="Google Shape;1916;p21"/>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1" name="Google Shape;1921;p21"/>
          <p:cNvCxnSpPr>
            <a:endCxn id="1918"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922" name="Google Shape;1922;p21"/>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5" name="Google Shape;1925;p21"/>
          <p:cNvCxnSpPr>
            <a:stCxn id="1924"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1926" name="Google Shape;1926;p21"/>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txBox="1">
            <a:spLocks noGrp="1"/>
          </p:cNvSpPr>
          <p:nvPr>
            <p:ph type="title" idx="3"/>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4" name="Google Shape;1934;p21"/>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21"/>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1942" name="Google Shape;1942;p21"/>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4" name="Google Shape;1944;p21"/>
          <p:cNvCxnSpPr>
            <a:endCxn id="194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1945" name="Google Shape;1945;p21"/>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21"/>
          <p:cNvGrpSpPr/>
          <p:nvPr/>
        </p:nvGrpSpPr>
        <p:grpSpPr>
          <a:xfrm rot="5400000">
            <a:off x="-636725" y="1268150"/>
            <a:ext cx="1969850" cy="191750"/>
            <a:chOff x="1454525" y="7080325"/>
            <a:chExt cx="1969850" cy="191750"/>
          </a:xfrm>
        </p:grpSpPr>
        <p:sp>
          <p:nvSpPr>
            <p:cNvPr id="1949" name="Google Shape;1949;p2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21"/>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0" name="Google Shape;1980;p21"/>
          <p:cNvCxnSpPr>
            <a:endCxn id="197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981" name="Google Shape;1981;p21"/>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txBox="1">
            <a:spLocks noGrp="1"/>
          </p:cNvSpPr>
          <p:nvPr>
            <p:ph type="subTitle" idx="1"/>
          </p:nvPr>
        </p:nvSpPr>
        <p:spPr>
          <a:xfrm>
            <a:off x="111397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3" name="Google Shape;1983;p21"/>
          <p:cNvSpPr txBox="1">
            <a:spLocks noGrp="1"/>
          </p:cNvSpPr>
          <p:nvPr>
            <p:ph type="subTitle" idx="4"/>
          </p:nvPr>
        </p:nvSpPr>
        <p:spPr>
          <a:xfrm>
            <a:off x="287934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4" name="Google Shape;1984;p21"/>
          <p:cNvSpPr txBox="1">
            <a:spLocks noGrp="1"/>
          </p:cNvSpPr>
          <p:nvPr>
            <p:ph type="title" idx="5"/>
          </p:nvPr>
        </p:nvSpPr>
        <p:spPr>
          <a:xfrm>
            <a:off x="451902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5" name="Google Shape;1985;p21"/>
          <p:cNvSpPr txBox="1">
            <a:spLocks noGrp="1"/>
          </p:cNvSpPr>
          <p:nvPr>
            <p:ph type="subTitle" idx="6"/>
          </p:nvPr>
        </p:nvSpPr>
        <p:spPr>
          <a:xfrm>
            <a:off x="464472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21"/>
          <p:cNvSpPr txBox="1">
            <a:spLocks noGrp="1"/>
          </p:cNvSpPr>
          <p:nvPr>
            <p:ph type="title" idx="7"/>
          </p:nvPr>
        </p:nvSpPr>
        <p:spPr>
          <a:xfrm>
            <a:off x="628439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7" name="Google Shape;1987;p21"/>
          <p:cNvSpPr txBox="1">
            <a:spLocks noGrp="1"/>
          </p:cNvSpPr>
          <p:nvPr>
            <p:ph type="subTitle" idx="8"/>
          </p:nvPr>
        </p:nvSpPr>
        <p:spPr>
          <a:xfrm>
            <a:off x="641009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5">
  <p:cSld name="CUSTOM_3_2_1_1_3_1">
    <p:bg>
      <p:bgPr>
        <a:solidFill>
          <a:schemeClr val="lt2"/>
        </a:solidFill>
        <a:effectLst/>
      </p:bgPr>
    </p:bg>
    <p:spTree>
      <p:nvGrpSpPr>
        <p:cNvPr id="1" name="Shape 1988"/>
        <p:cNvGrpSpPr/>
        <p:nvPr/>
      </p:nvGrpSpPr>
      <p:grpSpPr>
        <a:xfrm>
          <a:off x="0" y="0"/>
          <a:ext cx="0" cy="0"/>
          <a:chOff x="0" y="0"/>
          <a:chExt cx="0" cy="0"/>
        </a:xfrm>
      </p:grpSpPr>
      <p:grpSp>
        <p:nvGrpSpPr>
          <p:cNvPr id="1989" name="Google Shape;1989;p22"/>
          <p:cNvGrpSpPr/>
          <p:nvPr/>
        </p:nvGrpSpPr>
        <p:grpSpPr>
          <a:xfrm>
            <a:off x="-170" y="-1888"/>
            <a:ext cx="9144182" cy="5148055"/>
            <a:chOff x="-170" y="-1888"/>
            <a:chExt cx="9144182" cy="5148055"/>
          </a:xfrm>
        </p:grpSpPr>
        <p:sp>
          <p:nvSpPr>
            <p:cNvPr id="1990" name="Google Shape;1990;p2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1" name="Google Shape;1991;p2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2" name="Google Shape;1992;p2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3" name="Google Shape;1993;p2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4" name="Google Shape;1994;p2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5" name="Google Shape;1995;p2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6" name="Google Shape;1996;p2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7" name="Google Shape;1997;p2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8" name="Google Shape;1998;p2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9" name="Google Shape;1999;p2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0" name="Google Shape;2000;p2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1" name="Google Shape;2001;p2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2" name="Google Shape;2002;p2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3" name="Google Shape;2003;p2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4" name="Google Shape;2004;p2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5" name="Google Shape;2005;p2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6" name="Google Shape;2006;p2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7" name="Google Shape;2007;p2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8" name="Google Shape;2008;p2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9" name="Google Shape;2009;p2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0" name="Google Shape;2010;p2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1" name="Google Shape;2011;p2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2" name="Google Shape;2012;p2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3" name="Google Shape;2013;p2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4" name="Google Shape;2014;p2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5" name="Google Shape;2015;p2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6" name="Google Shape;2016;p2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7" name="Google Shape;2017;p2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8" name="Google Shape;2018;p2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9" name="Google Shape;2019;p2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0" name="Google Shape;2020;p2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1" name="Google Shape;2021;p2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2" name="Google Shape;2022;p2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3" name="Google Shape;2023;p2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4" name="Google Shape;2024;p2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5" name="Google Shape;2025;p2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6" name="Google Shape;2026;p2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7" name="Google Shape;2027;p2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8" name="Google Shape;2028;p2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9" name="Google Shape;2029;p2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0" name="Google Shape;2030;p2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1" name="Google Shape;2031;p2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2" name="Google Shape;2032;p2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3" name="Google Shape;2033;p2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4" name="Google Shape;2034;p2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5" name="Google Shape;2035;p2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6" name="Google Shape;2036;p2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7" name="Google Shape;2037;p2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8" name="Google Shape;2038;p2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9" name="Google Shape;2039;p2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040" name="Google Shape;2040;p22"/>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4" name="Google Shape;2044;p22"/>
          <p:cNvCxnSpPr>
            <a:endCxn id="2043"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045" name="Google Shape;2045;p22"/>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2"/>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2"/>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0" name="Google Shape;2050;p22"/>
          <p:cNvCxnSpPr>
            <a:endCxn id="2047"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051" name="Google Shape;2051;p22"/>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4" name="Google Shape;2054;p22"/>
          <p:cNvCxnSpPr>
            <a:stCxn id="205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055" name="Google Shape;2055;p22"/>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2"/>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3" name="Google Shape;2063;p22"/>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Google Shape;2070;p22"/>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071" name="Google Shape;2071;p22"/>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txBox="1">
            <a:spLocks noGrp="1"/>
          </p:cNvSpPr>
          <p:nvPr>
            <p:ph type="title" idx="2"/>
          </p:nvPr>
        </p:nvSpPr>
        <p:spPr>
          <a:xfrm>
            <a:off x="941825" y="1451610"/>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073" name="Google Shape;2073;p22"/>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4" name="Google Shape;2074;p22"/>
          <p:cNvCxnSpPr>
            <a:endCxn id="207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075" name="Google Shape;2075;p22"/>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2"/>
          <p:cNvGrpSpPr/>
          <p:nvPr/>
        </p:nvGrpSpPr>
        <p:grpSpPr>
          <a:xfrm rot="5400000">
            <a:off x="-636725" y="1268150"/>
            <a:ext cx="1969850" cy="191750"/>
            <a:chOff x="1454525" y="7080325"/>
            <a:chExt cx="1969850" cy="191750"/>
          </a:xfrm>
        </p:grpSpPr>
        <p:sp>
          <p:nvSpPr>
            <p:cNvPr id="2079" name="Google Shape;2079;p2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22"/>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2"/>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2"/>
          <p:cNvSpPr txBox="1">
            <a:spLocks noGrp="1"/>
          </p:cNvSpPr>
          <p:nvPr>
            <p:ph type="title" idx="3"/>
          </p:nvPr>
        </p:nvSpPr>
        <p:spPr>
          <a:xfrm>
            <a:off x="5859293" y="1451610"/>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0" name="Google Shape;2110;p22"/>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1" name="Google Shape;2111;p22"/>
          <p:cNvCxnSpPr>
            <a:endCxn id="210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112" name="Google Shape;2112;p22"/>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txBox="1">
            <a:spLocks noGrp="1"/>
          </p:cNvSpPr>
          <p:nvPr>
            <p:ph type="subTitle" idx="1"/>
          </p:nvPr>
        </p:nvSpPr>
        <p:spPr>
          <a:xfrm>
            <a:off x="1241184" y="1810457"/>
            <a:ext cx="20364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4" name="Google Shape;2114;p22"/>
          <p:cNvSpPr txBox="1">
            <a:spLocks noGrp="1"/>
          </p:cNvSpPr>
          <p:nvPr>
            <p:ph type="subTitle" idx="4"/>
          </p:nvPr>
        </p:nvSpPr>
        <p:spPr>
          <a:xfrm>
            <a:off x="5859293" y="1810457"/>
            <a:ext cx="20364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22"/>
          <p:cNvSpPr txBox="1">
            <a:spLocks noGrp="1"/>
          </p:cNvSpPr>
          <p:nvPr>
            <p:ph type="title" idx="5"/>
          </p:nvPr>
        </p:nvSpPr>
        <p:spPr>
          <a:xfrm>
            <a:off x="941825" y="2953877"/>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16" name="Google Shape;2116;p22"/>
          <p:cNvSpPr txBox="1">
            <a:spLocks noGrp="1"/>
          </p:cNvSpPr>
          <p:nvPr>
            <p:ph type="subTitle" idx="6"/>
          </p:nvPr>
        </p:nvSpPr>
        <p:spPr>
          <a:xfrm>
            <a:off x="1241184" y="3312750"/>
            <a:ext cx="20364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7" name="Google Shape;2117;p22"/>
          <p:cNvSpPr txBox="1">
            <a:spLocks noGrp="1"/>
          </p:cNvSpPr>
          <p:nvPr>
            <p:ph type="title" idx="7"/>
          </p:nvPr>
        </p:nvSpPr>
        <p:spPr>
          <a:xfrm>
            <a:off x="5859293" y="2953877"/>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8" name="Google Shape;2118;p22"/>
          <p:cNvSpPr txBox="1">
            <a:spLocks noGrp="1"/>
          </p:cNvSpPr>
          <p:nvPr>
            <p:ph type="subTitle" idx="8"/>
          </p:nvPr>
        </p:nvSpPr>
        <p:spPr>
          <a:xfrm>
            <a:off x="5859293" y="3312750"/>
            <a:ext cx="2036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83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6"/>
        <p:cNvGrpSpPr/>
        <p:nvPr/>
      </p:nvGrpSpPr>
      <p:grpSpPr>
        <a:xfrm>
          <a:off x="0" y="0"/>
          <a:ext cx="0" cy="0"/>
          <a:chOff x="0" y="0"/>
          <a:chExt cx="0" cy="0"/>
        </a:xfrm>
      </p:grpSpPr>
      <p:sp>
        <p:nvSpPr>
          <p:cNvPr id="167" name="Google Shape;167;p3"/>
          <p:cNvSpPr/>
          <p:nvPr/>
        </p:nvSpPr>
        <p:spPr>
          <a:xfrm rot="5400000">
            <a:off x="123400"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576325"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2256438"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
          <p:cNvGrpSpPr/>
          <p:nvPr/>
        </p:nvGrpSpPr>
        <p:grpSpPr>
          <a:xfrm>
            <a:off x="-13133" y="18224"/>
            <a:ext cx="9144182" cy="5148055"/>
            <a:chOff x="-170" y="-1888"/>
            <a:chExt cx="9144182" cy="5148055"/>
          </a:xfrm>
        </p:grpSpPr>
        <p:sp>
          <p:nvSpPr>
            <p:cNvPr id="171" name="Google Shape;171;p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2" name="Google Shape;172;p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3" name="Google Shape;173;p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4" name="Google Shape;174;p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5" name="Google Shape;175;p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6" name="Google Shape;176;p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7" name="Google Shape;177;p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8" name="Google Shape;178;p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9" name="Google Shape;179;p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0" name="Google Shape;180;p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1" name="Google Shape;181;p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2" name="Google Shape;182;p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3" name="Google Shape;183;p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4" name="Google Shape;184;p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5" name="Google Shape;185;p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 name="Google Shape;186;p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 name="Google Shape;187;p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 name="Google Shape;188;p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 name="Google Shape;189;p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 name="Google Shape;190;p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1" name="Google Shape;191;p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2" name="Google Shape;192;p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3" name="Google Shape;193;p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4" name="Google Shape;194;p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5" name="Google Shape;195;p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6" name="Google Shape;196;p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7" name="Google Shape;197;p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8" name="Google Shape;198;p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 name="Google Shape;199;p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 name="Google Shape;200;p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 name="Google Shape;201;p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 name="Google Shape;202;p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 name="Google Shape;203;p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4" name="Google Shape;204;p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5" name="Google Shape;205;p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6" name="Google Shape;206;p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7" name="Google Shape;207;p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8" name="Google Shape;208;p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9" name="Google Shape;209;p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0" name="Google Shape;210;p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1" name="Google Shape;211;p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2" name="Google Shape;212;p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5" name="Google Shape;215;p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6" name="Google Shape;216;p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7" name="Google Shape;217;p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8" name="Google Shape;218;p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0" name="Google Shape;220;p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1" name="Google Shape;221;p3"/>
          <p:cNvSpPr/>
          <p:nvPr/>
        </p:nvSpPr>
        <p:spPr>
          <a:xfrm rot="-5400000">
            <a:off x="2640888"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5400000">
            <a:off x="3086388"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5400000">
            <a:off x="2752488"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900"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866350"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871050"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870950"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9900"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327025"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a:spLocks noGrp="1"/>
          </p:cNvSpPr>
          <p:nvPr>
            <p:ph type="title"/>
          </p:nvPr>
        </p:nvSpPr>
        <p:spPr>
          <a:xfrm>
            <a:off x="720000" y="2128400"/>
            <a:ext cx="4137000" cy="108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1" name="Google Shape;231;p3"/>
          <p:cNvSpPr txBox="1">
            <a:spLocks noGrp="1"/>
          </p:cNvSpPr>
          <p:nvPr>
            <p:ph type="title" idx="2" hasCustomPrompt="1"/>
          </p:nvPr>
        </p:nvSpPr>
        <p:spPr>
          <a:xfrm>
            <a:off x="720000" y="1024800"/>
            <a:ext cx="3378600" cy="88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32" name="Google Shape;232;p3"/>
          <p:cNvSpPr txBox="1">
            <a:spLocks noGrp="1"/>
          </p:cNvSpPr>
          <p:nvPr>
            <p:ph type="subTitle" idx="1"/>
          </p:nvPr>
        </p:nvSpPr>
        <p:spPr>
          <a:xfrm>
            <a:off x="720000" y="3270650"/>
            <a:ext cx="2850600" cy="59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233" name="Google Shape;233;p3"/>
          <p:cNvSpPr/>
          <p:nvPr/>
        </p:nvSpPr>
        <p:spPr>
          <a:xfrm rot="-5400000">
            <a:off x="5829525"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760676"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40494"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589950"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683757"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964354"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088125"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190272"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47083"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14884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5742374"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62168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9269250"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7654925"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rot="10800000">
            <a:off x="5240750" y="4595938"/>
            <a:ext cx="1969850" cy="191750"/>
            <a:chOff x="1454525" y="7080325"/>
            <a:chExt cx="1969850" cy="191750"/>
          </a:xfrm>
        </p:grpSpPr>
        <p:sp>
          <p:nvSpPr>
            <p:cNvPr id="248" name="Google Shape;248;p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rot="-712991">
            <a:off x="7704920"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712991">
            <a:off x="7961812"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712991">
            <a:off x="8244003"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3"/>
          <p:cNvCxnSpPr/>
          <p:nvPr/>
        </p:nvCxnSpPr>
        <p:spPr>
          <a:xfrm>
            <a:off x="4866325"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
          <p:cNvSpPr/>
          <p:nvPr/>
        </p:nvSpPr>
        <p:spPr>
          <a:xfrm rot="-6883382">
            <a:off x="681279"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3"/>
          <p:cNvCxnSpPr>
            <a:stCxn id="280" idx="4"/>
            <a:endCxn id="280" idx="0"/>
          </p:cNvCxnSpPr>
          <p:nvPr/>
        </p:nvCxnSpPr>
        <p:spPr>
          <a:xfrm flipH="1">
            <a:off x="711277"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
          <p:cNvSpPr/>
          <p:nvPr/>
        </p:nvSpPr>
        <p:spPr>
          <a:xfrm>
            <a:off x="-227940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487365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10800000">
            <a:off x="4783575"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4825"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
          <p:cNvCxnSpPr/>
          <p:nvPr/>
        </p:nvCxnSpPr>
        <p:spPr>
          <a:xfrm>
            <a:off x="-628650"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287" name="Google Shape;287;p3"/>
          <p:cNvSpPr/>
          <p:nvPr/>
        </p:nvSpPr>
        <p:spPr>
          <a:xfrm>
            <a:off x="5802675"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209275"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615875"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0100"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7829370" y="974001"/>
            <a:ext cx="3240800" cy="32408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8319237" y="1463867"/>
            <a:ext cx="2261068" cy="2261068"/>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400000">
            <a:off x="7664375"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
          <p:cNvCxnSpPr>
            <a:endCxn id="291" idx="3"/>
          </p:cNvCxnSpPr>
          <p:nvPr/>
        </p:nvCxnSpPr>
        <p:spPr>
          <a:xfrm rot="10800000" flipH="1">
            <a:off x="7829271" y="259440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s 2">
  <p:cSld name="CUSTOM_3_2_1_1_2">
    <p:bg>
      <p:bgPr>
        <a:solidFill>
          <a:schemeClr val="lt2"/>
        </a:solidFill>
        <a:effectLst/>
      </p:bgPr>
    </p:bg>
    <p:spTree>
      <p:nvGrpSpPr>
        <p:cNvPr id="1" name="Shape 2119"/>
        <p:cNvGrpSpPr/>
        <p:nvPr/>
      </p:nvGrpSpPr>
      <p:grpSpPr>
        <a:xfrm>
          <a:off x="0" y="0"/>
          <a:ext cx="0" cy="0"/>
          <a:chOff x="0" y="0"/>
          <a:chExt cx="0" cy="0"/>
        </a:xfrm>
      </p:grpSpPr>
      <p:grpSp>
        <p:nvGrpSpPr>
          <p:cNvPr id="2120" name="Google Shape;2120;p23"/>
          <p:cNvGrpSpPr/>
          <p:nvPr/>
        </p:nvGrpSpPr>
        <p:grpSpPr>
          <a:xfrm>
            <a:off x="-108365" y="-51884"/>
            <a:ext cx="9312435" cy="5244324"/>
            <a:chOff x="-170" y="-1888"/>
            <a:chExt cx="9144182" cy="5148055"/>
          </a:xfrm>
        </p:grpSpPr>
        <p:sp>
          <p:nvSpPr>
            <p:cNvPr id="2121" name="Google Shape;2121;p2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2" name="Google Shape;2122;p2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3" name="Google Shape;2123;p2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4" name="Google Shape;2124;p2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5" name="Google Shape;2125;p2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6" name="Google Shape;2126;p2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7" name="Google Shape;2127;p2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8" name="Google Shape;2128;p2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9" name="Google Shape;2129;p2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0" name="Google Shape;2130;p2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1" name="Google Shape;2131;p2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2" name="Google Shape;2132;p2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3" name="Google Shape;2133;p2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4" name="Google Shape;2134;p2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5" name="Google Shape;2135;p2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6" name="Google Shape;2136;p2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7" name="Google Shape;2137;p2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8" name="Google Shape;2138;p2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9" name="Google Shape;2139;p2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0" name="Google Shape;2140;p2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1" name="Google Shape;2141;p2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2" name="Google Shape;2142;p2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3" name="Google Shape;2143;p2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4" name="Google Shape;2144;p2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5" name="Google Shape;2145;p2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6" name="Google Shape;2146;p2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7" name="Google Shape;2147;p2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8" name="Google Shape;2148;p2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9" name="Google Shape;2149;p2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0" name="Google Shape;2150;p2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1" name="Google Shape;2151;p2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2" name="Google Shape;2152;p2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3" name="Google Shape;2153;p2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4" name="Google Shape;2154;p2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5" name="Google Shape;2155;p2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6" name="Google Shape;2156;p2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7" name="Google Shape;2157;p2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8" name="Google Shape;2158;p2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9" name="Google Shape;2159;p2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0" name="Google Shape;2160;p2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1" name="Google Shape;2161;p2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2" name="Google Shape;2162;p2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3" name="Google Shape;2163;p2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4" name="Google Shape;2164;p2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5" name="Google Shape;2165;p2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6" name="Google Shape;2166;p2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7" name="Google Shape;2167;p2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8" name="Google Shape;2168;p2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9" name="Google Shape;2169;p2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70" name="Google Shape;2170;p2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171" name="Google Shape;2171;p23"/>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2" name="Google Shape;2172;p23"/>
          <p:cNvSpPr txBox="1">
            <a:spLocks noGrp="1"/>
          </p:cNvSpPr>
          <p:nvPr>
            <p:ph type="title"/>
          </p:nvPr>
        </p:nvSpPr>
        <p:spPr>
          <a:xfrm>
            <a:off x="6084263" y="1789300"/>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73" name="Google Shape;2173;p2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5" name="Google Shape;2175;p23"/>
          <p:cNvGrpSpPr/>
          <p:nvPr/>
        </p:nvGrpSpPr>
        <p:grpSpPr>
          <a:xfrm rot="5400000" flipH="1">
            <a:off x="-627825" y="584250"/>
            <a:ext cx="1969850" cy="191750"/>
            <a:chOff x="1454525" y="7080325"/>
            <a:chExt cx="1969850" cy="191750"/>
          </a:xfrm>
        </p:grpSpPr>
        <p:sp>
          <p:nvSpPr>
            <p:cNvPr id="2176" name="Google Shape;2176;p2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4" name="Google Shape;2204;p2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9" name="Google Shape;2209;p23"/>
          <p:cNvCxnSpPr>
            <a:stCxn id="220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210" name="Google Shape;2210;p23"/>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2216;p23"/>
          <p:cNvCxnSpPr>
            <a:stCxn id="2215" idx="1"/>
            <a:endCxn id="2215"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217" name="Google Shape;2217;p23"/>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txBox="1">
            <a:spLocks noGrp="1"/>
          </p:cNvSpPr>
          <p:nvPr>
            <p:ph type="subTitle" idx="1"/>
          </p:nvPr>
        </p:nvSpPr>
        <p:spPr>
          <a:xfrm>
            <a:off x="963838" y="2141495"/>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1" name="Google Shape;2221;p23"/>
          <p:cNvSpPr txBox="1">
            <a:spLocks noGrp="1"/>
          </p:cNvSpPr>
          <p:nvPr>
            <p:ph type="title" idx="3"/>
          </p:nvPr>
        </p:nvSpPr>
        <p:spPr>
          <a:xfrm>
            <a:off x="963838" y="1789300"/>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2" name="Google Shape;2222;p23"/>
          <p:cNvSpPr txBox="1">
            <a:spLocks noGrp="1"/>
          </p:cNvSpPr>
          <p:nvPr>
            <p:ph type="title" idx="4" hasCustomPrompt="1"/>
          </p:nvPr>
        </p:nvSpPr>
        <p:spPr>
          <a:xfrm>
            <a:off x="963838" y="115577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3" name="Google Shape;2223;p23"/>
          <p:cNvSpPr txBox="1">
            <a:spLocks noGrp="1"/>
          </p:cNvSpPr>
          <p:nvPr>
            <p:ph type="subTitle" idx="5"/>
          </p:nvPr>
        </p:nvSpPr>
        <p:spPr>
          <a:xfrm>
            <a:off x="963838" y="3809649"/>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4" name="Google Shape;2224;p23"/>
          <p:cNvSpPr txBox="1">
            <a:spLocks noGrp="1"/>
          </p:cNvSpPr>
          <p:nvPr>
            <p:ph type="title" idx="6"/>
          </p:nvPr>
        </p:nvSpPr>
        <p:spPr>
          <a:xfrm>
            <a:off x="963838" y="3457454"/>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5" name="Google Shape;2225;p23"/>
          <p:cNvSpPr txBox="1">
            <a:spLocks noGrp="1"/>
          </p:cNvSpPr>
          <p:nvPr>
            <p:ph type="title" idx="7" hasCustomPrompt="1"/>
          </p:nvPr>
        </p:nvSpPr>
        <p:spPr>
          <a:xfrm>
            <a:off x="963838" y="282392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6" name="Google Shape;2226;p23"/>
          <p:cNvSpPr txBox="1">
            <a:spLocks noGrp="1"/>
          </p:cNvSpPr>
          <p:nvPr>
            <p:ph type="subTitle" idx="8"/>
          </p:nvPr>
        </p:nvSpPr>
        <p:spPr>
          <a:xfrm>
            <a:off x="6352348" y="2141495"/>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7" name="Google Shape;2227;p23"/>
          <p:cNvSpPr txBox="1">
            <a:spLocks noGrp="1"/>
          </p:cNvSpPr>
          <p:nvPr>
            <p:ph type="title" idx="9" hasCustomPrompt="1"/>
          </p:nvPr>
        </p:nvSpPr>
        <p:spPr>
          <a:xfrm>
            <a:off x="6980038" y="115577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8" name="Google Shape;2228;p23"/>
          <p:cNvSpPr txBox="1">
            <a:spLocks noGrp="1"/>
          </p:cNvSpPr>
          <p:nvPr>
            <p:ph type="subTitle" idx="13"/>
          </p:nvPr>
        </p:nvSpPr>
        <p:spPr>
          <a:xfrm>
            <a:off x="6352348" y="3809650"/>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9" name="Google Shape;2229;p23"/>
          <p:cNvSpPr txBox="1">
            <a:spLocks noGrp="1"/>
          </p:cNvSpPr>
          <p:nvPr>
            <p:ph type="title" idx="14"/>
          </p:nvPr>
        </p:nvSpPr>
        <p:spPr>
          <a:xfrm>
            <a:off x="6084263" y="3457455"/>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30" name="Google Shape;2230;p23"/>
          <p:cNvSpPr txBox="1">
            <a:spLocks noGrp="1"/>
          </p:cNvSpPr>
          <p:nvPr>
            <p:ph type="title" idx="15" hasCustomPrompt="1"/>
          </p:nvPr>
        </p:nvSpPr>
        <p:spPr>
          <a:xfrm>
            <a:off x="6980038" y="282392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s 3">
  <p:cSld name="CUSTOM_3_2_1_1_2_1">
    <p:bg>
      <p:bgPr>
        <a:solidFill>
          <a:schemeClr val="lt2"/>
        </a:solidFill>
        <a:effectLst/>
      </p:bgPr>
    </p:bg>
    <p:spTree>
      <p:nvGrpSpPr>
        <p:cNvPr id="1" name="Shape 2231"/>
        <p:cNvGrpSpPr/>
        <p:nvPr/>
      </p:nvGrpSpPr>
      <p:grpSpPr>
        <a:xfrm>
          <a:off x="0" y="0"/>
          <a:ext cx="0" cy="0"/>
          <a:chOff x="0" y="0"/>
          <a:chExt cx="0" cy="0"/>
        </a:xfrm>
      </p:grpSpPr>
      <p:grpSp>
        <p:nvGrpSpPr>
          <p:cNvPr id="2232" name="Google Shape;2232;p24"/>
          <p:cNvGrpSpPr/>
          <p:nvPr/>
        </p:nvGrpSpPr>
        <p:grpSpPr>
          <a:xfrm>
            <a:off x="-170" y="-1888"/>
            <a:ext cx="9144182" cy="5148055"/>
            <a:chOff x="-170" y="-1888"/>
            <a:chExt cx="9144182" cy="5148055"/>
          </a:xfrm>
        </p:grpSpPr>
        <p:sp>
          <p:nvSpPr>
            <p:cNvPr id="2233" name="Google Shape;2233;p2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4" name="Google Shape;2234;p2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5" name="Google Shape;2235;p2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6" name="Google Shape;2236;p2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7" name="Google Shape;2237;p2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8" name="Google Shape;2238;p2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9" name="Google Shape;2239;p2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0" name="Google Shape;2240;p2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1" name="Google Shape;2241;p2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2" name="Google Shape;2242;p2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3" name="Google Shape;2243;p2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4" name="Google Shape;2244;p2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5" name="Google Shape;2245;p2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6" name="Google Shape;2246;p2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7" name="Google Shape;2247;p2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8" name="Google Shape;2248;p2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9" name="Google Shape;2249;p2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0" name="Google Shape;2250;p2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1" name="Google Shape;2251;p2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2" name="Google Shape;2252;p2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3" name="Google Shape;2253;p2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4" name="Google Shape;2254;p2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5" name="Google Shape;2255;p2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6" name="Google Shape;2256;p2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7" name="Google Shape;2257;p2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8" name="Google Shape;2258;p2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9" name="Google Shape;2259;p2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0" name="Google Shape;2260;p2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1" name="Google Shape;2261;p2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2" name="Google Shape;2262;p2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3" name="Google Shape;2263;p2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4" name="Google Shape;2264;p2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5" name="Google Shape;2265;p2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6" name="Google Shape;2266;p2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7" name="Google Shape;2267;p2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8" name="Google Shape;2268;p2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9" name="Google Shape;2269;p2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0" name="Google Shape;2270;p2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1" name="Google Shape;2271;p2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2" name="Google Shape;2272;p2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3" name="Google Shape;2273;p2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4" name="Google Shape;2274;p2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5" name="Google Shape;2275;p2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6" name="Google Shape;2276;p2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7" name="Google Shape;2277;p2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8" name="Google Shape;2278;p2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9" name="Google Shape;2279;p2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0" name="Google Shape;2280;p2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1" name="Google Shape;2281;p2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2" name="Google Shape;2282;p2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83" name="Google Shape;2283;p2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7396600" y="3195756"/>
            <a:ext cx="869400" cy="869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7396600" y="1683994"/>
            <a:ext cx="869400" cy="869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849923" y="3195756"/>
            <a:ext cx="869400" cy="869400"/>
          </a:xfrm>
          <a:prstGeom prst="ellipse">
            <a:avLst/>
          </a:prstGeom>
          <a:solidFill>
            <a:srgbClr val="F8B0AD">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849923" y="1683994"/>
            <a:ext cx="869400" cy="869400"/>
          </a:xfrm>
          <a:prstGeom prst="ellipse">
            <a:avLst/>
          </a:prstGeom>
          <a:solidFill>
            <a:srgbClr val="FF736E">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txBox="1">
            <a:spLocks noGrp="1"/>
          </p:cNvSpPr>
          <p:nvPr>
            <p:ph type="title"/>
          </p:nvPr>
        </p:nvSpPr>
        <p:spPr>
          <a:xfrm>
            <a:off x="5590473" y="1713100"/>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89" name="Google Shape;2289;p2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91" name="Google Shape;2291;p24"/>
          <p:cNvGrpSpPr/>
          <p:nvPr/>
        </p:nvGrpSpPr>
        <p:grpSpPr>
          <a:xfrm rot="5400000" flipH="1">
            <a:off x="-627825" y="584250"/>
            <a:ext cx="1969850" cy="191750"/>
            <a:chOff x="1454525" y="7080325"/>
            <a:chExt cx="1969850" cy="191750"/>
          </a:xfrm>
        </p:grpSpPr>
        <p:sp>
          <p:nvSpPr>
            <p:cNvPr id="2292" name="Google Shape;2292;p2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2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5" name="Google Shape;2325;p24"/>
          <p:cNvCxnSpPr>
            <a:stCxn id="2324"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326" name="Google Shape;2326;p2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2" name="Google Shape;2332;p24"/>
          <p:cNvCxnSpPr>
            <a:stCxn id="2331" idx="1"/>
            <a:endCxn id="2331"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333" name="Google Shape;2333;p24"/>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txBox="1">
            <a:spLocks noGrp="1"/>
          </p:cNvSpPr>
          <p:nvPr>
            <p:ph type="subTitle" idx="1"/>
          </p:nvPr>
        </p:nvSpPr>
        <p:spPr>
          <a:xfrm>
            <a:off x="1725848" y="2065295"/>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7" name="Google Shape;2337;p24"/>
          <p:cNvSpPr txBox="1">
            <a:spLocks noGrp="1"/>
          </p:cNvSpPr>
          <p:nvPr>
            <p:ph type="title" idx="3"/>
          </p:nvPr>
        </p:nvSpPr>
        <p:spPr>
          <a:xfrm>
            <a:off x="1725848" y="1713100"/>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38" name="Google Shape;2338;p24"/>
          <p:cNvSpPr txBox="1">
            <a:spLocks noGrp="1"/>
          </p:cNvSpPr>
          <p:nvPr>
            <p:ph type="title" idx="4" hasCustomPrompt="1"/>
          </p:nvPr>
        </p:nvSpPr>
        <p:spPr>
          <a:xfrm>
            <a:off x="865523"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39" name="Google Shape;2339;p24"/>
          <p:cNvSpPr txBox="1">
            <a:spLocks noGrp="1"/>
          </p:cNvSpPr>
          <p:nvPr>
            <p:ph type="subTitle" idx="5"/>
          </p:nvPr>
        </p:nvSpPr>
        <p:spPr>
          <a:xfrm>
            <a:off x="1725848" y="3581050"/>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0" name="Google Shape;2340;p24"/>
          <p:cNvSpPr txBox="1">
            <a:spLocks noGrp="1"/>
          </p:cNvSpPr>
          <p:nvPr>
            <p:ph type="title" idx="6"/>
          </p:nvPr>
        </p:nvSpPr>
        <p:spPr>
          <a:xfrm>
            <a:off x="1725848" y="3228855"/>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41" name="Google Shape;2341;p24"/>
          <p:cNvSpPr txBox="1">
            <a:spLocks noGrp="1"/>
          </p:cNvSpPr>
          <p:nvPr>
            <p:ph type="title" idx="7" hasCustomPrompt="1"/>
          </p:nvPr>
        </p:nvSpPr>
        <p:spPr>
          <a:xfrm>
            <a:off x="865523"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2" name="Google Shape;2342;p24"/>
          <p:cNvSpPr txBox="1">
            <a:spLocks noGrp="1"/>
          </p:cNvSpPr>
          <p:nvPr>
            <p:ph type="subTitle" idx="8"/>
          </p:nvPr>
        </p:nvSpPr>
        <p:spPr>
          <a:xfrm>
            <a:off x="5824188" y="2065295"/>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3" name="Google Shape;2343;p24"/>
          <p:cNvSpPr txBox="1">
            <a:spLocks noGrp="1"/>
          </p:cNvSpPr>
          <p:nvPr>
            <p:ph type="title" idx="9" hasCustomPrompt="1"/>
          </p:nvPr>
        </p:nvSpPr>
        <p:spPr>
          <a:xfrm>
            <a:off x="7412200"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4" name="Google Shape;2344;p24"/>
          <p:cNvSpPr txBox="1">
            <a:spLocks noGrp="1"/>
          </p:cNvSpPr>
          <p:nvPr>
            <p:ph type="subTitle" idx="13"/>
          </p:nvPr>
        </p:nvSpPr>
        <p:spPr>
          <a:xfrm>
            <a:off x="5824188" y="3581050"/>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5" name="Google Shape;2345;p24"/>
          <p:cNvSpPr txBox="1">
            <a:spLocks noGrp="1"/>
          </p:cNvSpPr>
          <p:nvPr>
            <p:ph type="title" idx="14"/>
          </p:nvPr>
        </p:nvSpPr>
        <p:spPr>
          <a:xfrm>
            <a:off x="5590473" y="3228855"/>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346" name="Google Shape;2346;p24"/>
          <p:cNvSpPr txBox="1">
            <a:spLocks noGrp="1"/>
          </p:cNvSpPr>
          <p:nvPr>
            <p:ph type="title" idx="15" hasCustomPrompt="1"/>
          </p:nvPr>
        </p:nvSpPr>
        <p:spPr>
          <a:xfrm>
            <a:off x="7412200"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n columns">
  <p:cSld name="CUSTOM_3_2_1_1_1">
    <p:bg>
      <p:bgPr>
        <a:solidFill>
          <a:schemeClr val="lt2"/>
        </a:solidFill>
        <a:effectLst/>
      </p:bgPr>
    </p:bg>
    <p:spTree>
      <p:nvGrpSpPr>
        <p:cNvPr id="1" name="Shape 2347"/>
        <p:cNvGrpSpPr/>
        <p:nvPr/>
      </p:nvGrpSpPr>
      <p:grpSpPr>
        <a:xfrm>
          <a:off x="0" y="0"/>
          <a:ext cx="0" cy="0"/>
          <a:chOff x="0" y="0"/>
          <a:chExt cx="0" cy="0"/>
        </a:xfrm>
      </p:grpSpPr>
      <p:grpSp>
        <p:nvGrpSpPr>
          <p:cNvPr id="2348" name="Google Shape;2348;p25"/>
          <p:cNvGrpSpPr/>
          <p:nvPr/>
        </p:nvGrpSpPr>
        <p:grpSpPr>
          <a:xfrm>
            <a:off x="-108365" y="-51884"/>
            <a:ext cx="9312435" cy="5244324"/>
            <a:chOff x="-170" y="-1888"/>
            <a:chExt cx="9144182" cy="5148055"/>
          </a:xfrm>
        </p:grpSpPr>
        <p:sp>
          <p:nvSpPr>
            <p:cNvPr id="2349" name="Google Shape;2349;p2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0" name="Google Shape;2350;p2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1" name="Google Shape;2351;p2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2" name="Google Shape;2352;p2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3" name="Google Shape;2353;p2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4" name="Google Shape;2354;p2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5" name="Google Shape;2355;p2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6" name="Google Shape;2356;p2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7" name="Google Shape;2357;p2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8" name="Google Shape;2358;p2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9" name="Google Shape;2359;p2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0" name="Google Shape;2360;p2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1" name="Google Shape;2361;p2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2" name="Google Shape;2362;p2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3" name="Google Shape;2363;p2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4" name="Google Shape;2364;p2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5" name="Google Shape;2365;p2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6" name="Google Shape;2366;p2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7" name="Google Shape;2367;p2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8" name="Google Shape;2368;p2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9" name="Google Shape;2369;p2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0" name="Google Shape;2370;p2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1" name="Google Shape;2371;p2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2" name="Google Shape;2372;p2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3" name="Google Shape;2373;p2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4" name="Google Shape;2374;p2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5" name="Google Shape;2375;p2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6" name="Google Shape;2376;p2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7" name="Google Shape;2377;p2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8" name="Google Shape;2378;p2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9" name="Google Shape;2379;p2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0" name="Google Shape;2380;p2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1" name="Google Shape;2381;p2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2" name="Google Shape;2382;p2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3" name="Google Shape;2383;p2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4" name="Google Shape;2384;p2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5" name="Google Shape;2385;p2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6" name="Google Shape;2386;p2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7" name="Google Shape;2387;p2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8" name="Google Shape;2388;p2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9" name="Google Shape;2389;p2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0" name="Google Shape;2390;p2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1" name="Google Shape;2391;p2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2" name="Google Shape;2392;p2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3" name="Google Shape;2393;p2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4" name="Google Shape;2394;p2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5" name="Google Shape;2395;p2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6" name="Google Shape;2396;p2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7" name="Google Shape;2397;p2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8" name="Google Shape;2398;p2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399" name="Google Shape;2399;p25"/>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0" name="Google Shape;2400;p2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02" name="Google Shape;2402;p25"/>
          <p:cNvGrpSpPr/>
          <p:nvPr/>
        </p:nvGrpSpPr>
        <p:grpSpPr>
          <a:xfrm rot="5400000" flipH="1">
            <a:off x="-627825" y="584250"/>
            <a:ext cx="1969850" cy="191750"/>
            <a:chOff x="1454525" y="7080325"/>
            <a:chExt cx="1969850" cy="191750"/>
          </a:xfrm>
        </p:grpSpPr>
        <p:sp>
          <p:nvSpPr>
            <p:cNvPr id="2403" name="Google Shape;2403;p2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2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6" name="Google Shape;2436;p25"/>
          <p:cNvCxnSpPr>
            <a:stCxn id="2435"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437" name="Google Shape;2437;p2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25"/>
          <p:cNvCxnSpPr>
            <a:stCxn id="2442" idx="1"/>
            <a:endCxn id="2442"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444" name="Google Shape;2444;p2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txBox="1">
            <a:spLocks noGrp="1"/>
          </p:cNvSpPr>
          <p:nvPr>
            <p:ph type="subTitle" idx="1"/>
          </p:nvPr>
        </p:nvSpPr>
        <p:spPr>
          <a:xfrm>
            <a:off x="918688" y="14312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25"/>
          <p:cNvSpPr txBox="1">
            <a:spLocks noGrp="1"/>
          </p:cNvSpPr>
          <p:nvPr>
            <p:ph type="subTitle" idx="2"/>
          </p:nvPr>
        </p:nvSpPr>
        <p:spPr>
          <a:xfrm>
            <a:off x="918688" y="19798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9" name="Google Shape;2449;p25"/>
          <p:cNvSpPr txBox="1">
            <a:spLocks noGrp="1"/>
          </p:cNvSpPr>
          <p:nvPr>
            <p:ph type="subTitle" idx="3"/>
          </p:nvPr>
        </p:nvSpPr>
        <p:spPr>
          <a:xfrm>
            <a:off x="918688" y="25284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0" name="Google Shape;2450;p25"/>
          <p:cNvSpPr txBox="1">
            <a:spLocks noGrp="1"/>
          </p:cNvSpPr>
          <p:nvPr>
            <p:ph type="subTitle" idx="4"/>
          </p:nvPr>
        </p:nvSpPr>
        <p:spPr>
          <a:xfrm>
            <a:off x="918688" y="30770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1" name="Google Shape;2451;p25"/>
          <p:cNvSpPr txBox="1">
            <a:spLocks noGrp="1"/>
          </p:cNvSpPr>
          <p:nvPr>
            <p:ph type="subTitle" idx="5"/>
          </p:nvPr>
        </p:nvSpPr>
        <p:spPr>
          <a:xfrm>
            <a:off x="918688" y="36256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2" name="Google Shape;2452;p25"/>
          <p:cNvSpPr txBox="1">
            <a:spLocks noGrp="1"/>
          </p:cNvSpPr>
          <p:nvPr>
            <p:ph type="subTitle" idx="6"/>
          </p:nvPr>
        </p:nvSpPr>
        <p:spPr>
          <a:xfrm>
            <a:off x="4957288" y="14312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3" name="Google Shape;2453;p25"/>
          <p:cNvSpPr txBox="1">
            <a:spLocks noGrp="1"/>
          </p:cNvSpPr>
          <p:nvPr>
            <p:ph type="subTitle" idx="7"/>
          </p:nvPr>
        </p:nvSpPr>
        <p:spPr>
          <a:xfrm>
            <a:off x="4957288" y="19798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4" name="Google Shape;2454;p25"/>
          <p:cNvSpPr txBox="1">
            <a:spLocks noGrp="1"/>
          </p:cNvSpPr>
          <p:nvPr>
            <p:ph type="subTitle" idx="8"/>
          </p:nvPr>
        </p:nvSpPr>
        <p:spPr>
          <a:xfrm>
            <a:off x="4957288" y="25284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5" name="Google Shape;2455;p25"/>
          <p:cNvSpPr txBox="1">
            <a:spLocks noGrp="1"/>
          </p:cNvSpPr>
          <p:nvPr>
            <p:ph type="subTitle" idx="9"/>
          </p:nvPr>
        </p:nvSpPr>
        <p:spPr>
          <a:xfrm>
            <a:off x="4957288" y="30770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6" name="Google Shape;2456;p25"/>
          <p:cNvSpPr txBox="1">
            <a:spLocks noGrp="1"/>
          </p:cNvSpPr>
          <p:nvPr>
            <p:ph type="subTitle" idx="13"/>
          </p:nvPr>
        </p:nvSpPr>
        <p:spPr>
          <a:xfrm>
            <a:off x="4957288" y="36256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8">
    <p:bg>
      <p:bgPr>
        <a:solidFill>
          <a:schemeClr val="lt2"/>
        </a:solidFill>
        <a:effectLst/>
      </p:bgPr>
    </p:bg>
    <p:spTree>
      <p:nvGrpSpPr>
        <p:cNvPr id="1" name="Shape 2457"/>
        <p:cNvGrpSpPr/>
        <p:nvPr/>
      </p:nvGrpSpPr>
      <p:grpSpPr>
        <a:xfrm>
          <a:off x="0" y="0"/>
          <a:ext cx="0" cy="0"/>
          <a:chOff x="0" y="0"/>
          <a:chExt cx="0" cy="0"/>
        </a:xfrm>
      </p:grpSpPr>
      <p:grpSp>
        <p:nvGrpSpPr>
          <p:cNvPr id="2458" name="Google Shape;2458;p26"/>
          <p:cNvGrpSpPr/>
          <p:nvPr/>
        </p:nvGrpSpPr>
        <p:grpSpPr>
          <a:xfrm>
            <a:off x="-108365" y="-51884"/>
            <a:ext cx="9312435" cy="5244324"/>
            <a:chOff x="-170" y="-1888"/>
            <a:chExt cx="9144182" cy="5148055"/>
          </a:xfrm>
        </p:grpSpPr>
        <p:sp>
          <p:nvSpPr>
            <p:cNvPr id="2459" name="Google Shape;2459;p2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0" name="Google Shape;2460;p2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1" name="Google Shape;2461;p2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2" name="Google Shape;2462;p2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3" name="Google Shape;2463;p2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4" name="Google Shape;2464;p2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5" name="Google Shape;2465;p2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6" name="Google Shape;2466;p2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7" name="Google Shape;2467;p2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8" name="Google Shape;2468;p2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69" name="Google Shape;2469;p2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0" name="Google Shape;2470;p2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1" name="Google Shape;2471;p2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2" name="Google Shape;2472;p2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3" name="Google Shape;2473;p2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4" name="Google Shape;2474;p2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5" name="Google Shape;2475;p2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6" name="Google Shape;2476;p2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7" name="Google Shape;2477;p2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8" name="Google Shape;2478;p2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79" name="Google Shape;2479;p2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0" name="Google Shape;2480;p2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1" name="Google Shape;2481;p2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2" name="Google Shape;2482;p2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3" name="Google Shape;2483;p2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4" name="Google Shape;2484;p2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5" name="Google Shape;2485;p2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6" name="Google Shape;2486;p2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7" name="Google Shape;2487;p2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8" name="Google Shape;2488;p2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89" name="Google Shape;2489;p2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0" name="Google Shape;2490;p2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1" name="Google Shape;2491;p2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2" name="Google Shape;2492;p2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3" name="Google Shape;2493;p2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4" name="Google Shape;2494;p2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5" name="Google Shape;2495;p2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6" name="Google Shape;2496;p2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7" name="Google Shape;2497;p2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8" name="Google Shape;2498;p2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99" name="Google Shape;2499;p2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0" name="Google Shape;2500;p2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1" name="Google Shape;2501;p2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2" name="Google Shape;2502;p2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3" name="Google Shape;2503;p2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4" name="Google Shape;2504;p2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5" name="Google Shape;2505;p2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6" name="Google Shape;2506;p2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7" name="Google Shape;2507;p2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08" name="Google Shape;2508;p2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509" name="Google Shape;2509;p26"/>
          <p:cNvSpPr/>
          <p:nvPr/>
        </p:nvSpPr>
        <p:spPr>
          <a:xfrm rot="10800000">
            <a:off x="73369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6"/>
          <p:cNvSpPr/>
          <p:nvPr/>
        </p:nvSpPr>
        <p:spPr>
          <a:xfrm>
            <a:off x="3104804"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6"/>
          <p:cNvSpPr/>
          <p:nvPr/>
        </p:nvSpPr>
        <p:spPr>
          <a:xfrm>
            <a:off x="3084838"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6"/>
          <p:cNvSpPr/>
          <p:nvPr/>
        </p:nvSpPr>
        <p:spPr>
          <a:xfrm>
            <a:off x="2935907"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6"/>
          <p:cNvSpPr/>
          <p:nvPr/>
        </p:nvSpPr>
        <p:spPr>
          <a:xfrm>
            <a:off x="3028708"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6"/>
          <p:cNvSpPr/>
          <p:nvPr/>
        </p:nvSpPr>
        <p:spPr>
          <a:xfrm>
            <a:off x="3306299"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6"/>
          <p:cNvSpPr/>
          <p:nvPr/>
        </p:nvSpPr>
        <p:spPr>
          <a:xfrm>
            <a:off x="3428744"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6"/>
          <p:cNvSpPr/>
          <p:nvPr/>
        </p:nvSpPr>
        <p:spPr>
          <a:xfrm>
            <a:off x="35297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6"/>
          <p:cNvSpPr/>
          <p:nvPr/>
        </p:nvSpPr>
        <p:spPr>
          <a:xfrm>
            <a:off x="777946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6"/>
          <p:cNvSpPr/>
          <p:nvPr/>
        </p:nvSpPr>
        <p:spPr>
          <a:xfrm>
            <a:off x="7634618"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6"/>
          <p:cNvSpPr/>
          <p:nvPr/>
        </p:nvSpPr>
        <p:spPr>
          <a:xfrm>
            <a:off x="4673683"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6"/>
          <p:cNvSpPr/>
          <p:nvPr/>
        </p:nvSpPr>
        <p:spPr>
          <a:xfrm>
            <a:off x="494538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6"/>
          <p:cNvSpPr/>
          <p:nvPr/>
        </p:nvSpPr>
        <p:spPr>
          <a:xfrm>
            <a:off x="5233363"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6"/>
          <p:cNvSpPr/>
          <p:nvPr/>
        </p:nvSpPr>
        <p:spPr>
          <a:xfrm rot="8111068">
            <a:off x="7898151"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6"/>
          <p:cNvSpPr/>
          <p:nvPr/>
        </p:nvSpPr>
        <p:spPr>
          <a:xfrm rot="8111068">
            <a:off x="7786151"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6"/>
          <p:cNvSpPr/>
          <p:nvPr/>
        </p:nvSpPr>
        <p:spPr>
          <a:xfrm rot="8111068">
            <a:off x="7632977"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6"/>
          <p:cNvSpPr/>
          <p:nvPr/>
        </p:nvSpPr>
        <p:spPr>
          <a:xfrm>
            <a:off x="-2012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6"/>
          <p:cNvSpPr txBox="1">
            <a:spLocks noGrp="1"/>
          </p:cNvSpPr>
          <p:nvPr>
            <p:ph type="subTitle" idx="1"/>
          </p:nvPr>
        </p:nvSpPr>
        <p:spPr>
          <a:xfrm>
            <a:off x="4842475" y="1605100"/>
            <a:ext cx="2548800" cy="242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27" name="Google Shape;2527;p26"/>
          <p:cNvSpPr/>
          <p:nvPr/>
        </p:nvSpPr>
        <p:spPr>
          <a:xfrm rot="10800000" flipH="1">
            <a:off x="78507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6"/>
          <p:cNvSpPr/>
          <p:nvPr/>
        </p:nvSpPr>
        <p:spPr>
          <a:xfrm>
            <a:off x="-2971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6"/>
          <p:cNvSpPr/>
          <p:nvPr/>
        </p:nvSpPr>
        <p:spPr>
          <a:xfrm rot="10800000">
            <a:off x="5993388"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6"/>
          <p:cNvSpPr txBox="1">
            <a:spLocks noGrp="1"/>
          </p:cNvSpPr>
          <p:nvPr>
            <p:ph type="title"/>
          </p:nvPr>
        </p:nvSpPr>
        <p:spPr>
          <a:xfrm>
            <a:off x="713225" y="545800"/>
            <a:ext cx="382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1" name="Google Shape;2531;p26"/>
          <p:cNvSpPr/>
          <p:nvPr/>
        </p:nvSpPr>
        <p:spPr>
          <a:xfrm rot="10800000">
            <a:off x="5903313"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6"/>
          <p:cNvSpPr/>
          <p:nvPr/>
        </p:nvSpPr>
        <p:spPr>
          <a:xfrm>
            <a:off x="-1977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3" name="Google Shape;2533;p26"/>
          <p:cNvCxnSpPr/>
          <p:nvPr/>
        </p:nvCxnSpPr>
        <p:spPr>
          <a:xfrm>
            <a:off x="-2012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534" name="Google Shape;2534;p26"/>
          <p:cNvCxnSpPr/>
          <p:nvPr/>
        </p:nvCxnSpPr>
        <p:spPr>
          <a:xfrm>
            <a:off x="-2012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2535" name="Google Shape;2535;p26"/>
          <p:cNvSpPr/>
          <p:nvPr/>
        </p:nvSpPr>
        <p:spPr>
          <a:xfrm>
            <a:off x="-1977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6" name="Google Shape;2536;p26"/>
          <p:cNvCxnSpPr/>
          <p:nvPr/>
        </p:nvCxnSpPr>
        <p:spPr>
          <a:xfrm>
            <a:off x="-2012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537" name="Google Shape;2537;p26"/>
          <p:cNvCxnSpPr/>
          <p:nvPr/>
        </p:nvCxnSpPr>
        <p:spPr>
          <a:xfrm>
            <a:off x="-2012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2538" name="Google Shape;2538;p26"/>
          <p:cNvSpPr/>
          <p:nvPr/>
        </p:nvSpPr>
        <p:spPr>
          <a:xfrm rot="5400000">
            <a:off x="78357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6"/>
          <p:cNvSpPr/>
          <p:nvPr/>
        </p:nvSpPr>
        <p:spPr>
          <a:xfrm rot="5400000">
            <a:off x="8735132"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6"/>
          <p:cNvSpPr/>
          <p:nvPr/>
        </p:nvSpPr>
        <p:spPr>
          <a:xfrm rot="-5400000">
            <a:off x="86814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8_1">
    <p:spTree>
      <p:nvGrpSpPr>
        <p:cNvPr id="1" name="Shape 2541"/>
        <p:cNvGrpSpPr/>
        <p:nvPr/>
      </p:nvGrpSpPr>
      <p:grpSpPr>
        <a:xfrm>
          <a:off x="0" y="0"/>
          <a:ext cx="0" cy="0"/>
          <a:chOff x="0" y="0"/>
          <a:chExt cx="0" cy="0"/>
        </a:xfrm>
      </p:grpSpPr>
      <p:grpSp>
        <p:nvGrpSpPr>
          <p:cNvPr id="2542" name="Google Shape;2542;p27"/>
          <p:cNvGrpSpPr/>
          <p:nvPr/>
        </p:nvGrpSpPr>
        <p:grpSpPr>
          <a:xfrm flipH="1">
            <a:off x="-30470" y="-51884"/>
            <a:ext cx="9312435" cy="5244324"/>
            <a:chOff x="-170" y="-1888"/>
            <a:chExt cx="9144182" cy="5148055"/>
          </a:xfrm>
        </p:grpSpPr>
        <p:sp>
          <p:nvSpPr>
            <p:cNvPr id="2543" name="Google Shape;2543;p2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4" name="Google Shape;2544;p2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5" name="Google Shape;2545;p2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6" name="Google Shape;2546;p2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7" name="Google Shape;2547;p2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8" name="Google Shape;2548;p2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9" name="Google Shape;2549;p2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0" name="Google Shape;2550;p2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1" name="Google Shape;2551;p2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2" name="Google Shape;2552;p2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3" name="Google Shape;2553;p2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4" name="Google Shape;2554;p2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5" name="Google Shape;2555;p2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6" name="Google Shape;2556;p2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7" name="Google Shape;2557;p2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8" name="Google Shape;2558;p2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9" name="Google Shape;2559;p2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0" name="Google Shape;2560;p2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1" name="Google Shape;2561;p2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2" name="Google Shape;2562;p2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3" name="Google Shape;2563;p2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4" name="Google Shape;2564;p2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5" name="Google Shape;2565;p2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6" name="Google Shape;2566;p2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7" name="Google Shape;2567;p2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8" name="Google Shape;2568;p2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9" name="Google Shape;2569;p2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0" name="Google Shape;2570;p2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1" name="Google Shape;2571;p2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2" name="Google Shape;2572;p2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3" name="Google Shape;2573;p2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4" name="Google Shape;2574;p2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5" name="Google Shape;2575;p2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6" name="Google Shape;2576;p2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7" name="Google Shape;2577;p2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8" name="Google Shape;2578;p2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9" name="Google Shape;2579;p2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0" name="Google Shape;2580;p2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1" name="Google Shape;2581;p2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2" name="Google Shape;2582;p2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3" name="Google Shape;2583;p2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4" name="Google Shape;2584;p2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5" name="Google Shape;2585;p2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6" name="Google Shape;2586;p2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7" name="Google Shape;2587;p2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8" name="Google Shape;2588;p2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9" name="Google Shape;2589;p2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0" name="Google Shape;2590;p2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1" name="Google Shape;2591;p2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2" name="Google Shape;2592;p2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593" name="Google Shape;2593;p27"/>
          <p:cNvSpPr/>
          <p:nvPr/>
        </p:nvSpPr>
        <p:spPr>
          <a:xfrm rot="10800000" flipH="1">
            <a:off x="-233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7"/>
          <p:cNvSpPr/>
          <p:nvPr/>
        </p:nvSpPr>
        <p:spPr>
          <a:xfrm flipH="1">
            <a:off x="748066"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7"/>
          <p:cNvSpPr/>
          <p:nvPr/>
        </p:nvSpPr>
        <p:spPr>
          <a:xfrm flipH="1">
            <a:off x="728079"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7"/>
          <p:cNvSpPr/>
          <p:nvPr/>
        </p:nvSpPr>
        <p:spPr>
          <a:xfrm flipH="1">
            <a:off x="579423"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7"/>
          <p:cNvSpPr/>
          <p:nvPr/>
        </p:nvSpPr>
        <p:spPr>
          <a:xfrm flipH="1">
            <a:off x="672176"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7"/>
          <p:cNvSpPr/>
          <p:nvPr/>
        </p:nvSpPr>
        <p:spPr>
          <a:xfrm flipH="1">
            <a:off x="949806"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7"/>
          <p:cNvSpPr/>
          <p:nvPr/>
        </p:nvSpPr>
        <p:spPr>
          <a:xfrm flipH="1">
            <a:off x="1072227"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7"/>
          <p:cNvSpPr/>
          <p:nvPr/>
        </p:nvSpPr>
        <p:spPr>
          <a:xfrm flipH="1">
            <a:off x="11729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7"/>
          <p:cNvSpPr/>
          <p:nvPr/>
        </p:nvSpPr>
        <p:spPr>
          <a:xfrm flipH="1">
            <a:off x="101284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7"/>
          <p:cNvSpPr/>
          <p:nvPr/>
        </p:nvSpPr>
        <p:spPr>
          <a:xfrm flipH="1">
            <a:off x="1316682"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7"/>
          <p:cNvSpPr/>
          <p:nvPr/>
        </p:nvSpPr>
        <p:spPr>
          <a:xfrm flipH="1">
            <a:off x="4198417"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7"/>
          <p:cNvSpPr/>
          <p:nvPr/>
        </p:nvSpPr>
        <p:spPr>
          <a:xfrm flipH="1">
            <a:off x="392672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7"/>
          <p:cNvSpPr/>
          <p:nvPr/>
        </p:nvSpPr>
        <p:spPr>
          <a:xfrm flipH="1">
            <a:off x="3638737"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7"/>
          <p:cNvSpPr/>
          <p:nvPr/>
        </p:nvSpPr>
        <p:spPr>
          <a:xfrm rot="-8111068" flipH="1">
            <a:off x="946006"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7"/>
          <p:cNvSpPr/>
          <p:nvPr/>
        </p:nvSpPr>
        <p:spPr>
          <a:xfrm rot="-8111068" flipH="1">
            <a:off x="1058006"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7"/>
          <p:cNvSpPr/>
          <p:nvPr/>
        </p:nvSpPr>
        <p:spPr>
          <a:xfrm rot="-8111068" flipH="1">
            <a:off x="1211180"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7"/>
          <p:cNvSpPr/>
          <p:nvPr/>
        </p:nvSpPr>
        <p:spPr>
          <a:xfrm flipH="1">
            <a:off x="32809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7"/>
          <p:cNvSpPr txBox="1">
            <a:spLocks noGrp="1"/>
          </p:cNvSpPr>
          <p:nvPr>
            <p:ph type="subTitle" idx="1"/>
          </p:nvPr>
        </p:nvSpPr>
        <p:spPr>
          <a:xfrm flipH="1">
            <a:off x="1706125" y="1605100"/>
            <a:ext cx="2548800" cy="242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11" name="Google Shape;2611;p27"/>
          <p:cNvSpPr/>
          <p:nvPr/>
        </p:nvSpPr>
        <p:spPr>
          <a:xfrm rot="10800000">
            <a:off x="-13639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7"/>
          <p:cNvSpPr/>
          <p:nvPr/>
        </p:nvSpPr>
        <p:spPr>
          <a:xfrm flipH="1">
            <a:off x="26769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7"/>
          <p:cNvSpPr/>
          <p:nvPr/>
        </p:nvSpPr>
        <p:spPr>
          <a:xfrm rot="10800000" flipH="1">
            <a:off x="2724513"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7"/>
          <p:cNvSpPr txBox="1">
            <a:spLocks noGrp="1"/>
          </p:cNvSpPr>
          <p:nvPr>
            <p:ph type="title"/>
          </p:nvPr>
        </p:nvSpPr>
        <p:spPr>
          <a:xfrm flipH="1">
            <a:off x="4639575" y="545800"/>
            <a:ext cx="3820800" cy="375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5" name="Google Shape;2615;p27"/>
          <p:cNvSpPr/>
          <p:nvPr/>
        </p:nvSpPr>
        <p:spPr>
          <a:xfrm rot="10800000" flipH="1">
            <a:off x="2676888"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7"/>
          <p:cNvSpPr/>
          <p:nvPr/>
        </p:nvSpPr>
        <p:spPr>
          <a:xfrm flipH="1">
            <a:off x="32774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7" name="Google Shape;2617;p27"/>
          <p:cNvCxnSpPr/>
          <p:nvPr/>
        </p:nvCxnSpPr>
        <p:spPr>
          <a:xfrm rot="10800000">
            <a:off x="32809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18" name="Google Shape;2618;p27"/>
          <p:cNvCxnSpPr/>
          <p:nvPr/>
        </p:nvCxnSpPr>
        <p:spPr>
          <a:xfrm rot="10800000">
            <a:off x="32809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2619" name="Google Shape;2619;p27"/>
          <p:cNvSpPr/>
          <p:nvPr/>
        </p:nvSpPr>
        <p:spPr>
          <a:xfrm flipH="1">
            <a:off x="32774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0" name="Google Shape;2620;p27"/>
          <p:cNvCxnSpPr/>
          <p:nvPr/>
        </p:nvCxnSpPr>
        <p:spPr>
          <a:xfrm rot="10800000">
            <a:off x="32809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21" name="Google Shape;2621;p27"/>
          <p:cNvCxnSpPr/>
          <p:nvPr/>
        </p:nvCxnSpPr>
        <p:spPr>
          <a:xfrm rot="10800000">
            <a:off x="32809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2622" name="Google Shape;2622;p27"/>
          <p:cNvSpPr/>
          <p:nvPr/>
        </p:nvSpPr>
        <p:spPr>
          <a:xfrm rot="-5400000" flipH="1">
            <a:off x="-8161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7"/>
          <p:cNvSpPr/>
          <p:nvPr/>
        </p:nvSpPr>
        <p:spPr>
          <a:xfrm rot="-5400000" flipH="1">
            <a:off x="83268"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7"/>
          <p:cNvSpPr/>
          <p:nvPr/>
        </p:nvSpPr>
        <p:spPr>
          <a:xfrm rot="5400000" flipH="1">
            <a:off x="296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1">
  <p:cSld name="CUSTOM_8_1_1">
    <p:bg>
      <p:bgPr>
        <a:solidFill>
          <a:schemeClr val="lt2"/>
        </a:solidFill>
        <a:effectLst/>
      </p:bgPr>
    </p:bg>
    <p:spTree>
      <p:nvGrpSpPr>
        <p:cNvPr id="1" name="Shape 2625"/>
        <p:cNvGrpSpPr/>
        <p:nvPr/>
      </p:nvGrpSpPr>
      <p:grpSpPr>
        <a:xfrm>
          <a:off x="0" y="0"/>
          <a:ext cx="0" cy="0"/>
          <a:chOff x="0" y="0"/>
          <a:chExt cx="0" cy="0"/>
        </a:xfrm>
      </p:grpSpPr>
      <p:sp>
        <p:nvSpPr>
          <p:cNvPr id="2626" name="Google Shape;2626;p28"/>
          <p:cNvSpPr/>
          <p:nvPr/>
        </p:nvSpPr>
        <p:spPr>
          <a:xfrm rot="10800000" flipH="1">
            <a:off x="-24372"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8"/>
          <p:cNvGrpSpPr/>
          <p:nvPr/>
        </p:nvGrpSpPr>
        <p:grpSpPr>
          <a:xfrm flipH="1">
            <a:off x="-412300" y="-92850"/>
            <a:ext cx="9637054" cy="5427080"/>
            <a:chOff x="-170" y="-1888"/>
            <a:chExt cx="9144182" cy="5148055"/>
          </a:xfrm>
        </p:grpSpPr>
        <p:sp>
          <p:nvSpPr>
            <p:cNvPr id="2628" name="Google Shape;2628;p2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29" name="Google Shape;2629;p2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0" name="Google Shape;2630;p2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1" name="Google Shape;2631;p2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2" name="Google Shape;2632;p2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3" name="Google Shape;2633;p2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4" name="Google Shape;2634;p2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5" name="Google Shape;2635;p2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6" name="Google Shape;2636;p2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7" name="Google Shape;2637;p2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8" name="Google Shape;2638;p2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9" name="Google Shape;2639;p2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0" name="Google Shape;2640;p2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1" name="Google Shape;2641;p2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2" name="Google Shape;2642;p2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3" name="Google Shape;2643;p2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4" name="Google Shape;2644;p2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5" name="Google Shape;2645;p2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6" name="Google Shape;2646;p2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7" name="Google Shape;2647;p2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8" name="Google Shape;2648;p2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9" name="Google Shape;2649;p2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0" name="Google Shape;2650;p2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1" name="Google Shape;2651;p2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2" name="Google Shape;2652;p2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3" name="Google Shape;2653;p2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4" name="Google Shape;2654;p2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5" name="Google Shape;2655;p2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6" name="Google Shape;2656;p2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7" name="Google Shape;2657;p2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8" name="Google Shape;2658;p2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9" name="Google Shape;2659;p2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0" name="Google Shape;2660;p2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1" name="Google Shape;2661;p2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2" name="Google Shape;2662;p2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3" name="Google Shape;2663;p2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4" name="Google Shape;2664;p2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5" name="Google Shape;2665;p2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6" name="Google Shape;2666;p2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7" name="Google Shape;2667;p2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8" name="Google Shape;2668;p2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9" name="Google Shape;2669;p2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0" name="Google Shape;2670;p2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1" name="Google Shape;2671;p2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2" name="Google Shape;2672;p2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3" name="Google Shape;2673;p2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4" name="Google Shape;2674;p2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5" name="Google Shape;2675;p2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6" name="Google Shape;2676;p2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7" name="Google Shape;2677;p2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678" name="Google Shape;2678;p28"/>
          <p:cNvSpPr/>
          <p:nvPr/>
        </p:nvSpPr>
        <p:spPr>
          <a:xfrm flipH="1">
            <a:off x="285530"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flipH="1">
            <a:off x="265552"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flipH="1">
            <a:off x="118308"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flipH="1">
            <a:off x="210330"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flipH="1">
            <a:off x="48514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flipH="1">
            <a:off x="606302"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flipH="1">
            <a:off x="706424"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flipH="1">
            <a:off x="957993"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flipH="1">
            <a:off x="547076"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flipH="1">
            <a:off x="847987"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flipH="1">
            <a:off x="3883101"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flipH="1">
            <a:off x="3597708"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flipH="1">
            <a:off x="3295207"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rot="-8111183" flipH="1">
            <a:off x="481625"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rot="-8111183" flipH="1">
            <a:off x="592519"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rot="-8111183" flipH="1">
            <a:off x="74418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flipH="1">
            <a:off x="2947428"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txBox="1">
            <a:spLocks noGrp="1"/>
          </p:cNvSpPr>
          <p:nvPr>
            <p:ph type="title"/>
          </p:nvPr>
        </p:nvSpPr>
        <p:spPr>
          <a:xfrm flipH="1">
            <a:off x="3612403" y="966725"/>
            <a:ext cx="4794000" cy="976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2696" name="Google Shape;2696;p28"/>
          <p:cNvSpPr txBox="1">
            <a:spLocks noGrp="1"/>
          </p:cNvSpPr>
          <p:nvPr>
            <p:ph type="subTitle" idx="1"/>
          </p:nvPr>
        </p:nvSpPr>
        <p:spPr>
          <a:xfrm flipH="1">
            <a:off x="5049700" y="2087250"/>
            <a:ext cx="3356700" cy="24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7" name="Google Shape;2697;p28"/>
          <p:cNvSpPr/>
          <p:nvPr/>
        </p:nvSpPr>
        <p:spPr>
          <a:xfrm rot="10800000">
            <a:off x="-1171925"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698"/>
        <p:cNvGrpSpPr/>
        <p:nvPr/>
      </p:nvGrpSpPr>
      <p:grpSpPr>
        <a:xfrm>
          <a:off x="0" y="0"/>
          <a:ext cx="0" cy="0"/>
          <a:chOff x="0" y="0"/>
          <a:chExt cx="0" cy="0"/>
        </a:xfrm>
      </p:grpSpPr>
      <p:grpSp>
        <p:nvGrpSpPr>
          <p:cNvPr id="2699" name="Google Shape;2699;p29"/>
          <p:cNvGrpSpPr/>
          <p:nvPr/>
        </p:nvGrpSpPr>
        <p:grpSpPr>
          <a:xfrm>
            <a:off x="-170" y="-1888"/>
            <a:ext cx="9144182" cy="5148055"/>
            <a:chOff x="-170" y="-1888"/>
            <a:chExt cx="9144182" cy="5148055"/>
          </a:xfrm>
        </p:grpSpPr>
        <p:sp>
          <p:nvSpPr>
            <p:cNvPr id="2700" name="Google Shape;2700;p2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1" name="Google Shape;2701;p2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2" name="Google Shape;2702;p2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3" name="Google Shape;2703;p2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4" name="Google Shape;2704;p2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5" name="Google Shape;2705;p2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6" name="Google Shape;2706;p2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7" name="Google Shape;2707;p2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8" name="Google Shape;2708;p2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9" name="Google Shape;2709;p2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0" name="Google Shape;2710;p2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1" name="Google Shape;2711;p2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2" name="Google Shape;2712;p2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3" name="Google Shape;2713;p2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4" name="Google Shape;2714;p2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5" name="Google Shape;2715;p2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6" name="Google Shape;2716;p2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7" name="Google Shape;2717;p2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8" name="Google Shape;2718;p2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9" name="Google Shape;2719;p2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0" name="Google Shape;2720;p2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1" name="Google Shape;2721;p2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2" name="Google Shape;2722;p2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3" name="Google Shape;2723;p2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4" name="Google Shape;2724;p2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5" name="Google Shape;2725;p2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6" name="Google Shape;2726;p2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7" name="Google Shape;2727;p2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8" name="Google Shape;2728;p2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9" name="Google Shape;2729;p2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0" name="Google Shape;2730;p2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1" name="Google Shape;2731;p2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2" name="Google Shape;2732;p2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3" name="Google Shape;2733;p2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4" name="Google Shape;2734;p2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5" name="Google Shape;2735;p2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6" name="Google Shape;2736;p2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7" name="Google Shape;2737;p2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8" name="Google Shape;2738;p2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9" name="Google Shape;2739;p2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0" name="Google Shape;2740;p2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1" name="Google Shape;2741;p2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2" name="Google Shape;2742;p2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3" name="Google Shape;2743;p2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4" name="Google Shape;2744;p2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5" name="Google Shape;2745;p2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6" name="Google Shape;2746;p2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7" name="Google Shape;2747;p2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8" name="Google Shape;2748;p2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9" name="Google Shape;2749;p2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750" name="Google Shape;2750;p29"/>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29"/>
          <p:cNvGrpSpPr/>
          <p:nvPr/>
        </p:nvGrpSpPr>
        <p:grpSpPr>
          <a:xfrm>
            <a:off x="105400" y="571350"/>
            <a:ext cx="1969850" cy="191750"/>
            <a:chOff x="1454525" y="7080325"/>
            <a:chExt cx="1969850" cy="191750"/>
          </a:xfrm>
        </p:grpSpPr>
        <p:sp>
          <p:nvSpPr>
            <p:cNvPr id="2764" name="Google Shape;2764;p2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 name="Google Shape;2792;p29"/>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9"/>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9"/>
          <p:cNvSpPr/>
          <p:nvPr/>
        </p:nvSpPr>
        <p:spPr>
          <a:xfrm>
            <a:off x="7050" y="3768875"/>
            <a:ext cx="3105600" cy="13662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9"/>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9"/>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9"/>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9"/>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9"/>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9"/>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9"/>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2" name="Google Shape;2802;p29"/>
          <p:cNvCxnSpPr/>
          <p:nvPr/>
        </p:nvCxnSpPr>
        <p:spPr>
          <a:xfrm>
            <a:off x="-371475" y="5141100"/>
            <a:ext cx="3483900" cy="0"/>
          </a:xfrm>
          <a:prstGeom prst="straightConnector1">
            <a:avLst/>
          </a:prstGeom>
          <a:noFill/>
          <a:ln w="9525" cap="flat" cmpd="sng">
            <a:solidFill>
              <a:schemeClr val="dk2"/>
            </a:solidFill>
            <a:prstDash val="solid"/>
            <a:round/>
            <a:headEnd type="none" w="med" len="med"/>
            <a:tailEnd type="none" w="med" len="med"/>
          </a:ln>
        </p:spPr>
      </p:cxnSp>
      <p:sp>
        <p:nvSpPr>
          <p:cNvPr id="2803" name="Google Shape;2803;p29"/>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9"/>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9"/>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9"/>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9"/>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9"/>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9"/>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9"/>
          <p:cNvGrpSpPr/>
          <p:nvPr/>
        </p:nvGrpSpPr>
        <p:grpSpPr>
          <a:xfrm>
            <a:off x="727250" y="3572175"/>
            <a:ext cx="7704000" cy="593400"/>
            <a:chOff x="727250" y="4105575"/>
            <a:chExt cx="7704000" cy="593400"/>
          </a:xfrm>
        </p:grpSpPr>
        <p:sp>
          <p:nvSpPr>
            <p:cNvPr id="2811" name="Google Shape;2811;p29"/>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9"/>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9"/>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29"/>
          <p:cNvSpPr txBox="1">
            <a:spLocks noGrp="1"/>
          </p:cNvSpPr>
          <p:nvPr>
            <p:ph type="title"/>
          </p:nvPr>
        </p:nvSpPr>
        <p:spPr>
          <a:xfrm>
            <a:off x="1336350" y="1001100"/>
            <a:ext cx="6471300" cy="283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816" name="Google Shape;2816;p29"/>
          <p:cNvSpPr txBox="1">
            <a:spLocks noGrp="1"/>
          </p:cNvSpPr>
          <p:nvPr>
            <p:ph type="title" idx="2"/>
          </p:nvPr>
        </p:nvSpPr>
        <p:spPr>
          <a:xfrm>
            <a:off x="1219200" y="3572175"/>
            <a:ext cx="6696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Montserrat Medium"/>
              <a:buNone/>
              <a:defRPr sz="2000">
                <a:solidFill>
                  <a:schemeClr val="dk2"/>
                </a:solidFill>
                <a:latin typeface="Montserrat Medium"/>
                <a:ea typeface="Montserrat Medium"/>
                <a:cs typeface="Montserrat Medium"/>
                <a:sym typeface="Montserrat Medium"/>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2817" name="Google Shape;2817;p29"/>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rgbClr val="FFFAEB"/>
        </a:solidFill>
        <a:effectLst/>
      </p:bgPr>
    </p:bg>
    <p:spTree>
      <p:nvGrpSpPr>
        <p:cNvPr id="1" name="Shape 2818"/>
        <p:cNvGrpSpPr/>
        <p:nvPr/>
      </p:nvGrpSpPr>
      <p:grpSpPr>
        <a:xfrm>
          <a:off x="0" y="0"/>
          <a:ext cx="0" cy="0"/>
          <a:chOff x="0" y="0"/>
          <a:chExt cx="0" cy="0"/>
        </a:xfrm>
      </p:grpSpPr>
      <p:sp>
        <p:nvSpPr>
          <p:cNvPr id="2819" name="Google Shape;2819;p30"/>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822;p30"/>
          <p:cNvCxnSpPr>
            <a:endCxn id="2821"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823" name="Google Shape;2823;p30"/>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8" name="Google Shape;2828;p30"/>
          <p:cNvCxnSpPr>
            <a:endCxn id="2825"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829" name="Google Shape;2829;p30"/>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30"/>
          <p:cNvGrpSpPr/>
          <p:nvPr/>
        </p:nvGrpSpPr>
        <p:grpSpPr>
          <a:xfrm>
            <a:off x="-170" y="-1888"/>
            <a:ext cx="9144182" cy="5148055"/>
            <a:chOff x="-170" y="-1888"/>
            <a:chExt cx="9144182" cy="5148055"/>
          </a:xfrm>
        </p:grpSpPr>
        <p:sp>
          <p:nvSpPr>
            <p:cNvPr id="2832" name="Google Shape;2832;p3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3" name="Google Shape;2833;p3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4" name="Google Shape;2834;p3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5" name="Google Shape;2835;p3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6" name="Google Shape;2836;p3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7" name="Google Shape;2837;p3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8" name="Google Shape;2838;p3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9" name="Google Shape;2839;p3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0" name="Google Shape;2840;p3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1" name="Google Shape;2841;p3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2" name="Google Shape;2842;p3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3" name="Google Shape;2843;p3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4" name="Google Shape;2844;p3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5" name="Google Shape;2845;p3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6" name="Google Shape;2846;p3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7" name="Google Shape;2847;p3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8" name="Google Shape;2848;p3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9" name="Google Shape;2849;p3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0" name="Google Shape;2850;p3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1" name="Google Shape;2851;p3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2" name="Google Shape;2852;p3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3" name="Google Shape;2853;p3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4" name="Google Shape;2854;p3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5" name="Google Shape;2855;p3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6" name="Google Shape;2856;p3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7" name="Google Shape;2857;p3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8" name="Google Shape;2858;p3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9" name="Google Shape;2859;p3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0" name="Google Shape;2860;p3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1" name="Google Shape;2861;p3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2" name="Google Shape;2862;p3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3" name="Google Shape;2863;p3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4" name="Google Shape;2864;p3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5" name="Google Shape;2865;p3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6" name="Google Shape;2866;p3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7" name="Google Shape;2867;p3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8" name="Google Shape;2868;p3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9" name="Google Shape;2869;p3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0" name="Google Shape;2870;p3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1" name="Google Shape;2871;p3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2" name="Google Shape;2872;p3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3" name="Google Shape;2873;p3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4" name="Google Shape;2874;p3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5" name="Google Shape;2875;p3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6" name="Google Shape;2876;p3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7" name="Google Shape;2877;p3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8" name="Google Shape;2878;p3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9" name="Google Shape;2879;p3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0" name="Google Shape;2880;p3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1" name="Google Shape;2881;p3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882" name="Google Shape;2882;p30"/>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4" name="Google Shape;2884;p30"/>
          <p:cNvCxnSpPr>
            <a:stCxn id="288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885" name="Google Shape;2885;p30"/>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3" name="Google Shape;2893;p3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0" name="Google Shape;2900;p30"/>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901" name="Google Shape;2901;p30"/>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30"/>
          <p:cNvCxnSpPr>
            <a:endCxn id="2902"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904" name="Google Shape;2904;p30"/>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30"/>
          <p:cNvGrpSpPr/>
          <p:nvPr/>
        </p:nvGrpSpPr>
        <p:grpSpPr>
          <a:xfrm rot="5400000">
            <a:off x="-636725" y="1268150"/>
            <a:ext cx="1969850" cy="191750"/>
            <a:chOff x="1454525" y="7080325"/>
            <a:chExt cx="1969850" cy="191750"/>
          </a:xfrm>
        </p:grpSpPr>
        <p:sp>
          <p:nvSpPr>
            <p:cNvPr id="2908" name="Google Shape;2908;p3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6" name="Google Shape;2936;p30"/>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9" name="Google Shape;2939;p30"/>
          <p:cNvCxnSpPr>
            <a:endCxn id="2936"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940" name="Google Shape;2940;p30"/>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rgbClr val="FFFAEB"/>
        </a:solidFill>
        <a:effectLst/>
      </p:bgPr>
    </p:bg>
    <p:spTree>
      <p:nvGrpSpPr>
        <p:cNvPr id="1" name="Shape 2941"/>
        <p:cNvGrpSpPr/>
        <p:nvPr/>
      </p:nvGrpSpPr>
      <p:grpSpPr>
        <a:xfrm>
          <a:off x="0" y="0"/>
          <a:ext cx="0" cy="0"/>
          <a:chOff x="0" y="0"/>
          <a:chExt cx="0" cy="0"/>
        </a:xfrm>
      </p:grpSpPr>
      <p:grpSp>
        <p:nvGrpSpPr>
          <p:cNvPr id="2942" name="Google Shape;2942;p31"/>
          <p:cNvGrpSpPr/>
          <p:nvPr/>
        </p:nvGrpSpPr>
        <p:grpSpPr>
          <a:xfrm>
            <a:off x="-13133" y="18224"/>
            <a:ext cx="9144182" cy="5148055"/>
            <a:chOff x="-170" y="-1888"/>
            <a:chExt cx="9144182" cy="5148055"/>
          </a:xfrm>
        </p:grpSpPr>
        <p:sp>
          <p:nvSpPr>
            <p:cNvPr id="2943" name="Google Shape;2943;p3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4" name="Google Shape;2944;p3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5" name="Google Shape;2945;p3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6" name="Google Shape;2946;p3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7" name="Google Shape;2947;p3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8" name="Google Shape;2948;p3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9" name="Google Shape;2949;p3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0" name="Google Shape;2950;p3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1" name="Google Shape;2951;p3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2" name="Google Shape;2952;p3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3" name="Google Shape;2953;p3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4" name="Google Shape;2954;p3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5" name="Google Shape;2955;p3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6" name="Google Shape;2956;p3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7" name="Google Shape;2957;p3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8" name="Google Shape;2958;p3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9" name="Google Shape;2959;p3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0" name="Google Shape;2960;p3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1" name="Google Shape;2961;p3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2" name="Google Shape;2962;p3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3" name="Google Shape;2963;p3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4" name="Google Shape;2964;p3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5" name="Google Shape;2965;p3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6" name="Google Shape;2966;p3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7" name="Google Shape;2967;p3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8" name="Google Shape;2968;p3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9" name="Google Shape;2969;p3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0" name="Google Shape;2970;p3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1" name="Google Shape;2971;p3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2" name="Google Shape;2972;p3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3" name="Google Shape;2973;p3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4" name="Google Shape;2974;p3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5" name="Google Shape;2975;p3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6" name="Google Shape;2976;p3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7" name="Google Shape;2977;p3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8" name="Google Shape;2978;p3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9" name="Google Shape;2979;p3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0" name="Google Shape;2980;p3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1" name="Google Shape;2981;p3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2" name="Google Shape;2982;p3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3" name="Google Shape;2983;p3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4" name="Google Shape;2984;p3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5" name="Google Shape;2985;p3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6" name="Google Shape;2986;p3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7" name="Google Shape;2987;p3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8" name="Google Shape;2988;p3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9" name="Google Shape;2989;p3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0" name="Google Shape;2990;p3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1" name="Google Shape;2991;p3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2" name="Google Shape;2992;p3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993" name="Google Shape;2993;p31"/>
          <p:cNvSpPr/>
          <p:nvPr/>
        </p:nvSpPr>
        <p:spPr>
          <a:xfrm>
            <a:off x="681600" y="545800"/>
            <a:ext cx="7056600" cy="4083600"/>
          </a:xfrm>
          <a:prstGeom prst="roundRect">
            <a:avLst>
              <a:gd name="adj" fmla="val 466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7" name="Google Shape;2997;p31"/>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CUSTOM_7_1_2">
    <p:bg>
      <p:bgPr>
        <a:solidFill>
          <a:srgbClr val="FFFAEB"/>
        </a:solidFill>
        <a:effectLst/>
      </p:bgPr>
    </p:bg>
    <p:spTree>
      <p:nvGrpSpPr>
        <p:cNvPr id="1" name="Shape 2998"/>
        <p:cNvGrpSpPr/>
        <p:nvPr/>
      </p:nvGrpSpPr>
      <p:grpSpPr>
        <a:xfrm>
          <a:off x="0" y="0"/>
          <a:ext cx="0" cy="0"/>
          <a:chOff x="0" y="0"/>
          <a:chExt cx="0" cy="0"/>
        </a:xfrm>
      </p:grpSpPr>
      <p:sp>
        <p:nvSpPr>
          <p:cNvPr id="2999" name="Google Shape;2999;p32"/>
          <p:cNvSpPr/>
          <p:nvPr/>
        </p:nvSpPr>
        <p:spPr>
          <a:xfrm>
            <a:off x="-70225" y="1028700"/>
            <a:ext cx="8799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rot="-5400000" flipH="1">
            <a:off x="7624075" y="339975"/>
            <a:ext cx="2303400" cy="690000"/>
          </a:xfrm>
          <a:prstGeom prst="roundRect">
            <a:avLst>
              <a:gd name="adj" fmla="val 50000"/>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32"/>
          <p:cNvGrpSpPr/>
          <p:nvPr/>
        </p:nvGrpSpPr>
        <p:grpSpPr>
          <a:xfrm>
            <a:off x="-13133" y="18224"/>
            <a:ext cx="9144182" cy="5148055"/>
            <a:chOff x="-170" y="-1888"/>
            <a:chExt cx="9144182" cy="5148055"/>
          </a:xfrm>
        </p:grpSpPr>
        <p:sp>
          <p:nvSpPr>
            <p:cNvPr id="3002" name="Google Shape;3002;p3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3" name="Google Shape;3003;p3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4" name="Google Shape;3004;p3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5" name="Google Shape;3005;p3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6" name="Google Shape;3006;p3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7" name="Google Shape;3007;p3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8" name="Google Shape;3008;p3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9" name="Google Shape;3009;p3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0" name="Google Shape;3010;p3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1" name="Google Shape;3011;p3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2" name="Google Shape;3012;p3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3" name="Google Shape;3013;p3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4" name="Google Shape;3014;p3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5" name="Google Shape;3015;p3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6" name="Google Shape;3016;p3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7" name="Google Shape;3017;p3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8" name="Google Shape;3018;p3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9" name="Google Shape;3019;p3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0" name="Google Shape;3020;p3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1" name="Google Shape;3021;p3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2" name="Google Shape;3022;p3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3" name="Google Shape;3023;p3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4" name="Google Shape;3024;p3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5" name="Google Shape;3025;p3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6" name="Google Shape;3026;p3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7" name="Google Shape;3027;p3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8" name="Google Shape;3028;p3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9" name="Google Shape;3029;p3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0" name="Google Shape;3030;p3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1" name="Google Shape;3031;p3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2" name="Google Shape;3032;p3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3" name="Google Shape;3033;p3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4" name="Google Shape;3034;p3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5" name="Google Shape;3035;p3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6" name="Google Shape;3036;p3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7" name="Google Shape;3037;p3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8" name="Google Shape;3038;p3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9" name="Google Shape;3039;p3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0" name="Google Shape;3040;p3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1" name="Google Shape;3041;p3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2" name="Google Shape;3042;p3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3" name="Google Shape;3043;p3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4" name="Google Shape;3044;p3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5" name="Google Shape;3045;p3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6" name="Google Shape;3046;p3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7" name="Google Shape;3047;p3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8" name="Google Shape;3048;p3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9" name="Google Shape;3049;p3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0" name="Google Shape;3050;p3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1" name="Google Shape;3051;p3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052" name="Google Shape;3052;p32"/>
          <p:cNvSpPr/>
          <p:nvPr/>
        </p:nvSpPr>
        <p:spPr>
          <a:xfrm>
            <a:off x="713225" y="1028700"/>
            <a:ext cx="76974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6" name="Google Shape;3056;p32"/>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flipH="1">
            <a:off x="7954075" y="3905250"/>
            <a:ext cx="2933700" cy="2933700"/>
          </a:xfrm>
          <a:prstGeom prst="arc">
            <a:avLst>
              <a:gd name="adj1" fmla="val 16200000"/>
              <a:gd name="adj2" fmla="val 0"/>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flipH="1">
            <a:off x="7954075" y="3905250"/>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flipH="1">
            <a:off x="8144575" y="4095750"/>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flipH="1">
            <a:off x="8610375" y="3968546"/>
            <a:ext cx="225300" cy="22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rot="10800000" flipH="1">
            <a:off x="8404233" y="4408548"/>
            <a:ext cx="1551300" cy="1551300"/>
          </a:xfrm>
          <a:prstGeom prst="pie">
            <a:avLst>
              <a:gd name="adj1" fmla="val 5393868"/>
              <a:gd name="adj2" fmla="val 10660545"/>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rot="-5400000" flipH="1">
            <a:off x="7395625" y="2163095"/>
            <a:ext cx="2760300" cy="690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3" name="Google Shape;3063;p32"/>
          <p:cNvCxnSpPr>
            <a:stCxn id="3000" idx="1"/>
          </p:cNvCxnSpPr>
          <p:nvPr/>
        </p:nvCxnSpPr>
        <p:spPr>
          <a:xfrm>
            <a:off x="8775775" y="-466725"/>
            <a:ext cx="0" cy="4354800"/>
          </a:xfrm>
          <a:prstGeom prst="straightConnector1">
            <a:avLst/>
          </a:prstGeom>
          <a:noFill/>
          <a:ln w="9525" cap="flat" cmpd="sng">
            <a:solidFill>
              <a:srgbClr val="999999"/>
            </a:solidFill>
            <a:prstDash val="solid"/>
            <a:round/>
            <a:headEnd type="none" w="med" len="med"/>
            <a:tailEnd type="none" w="med" len="med"/>
          </a:ln>
        </p:spPr>
      </p:cxnSp>
      <p:sp>
        <p:nvSpPr>
          <p:cNvPr id="3064" name="Google Shape;3064;p32"/>
          <p:cNvSpPr/>
          <p:nvPr/>
        </p:nvSpPr>
        <p:spPr>
          <a:xfrm rot="-5400000" flipH="1">
            <a:off x="8430809" y="2458765"/>
            <a:ext cx="689700" cy="6807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rot="-5400000" flipH="1">
            <a:off x="8510816" y="1183297"/>
            <a:ext cx="5298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719" y="3350900"/>
            <a:ext cx="1103400" cy="10347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225262" y="4529774"/>
            <a:ext cx="879900" cy="868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8" name="Google Shape;3068;p32"/>
          <p:cNvCxnSpPr/>
          <p:nvPr/>
        </p:nvCxnSpPr>
        <p:spPr>
          <a:xfrm>
            <a:off x="-132775" y="4390279"/>
            <a:ext cx="1238100" cy="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AEB"/>
        </a:solidFill>
        <a:effectLst/>
      </p:bgPr>
    </p:bg>
    <p:spTree>
      <p:nvGrpSpPr>
        <p:cNvPr id="1" name="Shape 395"/>
        <p:cNvGrpSpPr/>
        <p:nvPr/>
      </p:nvGrpSpPr>
      <p:grpSpPr>
        <a:xfrm>
          <a:off x="0" y="0"/>
          <a:ext cx="0" cy="0"/>
          <a:chOff x="0" y="0"/>
          <a:chExt cx="0" cy="0"/>
        </a:xfrm>
      </p:grpSpPr>
      <p:grpSp>
        <p:nvGrpSpPr>
          <p:cNvPr id="396" name="Google Shape;396;p5"/>
          <p:cNvGrpSpPr/>
          <p:nvPr/>
        </p:nvGrpSpPr>
        <p:grpSpPr>
          <a:xfrm>
            <a:off x="-170" y="-1888"/>
            <a:ext cx="9144182" cy="5148055"/>
            <a:chOff x="-170" y="-1888"/>
            <a:chExt cx="9144182" cy="5148055"/>
          </a:xfrm>
        </p:grpSpPr>
        <p:sp>
          <p:nvSpPr>
            <p:cNvPr id="397" name="Google Shape;397;p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8" name="Google Shape;398;p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9" name="Google Shape;399;p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0" name="Google Shape;400;p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1" name="Google Shape;401;p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2" name="Google Shape;402;p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3" name="Google Shape;403;p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4" name="Google Shape;404;p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5" name="Google Shape;405;p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6" name="Google Shape;406;p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7" name="Google Shape;407;p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8" name="Google Shape;408;p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9" name="Google Shape;409;p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0" name="Google Shape;410;p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1" name="Google Shape;411;p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2" name="Google Shape;412;p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3" name="Google Shape;413;p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4" name="Google Shape;414;p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5" name="Google Shape;415;p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6" name="Google Shape;416;p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7" name="Google Shape;417;p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8" name="Google Shape;418;p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9" name="Google Shape;419;p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0" name="Google Shape;420;p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1" name="Google Shape;421;p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2" name="Google Shape;422;p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3" name="Google Shape;423;p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4" name="Google Shape;424;p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5" name="Google Shape;425;p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6" name="Google Shape;426;p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7" name="Google Shape;427;p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8" name="Google Shape;428;p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9" name="Google Shape;429;p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0" name="Google Shape;430;p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1" name="Google Shape;431;p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2" name="Google Shape;432;p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3" name="Google Shape;433;p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4" name="Google Shape;434;p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5" name="Google Shape;435;p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6" name="Google Shape;436;p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7" name="Google Shape;437;p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8" name="Google Shape;438;p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9" name="Google Shape;439;p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0" name="Google Shape;440;p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1" name="Google Shape;441;p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2" name="Google Shape;442;p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3" name="Google Shape;443;p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4" name="Google Shape;444;p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5" name="Google Shape;445;p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6" name="Google Shape;446;p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447" name="Google Shape;447;p5"/>
          <p:cNvSpPr/>
          <p:nvPr/>
        </p:nvSpPr>
        <p:spPr>
          <a:xfrm>
            <a:off x="4841588" y="1024150"/>
            <a:ext cx="3594000" cy="3594000"/>
          </a:xfrm>
          <a:prstGeom prst="blockArc">
            <a:avLst>
              <a:gd name="adj1" fmla="val 10800000"/>
              <a:gd name="adj2" fmla="val 0"/>
              <a:gd name="adj3"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706400" y="1024150"/>
            <a:ext cx="3594000" cy="3594000"/>
          </a:xfrm>
          <a:prstGeom prst="blockArc">
            <a:avLst>
              <a:gd name="adj1" fmla="val 10800000"/>
              <a:gd name="adj2" fmla="val 0"/>
              <a:gd name="adj3"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874550" y="1240825"/>
            <a:ext cx="3257700" cy="32577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5009750" y="1192300"/>
            <a:ext cx="3257700" cy="32577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8416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9799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7064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3844700" y="2819400"/>
            <a:ext cx="455700" cy="23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rot="5400000">
            <a:off x="40668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rot="5400000">
            <a:off x="4056375" y="2529975"/>
            <a:ext cx="5163600" cy="2867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rot="5400000">
            <a:off x="-683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rot="5400000">
            <a:off x="-68350" y="2530875"/>
            <a:ext cx="5143500" cy="2865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txBox="1">
            <a:spLocks noGrp="1"/>
          </p:cNvSpPr>
          <p:nvPr>
            <p:ph type="title"/>
          </p:nvPr>
        </p:nvSpPr>
        <p:spPr>
          <a:xfrm>
            <a:off x="5462900" y="30534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460" name="Google Shape;460;p5"/>
          <p:cNvSpPr txBox="1">
            <a:spLocks noGrp="1"/>
          </p:cNvSpPr>
          <p:nvPr>
            <p:ph type="subTitle" idx="1"/>
          </p:nvPr>
        </p:nvSpPr>
        <p:spPr>
          <a:xfrm>
            <a:off x="5462900" y="34134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5"/>
          <p:cNvSpPr txBox="1">
            <a:spLocks noGrp="1"/>
          </p:cNvSpPr>
          <p:nvPr>
            <p:ph type="title" idx="2"/>
          </p:nvPr>
        </p:nvSpPr>
        <p:spPr>
          <a:xfrm>
            <a:off x="1327700" y="30534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462" name="Google Shape;462;p5"/>
          <p:cNvSpPr txBox="1">
            <a:spLocks noGrp="1"/>
          </p:cNvSpPr>
          <p:nvPr>
            <p:ph type="subTitle" idx="3"/>
          </p:nvPr>
        </p:nvSpPr>
        <p:spPr>
          <a:xfrm>
            <a:off x="1327700" y="34134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txBox="1">
            <a:spLocks noGrp="1"/>
          </p:cNvSpPr>
          <p:nvPr>
            <p:ph type="title" idx="4"/>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5" name="Google Shape;465;p5"/>
          <p:cNvGrpSpPr/>
          <p:nvPr/>
        </p:nvGrpSpPr>
        <p:grpSpPr>
          <a:xfrm rot="5400000" flipH="1">
            <a:off x="-627825" y="584250"/>
            <a:ext cx="1969850" cy="191750"/>
            <a:chOff x="1454525" y="7080325"/>
            <a:chExt cx="1969850" cy="191750"/>
          </a:xfrm>
        </p:grpSpPr>
        <p:sp>
          <p:nvSpPr>
            <p:cNvPr id="466" name="Google Shape;466;p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9" name="Google Shape;499;p5"/>
          <p:cNvCxnSpPr>
            <a:stCxn id="49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500" name="Google Shape;500;p5"/>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6" name="Google Shape;506;p5"/>
          <p:cNvCxnSpPr/>
          <p:nvPr/>
        </p:nvCxnSpPr>
        <p:spPr>
          <a:xfrm>
            <a:off x="4131475"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7" name="Google Shape;507;p5"/>
          <p:cNvCxnSpPr/>
          <p:nvPr/>
        </p:nvCxnSpPr>
        <p:spPr>
          <a:xfrm>
            <a:off x="5009425"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8" name="Google Shape;508;p5"/>
          <p:cNvCxnSpPr/>
          <p:nvPr/>
        </p:nvCxnSpPr>
        <p:spPr>
          <a:xfrm>
            <a:off x="876300" y="2819400"/>
            <a:ext cx="0" cy="2400300"/>
          </a:xfrm>
          <a:prstGeom prst="straightConnector1">
            <a:avLst/>
          </a:prstGeom>
          <a:noFill/>
          <a:ln w="9525" cap="flat" cmpd="sng">
            <a:solidFill>
              <a:schemeClr val="accent3"/>
            </a:solidFill>
            <a:prstDash val="solid"/>
            <a:round/>
            <a:headEnd type="none" w="med" len="med"/>
            <a:tailEnd type="none" w="med" len="med"/>
          </a:ln>
        </p:spPr>
      </p:cxnSp>
      <p:cxnSp>
        <p:nvCxnSpPr>
          <p:cNvPr id="509" name="Google Shape;509;p5"/>
          <p:cNvCxnSpPr/>
          <p:nvPr/>
        </p:nvCxnSpPr>
        <p:spPr>
          <a:xfrm>
            <a:off x="8266975" y="2743200"/>
            <a:ext cx="28500" cy="2562300"/>
          </a:xfrm>
          <a:prstGeom prst="straightConnector1">
            <a:avLst/>
          </a:prstGeom>
          <a:noFill/>
          <a:ln w="9525" cap="flat" cmpd="sng">
            <a:solidFill>
              <a:schemeClr val="accent3"/>
            </a:solidFill>
            <a:prstDash val="solid"/>
            <a:round/>
            <a:headEnd type="none" w="med" len="med"/>
            <a:tailEnd type="none" w="med" len="med"/>
          </a:ln>
        </p:spPr>
      </p:cxnSp>
      <p:sp>
        <p:nvSpPr>
          <p:cNvPr id="510" name="Google Shape;510;p5"/>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1" name="Google Shape;511;p5"/>
          <p:cNvCxnSpPr>
            <a:stCxn id="510" idx="1"/>
          </p:cNvCxnSpPr>
          <p:nvPr/>
        </p:nvCxnSpPr>
        <p:spPr>
          <a:xfrm>
            <a:off x="357000" y="1871925"/>
            <a:ext cx="0" cy="3992700"/>
          </a:xfrm>
          <a:prstGeom prst="straightConnector1">
            <a:avLst/>
          </a:prstGeom>
          <a:noFill/>
          <a:ln w="9525" cap="flat" cmpd="sng">
            <a:solidFill>
              <a:schemeClr val="accent3"/>
            </a:solidFill>
            <a:prstDash val="solid"/>
            <a:round/>
            <a:headEnd type="none" w="med" len="med"/>
            <a:tailEnd type="none" w="med" len="med"/>
          </a:ln>
        </p:spPr>
      </p:cxnSp>
      <p:sp>
        <p:nvSpPr>
          <p:cNvPr id="512" name="Google Shape;512;p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5">
  <p:cSld name="CUSTOM_7_1_1">
    <p:bg>
      <p:bgPr>
        <a:solidFill>
          <a:srgbClr val="FFFAEB"/>
        </a:solidFill>
        <a:effectLst/>
      </p:bgPr>
    </p:bg>
    <p:spTree>
      <p:nvGrpSpPr>
        <p:cNvPr id="1" name="Shape 3069"/>
        <p:cNvGrpSpPr/>
        <p:nvPr/>
      </p:nvGrpSpPr>
      <p:grpSpPr>
        <a:xfrm>
          <a:off x="0" y="0"/>
          <a:ext cx="0" cy="0"/>
          <a:chOff x="0" y="0"/>
          <a:chExt cx="0" cy="0"/>
        </a:xfrm>
      </p:grpSpPr>
      <p:grpSp>
        <p:nvGrpSpPr>
          <p:cNvPr id="3070" name="Google Shape;3070;p33"/>
          <p:cNvGrpSpPr/>
          <p:nvPr/>
        </p:nvGrpSpPr>
        <p:grpSpPr>
          <a:xfrm>
            <a:off x="-108365" y="-51884"/>
            <a:ext cx="9312435" cy="5244324"/>
            <a:chOff x="-170" y="-1888"/>
            <a:chExt cx="9144182" cy="5148055"/>
          </a:xfrm>
        </p:grpSpPr>
        <p:sp>
          <p:nvSpPr>
            <p:cNvPr id="3071" name="Google Shape;3071;p3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2" name="Google Shape;3072;p3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3" name="Google Shape;3073;p3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4" name="Google Shape;3074;p3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5" name="Google Shape;3075;p3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6" name="Google Shape;3076;p3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7" name="Google Shape;3077;p3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8" name="Google Shape;3078;p3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9" name="Google Shape;3079;p3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0" name="Google Shape;3080;p3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1" name="Google Shape;3081;p3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2" name="Google Shape;3082;p3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3" name="Google Shape;3083;p3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4" name="Google Shape;3084;p3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5" name="Google Shape;3085;p3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6" name="Google Shape;3086;p3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7" name="Google Shape;3087;p3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8" name="Google Shape;3088;p3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9" name="Google Shape;3089;p3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0" name="Google Shape;3090;p3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1" name="Google Shape;3091;p3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2" name="Google Shape;3092;p3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3" name="Google Shape;3093;p3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4" name="Google Shape;3094;p3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5" name="Google Shape;3095;p3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6" name="Google Shape;3096;p3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7" name="Google Shape;3097;p3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8" name="Google Shape;3098;p3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9" name="Google Shape;3099;p3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0" name="Google Shape;3100;p3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1" name="Google Shape;3101;p3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2" name="Google Shape;3102;p3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3" name="Google Shape;3103;p3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4" name="Google Shape;3104;p3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5" name="Google Shape;3105;p3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6" name="Google Shape;3106;p3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7" name="Google Shape;3107;p3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8" name="Google Shape;3108;p3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9" name="Google Shape;3109;p3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0" name="Google Shape;3110;p3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1" name="Google Shape;3111;p3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2" name="Google Shape;3112;p3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3" name="Google Shape;3113;p3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4" name="Google Shape;3114;p3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5" name="Google Shape;3115;p3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6" name="Google Shape;3116;p3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7" name="Google Shape;3117;p3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8" name="Google Shape;3118;p3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9" name="Google Shape;3119;p3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0" name="Google Shape;3120;p3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121" name="Google Shape;3121;p33"/>
          <p:cNvSpPr/>
          <p:nvPr/>
        </p:nvSpPr>
        <p:spPr>
          <a:xfrm rot="10800000">
            <a:off x="73369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3104804"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3084838"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35907"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28708"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306299"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3428744"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35297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777946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7634618"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4673683"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494538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5233363"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8111068">
            <a:off x="7898151"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rot="8111068">
            <a:off x="7786151"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rot="8111068">
            <a:off x="7632977"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2012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rot="10800000" flipH="1">
            <a:off x="78507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15163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rot="10800000">
            <a:off x="4774188"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txBox="1">
            <a:spLocks noGrp="1"/>
          </p:cNvSpPr>
          <p:nvPr>
            <p:ph type="title"/>
          </p:nvPr>
        </p:nvSpPr>
        <p:spPr>
          <a:xfrm>
            <a:off x="713225" y="545800"/>
            <a:ext cx="382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2" name="Google Shape;3142;p33"/>
          <p:cNvSpPr/>
          <p:nvPr/>
        </p:nvSpPr>
        <p:spPr>
          <a:xfrm rot="10800000">
            <a:off x="4684113"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1977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4" name="Google Shape;3144;p33"/>
          <p:cNvCxnSpPr/>
          <p:nvPr/>
        </p:nvCxnSpPr>
        <p:spPr>
          <a:xfrm>
            <a:off x="-2012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5" name="Google Shape;3145;p33"/>
          <p:cNvCxnSpPr/>
          <p:nvPr/>
        </p:nvCxnSpPr>
        <p:spPr>
          <a:xfrm>
            <a:off x="-2012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3146" name="Google Shape;3146;p33"/>
          <p:cNvSpPr/>
          <p:nvPr/>
        </p:nvSpPr>
        <p:spPr>
          <a:xfrm>
            <a:off x="-1977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7" name="Google Shape;3147;p33"/>
          <p:cNvCxnSpPr/>
          <p:nvPr/>
        </p:nvCxnSpPr>
        <p:spPr>
          <a:xfrm>
            <a:off x="-2012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8" name="Google Shape;3148;p33"/>
          <p:cNvCxnSpPr/>
          <p:nvPr/>
        </p:nvCxnSpPr>
        <p:spPr>
          <a:xfrm>
            <a:off x="-2012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3149" name="Google Shape;3149;p33"/>
          <p:cNvSpPr/>
          <p:nvPr/>
        </p:nvSpPr>
        <p:spPr>
          <a:xfrm rot="5400000">
            <a:off x="78357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rot="5400000">
            <a:off x="8735132"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rot="-5400000">
            <a:off x="86814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6">
  <p:cSld name="CUSTOM_7_1_1_1">
    <p:bg>
      <p:bgPr>
        <a:solidFill>
          <a:srgbClr val="FFFAEB"/>
        </a:solidFill>
        <a:effectLst/>
      </p:bgPr>
    </p:bg>
    <p:spTree>
      <p:nvGrpSpPr>
        <p:cNvPr id="1" name="Shape 3152"/>
        <p:cNvGrpSpPr/>
        <p:nvPr/>
      </p:nvGrpSpPr>
      <p:grpSpPr>
        <a:xfrm>
          <a:off x="0" y="0"/>
          <a:ext cx="0" cy="0"/>
          <a:chOff x="0" y="0"/>
          <a:chExt cx="0" cy="0"/>
        </a:xfrm>
      </p:grpSpPr>
      <p:grpSp>
        <p:nvGrpSpPr>
          <p:cNvPr id="3153" name="Google Shape;3153;p34"/>
          <p:cNvGrpSpPr/>
          <p:nvPr/>
        </p:nvGrpSpPr>
        <p:grpSpPr>
          <a:xfrm>
            <a:off x="-108365" y="-51884"/>
            <a:ext cx="9312435" cy="5244324"/>
            <a:chOff x="-170" y="-1888"/>
            <a:chExt cx="9144182" cy="5148055"/>
          </a:xfrm>
        </p:grpSpPr>
        <p:sp>
          <p:nvSpPr>
            <p:cNvPr id="3154" name="Google Shape;3154;p3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5" name="Google Shape;3155;p3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6" name="Google Shape;3156;p3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7" name="Google Shape;3157;p3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8" name="Google Shape;3158;p3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9" name="Google Shape;3159;p3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0" name="Google Shape;3160;p3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1" name="Google Shape;3161;p3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2" name="Google Shape;3162;p3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3" name="Google Shape;3163;p3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4" name="Google Shape;3164;p3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5" name="Google Shape;3165;p3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6" name="Google Shape;3166;p3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7" name="Google Shape;3167;p3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8" name="Google Shape;3168;p3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9" name="Google Shape;3169;p3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0" name="Google Shape;3170;p3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1" name="Google Shape;3171;p3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2" name="Google Shape;3172;p3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3" name="Google Shape;3173;p3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4" name="Google Shape;3174;p3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5" name="Google Shape;3175;p3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6" name="Google Shape;3176;p3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7" name="Google Shape;3177;p3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8" name="Google Shape;3178;p3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9" name="Google Shape;3179;p3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0" name="Google Shape;3180;p3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1" name="Google Shape;3181;p3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2" name="Google Shape;3182;p3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3" name="Google Shape;3183;p3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4" name="Google Shape;3184;p3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5" name="Google Shape;3185;p3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6" name="Google Shape;3186;p3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7" name="Google Shape;3187;p3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8" name="Google Shape;3188;p3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9" name="Google Shape;3189;p3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0" name="Google Shape;3190;p3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1" name="Google Shape;3191;p3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2" name="Google Shape;3192;p3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3" name="Google Shape;3193;p3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4" name="Google Shape;3194;p3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5" name="Google Shape;3195;p3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6" name="Google Shape;3196;p3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7" name="Google Shape;3197;p3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8" name="Google Shape;3198;p3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9" name="Google Shape;3199;p3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0" name="Google Shape;3200;p3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1" name="Google Shape;3201;p3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2" name="Google Shape;3202;p3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3" name="Google Shape;3203;p3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grpSp>
        <p:nvGrpSpPr>
          <p:cNvPr id="3204" name="Google Shape;3204;p34"/>
          <p:cNvGrpSpPr/>
          <p:nvPr/>
        </p:nvGrpSpPr>
        <p:grpSpPr>
          <a:xfrm rot="5400000" flipH="1">
            <a:off x="-627825" y="584250"/>
            <a:ext cx="1969850" cy="191750"/>
            <a:chOff x="1454525" y="7080325"/>
            <a:chExt cx="1969850" cy="191750"/>
          </a:xfrm>
        </p:grpSpPr>
        <p:sp>
          <p:nvSpPr>
            <p:cNvPr id="3205" name="Google Shape;3205;p3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34"/>
          <p:cNvSpPr/>
          <p:nvPr/>
        </p:nvSpPr>
        <p:spPr>
          <a:xfrm rot="5400000">
            <a:off x="6696100" y="1228451"/>
            <a:ext cx="4183200" cy="714000"/>
          </a:xfrm>
          <a:prstGeom prst="roundRect">
            <a:avLst>
              <a:gd name="adj" fmla="val 50000"/>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34"/>
          <p:cNvCxnSpPr>
            <a:stCxn id="3233"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3235" name="Google Shape;3235;p34"/>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5400000">
            <a:off x="7498150" y="3876200"/>
            <a:ext cx="2579100" cy="7140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5400000">
            <a:off x="-1477800" y="3349725"/>
            <a:ext cx="3669600" cy="714000"/>
          </a:xfrm>
          <a:prstGeom prst="roundRect">
            <a:avLst>
              <a:gd name="adj" fmla="val 5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2" name="Google Shape;3242;p34"/>
          <p:cNvCxnSpPr>
            <a:stCxn id="3241"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3243" name="Google Shape;3243;p34"/>
          <p:cNvSpPr/>
          <p:nvPr/>
        </p:nvSpPr>
        <p:spPr>
          <a:xfrm rot="5400000">
            <a:off x="108" y="4337554"/>
            <a:ext cx="714000" cy="70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5400000">
            <a:off x="108" y="3623629"/>
            <a:ext cx="714000" cy="7044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5400000">
            <a:off x="108" y="2909705"/>
            <a:ext cx="714000" cy="704400"/>
          </a:xfrm>
          <a:prstGeom prst="ellipse">
            <a:avLst/>
          </a:prstGeom>
          <a:solidFill>
            <a:srgbClr val="FFFF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253"/>
        <p:cNvGrpSpPr/>
        <p:nvPr/>
      </p:nvGrpSpPr>
      <p:grpSpPr>
        <a:xfrm>
          <a:off x="0" y="0"/>
          <a:ext cx="0" cy="0"/>
          <a:chOff x="0" y="0"/>
          <a:chExt cx="0" cy="0"/>
        </a:xfrm>
      </p:grpSpPr>
      <p:sp>
        <p:nvSpPr>
          <p:cNvPr id="3254" name="Google Shape;3254;p35"/>
          <p:cNvSpPr/>
          <p:nvPr/>
        </p:nvSpPr>
        <p:spPr>
          <a:xfrm rot="-5400000" flipH="1">
            <a:off x="6998066"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5"/>
          <p:cNvSpPr/>
          <p:nvPr/>
        </p:nvSpPr>
        <p:spPr>
          <a:xfrm rot="5400000" flipH="1">
            <a:off x="7479641"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5"/>
          <p:cNvSpPr/>
          <p:nvPr/>
        </p:nvSpPr>
        <p:spPr>
          <a:xfrm rot="5400000" flipH="1">
            <a:off x="4344529"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35"/>
          <p:cNvGrpSpPr/>
          <p:nvPr/>
        </p:nvGrpSpPr>
        <p:grpSpPr>
          <a:xfrm flipH="1">
            <a:off x="13317" y="18224"/>
            <a:ext cx="9144182" cy="5148055"/>
            <a:chOff x="-170" y="-1888"/>
            <a:chExt cx="9144182" cy="5148055"/>
          </a:xfrm>
        </p:grpSpPr>
        <p:sp>
          <p:nvSpPr>
            <p:cNvPr id="3258" name="Google Shape;3258;p3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9" name="Google Shape;3259;p3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0" name="Google Shape;3260;p3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1" name="Google Shape;3261;p3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2" name="Google Shape;3262;p3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3" name="Google Shape;3263;p3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4" name="Google Shape;3264;p3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5" name="Google Shape;3265;p3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6" name="Google Shape;3266;p3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7" name="Google Shape;3267;p3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8" name="Google Shape;3268;p3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9" name="Google Shape;3269;p3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0" name="Google Shape;3270;p3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1" name="Google Shape;3271;p3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2" name="Google Shape;3272;p3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3" name="Google Shape;3273;p3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4" name="Google Shape;3274;p3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5" name="Google Shape;3275;p3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6" name="Google Shape;3276;p3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7" name="Google Shape;3277;p3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8" name="Google Shape;3278;p3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9" name="Google Shape;3279;p3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0" name="Google Shape;3280;p3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1" name="Google Shape;3281;p3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2" name="Google Shape;3282;p3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3" name="Google Shape;3283;p3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4" name="Google Shape;3284;p3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5" name="Google Shape;3285;p3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6" name="Google Shape;3286;p3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7" name="Google Shape;3287;p3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8" name="Google Shape;3288;p3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9" name="Google Shape;3289;p3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0" name="Google Shape;3290;p3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1" name="Google Shape;3291;p3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2" name="Google Shape;3292;p3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3" name="Google Shape;3293;p3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4" name="Google Shape;3294;p3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5" name="Google Shape;3295;p3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6" name="Google Shape;3296;p3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7" name="Google Shape;3297;p3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8" name="Google Shape;3298;p3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9" name="Google Shape;3299;p3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0" name="Google Shape;3300;p3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1" name="Google Shape;3301;p3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2" name="Google Shape;3302;p3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3" name="Google Shape;3303;p3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4" name="Google Shape;3304;p3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5" name="Google Shape;3305;p3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6" name="Google Shape;3306;p3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7" name="Google Shape;3307;p3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308" name="Google Shape;3308;p35"/>
          <p:cNvSpPr/>
          <p:nvPr/>
        </p:nvSpPr>
        <p:spPr>
          <a:xfrm rot="5400000" flipH="1">
            <a:off x="4728979"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5"/>
          <p:cNvSpPr/>
          <p:nvPr/>
        </p:nvSpPr>
        <p:spPr>
          <a:xfrm rot="5400000" flipH="1">
            <a:off x="5174479"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5"/>
          <p:cNvSpPr/>
          <p:nvPr/>
        </p:nvSpPr>
        <p:spPr>
          <a:xfrm rot="5400000" flipH="1">
            <a:off x="4840579"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5"/>
          <p:cNvSpPr/>
          <p:nvPr/>
        </p:nvSpPr>
        <p:spPr>
          <a:xfrm flipH="1">
            <a:off x="9513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5"/>
          <p:cNvSpPr/>
          <p:nvPr/>
        </p:nvSpPr>
        <p:spPr>
          <a:xfrm flipH="1">
            <a:off x="26802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5"/>
          <p:cNvSpPr/>
          <p:nvPr/>
        </p:nvSpPr>
        <p:spPr>
          <a:xfrm flipH="1">
            <a:off x="26755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5"/>
          <p:cNvSpPr/>
          <p:nvPr/>
        </p:nvSpPr>
        <p:spPr>
          <a:xfrm flipH="1">
            <a:off x="25544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5"/>
          <p:cNvSpPr/>
          <p:nvPr/>
        </p:nvSpPr>
        <p:spPr>
          <a:xfrm flipH="1">
            <a:off x="4278066"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5"/>
          <p:cNvSpPr/>
          <p:nvPr/>
        </p:nvSpPr>
        <p:spPr>
          <a:xfrm flipH="1">
            <a:off x="37673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5"/>
          <p:cNvSpPr txBox="1">
            <a:spLocks noGrp="1"/>
          </p:cNvSpPr>
          <p:nvPr>
            <p:ph type="title"/>
          </p:nvPr>
        </p:nvSpPr>
        <p:spPr>
          <a:xfrm flipH="1">
            <a:off x="4287366" y="2128400"/>
            <a:ext cx="4137000" cy="108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400"/>
              <a:buNone/>
              <a:defRPr sz="34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3318" name="Google Shape;3318;p35"/>
          <p:cNvSpPr txBox="1">
            <a:spLocks noGrp="1"/>
          </p:cNvSpPr>
          <p:nvPr>
            <p:ph type="title" idx="2" hasCustomPrompt="1"/>
          </p:nvPr>
        </p:nvSpPr>
        <p:spPr>
          <a:xfrm flipH="1">
            <a:off x="5045766" y="1024800"/>
            <a:ext cx="3378600" cy="88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2000"/>
              <a:buNone/>
              <a:defRPr sz="120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3319" name="Google Shape;3319;p35"/>
          <p:cNvSpPr txBox="1">
            <a:spLocks noGrp="1"/>
          </p:cNvSpPr>
          <p:nvPr>
            <p:ph type="subTitle" idx="1"/>
          </p:nvPr>
        </p:nvSpPr>
        <p:spPr>
          <a:xfrm flipH="1">
            <a:off x="5573766" y="3270650"/>
            <a:ext cx="2850600" cy="59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gn="r" rtl="0">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lgn="r" rtl="0">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lgn="r" rtl="0">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lgn="r" rtl="0">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lgn="r" rtl="0">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lgn="r" rtl="0">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lgn="r" rtl="0">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lgn="r" rtl="0">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3320" name="Google Shape;3320;p35"/>
          <p:cNvSpPr/>
          <p:nvPr/>
        </p:nvSpPr>
        <p:spPr>
          <a:xfrm rot="5400000" flipH="1">
            <a:off x="15022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5"/>
          <p:cNvSpPr/>
          <p:nvPr/>
        </p:nvSpPr>
        <p:spPr>
          <a:xfrm flipH="1">
            <a:off x="-29944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5"/>
          <p:cNvSpPr/>
          <p:nvPr/>
        </p:nvSpPr>
        <p:spPr>
          <a:xfrm flipH="1">
            <a:off x="-30146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5"/>
          <p:cNvSpPr/>
          <p:nvPr/>
        </p:nvSpPr>
        <p:spPr>
          <a:xfrm flipH="1">
            <a:off x="-31652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5"/>
          <p:cNvSpPr/>
          <p:nvPr/>
        </p:nvSpPr>
        <p:spPr>
          <a:xfrm flipH="1">
            <a:off x="-30714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5"/>
          <p:cNvSpPr/>
          <p:nvPr/>
        </p:nvSpPr>
        <p:spPr>
          <a:xfrm flipH="1">
            <a:off x="-27908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5"/>
          <p:cNvSpPr/>
          <p:nvPr/>
        </p:nvSpPr>
        <p:spPr>
          <a:xfrm flipH="1">
            <a:off x="-26670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5"/>
          <p:cNvSpPr/>
          <p:nvPr/>
        </p:nvSpPr>
        <p:spPr>
          <a:xfrm flipH="1">
            <a:off x="-25649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5"/>
          <p:cNvSpPr/>
          <p:nvPr/>
        </p:nvSpPr>
        <p:spPr>
          <a:xfrm flipH="1">
            <a:off x="-23080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5"/>
          <p:cNvSpPr/>
          <p:nvPr/>
        </p:nvSpPr>
        <p:spPr>
          <a:xfrm flipH="1">
            <a:off x="29533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5"/>
          <p:cNvSpPr/>
          <p:nvPr/>
        </p:nvSpPr>
        <p:spPr>
          <a:xfrm rot="-5400000" flipH="1">
            <a:off x="30212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5"/>
          <p:cNvSpPr/>
          <p:nvPr/>
        </p:nvSpPr>
        <p:spPr>
          <a:xfrm flipH="1">
            <a:off x="21302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5"/>
          <p:cNvSpPr/>
          <p:nvPr/>
        </p:nvSpPr>
        <p:spPr>
          <a:xfrm rot="5400000" flipH="1">
            <a:off x="-5055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5"/>
          <p:cNvSpPr/>
          <p:nvPr/>
        </p:nvSpPr>
        <p:spPr>
          <a:xfrm rot="10800000" flipH="1">
            <a:off x="10970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35"/>
          <p:cNvGrpSpPr/>
          <p:nvPr/>
        </p:nvGrpSpPr>
        <p:grpSpPr>
          <a:xfrm rot="10800000" flipH="1">
            <a:off x="1933766" y="4595938"/>
            <a:ext cx="1969850" cy="191750"/>
            <a:chOff x="1454525" y="7080325"/>
            <a:chExt cx="1969850" cy="191750"/>
          </a:xfrm>
        </p:grpSpPr>
        <p:sp>
          <p:nvSpPr>
            <p:cNvPr id="3335" name="Google Shape;3335;p3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35"/>
          <p:cNvSpPr/>
          <p:nvPr/>
        </p:nvSpPr>
        <p:spPr>
          <a:xfrm rot="712991" flipH="1">
            <a:off x="11160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5"/>
          <p:cNvSpPr/>
          <p:nvPr/>
        </p:nvSpPr>
        <p:spPr>
          <a:xfrm rot="712991" flipH="1">
            <a:off x="8591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5"/>
          <p:cNvSpPr/>
          <p:nvPr/>
        </p:nvSpPr>
        <p:spPr>
          <a:xfrm rot="712991" flipH="1">
            <a:off x="5769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6" name="Google Shape;3366;p35"/>
          <p:cNvCxnSpPr/>
          <p:nvPr/>
        </p:nvCxnSpPr>
        <p:spPr>
          <a:xfrm rot="10800000">
            <a:off x="23730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3367" name="Google Shape;3367;p35"/>
          <p:cNvSpPr/>
          <p:nvPr/>
        </p:nvSpPr>
        <p:spPr>
          <a:xfrm rot="6883382" flipH="1">
            <a:off x="7887092"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8" name="Google Shape;3368;p35"/>
          <p:cNvCxnSpPr>
            <a:stCxn id="3367" idx="4"/>
            <a:endCxn id="3367" idx="0"/>
          </p:cNvCxnSpPr>
          <p:nvPr/>
        </p:nvCxnSpPr>
        <p:spPr>
          <a:xfrm>
            <a:off x="7917089"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3369" name="Google Shape;3369;p35"/>
          <p:cNvSpPr/>
          <p:nvPr/>
        </p:nvSpPr>
        <p:spPr>
          <a:xfrm flipH="1">
            <a:off x="1096806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5"/>
          <p:cNvSpPr/>
          <p:nvPr/>
        </p:nvSpPr>
        <p:spPr>
          <a:xfrm rot="10800000" flipH="1">
            <a:off x="38150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5"/>
          <p:cNvSpPr/>
          <p:nvPr/>
        </p:nvSpPr>
        <p:spPr>
          <a:xfrm rot="10800000" flipH="1">
            <a:off x="37673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5"/>
          <p:cNvSpPr/>
          <p:nvPr/>
        </p:nvSpPr>
        <p:spPr>
          <a:xfrm flipH="1">
            <a:off x="27482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3" name="Google Shape;3373;p35"/>
          <p:cNvCxnSpPr/>
          <p:nvPr/>
        </p:nvCxnSpPr>
        <p:spPr>
          <a:xfrm rot="10800000">
            <a:off x="2844816"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3374" name="Google Shape;3374;p35"/>
          <p:cNvSpPr/>
          <p:nvPr/>
        </p:nvSpPr>
        <p:spPr>
          <a:xfrm flipH="1">
            <a:off x="27482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5"/>
          <p:cNvSpPr/>
          <p:nvPr/>
        </p:nvSpPr>
        <p:spPr>
          <a:xfrm flipH="1">
            <a:off x="33416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5"/>
          <p:cNvSpPr/>
          <p:nvPr/>
        </p:nvSpPr>
        <p:spPr>
          <a:xfrm flipH="1">
            <a:off x="39350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5"/>
          <p:cNvSpPr/>
          <p:nvPr/>
        </p:nvSpPr>
        <p:spPr>
          <a:xfrm flipH="1">
            <a:off x="22689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5"/>
          <p:cNvSpPr/>
          <p:nvPr/>
        </p:nvSpPr>
        <p:spPr>
          <a:xfrm rot="-5400000" flipH="1">
            <a:off x="-19258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5"/>
          <p:cNvSpPr/>
          <p:nvPr/>
        </p:nvSpPr>
        <p:spPr>
          <a:xfrm rot="-5400000" flipH="1">
            <a:off x="-14359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5"/>
          <p:cNvSpPr/>
          <p:nvPr/>
        </p:nvSpPr>
        <p:spPr>
          <a:xfrm rot="5400000" flipH="1">
            <a:off x="-2006609"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35"/>
          <p:cNvCxnSpPr>
            <a:endCxn id="3378" idx="3"/>
          </p:cNvCxnSpPr>
          <p:nvPr/>
        </p:nvCxnSpPr>
        <p:spPr>
          <a:xfrm rot="10800000">
            <a:off x="-1925805" y="259445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382"/>
        <p:cNvGrpSpPr/>
        <p:nvPr/>
      </p:nvGrpSpPr>
      <p:grpSpPr>
        <a:xfrm>
          <a:off x="0" y="0"/>
          <a:ext cx="0" cy="0"/>
          <a:chOff x="0" y="0"/>
          <a:chExt cx="0" cy="0"/>
        </a:xfrm>
      </p:grpSpPr>
      <p:sp>
        <p:nvSpPr>
          <p:cNvPr id="3383" name="Google Shape;3383;p36"/>
          <p:cNvSpPr/>
          <p:nvPr/>
        </p:nvSpPr>
        <p:spPr>
          <a:xfrm rot="10800000">
            <a:off x="7779400" y="0"/>
            <a:ext cx="1390800" cy="139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4" name="Google Shape;3384;p36"/>
          <p:cNvGrpSpPr/>
          <p:nvPr/>
        </p:nvGrpSpPr>
        <p:grpSpPr>
          <a:xfrm>
            <a:off x="-459925" y="-92850"/>
            <a:ext cx="9637054" cy="5427080"/>
            <a:chOff x="-170" y="-1888"/>
            <a:chExt cx="9144182" cy="5148055"/>
          </a:xfrm>
        </p:grpSpPr>
        <p:sp>
          <p:nvSpPr>
            <p:cNvPr id="3385" name="Google Shape;3385;p3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6" name="Google Shape;3386;p3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7" name="Google Shape;3387;p3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8" name="Google Shape;3388;p3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9" name="Google Shape;3389;p3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0" name="Google Shape;3390;p3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1" name="Google Shape;3391;p3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2" name="Google Shape;3392;p3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3" name="Google Shape;3393;p3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4" name="Google Shape;3394;p3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5" name="Google Shape;3395;p3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6" name="Google Shape;3396;p3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7" name="Google Shape;3397;p3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8" name="Google Shape;3398;p3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9" name="Google Shape;3399;p3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0" name="Google Shape;3400;p3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1" name="Google Shape;3401;p3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2" name="Google Shape;3402;p3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3" name="Google Shape;3403;p3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4" name="Google Shape;3404;p3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5" name="Google Shape;3405;p3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6" name="Google Shape;3406;p3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7" name="Google Shape;3407;p3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8" name="Google Shape;3408;p3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9" name="Google Shape;3409;p3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0" name="Google Shape;3410;p3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1" name="Google Shape;3411;p3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2" name="Google Shape;3412;p3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3" name="Google Shape;3413;p3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4" name="Google Shape;3414;p3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5" name="Google Shape;3415;p3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6" name="Google Shape;3416;p3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7" name="Google Shape;3417;p3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8" name="Google Shape;3418;p3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9" name="Google Shape;3419;p3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0" name="Google Shape;3420;p3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1" name="Google Shape;3421;p3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2" name="Google Shape;3422;p3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3" name="Google Shape;3423;p3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4" name="Google Shape;3424;p3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5" name="Google Shape;3425;p3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6" name="Google Shape;3426;p3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7" name="Google Shape;3427;p3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8" name="Google Shape;3428;p3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9" name="Google Shape;3429;p3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0" name="Google Shape;3430;p3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1" name="Google Shape;3431;p3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2" name="Google Shape;3432;p3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3" name="Google Shape;3433;p3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4" name="Google Shape;3434;p3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35" name="Google Shape;3435;p36"/>
          <p:cNvSpPr/>
          <p:nvPr/>
        </p:nvSpPr>
        <p:spPr>
          <a:xfrm>
            <a:off x="35922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6"/>
          <p:cNvSpPr/>
          <p:nvPr/>
        </p:nvSpPr>
        <p:spPr>
          <a:xfrm>
            <a:off x="35725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6"/>
          <p:cNvSpPr/>
          <p:nvPr/>
        </p:nvSpPr>
        <p:spPr>
          <a:xfrm>
            <a:off x="34250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6"/>
          <p:cNvSpPr/>
          <p:nvPr/>
        </p:nvSpPr>
        <p:spPr>
          <a:xfrm>
            <a:off x="35169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6"/>
          <p:cNvSpPr/>
          <p:nvPr/>
        </p:nvSpPr>
        <p:spPr>
          <a:xfrm>
            <a:off x="37917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6"/>
          <p:cNvSpPr/>
          <p:nvPr/>
        </p:nvSpPr>
        <p:spPr>
          <a:xfrm>
            <a:off x="39130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6"/>
          <p:cNvSpPr/>
          <p:nvPr/>
        </p:nvSpPr>
        <p:spPr>
          <a:xfrm>
            <a:off x="40130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6"/>
          <p:cNvSpPr/>
          <p:nvPr/>
        </p:nvSpPr>
        <p:spPr>
          <a:xfrm>
            <a:off x="5022188" y="1416649"/>
            <a:ext cx="2408086" cy="240808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82207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80773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9456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52310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55335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rot="8111183">
            <a:off x="83381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rot="8111183">
            <a:off x="82272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4637" y="856262"/>
            <a:ext cx="3499169" cy="349916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&gt;</a:t>
            </a:r>
            <a:endParaRPr/>
          </a:p>
        </p:txBody>
      </p:sp>
      <p:sp>
        <p:nvSpPr>
          <p:cNvPr id="3451" name="Google Shape;3451;p36"/>
          <p:cNvSpPr/>
          <p:nvPr/>
        </p:nvSpPr>
        <p:spPr>
          <a:xfrm rot="8111183">
            <a:off x="80756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13700" y="-457200"/>
            <a:ext cx="6212100" cy="5943600"/>
          </a:xfrm>
          <a:prstGeom prst="roundRect">
            <a:avLst>
              <a:gd name="adj" fmla="val 0"/>
            </a:avLst>
          </a:prstGeom>
          <a:solidFill>
            <a:schemeClr val="accent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rot="10800000" flipH="1">
            <a:off x="80773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txBox="1"/>
          <p:nvPr/>
        </p:nvSpPr>
        <p:spPr>
          <a:xfrm>
            <a:off x="739425" y="3660875"/>
            <a:ext cx="3591600" cy="5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p:txBody>
      </p:sp>
      <p:sp>
        <p:nvSpPr>
          <p:cNvPr id="3455" name="Google Shape;3455;p36"/>
          <p:cNvSpPr txBox="1">
            <a:spLocks noGrp="1"/>
          </p:cNvSpPr>
          <p:nvPr>
            <p:ph type="subTitle" idx="1"/>
          </p:nvPr>
        </p:nvSpPr>
        <p:spPr>
          <a:xfrm>
            <a:off x="739425" y="1702850"/>
            <a:ext cx="37827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56" name="Google Shape;3456;p36"/>
          <p:cNvSpPr/>
          <p:nvPr/>
        </p:nvSpPr>
        <p:spPr>
          <a:xfrm>
            <a:off x="-53575" y="371500"/>
            <a:ext cx="6299100" cy="104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txBox="1">
            <a:spLocks noGrp="1"/>
          </p:cNvSpPr>
          <p:nvPr>
            <p:ph type="title"/>
          </p:nvPr>
        </p:nvSpPr>
        <p:spPr>
          <a:xfrm>
            <a:off x="739425" y="371426"/>
            <a:ext cx="3944400" cy="102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3458" name="Google Shape;3458;p36"/>
          <p:cNvCxnSpPr/>
          <p:nvPr/>
        </p:nvCxnSpPr>
        <p:spPr>
          <a:xfrm>
            <a:off x="740575" y="3427100"/>
            <a:ext cx="3438600" cy="0"/>
          </a:xfrm>
          <a:prstGeom prst="straightConnector1">
            <a:avLst/>
          </a:prstGeom>
          <a:noFill/>
          <a:ln w="9525" cap="flat" cmpd="sng">
            <a:solidFill>
              <a:schemeClr val="lt1"/>
            </a:solidFill>
            <a:prstDash val="solid"/>
            <a:round/>
            <a:headEnd type="none" w="med" len="med"/>
            <a:tailEnd type="none" w="med" len="med"/>
          </a:ln>
        </p:spPr>
      </p:cxnSp>
      <p:cxnSp>
        <p:nvCxnSpPr>
          <p:cNvPr id="3459" name="Google Shape;3459;p36"/>
          <p:cNvCxnSpPr/>
          <p:nvPr/>
        </p:nvCxnSpPr>
        <p:spPr>
          <a:xfrm rot="10800000">
            <a:off x="5125375" y="856250"/>
            <a:ext cx="1133400" cy="0"/>
          </a:xfrm>
          <a:prstGeom prst="straightConnector1">
            <a:avLst/>
          </a:prstGeom>
          <a:noFill/>
          <a:ln w="9525" cap="flat" cmpd="sng">
            <a:solidFill>
              <a:schemeClr val="dk2"/>
            </a:solidFill>
            <a:prstDash val="solid"/>
            <a:round/>
            <a:headEnd type="none" w="med" len="med"/>
            <a:tailEnd type="none" w="med" len="med"/>
          </a:ln>
        </p:spPr>
      </p:cxnSp>
      <p:sp>
        <p:nvSpPr>
          <p:cNvPr id="3460" name="Google Shape;3460;p36"/>
          <p:cNvSpPr/>
          <p:nvPr/>
        </p:nvSpPr>
        <p:spPr>
          <a:xfrm>
            <a:off x="5234725" y="1685275"/>
            <a:ext cx="1870800" cy="1870800"/>
          </a:xfrm>
          <a:prstGeom prst="ellipse">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lt2"/>
        </a:solidFill>
        <a:effectLst/>
      </p:bgPr>
    </p:bg>
    <p:spTree>
      <p:nvGrpSpPr>
        <p:cNvPr id="1" name="Shape 3461"/>
        <p:cNvGrpSpPr/>
        <p:nvPr/>
      </p:nvGrpSpPr>
      <p:grpSpPr>
        <a:xfrm>
          <a:off x="0" y="0"/>
          <a:ext cx="0" cy="0"/>
          <a:chOff x="0" y="0"/>
          <a:chExt cx="0" cy="0"/>
        </a:xfrm>
      </p:grpSpPr>
      <p:grpSp>
        <p:nvGrpSpPr>
          <p:cNvPr id="3462" name="Google Shape;3462;p37"/>
          <p:cNvGrpSpPr/>
          <p:nvPr/>
        </p:nvGrpSpPr>
        <p:grpSpPr>
          <a:xfrm>
            <a:off x="-13133" y="18224"/>
            <a:ext cx="9144182" cy="5148055"/>
            <a:chOff x="-170" y="-1888"/>
            <a:chExt cx="9144182" cy="5148055"/>
          </a:xfrm>
        </p:grpSpPr>
        <p:sp>
          <p:nvSpPr>
            <p:cNvPr id="3463" name="Google Shape;3463;p3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4" name="Google Shape;3464;p3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5" name="Google Shape;3465;p3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6" name="Google Shape;3466;p3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7" name="Google Shape;3467;p3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8" name="Google Shape;3468;p3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9" name="Google Shape;3469;p3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0" name="Google Shape;3470;p3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1" name="Google Shape;3471;p3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2" name="Google Shape;3472;p3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3" name="Google Shape;3473;p3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4" name="Google Shape;3474;p3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5" name="Google Shape;3475;p3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6" name="Google Shape;3476;p3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7" name="Google Shape;3477;p3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8" name="Google Shape;3478;p3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9" name="Google Shape;3479;p3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0" name="Google Shape;3480;p3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1" name="Google Shape;3481;p3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2" name="Google Shape;3482;p3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3" name="Google Shape;3483;p3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4" name="Google Shape;3484;p3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5" name="Google Shape;3485;p3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6" name="Google Shape;3486;p3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7" name="Google Shape;3487;p3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8" name="Google Shape;3488;p3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9" name="Google Shape;3489;p3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0" name="Google Shape;3490;p3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1" name="Google Shape;3491;p3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2" name="Google Shape;3492;p3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3" name="Google Shape;3493;p3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4" name="Google Shape;3494;p3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5" name="Google Shape;3495;p3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6" name="Google Shape;3496;p3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7" name="Google Shape;3497;p3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8" name="Google Shape;3498;p3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9" name="Google Shape;3499;p3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0" name="Google Shape;3500;p3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1" name="Google Shape;3501;p3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2" name="Google Shape;3502;p3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3" name="Google Shape;3503;p3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4" name="Google Shape;3504;p3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5" name="Google Shape;3505;p3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6" name="Google Shape;3506;p3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7" name="Google Shape;3507;p3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8" name="Google Shape;3508;p3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9" name="Google Shape;3509;p3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0" name="Google Shape;3510;p3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1" name="Google Shape;3511;p3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2" name="Google Shape;3512;p3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3513"/>
        <p:cNvGrpSpPr/>
        <p:nvPr/>
      </p:nvGrpSpPr>
      <p:grpSpPr>
        <a:xfrm>
          <a:off x="0" y="0"/>
          <a:ext cx="0" cy="0"/>
          <a:chOff x="0" y="0"/>
          <a:chExt cx="0" cy="0"/>
        </a:xfrm>
      </p:grpSpPr>
      <p:grpSp>
        <p:nvGrpSpPr>
          <p:cNvPr id="3514" name="Google Shape;3514;p38"/>
          <p:cNvGrpSpPr/>
          <p:nvPr/>
        </p:nvGrpSpPr>
        <p:grpSpPr>
          <a:xfrm>
            <a:off x="-13133" y="18224"/>
            <a:ext cx="9144182" cy="5148055"/>
            <a:chOff x="-170" y="-1888"/>
            <a:chExt cx="9144182" cy="5148055"/>
          </a:xfrm>
        </p:grpSpPr>
        <p:sp>
          <p:nvSpPr>
            <p:cNvPr id="3515" name="Google Shape;3515;p38"/>
            <p:cNvSpPr/>
            <p:nvPr/>
          </p:nvSpPr>
          <p:spPr>
            <a:xfrm flipH="1">
              <a:off x="314364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6" name="Google Shape;3516;p38"/>
            <p:cNvSpPr/>
            <p:nvPr/>
          </p:nvSpPr>
          <p:spPr>
            <a:xfrm flipH="1">
              <a:off x="-170" y="28485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7" name="Google Shape;3517;p38"/>
            <p:cNvSpPr/>
            <p:nvPr/>
          </p:nvSpPr>
          <p:spPr>
            <a:xfrm flipH="1">
              <a:off x="9143974"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8" name="Google Shape;3518;p38"/>
            <p:cNvSpPr/>
            <p:nvPr/>
          </p:nvSpPr>
          <p:spPr>
            <a:xfrm flipH="1">
              <a:off x="885824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9" name="Google Shape;3519;p38"/>
            <p:cNvSpPr/>
            <p:nvPr/>
          </p:nvSpPr>
          <p:spPr>
            <a:xfrm flipH="1">
              <a:off x="8572510"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0" name="Google Shape;3520;p38"/>
            <p:cNvSpPr/>
            <p:nvPr/>
          </p:nvSpPr>
          <p:spPr>
            <a:xfrm flipH="1">
              <a:off x="8286778"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1" name="Google Shape;3521;p38"/>
            <p:cNvSpPr/>
            <p:nvPr/>
          </p:nvSpPr>
          <p:spPr>
            <a:xfrm flipH="1">
              <a:off x="800104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2" name="Google Shape;3522;p38"/>
            <p:cNvSpPr/>
            <p:nvPr/>
          </p:nvSpPr>
          <p:spPr>
            <a:xfrm flipH="1">
              <a:off x="771531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3" name="Google Shape;3523;p38"/>
            <p:cNvSpPr/>
            <p:nvPr/>
          </p:nvSpPr>
          <p:spPr>
            <a:xfrm flipH="1">
              <a:off x="7429583"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4" name="Google Shape;3524;p38"/>
            <p:cNvSpPr/>
            <p:nvPr/>
          </p:nvSpPr>
          <p:spPr>
            <a:xfrm flipH="1">
              <a:off x="714385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5" name="Google Shape;3525;p3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6" name="Google Shape;3526;p38"/>
            <p:cNvSpPr/>
            <p:nvPr/>
          </p:nvSpPr>
          <p:spPr>
            <a:xfrm flipH="1">
              <a:off x="657242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7" name="Google Shape;3527;p38"/>
            <p:cNvSpPr/>
            <p:nvPr/>
          </p:nvSpPr>
          <p:spPr>
            <a:xfrm flipH="1">
              <a:off x="6286695"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8" name="Google Shape;3528;p38"/>
            <p:cNvSpPr/>
            <p:nvPr/>
          </p:nvSpPr>
          <p:spPr>
            <a:xfrm flipH="1">
              <a:off x="6000963"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9" name="Google Shape;3529;p38"/>
            <p:cNvSpPr/>
            <p:nvPr/>
          </p:nvSpPr>
          <p:spPr>
            <a:xfrm flipH="1">
              <a:off x="571523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0" name="Google Shape;3530;p38"/>
            <p:cNvSpPr/>
            <p:nvPr/>
          </p:nvSpPr>
          <p:spPr>
            <a:xfrm flipH="1">
              <a:off x="542949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1" name="Google Shape;3531;p38"/>
            <p:cNvSpPr/>
            <p:nvPr/>
          </p:nvSpPr>
          <p:spPr>
            <a:xfrm flipH="1">
              <a:off x="5143768"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2" name="Google Shape;3532;p38"/>
            <p:cNvSpPr/>
            <p:nvPr/>
          </p:nvSpPr>
          <p:spPr>
            <a:xfrm flipH="1">
              <a:off x="485803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3" name="Google Shape;3533;p38"/>
            <p:cNvSpPr/>
            <p:nvPr/>
          </p:nvSpPr>
          <p:spPr>
            <a:xfrm flipH="1">
              <a:off x="4572304"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4" name="Google Shape;3534;p38"/>
            <p:cNvSpPr/>
            <p:nvPr/>
          </p:nvSpPr>
          <p:spPr>
            <a:xfrm flipH="1">
              <a:off x="428657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5" name="Google Shape;3535;p38"/>
            <p:cNvSpPr/>
            <p:nvPr/>
          </p:nvSpPr>
          <p:spPr>
            <a:xfrm flipH="1">
              <a:off x="400084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6" name="Google Shape;3536;p38"/>
            <p:cNvSpPr/>
            <p:nvPr/>
          </p:nvSpPr>
          <p:spPr>
            <a:xfrm flipH="1">
              <a:off x="371510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7" name="Google Shape;3537;p38"/>
            <p:cNvSpPr/>
            <p:nvPr/>
          </p:nvSpPr>
          <p:spPr>
            <a:xfrm flipH="1">
              <a:off x="342937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8" name="Google Shape;3538;p38"/>
            <p:cNvSpPr/>
            <p:nvPr/>
          </p:nvSpPr>
          <p:spPr>
            <a:xfrm flipH="1">
              <a:off x="-170" y="285847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9" name="Google Shape;3539;p38"/>
            <p:cNvSpPr/>
            <p:nvPr/>
          </p:nvSpPr>
          <p:spPr>
            <a:xfrm flipH="1">
              <a:off x="-170" y="257249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0" name="Google Shape;3540;p38"/>
            <p:cNvSpPr/>
            <p:nvPr/>
          </p:nvSpPr>
          <p:spPr>
            <a:xfrm flipH="1">
              <a:off x="-170" y="228656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1" name="Google Shape;3541;p38"/>
            <p:cNvSpPr/>
            <p:nvPr/>
          </p:nvSpPr>
          <p:spPr>
            <a:xfrm flipH="1">
              <a:off x="-170" y="2000585"/>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2" name="Google Shape;3542;p38"/>
            <p:cNvSpPr/>
            <p:nvPr/>
          </p:nvSpPr>
          <p:spPr>
            <a:xfrm flipH="1">
              <a:off x="-170" y="1714610"/>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3" name="Google Shape;3543;p38"/>
            <p:cNvSpPr/>
            <p:nvPr/>
          </p:nvSpPr>
          <p:spPr>
            <a:xfrm flipH="1">
              <a:off x="-170" y="142867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4" name="Google Shape;3544;p38"/>
            <p:cNvSpPr/>
            <p:nvPr/>
          </p:nvSpPr>
          <p:spPr>
            <a:xfrm flipH="1">
              <a:off x="-170" y="428750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5" name="Google Shape;3545;p38"/>
            <p:cNvSpPr/>
            <p:nvPr/>
          </p:nvSpPr>
          <p:spPr>
            <a:xfrm flipH="1">
              <a:off x="-170" y="4001524"/>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6" name="Google Shape;3546;p38"/>
            <p:cNvSpPr/>
            <p:nvPr/>
          </p:nvSpPr>
          <p:spPr>
            <a:xfrm flipH="1">
              <a:off x="-170" y="3716321"/>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7" name="Google Shape;3547;p38"/>
            <p:cNvSpPr/>
            <p:nvPr/>
          </p:nvSpPr>
          <p:spPr>
            <a:xfrm flipH="1">
              <a:off x="-170" y="343038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8" name="Google Shape;3548;p38"/>
            <p:cNvSpPr/>
            <p:nvPr/>
          </p:nvSpPr>
          <p:spPr>
            <a:xfrm flipH="1">
              <a:off x="-170" y="485941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9" name="Google Shape;3549;p38"/>
            <p:cNvSpPr/>
            <p:nvPr/>
          </p:nvSpPr>
          <p:spPr>
            <a:xfrm flipH="1">
              <a:off x="-170" y="4573436"/>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0" name="Google Shape;3550;p38"/>
            <p:cNvSpPr/>
            <p:nvPr/>
          </p:nvSpPr>
          <p:spPr>
            <a:xfrm flipH="1">
              <a:off x="-170" y="3144409"/>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1" name="Google Shape;3551;p38"/>
            <p:cNvSpPr/>
            <p:nvPr/>
          </p:nvSpPr>
          <p:spPr>
            <a:xfrm flipH="1">
              <a:off x="-170" y="1142698"/>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2" name="Google Shape;3552;p38"/>
            <p:cNvSpPr/>
            <p:nvPr/>
          </p:nvSpPr>
          <p:spPr>
            <a:xfrm flipH="1">
              <a:off x="-170" y="85676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3" name="Google Shape;3553;p38"/>
            <p:cNvSpPr/>
            <p:nvPr/>
          </p:nvSpPr>
          <p:spPr>
            <a:xfrm flipH="1">
              <a:off x="-170" y="57078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4" name="Google Shape;3554;p38"/>
            <p:cNvSpPr/>
            <p:nvPr/>
          </p:nvSpPr>
          <p:spPr>
            <a:xfrm flipH="1">
              <a:off x="572060"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5" name="Google Shape;3555;p38"/>
            <p:cNvSpPr/>
            <p:nvPr/>
          </p:nvSpPr>
          <p:spPr>
            <a:xfrm flipH="1">
              <a:off x="2857914"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6" name="Google Shape;3556;p38"/>
            <p:cNvSpPr/>
            <p:nvPr/>
          </p:nvSpPr>
          <p:spPr>
            <a:xfrm flipH="1">
              <a:off x="2572182"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7" name="Google Shape;3557;p38"/>
            <p:cNvSpPr/>
            <p:nvPr/>
          </p:nvSpPr>
          <p:spPr>
            <a:xfrm flipH="1">
              <a:off x="2286450"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8" name="Google Shape;3558;p38"/>
            <p:cNvSpPr/>
            <p:nvPr/>
          </p:nvSpPr>
          <p:spPr>
            <a:xfrm flipH="1">
              <a:off x="2000718"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9" name="Google Shape;3559;p38"/>
            <p:cNvSpPr/>
            <p:nvPr/>
          </p:nvSpPr>
          <p:spPr>
            <a:xfrm flipH="1">
              <a:off x="1714987"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0" name="Google Shape;3560;p38"/>
            <p:cNvSpPr/>
            <p:nvPr/>
          </p:nvSpPr>
          <p:spPr>
            <a:xfrm flipH="1">
              <a:off x="1429255"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1" name="Google Shape;3561;p38"/>
            <p:cNvSpPr/>
            <p:nvPr/>
          </p:nvSpPr>
          <p:spPr>
            <a:xfrm flipH="1">
              <a:off x="1143523"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2" name="Google Shape;3562;p38"/>
            <p:cNvSpPr/>
            <p:nvPr/>
          </p:nvSpPr>
          <p:spPr>
            <a:xfrm flipH="1">
              <a:off x="857791"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3" name="Google Shape;3563;p38"/>
            <p:cNvSpPr/>
            <p:nvPr/>
          </p:nvSpPr>
          <p:spPr>
            <a:xfrm flipH="1">
              <a:off x="596"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4" name="Google Shape;3564;p38"/>
            <p:cNvSpPr/>
            <p:nvPr/>
          </p:nvSpPr>
          <p:spPr>
            <a:xfrm flipH="1">
              <a:off x="286328"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565" name="Google Shape;3565;p38"/>
          <p:cNvSpPr/>
          <p:nvPr/>
        </p:nvSpPr>
        <p:spPr>
          <a:xfrm rot="-5400000">
            <a:off x="6244249" y="-1492260"/>
            <a:ext cx="2887200" cy="2887200"/>
          </a:xfrm>
          <a:prstGeom prst="pie">
            <a:avLst>
              <a:gd name="adj1" fmla="val 5393868"/>
              <a:gd name="adj2" fmla="val 16186904"/>
            </a:avLst>
          </a:prstGeom>
          <a:solidFill>
            <a:srgbClr val="9FC5E8">
              <a:alpha val="5982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8"/>
          <p:cNvSpPr/>
          <p:nvPr/>
        </p:nvSpPr>
        <p:spPr>
          <a:xfrm rot="-5400000">
            <a:off x="6680684" y="-1056295"/>
            <a:ext cx="2014800" cy="20148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8"/>
          <p:cNvSpPr/>
          <p:nvPr/>
        </p:nvSpPr>
        <p:spPr>
          <a:xfrm rot="-5400000">
            <a:off x="7186425" y="-550435"/>
            <a:ext cx="1003200" cy="10032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8"/>
          <p:cNvSpPr/>
          <p:nvPr/>
        </p:nvSpPr>
        <p:spPr>
          <a:xfrm rot="5400000">
            <a:off x="6239550" y="-1504325"/>
            <a:ext cx="2897100" cy="2911800"/>
          </a:xfrm>
          <a:prstGeom prst="arc">
            <a:avLst>
              <a:gd name="adj1" fmla="val 16200000"/>
              <a:gd name="adj2" fmla="val 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8"/>
          <p:cNvSpPr/>
          <p:nvPr/>
        </p:nvSpPr>
        <p:spPr>
          <a:xfrm rot="-5400000">
            <a:off x="6807375" y="-988638"/>
            <a:ext cx="1760100" cy="1760100"/>
          </a:xfrm>
          <a:prstGeom prst="pie">
            <a:avLst>
              <a:gd name="adj1" fmla="val 5393868"/>
              <a:gd name="adj2" fmla="val 16186904"/>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8"/>
          <p:cNvSpPr/>
          <p:nvPr/>
        </p:nvSpPr>
        <p:spPr>
          <a:xfrm flipH="1">
            <a:off x="6541725" y="2040540"/>
            <a:ext cx="2014800" cy="1997400"/>
          </a:xfrm>
          <a:prstGeom prst="rect">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8"/>
          <p:cNvSpPr/>
          <p:nvPr/>
        </p:nvSpPr>
        <p:spPr>
          <a:xfrm rot="5400000">
            <a:off x="6928450" y="2621075"/>
            <a:ext cx="38391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2" name="Google Shape;3572;p38"/>
          <p:cNvCxnSpPr>
            <a:stCxn id="3573" idx="2"/>
          </p:cNvCxnSpPr>
          <p:nvPr/>
        </p:nvCxnSpPr>
        <p:spPr>
          <a:xfrm>
            <a:off x="8848000" y="2220290"/>
            <a:ext cx="0" cy="2398500"/>
          </a:xfrm>
          <a:prstGeom prst="straightConnector1">
            <a:avLst/>
          </a:prstGeom>
          <a:noFill/>
          <a:ln w="9525" cap="flat" cmpd="sng">
            <a:solidFill>
              <a:srgbClr val="B7B7B7"/>
            </a:solidFill>
            <a:prstDash val="solid"/>
            <a:round/>
            <a:headEnd type="none" w="med" len="med"/>
            <a:tailEnd type="none" w="med" len="med"/>
          </a:ln>
        </p:spPr>
      </p:cxnSp>
      <p:sp>
        <p:nvSpPr>
          <p:cNvPr id="3574" name="Google Shape;3574;p38"/>
          <p:cNvSpPr/>
          <p:nvPr/>
        </p:nvSpPr>
        <p:spPr>
          <a:xfrm rot="5400000">
            <a:off x="8551300" y="34109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8"/>
          <p:cNvSpPr/>
          <p:nvPr/>
        </p:nvSpPr>
        <p:spPr>
          <a:xfrm rot="5400000">
            <a:off x="8551300" y="28175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8"/>
          <p:cNvSpPr/>
          <p:nvPr/>
        </p:nvSpPr>
        <p:spPr>
          <a:xfrm rot="5400000">
            <a:off x="8551300" y="22241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8"/>
          <p:cNvSpPr/>
          <p:nvPr/>
        </p:nvSpPr>
        <p:spPr>
          <a:xfrm rot="5400000">
            <a:off x="8029600" y="4750475"/>
            <a:ext cx="1634100" cy="596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8"/>
          <p:cNvSpPr/>
          <p:nvPr/>
        </p:nvSpPr>
        <p:spPr>
          <a:xfrm rot="5400000">
            <a:off x="8620150" y="42767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8"/>
          <p:cNvSpPr/>
          <p:nvPr/>
        </p:nvSpPr>
        <p:spPr>
          <a:xfrm rot="5400000">
            <a:off x="8551300" y="42291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8"/>
          <p:cNvSpPr/>
          <p:nvPr/>
        </p:nvSpPr>
        <p:spPr>
          <a:xfrm flipH="1">
            <a:off x="6533775" y="2089263"/>
            <a:ext cx="2014800" cy="1952400"/>
          </a:xfrm>
          <a:prstGeom prst="rtTriangle">
            <a:avLst/>
          </a:prstGeom>
          <a:solidFill>
            <a:schemeClr val="accent4"/>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8"/>
          <p:cNvSpPr/>
          <p:nvPr/>
        </p:nvSpPr>
        <p:spPr>
          <a:xfrm flipH="1">
            <a:off x="7097477" y="2601100"/>
            <a:ext cx="887400" cy="87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1" name="Google Shape;3581;p38"/>
          <p:cNvCxnSpPr/>
          <p:nvPr/>
        </p:nvCxnSpPr>
        <p:spPr>
          <a:xfrm rot="10800000">
            <a:off x="4244317" y="5187575"/>
            <a:ext cx="4256100" cy="0"/>
          </a:xfrm>
          <a:prstGeom prst="straightConnector1">
            <a:avLst/>
          </a:prstGeom>
          <a:noFill/>
          <a:ln w="9525" cap="flat" cmpd="sng">
            <a:solidFill>
              <a:srgbClr val="B7B7B7"/>
            </a:solidFill>
            <a:prstDash val="solid"/>
            <a:round/>
            <a:headEnd type="none" w="med" len="med"/>
            <a:tailEnd type="none" w="med" len="med"/>
          </a:ln>
        </p:spPr>
      </p:cxnSp>
      <p:sp>
        <p:nvSpPr>
          <p:cNvPr id="3582" name="Google Shape;3582;p38"/>
          <p:cNvSpPr/>
          <p:nvPr/>
        </p:nvSpPr>
        <p:spPr>
          <a:xfrm rot="-5400000" flipH="1">
            <a:off x="7103475" y="4736675"/>
            <a:ext cx="875400" cy="86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3" name="Google Shape;3583;p38"/>
          <p:cNvCxnSpPr>
            <a:stCxn id="3579" idx="2"/>
            <a:endCxn id="3579" idx="4"/>
          </p:cNvCxnSpPr>
          <p:nvPr/>
        </p:nvCxnSpPr>
        <p:spPr>
          <a:xfrm rot="10800000">
            <a:off x="6533775" y="4041663"/>
            <a:ext cx="2014800" cy="0"/>
          </a:xfrm>
          <a:prstGeom prst="straightConnector1">
            <a:avLst/>
          </a:prstGeom>
          <a:noFill/>
          <a:ln w="9525" cap="flat" cmpd="sng">
            <a:solidFill>
              <a:srgbClr val="999999"/>
            </a:solidFill>
            <a:prstDash val="solid"/>
            <a:round/>
            <a:headEnd type="none" w="med" len="med"/>
            <a:tailEnd type="none" w="med" len="med"/>
          </a:ln>
        </p:spPr>
      </p:cxnSp>
      <p:sp>
        <p:nvSpPr>
          <p:cNvPr id="3584" name="Google Shape;3584;p38"/>
          <p:cNvSpPr/>
          <p:nvPr/>
        </p:nvSpPr>
        <p:spPr>
          <a:xfrm>
            <a:off x="720000" y="819150"/>
            <a:ext cx="5813700" cy="379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A33D975B-7163-4E41-AB42-9996780B7F4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AB557AC-0E5C-4F32-9C69-10216DC3A7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9D1245A-DB7E-4B41-890E-0619D14BD1B2}"/>
              </a:ext>
            </a:extLst>
          </p:cNvPr>
          <p:cNvSpPr>
            <a:spLocks noGrp="1"/>
          </p:cNvSpPr>
          <p:nvPr>
            <p:ph type="sldNum" sz="quarter" idx="12"/>
          </p:nvPr>
        </p:nvSpPr>
        <p:spPr/>
        <p:txBody>
          <a:bodyPr/>
          <a:lstStyle>
            <a:lvl1pPr>
              <a:defRPr/>
            </a:lvl1pPr>
          </a:lstStyle>
          <a:p>
            <a:fld id="{5B166471-65F1-4DA8-9396-B1A486326E86}" type="slidenum">
              <a:rPr lang="id-ID" altLang="en-US"/>
              <a:pPr/>
              <a:t>‹#›</a:t>
            </a:fld>
            <a:endParaRPr lang="id-ID" altLang="en-US"/>
          </a:p>
        </p:txBody>
      </p:sp>
    </p:spTree>
    <p:extLst>
      <p:ext uri="{BB962C8B-B14F-4D97-AF65-F5344CB8AC3E}">
        <p14:creationId xmlns:p14="http://schemas.microsoft.com/office/powerpoint/2010/main" val="1192800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B3397A-CBD7-4B54-A9F8-D8F700CBF23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99CBB54-0535-40DF-A70B-326FB81ACE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DC9F478-5D91-4558-8671-13C7CE4D3D00}"/>
              </a:ext>
            </a:extLst>
          </p:cNvPr>
          <p:cNvSpPr>
            <a:spLocks noGrp="1"/>
          </p:cNvSpPr>
          <p:nvPr>
            <p:ph type="sldNum" sz="quarter" idx="12"/>
          </p:nvPr>
        </p:nvSpPr>
        <p:spPr/>
        <p:txBody>
          <a:bodyPr/>
          <a:lstStyle>
            <a:lvl1pPr>
              <a:defRPr/>
            </a:lvl1pPr>
          </a:lstStyle>
          <a:p>
            <a:fld id="{884CA7FE-C175-4AEE-8B50-5EF057067FB2}" type="slidenum">
              <a:rPr lang="en-US" altLang="en-US"/>
              <a:pPr/>
              <a:t>‹#›</a:t>
            </a:fld>
            <a:endParaRPr lang="en-US" altLang="en-US"/>
          </a:p>
        </p:txBody>
      </p:sp>
    </p:spTree>
    <p:extLst>
      <p:ext uri="{BB962C8B-B14F-4D97-AF65-F5344CB8AC3E}">
        <p14:creationId xmlns:p14="http://schemas.microsoft.com/office/powerpoint/2010/main" val="3551540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2604BA4A-96D0-4A0D-8CE9-4C4CD149495D}"/>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B598E63C-68A4-4CEA-8AC6-558CCC76500D}"/>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0B3323DE-7EB5-4B42-9104-65CF4AD00B07}"/>
              </a:ext>
            </a:extLst>
          </p:cNvPr>
          <p:cNvSpPr>
            <a:spLocks noGrp="1"/>
          </p:cNvSpPr>
          <p:nvPr>
            <p:ph type="sldNum" sz="quarter" idx="12"/>
          </p:nvPr>
        </p:nvSpPr>
        <p:spPr/>
        <p:txBody>
          <a:bodyPr/>
          <a:lstStyle>
            <a:lvl1pPr>
              <a:defRPr/>
            </a:lvl1pPr>
          </a:lstStyle>
          <a:p>
            <a:fld id="{F673ACB0-B4F9-4ADA-A167-7D758B1D1FA6}" type="slidenum">
              <a:rPr lang="id-ID" altLang="en-US"/>
              <a:pPr/>
              <a:t>‹#›</a:t>
            </a:fld>
            <a:endParaRPr lang="id-ID" altLang="en-US"/>
          </a:p>
        </p:txBody>
      </p:sp>
    </p:spTree>
    <p:extLst>
      <p:ext uri="{BB962C8B-B14F-4D97-AF65-F5344CB8AC3E}">
        <p14:creationId xmlns:p14="http://schemas.microsoft.com/office/powerpoint/2010/main" val="423823011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7E0545E-050C-4E4E-B57B-12CCF9E40254}"/>
              </a:ext>
            </a:extLst>
          </p:cNvPr>
          <p:cNvSpPr>
            <a:spLocks noGrp="1"/>
          </p:cNvSpPr>
          <p:nvPr>
            <p:ph type="dt" sz="half" idx="10"/>
          </p:nvPr>
        </p:nvSpPr>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EE834DBF-6729-4459-9A98-AA183B966C7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72316348-2D55-40AC-BF53-57C4602E060C}"/>
              </a:ext>
            </a:extLst>
          </p:cNvPr>
          <p:cNvSpPr>
            <a:spLocks noGrp="1"/>
          </p:cNvSpPr>
          <p:nvPr>
            <p:ph type="sldNum" sz="quarter" idx="12"/>
          </p:nvPr>
        </p:nvSpPr>
        <p:spPr/>
        <p:txBody>
          <a:bodyPr/>
          <a:lstStyle>
            <a:lvl1pPr>
              <a:defRPr/>
            </a:lvl1pPr>
          </a:lstStyle>
          <a:p>
            <a:fld id="{70615FF2-E374-490C-AE92-118319A73064}" type="slidenum">
              <a:rPr lang="en-US" altLang="en-US"/>
              <a:pPr/>
              <a:t>‹#›</a:t>
            </a:fld>
            <a:endParaRPr lang="en-US" altLang="en-US"/>
          </a:p>
        </p:txBody>
      </p:sp>
    </p:spTree>
    <p:extLst>
      <p:ext uri="{BB962C8B-B14F-4D97-AF65-F5344CB8AC3E}">
        <p14:creationId xmlns:p14="http://schemas.microsoft.com/office/powerpoint/2010/main" val="33177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520"/>
        <p:cNvGrpSpPr/>
        <p:nvPr/>
      </p:nvGrpSpPr>
      <p:grpSpPr>
        <a:xfrm>
          <a:off x="0" y="0"/>
          <a:ext cx="0" cy="0"/>
          <a:chOff x="0" y="0"/>
          <a:chExt cx="0" cy="0"/>
        </a:xfrm>
      </p:grpSpPr>
      <p:sp>
        <p:nvSpPr>
          <p:cNvPr id="521" name="Google Shape;521;p7"/>
          <p:cNvSpPr/>
          <p:nvPr/>
        </p:nvSpPr>
        <p:spPr>
          <a:xfrm rot="5400000">
            <a:off x="905071" y="-47938"/>
            <a:ext cx="899400" cy="1011600"/>
          </a:xfrm>
          <a:prstGeom prst="pie">
            <a:avLst>
              <a:gd name="adj1" fmla="val 5362061"/>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rot="10800000">
            <a:off x="1829083" y="-10700"/>
            <a:ext cx="2264100" cy="4515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rot="-5400000">
            <a:off x="3021489" y="-2428"/>
            <a:ext cx="441900" cy="4362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rot="-5400000">
            <a:off x="2139723" y="-2428"/>
            <a:ext cx="441900" cy="43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rot="-5400000">
            <a:off x="-15975" y="-107"/>
            <a:ext cx="451500" cy="445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5400000">
            <a:off x="429748" y="-2904"/>
            <a:ext cx="451500" cy="445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flipH="1">
            <a:off x="5860600" y="-30850"/>
            <a:ext cx="1614000" cy="4794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rot="-5400000">
            <a:off x="7474596" y="-837065"/>
            <a:ext cx="1662900" cy="1662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rot="-5400000">
            <a:off x="7725960" y="-585928"/>
            <a:ext cx="1160400" cy="11604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rot="-5400000">
            <a:off x="8017240" y="-294606"/>
            <a:ext cx="577800" cy="5778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rot="5400000">
            <a:off x="7471900" y="-843950"/>
            <a:ext cx="1668600" cy="1677000"/>
          </a:xfrm>
          <a:prstGeom prst="arc">
            <a:avLst>
              <a:gd name="adj1" fmla="val 16200000"/>
              <a:gd name="adj2" fmla="val 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rot="-5400000">
            <a:off x="7798927" y="-546954"/>
            <a:ext cx="1013700" cy="1013700"/>
          </a:xfrm>
          <a:prstGeom prst="pie">
            <a:avLst>
              <a:gd name="adj1" fmla="val 5393868"/>
              <a:gd name="adj2" fmla="val 16186904"/>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424433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flipH="1">
            <a:off x="7692525" y="2876550"/>
            <a:ext cx="864000" cy="856500"/>
          </a:xfrm>
          <a:prstGeom prst="rect">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7"/>
          <p:cNvGrpSpPr/>
          <p:nvPr/>
        </p:nvGrpSpPr>
        <p:grpSpPr>
          <a:xfrm>
            <a:off x="-13133" y="18224"/>
            <a:ext cx="9144182" cy="5148055"/>
            <a:chOff x="-170" y="-1888"/>
            <a:chExt cx="9144182" cy="5148055"/>
          </a:xfrm>
        </p:grpSpPr>
        <p:sp>
          <p:nvSpPr>
            <p:cNvPr id="536" name="Google Shape;536;p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7" name="Google Shape;537;p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8" name="Google Shape;538;p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9" name="Google Shape;539;p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0" name="Google Shape;540;p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1" name="Google Shape;541;p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2" name="Google Shape;542;p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3" name="Google Shape;543;p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4" name="Google Shape;544;p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5" name="Google Shape;545;p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6" name="Google Shape;546;p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7" name="Google Shape;547;p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8" name="Google Shape;548;p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9" name="Google Shape;549;p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0" name="Google Shape;550;p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1" name="Google Shape;551;p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2" name="Google Shape;552;p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3" name="Google Shape;553;p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4" name="Google Shape;554;p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5" name="Google Shape;555;p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6" name="Google Shape;556;p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7" name="Google Shape;557;p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8" name="Google Shape;558;p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9" name="Google Shape;559;p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0" name="Google Shape;560;p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1" name="Google Shape;561;p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2" name="Google Shape;562;p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3" name="Google Shape;563;p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4" name="Google Shape;564;p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5" name="Google Shape;565;p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6" name="Google Shape;566;p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7" name="Google Shape;567;p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8" name="Google Shape;568;p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9" name="Google Shape;569;p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0" name="Google Shape;570;p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1" name="Google Shape;571;p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2" name="Google Shape;572;p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3" name="Google Shape;573;p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4" name="Google Shape;574;p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5" name="Google Shape;575;p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6" name="Google Shape;576;p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7" name="Google Shape;577;p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8" name="Google Shape;578;p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9" name="Google Shape;579;p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0" name="Google Shape;580;p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1" name="Google Shape;581;p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2" name="Google Shape;582;p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3" name="Google Shape;583;p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4" name="Google Shape;584;p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5" name="Google Shape;585;p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586" name="Google Shape;586;p7"/>
          <p:cNvSpPr/>
          <p:nvPr/>
        </p:nvSpPr>
        <p:spPr>
          <a:xfrm rot="5400000">
            <a:off x="6928450" y="2316275"/>
            <a:ext cx="38391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7" name="Google Shape;587;p7"/>
          <p:cNvCxnSpPr>
            <a:stCxn id="588" idx="2"/>
          </p:cNvCxnSpPr>
          <p:nvPr/>
        </p:nvCxnSpPr>
        <p:spPr>
          <a:xfrm>
            <a:off x="8848000" y="1915490"/>
            <a:ext cx="0" cy="2398500"/>
          </a:xfrm>
          <a:prstGeom prst="straightConnector1">
            <a:avLst/>
          </a:prstGeom>
          <a:noFill/>
          <a:ln w="9525" cap="flat" cmpd="sng">
            <a:solidFill>
              <a:srgbClr val="B7B7B7"/>
            </a:solidFill>
            <a:prstDash val="solid"/>
            <a:round/>
            <a:headEnd type="none" w="med" len="med"/>
            <a:tailEnd type="none" w="med" len="med"/>
          </a:ln>
        </p:spPr>
      </p:cxnSp>
      <p:sp>
        <p:nvSpPr>
          <p:cNvPr id="589" name="Google Shape;589;p7"/>
          <p:cNvSpPr/>
          <p:nvPr/>
        </p:nvSpPr>
        <p:spPr>
          <a:xfrm rot="5400000">
            <a:off x="8551300" y="31061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5400000">
            <a:off x="8551300" y="25127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5400000">
            <a:off x="8551300" y="19193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5400000">
            <a:off x="8029750" y="4445851"/>
            <a:ext cx="1636500" cy="593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5400000">
            <a:off x="8620150" y="39719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5400000">
            <a:off x="8551300" y="39243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7"/>
          <p:cNvGrpSpPr/>
          <p:nvPr/>
        </p:nvGrpSpPr>
        <p:grpSpPr>
          <a:xfrm>
            <a:off x="4155275" y="126925"/>
            <a:ext cx="1969850" cy="191750"/>
            <a:chOff x="1454525" y="7080325"/>
            <a:chExt cx="1969850" cy="191750"/>
          </a:xfrm>
        </p:grpSpPr>
        <p:sp>
          <p:nvSpPr>
            <p:cNvPr id="595" name="Google Shape;595;p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7"/>
          <p:cNvSpPr/>
          <p:nvPr/>
        </p:nvSpPr>
        <p:spPr>
          <a:xfrm flipH="1">
            <a:off x="7684575" y="2899700"/>
            <a:ext cx="864000" cy="837300"/>
          </a:xfrm>
          <a:prstGeom prst="rtTriangle">
            <a:avLst/>
          </a:prstGeom>
          <a:solidFill>
            <a:schemeClr val="accent4"/>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flipH="1">
            <a:off x="7827426" y="2982657"/>
            <a:ext cx="594000" cy="58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7"/>
          <p:cNvCxnSpPr/>
          <p:nvPr/>
        </p:nvCxnSpPr>
        <p:spPr>
          <a:xfrm rot="10800000">
            <a:off x="4244317" y="4882775"/>
            <a:ext cx="4256100" cy="0"/>
          </a:xfrm>
          <a:prstGeom prst="straightConnector1">
            <a:avLst/>
          </a:prstGeom>
          <a:noFill/>
          <a:ln w="9525" cap="flat" cmpd="sng">
            <a:solidFill>
              <a:srgbClr val="B7B7B7"/>
            </a:solidFill>
            <a:prstDash val="solid"/>
            <a:round/>
            <a:headEnd type="none" w="med" len="med"/>
            <a:tailEnd type="none" w="med" len="med"/>
          </a:ln>
        </p:spPr>
      </p:cxnSp>
      <p:sp>
        <p:nvSpPr>
          <p:cNvPr id="626" name="Google Shape;626;p7"/>
          <p:cNvSpPr/>
          <p:nvPr/>
        </p:nvSpPr>
        <p:spPr>
          <a:xfrm rot="-5400000" flipH="1">
            <a:off x="6056025" y="4629125"/>
            <a:ext cx="514200" cy="5073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rot="-5400000" flipH="1">
            <a:off x="4686313" y="4632425"/>
            <a:ext cx="507300" cy="50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rot="-5400000" flipH="1">
            <a:off x="7684825" y="4271525"/>
            <a:ext cx="875400" cy="86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7"/>
          <p:cNvCxnSpPr>
            <a:stCxn id="623" idx="2"/>
          </p:cNvCxnSpPr>
          <p:nvPr/>
        </p:nvCxnSpPr>
        <p:spPr>
          <a:xfrm rot="10800000">
            <a:off x="7712475" y="3735800"/>
            <a:ext cx="836100" cy="1200"/>
          </a:xfrm>
          <a:prstGeom prst="straightConnector1">
            <a:avLst/>
          </a:prstGeom>
          <a:noFill/>
          <a:ln w="9525" cap="flat" cmpd="sng">
            <a:solidFill>
              <a:srgbClr val="999999"/>
            </a:solidFill>
            <a:prstDash val="solid"/>
            <a:round/>
            <a:headEnd type="none" w="med" len="med"/>
            <a:tailEnd type="none" w="med" len="med"/>
          </a:ln>
        </p:spPr>
      </p:cxnSp>
      <p:sp>
        <p:nvSpPr>
          <p:cNvPr id="630" name="Google Shape;630;p7"/>
          <p:cNvSpPr/>
          <p:nvPr/>
        </p:nvSpPr>
        <p:spPr>
          <a:xfrm rot="-5400000" flipH="1">
            <a:off x="-34500" y="4612925"/>
            <a:ext cx="537000" cy="529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flipH="1">
            <a:off x="1089325" y="4270633"/>
            <a:ext cx="2084700" cy="875400"/>
          </a:xfrm>
          <a:prstGeom prst="rtTriangle">
            <a:avLst/>
          </a:prstGeom>
          <a:gradFill>
            <a:gsLst>
              <a:gs pos="0">
                <a:schemeClr val="accent2">
                  <a:alpha val="37500"/>
                </a:schemeClr>
              </a:gs>
              <a:gs pos="100000">
                <a:srgbClr val="FFFFFF">
                  <a:alpha val="0"/>
                  <a:alpha val="375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rot="-5400000" flipH="1">
            <a:off x="495300" y="4616250"/>
            <a:ext cx="537000" cy="529800"/>
          </a:xfrm>
          <a:prstGeom prst="ellipse">
            <a:avLst/>
          </a:prstGeom>
          <a:solidFill>
            <a:srgbClr val="F8B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rot="-5400000" flipH="1">
            <a:off x="3166525" y="4036775"/>
            <a:ext cx="1127700" cy="111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rot="10800000" flipH="1">
            <a:off x="1034150" y="4609638"/>
            <a:ext cx="2084700" cy="5370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7"/>
          <p:cNvCxnSpPr>
            <a:endCxn id="634" idx="0"/>
          </p:cNvCxnSpPr>
          <p:nvPr/>
        </p:nvCxnSpPr>
        <p:spPr>
          <a:xfrm flipH="1">
            <a:off x="1034150" y="4615038"/>
            <a:ext cx="2060100" cy="531600"/>
          </a:xfrm>
          <a:prstGeom prst="straightConnector1">
            <a:avLst/>
          </a:prstGeom>
          <a:noFill/>
          <a:ln w="9525" cap="flat" cmpd="sng">
            <a:solidFill>
              <a:srgbClr val="999999"/>
            </a:solidFill>
            <a:prstDash val="solid"/>
            <a:round/>
            <a:headEnd type="none" w="med" len="med"/>
            <a:tailEnd type="none" w="med" len="med"/>
          </a:ln>
        </p:spPr>
      </p:cxnSp>
      <p:sp>
        <p:nvSpPr>
          <p:cNvPr id="636" name="Google Shape;636;p7"/>
          <p:cNvSpPr/>
          <p:nvPr/>
        </p:nvSpPr>
        <p:spPr>
          <a:xfrm>
            <a:off x="0" y="545800"/>
            <a:ext cx="7738200" cy="4083600"/>
          </a:xfrm>
          <a:prstGeom prst="roundRect">
            <a:avLst>
              <a:gd name="adj" fmla="val 4665"/>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97175" y="437050"/>
            <a:ext cx="7974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rot="10800000">
            <a:off x="72348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 name="Google Shape;640;p7"/>
          <p:cNvSpPr/>
          <p:nvPr/>
        </p:nvSpPr>
        <p:spPr>
          <a:xfrm rot="10800000">
            <a:off x="71448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txBox="1">
            <a:spLocks noGrp="1"/>
          </p:cNvSpPr>
          <p:nvPr>
            <p:ph type="subTitle" idx="1"/>
          </p:nvPr>
        </p:nvSpPr>
        <p:spPr>
          <a:xfrm>
            <a:off x="713225" y="1526600"/>
            <a:ext cx="5412000" cy="255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DESIGN">
  <p:cSld name="TITLE DESIG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559374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194150" y="1679100"/>
            <a:ext cx="6755700" cy="1785300"/>
          </a:xfrm>
          <a:prstGeom prst="rect">
            <a:avLst/>
          </a:prstGeom>
        </p:spPr>
        <p:txBody>
          <a:bodyPr spcFirstLastPara="1" wrap="square" lIns="0" tIns="0" rIns="0" bIns="0" anchor="ctr" anchorCtr="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
        <p:nvSpPr>
          <p:cNvPr id="71" name="Google Shape;71;p13"/>
          <p:cNvSpPr/>
          <p:nvPr/>
        </p:nvSpPr>
        <p:spPr>
          <a:xfrm rot="10800000" flipH="1">
            <a:off x="2326312" y="871270"/>
            <a:ext cx="4491275" cy="354402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584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51626"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1"/>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58" name="Google Shape;58;p10"/>
          <p:cNvSpPr txBox="1">
            <a:spLocks noGrp="1"/>
          </p:cNvSpPr>
          <p:nvPr>
            <p:ph type="subTitle" idx="1"/>
          </p:nvPr>
        </p:nvSpPr>
        <p:spPr>
          <a:xfrm>
            <a:off x="12070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3651769"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2"/>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0" name="Google Shape;60;p10"/>
          <p:cNvSpPr txBox="1">
            <a:spLocks noGrp="1"/>
          </p:cNvSpPr>
          <p:nvPr>
            <p:ph type="subTitle" idx="3"/>
          </p:nvPr>
        </p:nvSpPr>
        <p:spPr>
          <a:xfrm>
            <a:off x="360630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6052401"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3"/>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2" name="Google Shape;62;p10"/>
          <p:cNvSpPr txBox="1">
            <a:spLocks noGrp="1"/>
          </p:cNvSpPr>
          <p:nvPr>
            <p:ph type="subTitle" idx="5"/>
          </p:nvPr>
        </p:nvSpPr>
        <p:spPr>
          <a:xfrm>
            <a:off x="60069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1266142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3911812" y="1737250"/>
            <a:ext cx="4313100" cy="11781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2500">
                <a:solidFill>
                  <a:srgbClr val="FFC39F"/>
                </a:solidFill>
              </a:defRPr>
            </a:lvl2pPr>
            <a:lvl3pPr lvl="2" algn="r" rtl="0">
              <a:spcBef>
                <a:spcPts val="0"/>
              </a:spcBef>
              <a:spcAft>
                <a:spcPts val="0"/>
              </a:spcAft>
              <a:buClr>
                <a:srgbClr val="FFC39F"/>
              </a:buClr>
              <a:buSzPts val="2500"/>
              <a:buNone/>
              <a:defRPr sz="2500">
                <a:solidFill>
                  <a:srgbClr val="FFC39F"/>
                </a:solidFill>
              </a:defRPr>
            </a:lvl3pPr>
            <a:lvl4pPr lvl="3" algn="r" rtl="0">
              <a:spcBef>
                <a:spcPts val="0"/>
              </a:spcBef>
              <a:spcAft>
                <a:spcPts val="0"/>
              </a:spcAft>
              <a:buClr>
                <a:srgbClr val="FFC39F"/>
              </a:buClr>
              <a:buSzPts val="2500"/>
              <a:buNone/>
              <a:defRPr sz="2500">
                <a:solidFill>
                  <a:srgbClr val="FFC39F"/>
                </a:solidFill>
              </a:defRPr>
            </a:lvl4pPr>
            <a:lvl5pPr lvl="4" algn="r" rtl="0">
              <a:spcBef>
                <a:spcPts val="0"/>
              </a:spcBef>
              <a:spcAft>
                <a:spcPts val="0"/>
              </a:spcAft>
              <a:buClr>
                <a:srgbClr val="FFC39F"/>
              </a:buClr>
              <a:buSzPts val="2500"/>
              <a:buNone/>
              <a:defRPr sz="2500">
                <a:solidFill>
                  <a:srgbClr val="FFC39F"/>
                </a:solidFill>
              </a:defRPr>
            </a:lvl5pPr>
            <a:lvl6pPr lvl="5" algn="r" rtl="0">
              <a:spcBef>
                <a:spcPts val="0"/>
              </a:spcBef>
              <a:spcAft>
                <a:spcPts val="0"/>
              </a:spcAft>
              <a:buClr>
                <a:srgbClr val="FFC39F"/>
              </a:buClr>
              <a:buSzPts val="2500"/>
              <a:buNone/>
              <a:defRPr sz="2500">
                <a:solidFill>
                  <a:srgbClr val="FFC39F"/>
                </a:solidFill>
              </a:defRPr>
            </a:lvl6pPr>
            <a:lvl7pPr lvl="6" algn="r" rtl="0">
              <a:spcBef>
                <a:spcPts val="0"/>
              </a:spcBef>
              <a:spcAft>
                <a:spcPts val="0"/>
              </a:spcAft>
              <a:buClr>
                <a:srgbClr val="FFC39F"/>
              </a:buClr>
              <a:buSzPts val="2500"/>
              <a:buNone/>
              <a:defRPr sz="2500">
                <a:solidFill>
                  <a:srgbClr val="FFC39F"/>
                </a:solidFill>
              </a:defRPr>
            </a:lvl7pPr>
            <a:lvl8pPr lvl="7" algn="r" rtl="0">
              <a:spcBef>
                <a:spcPts val="0"/>
              </a:spcBef>
              <a:spcAft>
                <a:spcPts val="0"/>
              </a:spcAft>
              <a:buClr>
                <a:srgbClr val="FFC39F"/>
              </a:buClr>
              <a:buSzPts val="2500"/>
              <a:buNone/>
              <a:defRPr sz="2500">
                <a:solidFill>
                  <a:srgbClr val="FFC39F"/>
                </a:solidFill>
              </a:defRPr>
            </a:lvl8pPr>
            <a:lvl9pPr lvl="8" algn="r" rtl="0">
              <a:spcBef>
                <a:spcPts val="0"/>
              </a:spcBef>
              <a:spcAft>
                <a:spcPts val="0"/>
              </a:spcAft>
              <a:buClr>
                <a:srgbClr val="FFC39F"/>
              </a:buClr>
              <a:buSzPts val="2500"/>
              <a:buNone/>
              <a:defRPr sz="2500">
                <a:solidFill>
                  <a:srgbClr val="FFC39F"/>
                </a:solidFill>
              </a:defRPr>
            </a:lvl9pPr>
          </a:lstStyle>
          <a:p>
            <a:endParaRPr/>
          </a:p>
        </p:txBody>
      </p:sp>
      <p:sp>
        <p:nvSpPr>
          <p:cNvPr id="66" name="Google Shape;66;p11"/>
          <p:cNvSpPr txBox="1">
            <a:spLocks noGrp="1"/>
          </p:cNvSpPr>
          <p:nvPr>
            <p:ph type="subTitle" idx="1"/>
          </p:nvPr>
        </p:nvSpPr>
        <p:spPr>
          <a:xfrm flipH="1">
            <a:off x="5424408" y="2998550"/>
            <a:ext cx="2800500" cy="6849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327530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2"/>
        <p:cNvGrpSpPr/>
        <p:nvPr/>
      </p:nvGrpSpPr>
      <p:grpSpPr>
        <a:xfrm>
          <a:off x="0" y="0"/>
          <a:ext cx="0" cy="0"/>
          <a:chOff x="0" y="0"/>
          <a:chExt cx="0" cy="0"/>
        </a:xfrm>
      </p:grpSpPr>
      <p:sp>
        <p:nvSpPr>
          <p:cNvPr id="643" name="Google Shape;643;p8"/>
          <p:cNvSpPr/>
          <p:nvPr/>
        </p:nvSpPr>
        <p:spPr>
          <a:xfrm rot="5400000" flipH="1">
            <a:off x="3871575" y="1061700"/>
            <a:ext cx="4101300" cy="4100400"/>
          </a:xfrm>
          <a:prstGeom prst="pie">
            <a:avLst>
              <a:gd name="adj1" fmla="val 5366593"/>
              <a:gd name="adj2" fmla="val 16200000"/>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5400000" flipH="1">
            <a:off x="4856550" y="2594750"/>
            <a:ext cx="2158200" cy="2157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8"/>
          <p:cNvGrpSpPr/>
          <p:nvPr/>
        </p:nvGrpSpPr>
        <p:grpSpPr>
          <a:xfrm flipH="1">
            <a:off x="13317" y="18224"/>
            <a:ext cx="9144182" cy="5148055"/>
            <a:chOff x="-170" y="-1888"/>
            <a:chExt cx="9144182" cy="5148055"/>
          </a:xfrm>
        </p:grpSpPr>
        <p:sp>
          <p:nvSpPr>
            <p:cNvPr id="646" name="Google Shape;646;p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7" name="Google Shape;647;p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8" name="Google Shape;648;p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9" name="Google Shape;649;p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0" name="Google Shape;650;p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1" name="Google Shape;651;p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2" name="Google Shape;652;p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3" name="Google Shape;653;p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4" name="Google Shape;654;p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5" name="Google Shape;655;p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6" name="Google Shape;656;p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7" name="Google Shape;657;p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8" name="Google Shape;658;p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2" name="Google Shape;662;p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3" name="Google Shape;663;p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4" name="Google Shape;664;p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5" name="Google Shape;665;p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6" name="Google Shape;666;p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7" name="Google Shape;667;p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8" name="Google Shape;668;p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9" name="Google Shape;669;p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0" name="Google Shape;670;p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1" name="Google Shape;671;p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2" name="Google Shape;672;p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3" name="Google Shape;673;p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4" name="Google Shape;674;p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5" name="Google Shape;675;p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6" name="Google Shape;676;p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7" name="Google Shape;677;p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8" name="Google Shape;678;p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9" name="Google Shape;679;p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0" name="Google Shape;680;p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1" name="Google Shape;681;p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2" name="Google Shape;682;p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3" name="Google Shape;683;p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4" name="Google Shape;684;p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5" name="Google Shape;685;p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6" name="Google Shape;686;p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7" name="Google Shape;687;p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8" name="Google Shape;688;p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9" name="Google Shape;689;p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0" name="Google Shape;690;p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1" name="Google Shape;691;p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2" name="Google Shape;692;p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3" name="Google Shape;693;p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4" name="Google Shape;694;p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5" name="Google Shape;695;p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96" name="Google Shape;696;p8"/>
          <p:cNvSpPr/>
          <p:nvPr/>
        </p:nvSpPr>
        <p:spPr>
          <a:xfrm flipH="1">
            <a:off x="6465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973225" y="476900"/>
            <a:ext cx="51705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flipH="1">
            <a:off x="23754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flipH="1">
            <a:off x="23707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flipH="1">
            <a:off x="22496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flipH="1">
            <a:off x="34625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11974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flipH="1">
            <a:off x="-32992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flipH="1">
            <a:off x="-33194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flipH="1">
            <a:off x="-34700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flipH="1">
            <a:off x="-33762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flipH="1">
            <a:off x="-30956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flipH="1">
            <a:off x="-29718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flipH="1">
            <a:off x="-28697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flipH="1">
            <a:off x="-26128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flipH="1">
            <a:off x="26485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27164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flipH="1">
            <a:off x="18254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103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10800000" flipH="1">
            <a:off x="7922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8"/>
          <p:cNvGrpSpPr/>
          <p:nvPr/>
        </p:nvGrpSpPr>
        <p:grpSpPr>
          <a:xfrm rot="10800000" flipH="1">
            <a:off x="1628966" y="4595938"/>
            <a:ext cx="1969850" cy="191750"/>
            <a:chOff x="1454525" y="7080325"/>
            <a:chExt cx="1969850" cy="191750"/>
          </a:xfrm>
        </p:grpSpPr>
        <p:sp>
          <p:nvSpPr>
            <p:cNvPr id="717" name="Google Shape;717;p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8"/>
          <p:cNvSpPr/>
          <p:nvPr/>
        </p:nvSpPr>
        <p:spPr>
          <a:xfrm rot="712991" flipH="1">
            <a:off x="8112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712991" flipH="1">
            <a:off x="5543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712991" flipH="1">
            <a:off x="2721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 name="Google Shape;748;p8"/>
          <p:cNvCxnSpPr/>
          <p:nvPr/>
        </p:nvCxnSpPr>
        <p:spPr>
          <a:xfrm rot="10800000">
            <a:off x="20682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749" name="Google Shape;749;p8"/>
          <p:cNvSpPr/>
          <p:nvPr/>
        </p:nvSpPr>
        <p:spPr>
          <a:xfrm rot="10800000" flipH="1">
            <a:off x="35102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10800000" flipH="1">
            <a:off x="34625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24434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8"/>
          <p:cNvCxnSpPr/>
          <p:nvPr/>
        </p:nvCxnSpPr>
        <p:spPr>
          <a:xfrm rot="10800000">
            <a:off x="2540016" y="242400"/>
            <a:ext cx="6928200" cy="0"/>
          </a:xfrm>
          <a:prstGeom prst="straightConnector1">
            <a:avLst/>
          </a:prstGeom>
          <a:noFill/>
          <a:ln w="9525" cap="flat" cmpd="sng">
            <a:solidFill>
              <a:schemeClr val="accent3"/>
            </a:solidFill>
            <a:prstDash val="solid"/>
            <a:round/>
            <a:headEnd type="none" w="med" len="med"/>
            <a:tailEnd type="none" w="med" len="med"/>
          </a:ln>
        </p:spPr>
      </p:cxnSp>
      <p:sp>
        <p:nvSpPr>
          <p:cNvPr id="753" name="Google Shape;753;p8"/>
          <p:cNvSpPr/>
          <p:nvPr/>
        </p:nvSpPr>
        <p:spPr>
          <a:xfrm flipH="1">
            <a:off x="24434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30368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36302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19641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22306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17407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2311409" y="800099"/>
            <a:ext cx="3486600" cy="3505500"/>
          </a:xfrm>
          <a:prstGeom prst="arc">
            <a:avLst>
              <a:gd name="adj1" fmla="val 1620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0" name="Google Shape;760;p8"/>
          <p:cNvCxnSpPr>
            <a:endCxn id="757" idx="3"/>
          </p:cNvCxnSpPr>
          <p:nvPr/>
        </p:nvCxnSpPr>
        <p:spPr>
          <a:xfrm rot="10800000">
            <a:off x="-2230605" y="2594451"/>
            <a:ext cx="3240900" cy="7200"/>
          </a:xfrm>
          <a:prstGeom prst="straightConnector1">
            <a:avLst/>
          </a:prstGeom>
          <a:noFill/>
          <a:ln w="9525" cap="flat" cmpd="sng">
            <a:solidFill>
              <a:schemeClr val="accent3"/>
            </a:solidFill>
            <a:prstDash val="solid"/>
            <a:round/>
            <a:headEnd type="none" w="med" len="med"/>
            <a:tailEnd type="none" w="med" len="med"/>
          </a:ln>
        </p:spPr>
      </p:cxnSp>
      <p:sp>
        <p:nvSpPr>
          <p:cNvPr id="761" name="Google Shape;761;p8"/>
          <p:cNvSpPr txBox="1">
            <a:spLocks noGrp="1"/>
          </p:cNvSpPr>
          <p:nvPr>
            <p:ph type="title"/>
          </p:nvPr>
        </p:nvSpPr>
        <p:spPr>
          <a:xfrm>
            <a:off x="3965925" y="535475"/>
            <a:ext cx="4464900" cy="27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6600"/>
              <a:buNone/>
              <a:defRPr sz="6600">
                <a:solidFill>
                  <a:schemeClr val="lt1"/>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762" name="Google Shape;762;p8"/>
          <p:cNvSpPr/>
          <p:nvPr/>
        </p:nvSpPr>
        <p:spPr>
          <a:xfrm flipH="1">
            <a:off x="6452325" y="3864050"/>
            <a:ext cx="2752800" cy="1276500"/>
          </a:xfrm>
          <a:prstGeom prst="rtTriangle">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763"/>
        <p:cNvGrpSpPr/>
        <p:nvPr/>
      </p:nvGrpSpPr>
      <p:grpSpPr>
        <a:xfrm>
          <a:off x="0" y="0"/>
          <a:ext cx="0" cy="0"/>
          <a:chOff x="0" y="0"/>
          <a:chExt cx="0" cy="0"/>
        </a:xfrm>
      </p:grpSpPr>
      <p:sp>
        <p:nvSpPr>
          <p:cNvPr id="764" name="Google Shape;764;p9"/>
          <p:cNvSpPr/>
          <p:nvPr/>
        </p:nvSpPr>
        <p:spPr>
          <a:xfrm rot="10800000">
            <a:off x="7753200"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9"/>
          <p:cNvGrpSpPr/>
          <p:nvPr/>
        </p:nvGrpSpPr>
        <p:grpSpPr>
          <a:xfrm>
            <a:off x="-105125" y="-92850"/>
            <a:ext cx="9637054" cy="5427080"/>
            <a:chOff x="-170" y="-1888"/>
            <a:chExt cx="9144182" cy="5148055"/>
          </a:xfrm>
        </p:grpSpPr>
        <p:sp>
          <p:nvSpPr>
            <p:cNvPr id="766" name="Google Shape;766;p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7" name="Google Shape;767;p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8" name="Google Shape;768;p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69" name="Google Shape;769;p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0" name="Google Shape;770;p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1" name="Google Shape;771;p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2" name="Google Shape;772;p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3" name="Google Shape;773;p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4" name="Google Shape;774;p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5" name="Google Shape;775;p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6" name="Google Shape;776;p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7" name="Google Shape;777;p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8" name="Google Shape;778;p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79" name="Google Shape;779;p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0" name="Google Shape;780;p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1" name="Google Shape;781;p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2" name="Google Shape;782;p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3" name="Google Shape;783;p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4" name="Google Shape;784;p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5" name="Google Shape;785;p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6" name="Google Shape;786;p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7" name="Google Shape;787;p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8" name="Google Shape;788;p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9" name="Google Shape;789;p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0" name="Google Shape;790;p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1" name="Google Shape;791;p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2" name="Google Shape;792;p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3" name="Google Shape;793;p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4" name="Google Shape;794;p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5" name="Google Shape;795;p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6" name="Google Shape;796;p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7" name="Google Shape;797;p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8" name="Google Shape;798;p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9" name="Google Shape;799;p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0" name="Google Shape;800;p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1" name="Google Shape;801;p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2" name="Google Shape;802;p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3" name="Google Shape;803;p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4" name="Google Shape;804;p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5" name="Google Shape;805;p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6" name="Google Shape;806;p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7" name="Google Shape;807;p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8" name="Google Shape;808;p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09" name="Google Shape;809;p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0" name="Google Shape;810;p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1" name="Google Shape;811;p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2" name="Google Shape;812;p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3" name="Google Shape;813;p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4" name="Google Shape;814;p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5" name="Google Shape;815;p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16" name="Google Shape;816;p9"/>
          <p:cNvSpPr/>
          <p:nvPr/>
        </p:nvSpPr>
        <p:spPr>
          <a:xfrm>
            <a:off x="35660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35463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33988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34907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37655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38868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9868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4238431"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81945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80511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49194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52048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55073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rot="8111183">
            <a:off x="83119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rot="8111183">
            <a:off x="82010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rot="8111183">
            <a:off x="80494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39900"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txBox="1">
            <a:spLocks noGrp="1"/>
          </p:cNvSpPr>
          <p:nvPr>
            <p:ph type="title"/>
          </p:nvPr>
        </p:nvSpPr>
        <p:spPr>
          <a:xfrm>
            <a:off x="713225" y="966725"/>
            <a:ext cx="4206300" cy="976500"/>
          </a:xfrm>
          <a:prstGeom prst="rect">
            <a:avLst/>
          </a:prstGeom>
        </p:spPr>
        <p:txBody>
          <a:bodyPr spcFirstLastPara="1" wrap="square" lIns="91425"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834" name="Google Shape;834;p9"/>
          <p:cNvSpPr txBox="1">
            <a:spLocks noGrp="1"/>
          </p:cNvSpPr>
          <p:nvPr>
            <p:ph type="subTitle" idx="1"/>
          </p:nvPr>
        </p:nvSpPr>
        <p:spPr>
          <a:xfrm>
            <a:off x="713225" y="2087250"/>
            <a:ext cx="3052500" cy="24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835" name="Google Shape;835;p9"/>
          <p:cNvSpPr/>
          <p:nvPr/>
        </p:nvSpPr>
        <p:spPr>
          <a:xfrm rot="10800000" flipH="1">
            <a:off x="80511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49">
          <p15:clr>
            <a:srgbClr val="FA7B17"/>
          </p15:clr>
        </p15:guide>
        <p15:guide id="2" orient="horz" pos="340">
          <p15:clr>
            <a:srgbClr val="FA7B17"/>
          </p15:clr>
        </p15:guide>
        <p15:guide id="3" orient="horz" pos="2903">
          <p15:clr>
            <a:srgbClr val="FA7B17"/>
          </p15:clr>
        </p15:guide>
        <p15:guide id="4" pos="5311">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6"/>
        <p:cNvGrpSpPr/>
        <p:nvPr/>
      </p:nvGrpSpPr>
      <p:grpSpPr>
        <a:xfrm>
          <a:off x="0" y="0"/>
          <a:ext cx="0" cy="0"/>
          <a:chOff x="0" y="0"/>
          <a:chExt cx="0" cy="0"/>
        </a:xfrm>
      </p:grpSpPr>
      <p:sp>
        <p:nvSpPr>
          <p:cNvPr id="837" name="Google Shape;837;p10"/>
          <p:cNvSpPr/>
          <p:nvPr/>
        </p:nvSpPr>
        <p:spPr>
          <a:xfrm>
            <a:off x="-104775" y="3829050"/>
            <a:ext cx="4105200" cy="1360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
          <p:cNvSpPr txBox="1">
            <a:spLocks noGrp="1"/>
          </p:cNvSpPr>
          <p:nvPr>
            <p:ph type="title"/>
          </p:nvPr>
        </p:nvSpPr>
        <p:spPr>
          <a:xfrm>
            <a:off x="720000" y="4029075"/>
            <a:ext cx="2775600" cy="628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700"/>
              <a:buFont typeface="Montserrat Medium"/>
              <a:buNone/>
              <a:defRPr sz="1700">
                <a:solidFill>
                  <a:schemeClr val="lt1"/>
                </a:solidFill>
                <a:latin typeface="Montserrat Medium"/>
                <a:ea typeface="Montserrat Medium"/>
                <a:cs typeface="Montserrat Medium"/>
                <a:sym typeface="Montserrat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39" name="Google Shape;839;p10"/>
          <p:cNvSpPr/>
          <p:nvPr/>
        </p:nvSpPr>
        <p:spPr>
          <a:xfrm rot="10800000">
            <a:off x="7440600" y="0"/>
            <a:ext cx="1703400" cy="17034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rot="10800000">
            <a:off x="7960075" y="228750"/>
            <a:ext cx="941400" cy="941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
          <p:cNvSpPr/>
          <p:nvPr/>
        </p:nvSpPr>
        <p:spPr>
          <a:xfrm rot="10800000">
            <a:off x="3503409" y="3987096"/>
            <a:ext cx="1044600" cy="104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
          <p:cNvSpPr/>
          <p:nvPr/>
        </p:nvSpPr>
        <p:spPr>
          <a:xfrm rot="10800000">
            <a:off x="3296700" y="3829050"/>
            <a:ext cx="1360500" cy="1360500"/>
          </a:xfrm>
          <a:prstGeom prst="pie">
            <a:avLst>
              <a:gd name="adj1" fmla="val 5366593"/>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 name="Google Shape;843;p10"/>
          <p:cNvCxnSpPr/>
          <p:nvPr/>
        </p:nvCxnSpPr>
        <p:spPr>
          <a:xfrm rot="10800000" flipH="1">
            <a:off x="-133350" y="4905300"/>
            <a:ext cx="3905100" cy="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44"/>
        <p:cNvGrpSpPr/>
        <p:nvPr/>
      </p:nvGrpSpPr>
      <p:grpSpPr>
        <a:xfrm>
          <a:off x="0" y="0"/>
          <a:ext cx="0" cy="0"/>
          <a:chOff x="0" y="0"/>
          <a:chExt cx="0" cy="0"/>
        </a:xfrm>
      </p:grpSpPr>
      <p:grpSp>
        <p:nvGrpSpPr>
          <p:cNvPr id="845" name="Google Shape;845;p11"/>
          <p:cNvGrpSpPr/>
          <p:nvPr/>
        </p:nvGrpSpPr>
        <p:grpSpPr>
          <a:xfrm>
            <a:off x="-170" y="-1888"/>
            <a:ext cx="9144182" cy="5148055"/>
            <a:chOff x="-170" y="-1888"/>
            <a:chExt cx="9144182" cy="5148055"/>
          </a:xfrm>
        </p:grpSpPr>
        <p:sp>
          <p:nvSpPr>
            <p:cNvPr id="846" name="Google Shape;846;p1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7" name="Google Shape;847;p1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8" name="Google Shape;848;p1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9" name="Google Shape;849;p1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0" name="Google Shape;850;p1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1" name="Google Shape;851;p1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2" name="Google Shape;852;p1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3" name="Google Shape;853;p1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4" name="Google Shape;854;p1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5" name="Google Shape;855;p1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6" name="Google Shape;856;p1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7" name="Google Shape;857;p1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8" name="Google Shape;858;p1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9" name="Google Shape;859;p1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0" name="Google Shape;860;p1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1" name="Google Shape;861;p1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2" name="Google Shape;862;p1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3" name="Google Shape;863;p1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4" name="Google Shape;864;p1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5" name="Google Shape;865;p1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6" name="Google Shape;866;p1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7" name="Google Shape;867;p1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8" name="Google Shape;868;p1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9" name="Google Shape;869;p1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0" name="Google Shape;870;p1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1" name="Google Shape;871;p1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2" name="Google Shape;872;p1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3" name="Google Shape;873;p1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4" name="Google Shape;874;p1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5" name="Google Shape;875;p1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6" name="Google Shape;876;p1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7" name="Google Shape;877;p1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8" name="Google Shape;878;p1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9" name="Google Shape;879;p1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0" name="Google Shape;880;p1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1" name="Google Shape;881;p1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2" name="Google Shape;882;p1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3" name="Google Shape;883;p1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4" name="Google Shape;884;p1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5" name="Google Shape;885;p1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6" name="Google Shape;886;p1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7" name="Google Shape;887;p1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8" name="Google Shape;888;p1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9" name="Google Shape;889;p1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0" name="Google Shape;890;p1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1" name="Google Shape;891;p1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2" name="Google Shape;892;p1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3" name="Google Shape;893;p1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4" name="Google Shape;894;p1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5" name="Google Shape;895;p1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96" name="Google Shape;896;p11"/>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1"/>
          <p:cNvGrpSpPr/>
          <p:nvPr/>
        </p:nvGrpSpPr>
        <p:grpSpPr>
          <a:xfrm>
            <a:off x="105400" y="571350"/>
            <a:ext cx="1969850" cy="191750"/>
            <a:chOff x="1454525" y="7080325"/>
            <a:chExt cx="1969850" cy="191750"/>
          </a:xfrm>
        </p:grpSpPr>
        <p:sp>
          <p:nvSpPr>
            <p:cNvPr id="910" name="Google Shape;910;p1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11"/>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182" y="3768875"/>
            <a:ext cx="3130800" cy="13773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1"/>
          <p:cNvGrpSpPr/>
          <p:nvPr/>
        </p:nvGrpSpPr>
        <p:grpSpPr>
          <a:xfrm>
            <a:off x="727250" y="3572175"/>
            <a:ext cx="7704000" cy="593400"/>
            <a:chOff x="727250" y="4105575"/>
            <a:chExt cx="7704000" cy="593400"/>
          </a:xfrm>
        </p:grpSpPr>
        <p:sp>
          <p:nvSpPr>
            <p:cNvPr id="956" name="Google Shape;956;p11"/>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27250" y="4105575"/>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1"/>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txBox="1">
            <a:spLocks noGrp="1"/>
          </p:cNvSpPr>
          <p:nvPr>
            <p:ph type="title" hasCustomPrompt="1"/>
          </p:nvPr>
        </p:nvSpPr>
        <p:spPr>
          <a:xfrm>
            <a:off x="720000" y="1001100"/>
            <a:ext cx="7704000" cy="256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2" name="Google Shape;962;p11"/>
          <p:cNvSpPr txBox="1">
            <a:spLocks noGrp="1"/>
          </p:cNvSpPr>
          <p:nvPr>
            <p:ph type="subTitle" idx="1"/>
          </p:nvPr>
        </p:nvSpPr>
        <p:spPr>
          <a:xfrm>
            <a:off x="1233463" y="3572175"/>
            <a:ext cx="66741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31.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4.bin"/><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6.bin"/><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hemeOverride" Target="../theme/themeOverride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customXml" Target="../ink/ink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92"/>
        <p:cNvGrpSpPr/>
        <p:nvPr/>
      </p:nvGrpSpPr>
      <p:grpSpPr>
        <a:xfrm>
          <a:off x="0" y="0"/>
          <a:ext cx="0" cy="0"/>
          <a:chOff x="0" y="0"/>
          <a:chExt cx="0" cy="0"/>
        </a:xfrm>
      </p:grpSpPr>
      <p:sp>
        <p:nvSpPr>
          <p:cNvPr id="3593" name="Google Shape;3593;p41"/>
          <p:cNvSpPr txBox="1">
            <a:spLocks noGrp="1"/>
          </p:cNvSpPr>
          <p:nvPr>
            <p:ph type="ctrTitle"/>
          </p:nvPr>
        </p:nvSpPr>
        <p:spPr>
          <a:xfrm>
            <a:off x="2831700" y="824550"/>
            <a:ext cx="3480600" cy="34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rPr>
              <a:t>NORMALISASI</a:t>
            </a:r>
            <a:br>
              <a:rPr lang="en" sz="3600" dirty="0">
                <a:solidFill>
                  <a:schemeClr val="lt1"/>
                </a:solidFill>
              </a:rPr>
            </a:br>
            <a:r>
              <a:rPr lang="en" sz="3600" dirty="0">
                <a:solidFill>
                  <a:schemeClr val="lt1"/>
                </a:solidFill>
              </a:rPr>
              <a:t>DAN ERD</a:t>
            </a:r>
            <a:endParaRPr sz="6000" dirty="0">
              <a:solidFill>
                <a:schemeClr val="dk2"/>
              </a:solidFill>
            </a:endParaRPr>
          </a:p>
        </p:txBody>
      </p:sp>
      <p:sp>
        <p:nvSpPr>
          <p:cNvPr id="3594" name="Google Shape;3594;p41"/>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dirty="0">
                <a:solidFill>
                  <a:schemeClr val="bg1"/>
                </a:solidFill>
              </a:rPr>
              <a:t>PERTEMUAN 5 – REKAYASA PERANGKAT LUNAK</a:t>
            </a:r>
          </a:p>
        </p:txBody>
      </p:sp>
      <p:sp>
        <p:nvSpPr>
          <p:cNvPr id="7" name="Google Shape;3594;p41">
            <a:extLst>
              <a:ext uri="{FF2B5EF4-FFF2-40B4-BE49-F238E27FC236}">
                <a16:creationId xmlns:a16="http://schemas.microsoft.com/office/drawing/2014/main" id="{A53E6CD2-713B-4378-A839-9F0BCCAB4F61}"/>
              </a:ext>
            </a:extLst>
          </p:cNvPr>
          <p:cNvSpPr txBox="1">
            <a:spLocks/>
          </p:cNvSpPr>
          <p:nvPr/>
        </p:nvSpPr>
        <p:spPr>
          <a:xfrm>
            <a:off x="2320623" y="1600873"/>
            <a:ext cx="4502753" cy="492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Medium"/>
              <a:buNone/>
              <a:defRPr sz="1400" b="0" i="0" u="none" strike="noStrike" cap="none">
                <a:solidFill>
                  <a:schemeClr val="dk2"/>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i-FI" sz="1200" dirty="0">
                <a:solidFill>
                  <a:schemeClr val="bg1"/>
                </a:solidFill>
              </a:rPr>
              <a:t>UNIVERSITAS INDRAPRASTA PGRI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D524877-E72F-4EC5-82B7-2C7655CA26BD}"/>
              </a:ext>
            </a:extLst>
          </p:cNvPr>
          <p:cNvSpPr>
            <a:spLocks noGrp="1" noChangeArrowheads="1"/>
          </p:cNvSpPr>
          <p:nvPr>
            <p:ph type="title"/>
          </p:nvPr>
        </p:nvSpPr>
        <p:spPr/>
        <p:txBody>
          <a:bodyPr/>
          <a:lstStyle/>
          <a:p>
            <a:pPr>
              <a:defRPr/>
            </a:pPr>
            <a:r>
              <a:rPr lang="en-US"/>
              <a:t>Functional Dependency</a:t>
            </a:r>
          </a:p>
        </p:txBody>
      </p:sp>
      <p:sp>
        <p:nvSpPr>
          <p:cNvPr id="22530" name="Rectangle 3">
            <a:extLst>
              <a:ext uri="{FF2B5EF4-FFF2-40B4-BE49-F238E27FC236}">
                <a16:creationId xmlns:a16="http://schemas.microsoft.com/office/drawing/2014/main" id="{E3538449-02F0-4FAA-97CE-3A528CDA7B0C}"/>
              </a:ext>
            </a:extLst>
          </p:cNvPr>
          <p:cNvSpPr>
            <a:spLocks noGrp="1" noChangeArrowheads="1"/>
          </p:cNvSpPr>
          <p:nvPr>
            <p:ph idx="4294967295"/>
          </p:nvPr>
        </p:nvSpPr>
        <p:spPr>
          <a:xfrm>
            <a:off x="0" y="1200150"/>
            <a:ext cx="6172200" cy="2181225"/>
          </a:xfrm>
        </p:spPr>
        <p:txBody>
          <a:bodyPr/>
          <a:lstStyle/>
          <a:p>
            <a:pPr eaLnBrk="1" hangingPunct="1"/>
            <a:r>
              <a:rPr lang="en-US" altLang="en-US" sz="2100" b="1"/>
              <a:t>Notasi: A </a:t>
            </a:r>
            <a:r>
              <a:rPr lang="en-US" altLang="en-US" sz="2100" b="1">
                <a:sym typeface="Wingdings" panose="05000000000000000000" pitchFamily="2" charset="2"/>
              </a:rPr>
              <a:t></a:t>
            </a:r>
            <a:r>
              <a:rPr lang="en-US" altLang="en-US" sz="2100" b="1"/>
              <a:t> B</a:t>
            </a:r>
            <a:r>
              <a:rPr lang="en-US" altLang="en-US" sz="2100"/>
              <a:t>                                                    A dan B adalah atribut dari sebuah tabel. Berarti secara fungsional A menentukan B atau B tergantung pada A, jika dan hanya jika ada 2 baris data dengan nilai A yang sama, maka nilai B juga sama </a:t>
            </a:r>
            <a:endParaRPr lang="en-US" altLang="en-US" sz="2100" b="1"/>
          </a:p>
        </p:txBody>
      </p:sp>
      <p:sp>
        <p:nvSpPr>
          <p:cNvPr id="22532" name="Rectangle 4">
            <a:extLst>
              <a:ext uri="{FF2B5EF4-FFF2-40B4-BE49-F238E27FC236}">
                <a16:creationId xmlns:a16="http://schemas.microsoft.com/office/drawing/2014/main" id="{9CA627AD-EF18-4642-B0FB-C7CEF31110A4}"/>
              </a:ext>
            </a:extLst>
          </p:cNvPr>
          <p:cNvSpPr>
            <a:spLocks noChangeArrowheads="1"/>
          </p:cNvSpPr>
          <p:nvPr/>
        </p:nvSpPr>
        <p:spPr bwMode="auto">
          <a:xfrm>
            <a:off x="1494235" y="3381375"/>
            <a:ext cx="6172200"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Char char="Ø"/>
            </a:pPr>
            <a:endParaRPr lang="en-US" altLang="en-US" sz="21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F620D1C9-A8C9-46D5-94FC-02BC9D178CA3}"/>
              </a:ext>
            </a:extLst>
          </p:cNvPr>
          <p:cNvSpPr>
            <a:spLocks noGrp="1" noChangeArrowheads="1"/>
          </p:cNvSpPr>
          <p:nvPr>
            <p:ph type="subTitle" idx="1"/>
          </p:nvPr>
        </p:nvSpPr>
        <p:spPr>
          <a:xfrm>
            <a:off x="485522" y="489732"/>
            <a:ext cx="4826100" cy="2421000"/>
          </a:xfrm>
        </p:spPr>
        <p:txBody>
          <a:bodyPr>
            <a:normAutofit/>
          </a:bodyPr>
          <a:lstStyle/>
          <a:p>
            <a:pPr marL="274320" indent="-192024">
              <a:lnSpc>
                <a:spcPct val="90000"/>
              </a:lnSpc>
              <a:buNone/>
              <a:defRPr/>
            </a:pPr>
            <a:r>
              <a:rPr lang="en-US" sz="2100" dirty="0" err="1"/>
              <a:t>Contoh</a:t>
            </a:r>
            <a:r>
              <a:rPr lang="en-US" sz="2100" dirty="0"/>
              <a:t> </a:t>
            </a:r>
            <a:r>
              <a:rPr lang="en-US" sz="2100" dirty="0" err="1"/>
              <a:t>tabel</a:t>
            </a:r>
            <a:r>
              <a:rPr lang="en-US" sz="2100" dirty="0"/>
              <a:t> </a:t>
            </a:r>
            <a:r>
              <a:rPr lang="en-US" sz="2100" dirty="0" err="1"/>
              <a:t>nilai</a:t>
            </a:r>
            <a:endParaRPr lang="en-US" sz="2100" dirty="0"/>
          </a:p>
        </p:txBody>
      </p:sp>
      <p:sp>
        <p:nvSpPr>
          <p:cNvPr id="1027" name="Rectangle 5">
            <a:extLst>
              <a:ext uri="{FF2B5EF4-FFF2-40B4-BE49-F238E27FC236}">
                <a16:creationId xmlns:a16="http://schemas.microsoft.com/office/drawing/2014/main" id="{B9471AEF-BBCB-4A15-945A-BC0B0E22F659}"/>
              </a:ext>
            </a:extLst>
          </p:cNvPr>
          <p:cNvSpPr>
            <a:spLocks noGrp="1" noChangeArrowheads="1"/>
          </p:cNvSpPr>
          <p:nvPr>
            <p:ph type="title"/>
          </p:nvPr>
        </p:nvSpPr>
        <p:spPr/>
        <p:txBody>
          <a:bodyPr/>
          <a:lstStyle/>
          <a:p>
            <a:pPr>
              <a:defRPr/>
            </a:pPr>
            <a:r>
              <a:rPr lang="en-US"/>
              <a:t>Functional Dependency</a:t>
            </a:r>
          </a:p>
        </p:txBody>
      </p:sp>
      <p:graphicFrame>
        <p:nvGraphicFramePr>
          <p:cNvPr id="23556" name="Object 2">
            <a:extLst>
              <a:ext uri="{FF2B5EF4-FFF2-40B4-BE49-F238E27FC236}">
                <a16:creationId xmlns:a16="http://schemas.microsoft.com/office/drawing/2014/main" id="{AF9D550C-0C72-40F9-B227-1B000734683C}"/>
              </a:ext>
            </a:extLst>
          </p:cNvPr>
          <p:cNvGraphicFramePr>
            <a:graphicFrameLocks noChangeAspect="1"/>
          </p:cNvGraphicFramePr>
          <p:nvPr>
            <p:ph sz="half" idx="4294967295"/>
            <p:extLst>
              <p:ext uri="{D42A27DB-BD31-4B8C-83A1-F6EECF244321}">
                <p14:modId xmlns:p14="http://schemas.microsoft.com/office/powerpoint/2010/main" val="3873342823"/>
              </p:ext>
            </p:extLst>
          </p:nvPr>
        </p:nvGraphicFramePr>
        <p:xfrm>
          <a:off x="636069" y="2003422"/>
          <a:ext cx="5238750" cy="1901825"/>
        </p:xfrm>
        <a:graphic>
          <a:graphicData uri="http://schemas.openxmlformats.org/presentationml/2006/ole">
            <mc:AlternateContent xmlns:mc="http://schemas.openxmlformats.org/markup-compatibility/2006">
              <mc:Choice xmlns:v="urn:schemas-microsoft-com:vml" Requires="v">
                <p:oleObj name="Bitmap Image" r:id="rId2" imgW="4828571" imgH="1752381" progId="Paint.Picture">
                  <p:embed/>
                </p:oleObj>
              </mc:Choice>
              <mc:Fallback>
                <p:oleObj name="Bitmap Image" r:id="rId2" imgW="4828571" imgH="1752381" progId="Paint.Picture">
                  <p:embed/>
                  <p:pic>
                    <p:nvPicPr>
                      <p:cNvPr id="23556" name="Object 2">
                        <a:extLst>
                          <a:ext uri="{FF2B5EF4-FFF2-40B4-BE49-F238E27FC236}">
                            <a16:creationId xmlns:a16="http://schemas.microsoft.com/office/drawing/2014/main" id="{AF9D550C-0C72-40F9-B227-1B0007346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69" y="2003422"/>
                        <a:ext cx="523875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411D09-17F2-4C1E-90E8-BCC495F22102}"/>
              </a:ext>
            </a:extLst>
          </p:cNvPr>
          <p:cNvSpPr>
            <a:spLocks noGrp="1" noChangeArrowheads="1"/>
          </p:cNvSpPr>
          <p:nvPr>
            <p:ph type="title"/>
          </p:nvPr>
        </p:nvSpPr>
        <p:spPr/>
        <p:txBody>
          <a:bodyPr/>
          <a:lstStyle/>
          <a:p>
            <a:pPr>
              <a:defRPr/>
            </a:pPr>
            <a:r>
              <a:rPr lang="en-US"/>
              <a:t>Functional Dependency</a:t>
            </a:r>
          </a:p>
        </p:txBody>
      </p:sp>
      <p:sp>
        <p:nvSpPr>
          <p:cNvPr id="24579" name="Rectangle 4">
            <a:extLst>
              <a:ext uri="{FF2B5EF4-FFF2-40B4-BE49-F238E27FC236}">
                <a16:creationId xmlns:a16="http://schemas.microsoft.com/office/drawing/2014/main" id="{1924A378-AB33-4E15-82D7-205F2523F66A}"/>
              </a:ext>
            </a:extLst>
          </p:cNvPr>
          <p:cNvSpPr>
            <a:spLocks noChangeArrowheads="1"/>
          </p:cNvSpPr>
          <p:nvPr/>
        </p:nvSpPr>
        <p:spPr bwMode="auto">
          <a:xfrm>
            <a:off x="1494235" y="1168004"/>
            <a:ext cx="453628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1800">
                <a:latin typeface="Arial" panose="020B0604020202020204" pitchFamily="34" charset="0"/>
              </a:rPr>
              <a:t>Functional Dependency dari tabel nilai</a:t>
            </a:r>
          </a:p>
        </p:txBody>
      </p:sp>
      <p:sp>
        <p:nvSpPr>
          <p:cNvPr id="77829" name="Rectangle 5">
            <a:extLst>
              <a:ext uri="{FF2B5EF4-FFF2-40B4-BE49-F238E27FC236}">
                <a16:creationId xmlns:a16="http://schemas.microsoft.com/office/drawing/2014/main" id="{95796974-AE8D-440E-BE85-CD58904BE339}"/>
              </a:ext>
            </a:extLst>
          </p:cNvPr>
          <p:cNvSpPr>
            <a:spLocks noChangeArrowheads="1"/>
          </p:cNvSpPr>
          <p:nvPr/>
        </p:nvSpPr>
        <p:spPr bwMode="auto">
          <a:xfrm>
            <a:off x="1494235" y="1545432"/>
            <a:ext cx="6048375" cy="917972"/>
          </a:xfrm>
          <a:prstGeom prst="rect">
            <a:avLst/>
          </a:prstGeom>
          <a:noFill/>
          <a:ln w="9525">
            <a:noFill/>
            <a:miter lim="800000"/>
            <a:headEnd/>
            <a:tailEnd/>
          </a:ln>
          <a:effectLst/>
        </p:spPr>
        <p:txBody>
          <a:bodyPr/>
          <a:lstStyle/>
          <a:p>
            <a:pPr marL="257175" indent="-257175">
              <a:spcBef>
                <a:spcPct val="20000"/>
              </a:spcBef>
              <a:buClr>
                <a:schemeClr val="hlink"/>
              </a:buClr>
              <a:buSzPct val="80000"/>
              <a:buFont typeface="Wingdings" pitchFamily="2" charset="2"/>
              <a:buChar char="Ø"/>
              <a:defRPr/>
            </a:pPr>
            <a:r>
              <a:rPr lang="en-US" sz="1500" b="1">
                <a:latin typeface="Arial" charset="0"/>
              </a:rPr>
              <a:t>Nrp </a:t>
            </a:r>
            <a:r>
              <a:rPr lang="en-US" sz="1500" b="1">
                <a:latin typeface="Arial" charset="0"/>
                <a:sym typeface="Wingdings" pitchFamily="2" charset="2"/>
              </a:rPr>
              <a:t></a:t>
            </a:r>
            <a:r>
              <a:rPr lang="en-US" sz="1500" b="1">
                <a:latin typeface="Arial" charset="0"/>
              </a:rPr>
              <a:t> namaMhs</a:t>
            </a:r>
            <a:endParaRPr lang="en-US" sz="1500">
              <a:latin typeface="Arial" charset="0"/>
            </a:endParaRPr>
          </a:p>
          <a:p>
            <a:pPr marL="257175" indent="-257175">
              <a:spcBef>
                <a:spcPct val="20000"/>
              </a:spcBef>
              <a:buClr>
                <a:schemeClr val="hlink"/>
              </a:buClr>
              <a:buSzPct val="80000"/>
              <a:defRPr/>
            </a:pPr>
            <a:r>
              <a:rPr lang="en-US" sz="1500">
                <a:effectLst>
                  <a:outerShdw blurRad="38100" dist="38100" dir="2700000" algn="tl">
                    <a:srgbClr val="C0C0C0"/>
                  </a:outerShdw>
                </a:effectLst>
                <a:latin typeface="Arial" charset="0"/>
              </a:rPr>
              <a:t>	</a:t>
            </a:r>
            <a:r>
              <a:rPr lang="en-US" sz="1500">
                <a:latin typeface="Arial" charset="0"/>
              </a:rPr>
              <a:t>Karena untuk setiap nilai nrp yang sama, maka nilai namaMhs juga sama.</a:t>
            </a:r>
          </a:p>
        </p:txBody>
      </p:sp>
      <p:sp>
        <p:nvSpPr>
          <p:cNvPr id="77830" name="Rectangle 6">
            <a:extLst>
              <a:ext uri="{FF2B5EF4-FFF2-40B4-BE49-F238E27FC236}">
                <a16:creationId xmlns:a16="http://schemas.microsoft.com/office/drawing/2014/main" id="{BE2B7502-0094-41FB-8C4B-B1DB4F3E50A3}"/>
              </a:ext>
            </a:extLst>
          </p:cNvPr>
          <p:cNvSpPr>
            <a:spLocks noChangeArrowheads="1"/>
          </p:cNvSpPr>
          <p:nvPr/>
        </p:nvSpPr>
        <p:spPr bwMode="auto">
          <a:xfrm>
            <a:off x="1439466" y="2409825"/>
            <a:ext cx="604837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Char char="Ø"/>
            </a:pPr>
            <a:r>
              <a:rPr lang="en-US" altLang="en-US" sz="1500" b="1">
                <a:latin typeface="Arial" panose="020B0604020202020204" pitchFamily="34" charset="0"/>
              </a:rPr>
              <a:t>{Namakul,  nrp} </a:t>
            </a:r>
            <a:r>
              <a:rPr lang="en-US" altLang="en-US" sz="1500" b="1">
                <a:latin typeface="Arial" panose="020B0604020202020204" pitchFamily="34" charset="0"/>
                <a:sym typeface="Wingdings" panose="05000000000000000000" pitchFamily="2" charset="2"/>
              </a:rPr>
              <a:t></a:t>
            </a:r>
            <a:r>
              <a:rPr lang="en-US" altLang="en-US" sz="1500" b="1">
                <a:latin typeface="Arial" panose="020B0604020202020204" pitchFamily="34" charset="0"/>
              </a:rPr>
              <a:t> NiHuruf</a:t>
            </a:r>
            <a:endParaRPr lang="en-US" altLang="en-US" sz="1500">
              <a:latin typeface="Arial" panose="020B0604020202020204" pitchFamily="34" charset="0"/>
            </a:endParaRPr>
          </a:p>
          <a:p>
            <a:pPr eaLnBrk="1" hangingPunct="1">
              <a:spcBef>
                <a:spcPct val="20000"/>
              </a:spcBef>
              <a:buClr>
                <a:schemeClr val="hlink"/>
              </a:buClr>
              <a:buSzPct val="80000"/>
              <a:buFont typeface="Wingdings" panose="05000000000000000000" pitchFamily="2" charset="2"/>
              <a:buNone/>
            </a:pPr>
            <a:r>
              <a:rPr lang="en-US" altLang="en-US" sz="1500">
                <a:latin typeface="Arial" panose="020B0604020202020204" pitchFamily="34" charset="0"/>
              </a:rPr>
              <a:t>	Karena attribut Nihuruf tergantung pada Namakul dan nrp secara bersama-sama. Dalam arti lain untuk Namakul dan nrp yang sama, maka NiHuruf juga sama, karena Namakul dan nrp merupakan key (bersifat unik).</a:t>
            </a:r>
          </a:p>
        </p:txBody>
      </p:sp>
      <p:sp>
        <p:nvSpPr>
          <p:cNvPr id="77831" name="Rectangle 7">
            <a:extLst>
              <a:ext uri="{FF2B5EF4-FFF2-40B4-BE49-F238E27FC236}">
                <a16:creationId xmlns:a16="http://schemas.microsoft.com/office/drawing/2014/main" id="{9238EEB0-EEC2-478B-BB2B-435E78ACEE39}"/>
              </a:ext>
            </a:extLst>
          </p:cNvPr>
          <p:cNvSpPr>
            <a:spLocks noChangeArrowheads="1"/>
          </p:cNvSpPr>
          <p:nvPr/>
        </p:nvSpPr>
        <p:spPr bwMode="auto">
          <a:xfrm>
            <a:off x="1494235" y="3651647"/>
            <a:ext cx="604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20000"/>
              </a:spcBef>
              <a:buClr>
                <a:schemeClr val="hlink"/>
              </a:buClr>
              <a:buSzPct val="80000"/>
              <a:buFont typeface="Wingdings" panose="05000000000000000000" pitchFamily="2" charset="2"/>
              <a:buChar char="Ø"/>
            </a:pPr>
            <a:r>
              <a:rPr lang="en-US" altLang="en-US" sz="1500" b="1">
                <a:latin typeface="Arial" panose="020B0604020202020204" pitchFamily="34" charset="0"/>
              </a:rPr>
              <a:t>NamaKul     </a:t>
            </a:r>
            <a:r>
              <a:rPr lang="en-US" altLang="en-US" sz="1500" b="1">
                <a:latin typeface="Arial" panose="020B0604020202020204" pitchFamily="34" charset="0"/>
                <a:sym typeface="Wingdings" panose="05000000000000000000" pitchFamily="2" charset="2"/>
              </a:rPr>
              <a:t></a:t>
            </a:r>
            <a:r>
              <a:rPr lang="en-US" altLang="en-US" sz="1500" b="1">
                <a:latin typeface="Arial" panose="020B0604020202020204" pitchFamily="34" charset="0"/>
              </a:rPr>
              <a:t>    nrp</a:t>
            </a:r>
            <a:r>
              <a:rPr lang="en-US" altLang="en-US" sz="1500">
                <a:latin typeface="Arial" panose="020B0604020202020204" pitchFamily="34" charset="0"/>
              </a:rPr>
              <a:t>	</a:t>
            </a:r>
          </a:p>
          <a:p>
            <a:pPr algn="just" eaLnBrk="1" hangingPunct="1">
              <a:spcBef>
                <a:spcPct val="20000"/>
              </a:spcBef>
              <a:buClr>
                <a:schemeClr val="hlink"/>
              </a:buClr>
              <a:buSzPct val="80000"/>
              <a:buFont typeface="Wingdings" panose="05000000000000000000" pitchFamily="2" charset="2"/>
              <a:buChar char="Ø"/>
            </a:pPr>
            <a:r>
              <a:rPr lang="en-US" altLang="en-US" sz="1500" b="1">
                <a:latin typeface="Arial" panose="020B0604020202020204" pitchFamily="34" charset="0"/>
              </a:rPr>
              <a:t>Nrp    </a:t>
            </a:r>
            <a:r>
              <a:rPr lang="en-US" altLang="en-US" sz="1500" b="1">
                <a:latin typeface="Arial" panose="020B0604020202020204" pitchFamily="34" charset="0"/>
                <a:sym typeface="Wingdings" panose="05000000000000000000" pitchFamily="2" charset="2"/>
              </a:rPr>
              <a:t></a:t>
            </a:r>
            <a:r>
              <a:rPr lang="en-US" altLang="en-US" sz="1500" b="1">
                <a:latin typeface="Arial" panose="020B0604020202020204" pitchFamily="34" charset="0"/>
              </a:rPr>
              <a:t>     NiHuruf</a:t>
            </a:r>
          </a:p>
        </p:txBody>
      </p:sp>
      <p:sp>
        <p:nvSpPr>
          <p:cNvPr id="77853" name="Line 29">
            <a:extLst>
              <a:ext uri="{FF2B5EF4-FFF2-40B4-BE49-F238E27FC236}">
                <a16:creationId xmlns:a16="http://schemas.microsoft.com/office/drawing/2014/main" id="{5D36597B-28CD-4D5E-A8ED-64FF131E98FC}"/>
              </a:ext>
            </a:extLst>
          </p:cNvPr>
          <p:cNvSpPr>
            <a:spLocks noChangeShapeType="1"/>
          </p:cNvSpPr>
          <p:nvPr/>
        </p:nvSpPr>
        <p:spPr bwMode="auto">
          <a:xfrm flipH="1">
            <a:off x="2951560" y="3706416"/>
            <a:ext cx="54769" cy="2155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77854" name="Line 30">
            <a:extLst>
              <a:ext uri="{FF2B5EF4-FFF2-40B4-BE49-F238E27FC236}">
                <a16:creationId xmlns:a16="http://schemas.microsoft.com/office/drawing/2014/main" id="{70DABA33-45B1-451F-B636-397C2D73D27A}"/>
              </a:ext>
            </a:extLst>
          </p:cNvPr>
          <p:cNvSpPr>
            <a:spLocks noChangeShapeType="1"/>
          </p:cNvSpPr>
          <p:nvPr/>
        </p:nvSpPr>
        <p:spPr bwMode="auto">
          <a:xfrm flipH="1">
            <a:off x="2412207" y="3975498"/>
            <a:ext cx="54769" cy="2166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checkerboard(across)">
                                      <p:cBhvr>
                                        <p:cTn id="7" dur="5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checkerboard(across)">
                                      <p:cBhvr>
                                        <p:cTn id="12" dur="500"/>
                                        <p:tgtEl>
                                          <p:spTgt spid="778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31"/>
                                        </p:tgtEl>
                                        <p:attrNameLst>
                                          <p:attrName>style.visibility</p:attrName>
                                        </p:attrNameLst>
                                      </p:cBhvr>
                                      <p:to>
                                        <p:strVal val="visible"/>
                                      </p:to>
                                    </p:set>
                                    <p:animEffect transition="in" filter="checkerboard(across)">
                                      <p:cBhvr>
                                        <p:cTn id="17" dur="500"/>
                                        <p:tgtEl>
                                          <p:spTgt spid="77831"/>
                                        </p:tgtEl>
                                      </p:cBhvr>
                                    </p:animEffect>
                                  </p:childTnLst>
                                </p:cTn>
                              </p:par>
                              <p:par>
                                <p:cTn id="18" presetID="5" presetClass="entr" presetSubtype="10" fill="hold" nodeType="withEffect">
                                  <p:stCondLst>
                                    <p:cond delay="0"/>
                                  </p:stCondLst>
                                  <p:childTnLst>
                                    <p:set>
                                      <p:cBhvr>
                                        <p:cTn id="19" dur="1" fill="hold">
                                          <p:stCondLst>
                                            <p:cond delay="0"/>
                                          </p:stCondLst>
                                        </p:cTn>
                                        <p:tgtEl>
                                          <p:spTgt spid="77853"/>
                                        </p:tgtEl>
                                        <p:attrNameLst>
                                          <p:attrName>style.visibility</p:attrName>
                                        </p:attrNameLst>
                                      </p:cBhvr>
                                      <p:to>
                                        <p:strVal val="visible"/>
                                      </p:to>
                                    </p:set>
                                    <p:animEffect transition="in" filter="checkerboard(across)">
                                      <p:cBhvr>
                                        <p:cTn id="20" dur="500"/>
                                        <p:tgtEl>
                                          <p:spTgt spid="77853"/>
                                        </p:tgtEl>
                                      </p:cBhvr>
                                    </p:animEffect>
                                  </p:childTnLst>
                                </p:cTn>
                              </p:par>
                              <p:par>
                                <p:cTn id="21" presetID="5" presetClass="entr" presetSubtype="10" fill="hold" nodeType="withEffect">
                                  <p:stCondLst>
                                    <p:cond delay="0"/>
                                  </p:stCondLst>
                                  <p:childTnLst>
                                    <p:set>
                                      <p:cBhvr>
                                        <p:cTn id="22" dur="1" fill="hold">
                                          <p:stCondLst>
                                            <p:cond delay="0"/>
                                          </p:stCondLst>
                                        </p:cTn>
                                        <p:tgtEl>
                                          <p:spTgt spid="77854"/>
                                        </p:tgtEl>
                                        <p:attrNameLst>
                                          <p:attrName>style.visibility</p:attrName>
                                        </p:attrNameLst>
                                      </p:cBhvr>
                                      <p:to>
                                        <p:strVal val="visible"/>
                                      </p:to>
                                    </p:set>
                                    <p:animEffect transition="in" filter="checkerboard(across)">
                                      <p:cBhvr>
                                        <p:cTn id="23" dur="500"/>
                                        <p:tgtEl>
                                          <p:spTgt spid="77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a:extLst>
              <a:ext uri="{FF2B5EF4-FFF2-40B4-BE49-F238E27FC236}">
                <a16:creationId xmlns:a16="http://schemas.microsoft.com/office/drawing/2014/main" id="{3C554B34-3205-406A-8C66-176124348D8D}"/>
              </a:ext>
            </a:extLst>
          </p:cNvPr>
          <p:cNvSpPr>
            <a:spLocks noGrp="1"/>
          </p:cNvSpPr>
          <p:nvPr>
            <p:ph type="title"/>
          </p:nvPr>
        </p:nvSpPr>
        <p:spPr/>
        <p:txBody>
          <a:bodyPr/>
          <a:lstStyle/>
          <a:p>
            <a:pPr>
              <a:defRPr/>
            </a:pPr>
            <a:r>
              <a:rPr lang="en-US"/>
              <a:t>Contoh FD 1</a:t>
            </a:r>
          </a:p>
        </p:txBody>
      </p:sp>
      <p:sp>
        <p:nvSpPr>
          <p:cNvPr id="25602" name="Content Placeholder 5">
            <a:extLst>
              <a:ext uri="{FF2B5EF4-FFF2-40B4-BE49-F238E27FC236}">
                <a16:creationId xmlns:a16="http://schemas.microsoft.com/office/drawing/2014/main" id="{EEDD5493-6E34-4611-B872-AAEF7CB932F6}"/>
              </a:ext>
            </a:extLst>
          </p:cNvPr>
          <p:cNvSpPr>
            <a:spLocks noGrp="1"/>
          </p:cNvSpPr>
          <p:nvPr>
            <p:ph idx="4294967295"/>
          </p:nvPr>
        </p:nvSpPr>
        <p:spPr>
          <a:xfrm>
            <a:off x="1433514" y="1602223"/>
            <a:ext cx="6553326" cy="3006290"/>
          </a:xfrm>
        </p:spPr>
        <p:txBody>
          <a:bodyPr/>
          <a:lstStyle/>
          <a:p>
            <a:pPr eaLnBrk="1" hangingPunct="1"/>
            <a:r>
              <a:rPr lang="en-US" altLang="en-US" sz="1600" dirty="0" err="1"/>
              <a:t>Andaikan</a:t>
            </a:r>
            <a:r>
              <a:rPr lang="en-US" altLang="en-US" sz="1600" dirty="0"/>
              <a:t> </a:t>
            </a:r>
            <a:r>
              <a:rPr lang="en-US" altLang="en-US" sz="1600" dirty="0" err="1"/>
              <a:t>ada</a:t>
            </a:r>
            <a:r>
              <a:rPr lang="en-US" altLang="en-US" sz="1600" dirty="0"/>
              <a:t> </a:t>
            </a:r>
            <a:r>
              <a:rPr lang="en-US" altLang="en-US" sz="1600" dirty="0" err="1"/>
              <a:t>tabel</a:t>
            </a:r>
            <a:r>
              <a:rPr lang="en-US" altLang="en-US" sz="1600" dirty="0"/>
              <a:t>:</a:t>
            </a:r>
          </a:p>
          <a:p>
            <a:pPr eaLnBrk="1" hangingPunct="1">
              <a:buFontTx/>
              <a:buNone/>
            </a:pPr>
            <a:r>
              <a:rPr lang="en-US" altLang="en-US" sz="1600" dirty="0"/>
              <a:t>	NILAI (NIM, Nm-</a:t>
            </a:r>
            <a:r>
              <a:rPr lang="en-US" altLang="en-US" sz="1600" dirty="0" err="1"/>
              <a:t>mk</a:t>
            </a:r>
            <a:r>
              <a:rPr lang="en-US" altLang="en-US" sz="1600" dirty="0"/>
              <a:t>, Semester, Nilai)</a:t>
            </a:r>
          </a:p>
          <a:p>
            <a:pPr eaLnBrk="1" hangingPunct="1"/>
            <a:r>
              <a:rPr lang="en-US" altLang="en-US" sz="1600" dirty="0" err="1"/>
              <a:t>Atribut</a:t>
            </a:r>
            <a:r>
              <a:rPr lang="en-US" altLang="en-US" sz="1600" dirty="0"/>
              <a:t> </a:t>
            </a:r>
            <a:r>
              <a:rPr lang="en-US" altLang="en-US" sz="1600" dirty="0" err="1"/>
              <a:t>kunci</a:t>
            </a:r>
            <a:r>
              <a:rPr lang="en-US" altLang="en-US" sz="1600" dirty="0"/>
              <a:t>: NIM, Nm-</a:t>
            </a:r>
            <a:r>
              <a:rPr lang="en-US" altLang="en-US" sz="1600" dirty="0" err="1"/>
              <a:t>mk</a:t>
            </a:r>
            <a:r>
              <a:rPr lang="en-US" altLang="en-US" sz="1600" dirty="0"/>
              <a:t>, Semester</a:t>
            </a:r>
          </a:p>
          <a:p>
            <a:pPr eaLnBrk="1" hangingPunct="1"/>
            <a:r>
              <a:rPr lang="en-US" altLang="en-US" sz="1600" dirty="0" err="1"/>
              <a:t>Maka</a:t>
            </a:r>
            <a:r>
              <a:rPr lang="en-US" altLang="en-US" sz="1600" dirty="0"/>
              <a:t> Functional Dependency:</a:t>
            </a:r>
          </a:p>
          <a:p>
            <a:pPr eaLnBrk="1" hangingPunct="1">
              <a:buFontTx/>
              <a:buNone/>
            </a:pPr>
            <a:r>
              <a:rPr lang="en-US" altLang="en-US" sz="1600" dirty="0"/>
              <a:t>	NIM, Nm-</a:t>
            </a:r>
            <a:r>
              <a:rPr lang="en-US" altLang="en-US" sz="1600" dirty="0" err="1"/>
              <a:t>mk</a:t>
            </a:r>
            <a:r>
              <a:rPr lang="en-US" altLang="en-US" sz="1600" dirty="0"/>
              <a:t>, Semester -&gt; Nilai</a:t>
            </a:r>
          </a:p>
          <a:p>
            <a:pPr eaLnBrk="1" hangingPunct="1"/>
            <a:endParaRPr lang="en-US"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564D04D-B99D-4E54-BC67-93FDD66E0F61}"/>
              </a:ext>
            </a:extLst>
          </p:cNvPr>
          <p:cNvSpPr>
            <a:spLocks noGrp="1" noChangeArrowheads="1"/>
          </p:cNvSpPr>
          <p:nvPr>
            <p:ph type="title"/>
          </p:nvPr>
        </p:nvSpPr>
        <p:spPr/>
        <p:txBody>
          <a:bodyPr/>
          <a:lstStyle/>
          <a:p>
            <a:pPr>
              <a:defRPr/>
            </a:pPr>
            <a:r>
              <a:rPr lang="en-US"/>
              <a:t>Bentuk-bentuk Normal</a:t>
            </a:r>
          </a:p>
        </p:txBody>
      </p:sp>
      <p:sp>
        <p:nvSpPr>
          <p:cNvPr id="26626" name="Rectangle 3">
            <a:extLst>
              <a:ext uri="{FF2B5EF4-FFF2-40B4-BE49-F238E27FC236}">
                <a16:creationId xmlns:a16="http://schemas.microsoft.com/office/drawing/2014/main" id="{F5B425AB-054F-4966-AE88-4A412C5CB741}"/>
              </a:ext>
            </a:extLst>
          </p:cNvPr>
          <p:cNvSpPr>
            <a:spLocks noGrp="1" noChangeArrowheads="1"/>
          </p:cNvSpPr>
          <p:nvPr>
            <p:ph idx="4294967295"/>
          </p:nvPr>
        </p:nvSpPr>
        <p:spPr>
          <a:xfrm>
            <a:off x="292536" y="1687512"/>
            <a:ext cx="7710487" cy="3455988"/>
          </a:xfrm>
        </p:spPr>
        <p:txBody>
          <a:bodyPr/>
          <a:lstStyle/>
          <a:p>
            <a:pPr indent="-457200">
              <a:lnSpc>
                <a:spcPct val="80000"/>
              </a:lnSpc>
              <a:buFont typeface="Wingdings" panose="05000000000000000000" pitchFamily="2" charset="2"/>
              <a:buAutoNum type="arabicPeriod"/>
            </a:pPr>
            <a:r>
              <a:rPr lang="en-US" altLang="en-US" sz="2100" dirty="0" err="1"/>
              <a:t>Bentuk</a:t>
            </a:r>
            <a:r>
              <a:rPr lang="en-US" altLang="en-US" sz="2100" dirty="0"/>
              <a:t> Normal </a:t>
            </a:r>
            <a:r>
              <a:rPr lang="en-US" altLang="en-US" sz="2100" dirty="0" err="1"/>
              <a:t>Tahap</a:t>
            </a:r>
            <a:r>
              <a:rPr lang="en-US" altLang="en-US" sz="2100" dirty="0"/>
              <a:t> </a:t>
            </a:r>
            <a:r>
              <a:rPr lang="en-US" altLang="en-US" sz="2100" dirty="0" err="1"/>
              <a:t>Pertama</a:t>
            </a:r>
            <a:r>
              <a:rPr lang="en-US" altLang="en-US" sz="2100" dirty="0"/>
              <a:t> (1st Normal Form / 1NF)</a:t>
            </a:r>
          </a:p>
          <a:p>
            <a:pPr indent="-457200">
              <a:lnSpc>
                <a:spcPct val="80000"/>
              </a:lnSpc>
              <a:buFont typeface="Wingdings" panose="05000000000000000000" pitchFamily="2" charset="2"/>
              <a:buAutoNum type="arabicPeriod"/>
            </a:pPr>
            <a:r>
              <a:rPr lang="en-US" altLang="en-US" sz="2100" dirty="0" err="1"/>
              <a:t>Bentuk</a:t>
            </a:r>
            <a:r>
              <a:rPr lang="en-US" altLang="en-US" sz="2100" dirty="0"/>
              <a:t> Normal </a:t>
            </a:r>
            <a:r>
              <a:rPr lang="en-US" altLang="en-US" sz="2100" dirty="0" err="1"/>
              <a:t>Tahap</a:t>
            </a:r>
            <a:r>
              <a:rPr lang="en-US" altLang="en-US" sz="2100" dirty="0"/>
              <a:t> </a:t>
            </a:r>
            <a:r>
              <a:rPr lang="en-US" altLang="en-US" sz="2100" dirty="0" err="1"/>
              <a:t>Kedua</a:t>
            </a:r>
            <a:r>
              <a:rPr lang="en-US" altLang="en-US" sz="2100" dirty="0"/>
              <a:t> (2nd Normal Form / 2NF)</a:t>
            </a:r>
          </a:p>
          <a:p>
            <a:pPr indent="-457200">
              <a:lnSpc>
                <a:spcPct val="80000"/>
              </a:lnSpc>
              <a:buFont typeface="Wingdings" panose="05000000000000000000" pitchFamily="2" charset="2"/>
              <a:buAutoNum type="arabicPeriod"/>
            </a:pPr>
            <a:r>
              <a:rPr lang="en-US" altLang="en-US" sz="2100" dirty="0" err="1"/>
              <a:t>Bentuk</a:t>
            </a:r>
            <a:r>
              <a:rPr lang="en-US" altLang="en-US" sz="2100" dirty="0"/>
              <a:t> Normal </a:t>
            </a:r>
            <a:r>
              <a:rPr lang="en-US" altLang="en-US" sz="2100" dirty="0" err="1"/>
              <a:t>Tahap</a:t>
            </a:r>
            <a:r>
              <a:rPr lang="en-US" altLang="en-US" sz="2100" dirty="0"/>
              <a:t> (3rd Normal Form / 3NF)</a:t>
            </a:r>
          </a:p>
          <a:p>
            <a:pPr indent="-457200">
              <a:lnSpc>
                <a:spcPct val="80000"/>
              </a:lnSpc>
              <a:buFont typeface="Wingdings" panose="05000000000000000000" pitchFamily="2" charset="2"/>
              <a:buAutoNum type="arabicPeriod"/>
            </a:pPr>
            <a:r>
              <a:rPr lang="en-US" altLang="en-US" sz="2100" dirty="0"/>
              <a:t>Boyce-Code Normal Form (BCNF)</a:t>
            </a:r>
          </a:p>
          <a:p>
            <a:pPr indent="-457200">
              <a:lnSpc>
                <a:spcPct val="80000"/>
              </a:lnSpc>
              <a:buFont typeface="Wingdings" panose="05000000000000000000" pitchFamily="2" charset="2"/>
              <a:buAutoNum type="arabicPeriod"/>
            </a:pPr>
            <a:r>
              <a:rPr lang="en-US" altLang="en-US" sz="2100" dirty="0" err="1"/>
              <a:t>Bentuk</a:t>
            </a:r>
            <a:r>
              <a:rPr lang="en-US" altLang="en-US" sz="2100" dirty="0"/>
              <a:t> Normal </a:t>
            </a:r>
            <a:r>
              <a:rPr lang="en-US" altLang="en-US" sz="2100" dirty="0" err="1"/>
              <a:t>Tahap</a:t>
            </a:r>
            <a:r>
              <a:rPr lang="en-US" altLang="en-US" sz="2100" dirty="0"/>
              <a:t> (4th Normal Form / 4NF)</a:t>
            </a:r>
          </a:p>
          <a:p>
            <a:pPr indent="-457200">
              <a:lnSpc>
                <a:spcPct val="80000"/>
              </a:lnSpc>
              <a:buFont typeface="Wingdings" panose="05000000000000000000" pitchFamily="2" charset="2"/>
              <a:buAutoNum type="arabicPeriod"/>
            </a:pPr>
            <a:r>
              <a:rPr lang="en-US" altLang="en-US" sz="2100" dirty="0" err="1"/>
              <a:t>Bentuk</a:t>
            </a:r>
            <a:r>
              <a:rPr lang="en-US" altLang="en-US" sz="2100" dirty="0"/>
              <a:t> Normal </a:t>
            </a:r>
            <a:r>
              <a:rPr lang="en-US" altLang="en-US" sz="2100" dirty="0" err="1"/>
              <a:t>Tahap</a:t>
            </a:r>
            <a:r>
              <a:rPr lang="en-US" altLang="en-US" sz="2100" dirty="0"/>
              <a:t> (5th Normal Form / 5NF)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88A25F3C-1AD2-4486-AB48-0C3DE5578147}"/>
              </a:ext>
            </a:extLst>
          </p:cNvPr>
          <p:cNvSpPr>
            <a:spLocks noGrp="1" noChangeArrowheads="1"/>
          </p:cNvSpPr>
          <p:nvPr>
            <p:ph type="subTitle" idx="1"/>
          </p:nvPr>
        </p:nvSpPr>
        <p:spPr>
          <a:xfrm flipH="1">
            <a:off x="1900333" y="1361250"/>
            <a:ext cx="6928077" cy="2421000"/>
          </a:xfrm>
        </p:spPr>
        <p:txBody>
          <a:bodyPr/>
          <a:lstStyle/>
          <a:p>
            <a:pPr algn="l" eaLnBrk="1" hangingPunct="1"/>
            <a:r>
              <a:rPr lang="id-ID" altLang="en-US" sz="1800" dirty="0"/>
              <a:t>Aturan : </a:t>
            </a:r>
          </a:p>
          <a:p>
            <a:pPr algn="l" eaLnBrk="1" hangingPunct="1">
              <a:buFont typeface="Wingdings" panose="05000000000000000000" pitchFamily="2" charset="2"/>
              <a:buChar char="ü"/>
            </a:pPr>
            <a:r>
              <a:rPr lang="id-ID" altLang="en-US" sz="1800" dirty="0"/>
              <a:t>Tidak adanya </a:t>
            </a:r>
            <a:r>
              <a:rPr lang="en-US" altLang="en-US" sz="1800" b="1" dirty="0" err="1"/>
              <a:t>atribut</a:t>
            </a:r>
            <a:r>
              <a:rPr lang="en-US" altLang="en-US" sz="1800" b="1" dirty="0"/>
              <a:t> multi-value</a:t>
            </a:r>
            <a:r>
              <a:rPr lang="en-US" altLang="en-US" sz="1800" dirty="0"/>
              <a:t>, </a:t>
            </a:r>
            <a:r>
              <a:rPr lang="en-US" altLang="en-US" sz="1800" b="1" dirty="0" err="1"/>
              <a:t>atribut</a:t>
            </a:r>
            <a:r>
              <a:rPr lang="en-US" altLang="en-US" sz="1800" b="1" dirty="0"/>
              <a:t> </a:t>
            </a:r>
            <a:r>
              <a:rPr lang="en-US" altLang="en-US" sz="1800" b="1" dirty="0" err="1"/>
              <a:t>komposit</a:t>
            </a:r>
            <a:r>
              <a:rPr lang="en-US" altLang="en-US" sz="1800" dirty="0"/>
              <a:t> </a:t>
            </a:r>
            <a:r>
              <a:rPr lang="en-US" altLang="en-US" sz="1800" dirty="0" err="1"/>
              <a:t>atau</a:t>
            </a:r>
            <a:r>
              <a:rPr lang="en-US" altLang="en-US" sz="1800" dirty="0"/>
              <a:t> </a:t>
            </a:r>
            <a:r>
              <a:rPr lang="en-US" altLang="en-US" sz="1800" dirty="0" err="1"/>
              <a:t>kombinasinya</a:t>
            </a:r>
            <a:r>
              <a:rPr lang="en-US" altLang="en-US" sz="1800" dirty="0"/>
              <a:t>.</a:t>
            </a:r>
          </a:p>
          <a:p>
            <a:pPr algn="l" eaLnBrk="1" hangingPunct="1">
              <a:buFont typeface="Wingdings" panose="05000000000000000000" pitchFamily="2" charset="2"/>
              <a:buChar char="ü"/>
            </a:pPr>
            <a:r>
              <a:rPr lang="id-ID" altLang="en-US" sz="1800" dirty="0"/>
              <a:t>Mendefinisikan atribut kunci</a:t>
            </a:r>
            <a:r>
              <a:rPr lang="en-US" altLang="en-US" sz="1800" dirty="0"/>
              <a:t>.</a:t>
            </a:r>
          </a:p>
          <a:p>
            <a:pPr algn="l" eaLnBrk="1" hangingPunct="1">
              <a:buFont typeface="Wingdings" panose="05000000000000000000" pitchFamily="2" charset="2"/>
              <a:buChar char="ü"/>
            </a:pPr>
            <a:r>
              <a:rPr lang="en-US" altLang="en-US" sz="1800" dirty="0" err="1"/>
              <a:t>Setiap</a:t>
            </a:r>
            <a:r>
              <a:rPr lang="en-US" altLang="en-US" sz="1800" dirty="0"/>
              <a:t> </a:t>
            </a:r>
            <a:r>
              <a:rPr lang="en-US" altLang="en-US" sz="1800" dirty="0" err="1"/>
              <a:t>atribut</a:t>
            </a:r>
            <a:r>
              <a:rPr lang="en-US" altLang="en-US" sz="1800" dirty="0"/>
              <a:t> </a:t>
            </a:r>
            <a:r>
              <a:rPr lang="en-US" altLang="en-US" sz="1800" dirty="0" err="1"/>
              <a:t>dalam</a:t>
            </a:r>
            <a:r>
              <a:rPr lang="en-US" altLang="en-US" sz="1800" dirty="0"/>
              <a:t> </a:t>
            </a:r>
            <a:r>
              <a:rPr lang="en-US" altLang="en-US" sz="1800" dirty="0" err="1"/>
              <a:t>tabel</a:t>
            </a:r>
            <a:r>
              <a:rPr lang="en-US" altLang="en-US" sz="1800" dirty="0"/>
              <a:t> </a:t>
            </a:r>
            <a:r>
              <a:rPr lang="en-US" altLang="en-US" sz="1800" dirty="0" err="1"/>
              <a:t>tersebut</a:t>
            </a:r>
            <a:r>
              <a:rPr lang="en-US" altLang="en-US" sz="1800" dirty="0"/>
              <a:t> </a:t>
            </a:r>
            <a:r>
              <a:rPr lang="en-US" altLang="en-US" sz="1800" dirty="0" err="1"/>
              <a:t>harus</a:t>
            </a:r>
            <a:r>
              <a:rPr lang="en-US" altLang="en-US" sz="1800" dirty="0"/>
              <a:t> </a:t>
            </a:r>
            <a:r>
              <a:rPr lang="en-US" altLang="en-US" sz="1800" dirty="0" err="1"/>
              <a:t>bernilai</a:t>
            </a:r>
            <a:r>
              <a:rPr lang="en-US" altLang="en-US" sz="1800" dirty="0"/>
              <a:t> </a:t>
            </a:r>
            <a:r>
              <a:rPr lang="en-US" altLang="en-US" sz="1800" i="1" dirty="0"/>
              <a:t>atomic</a:t>
            </a:r>
            <a:r>
              <a:rPr lang="en-US" altLang="en-US" sz="1800" dirty="0"/>
              <a:t> (</a:t>
            </a:r>
            <a:r>
              <a:rPr lang="en-US" altLang="en-US" sz="1800" dirty="0" err="1"/>
              <a:t>tidak</a:t>
            </a:r>
            <a:r>
              <a:rPr lang="en-US" altLang="en-US" sz="1800" dirty="0"/>
              <a:t> </a:t>
            </a:r>
            <a:r>
              <a:rPr lang="en-US" altLang="en-US" sz="1800" dirty="0" err="1"/>
              <a:t>dapat</a:t>
            </a:r>
            <a:r>
              <a:rPr lang="en-US" altLang="en-US" sz="1800" dirty="0"/>
              <a:t> </a:t>
            </a:r>
            <a:r>
              <a:rPr lang="en-US" altLang="en-US" sz="1800" dirty="0" err="1"/>
              <a:t>dibagi-bagi</a:t>
            </a:r>
            <a:r>
              <a:rPr lang="en-US" altLang="en-US" sz="1800" dirty="0"/>
              <a:t> </a:t>
            </a:r>
            <a:r>
              <a:rPr lang="en-US" altLang="en-US" sz="1800" dirty="0" err="1"/>
              <a:t>lagi</a:t>
            </a:r>
            <a:r>
              <a:rPr lang="en-US" altLang="en-US" sz="1800" dirty="0"/>
              <a:t>)</a:t>
            </a:r>
            <a:endParaRPr lang="id-ID" altLang="en-US" sz="1800" dirty="0"/>
          </a:p>
        </p:txBody>
      </p:sp>
      <p:sp>
        <p:nvSpPr>
          <p:cNvPr id="23554" name="Rectangle 2">
            <a:extLst>
              <a:ext uri="{FF2B5EF4-FFF2-40B4-BE49-F238E27FC236}">
                <a16:creationId xmlns:a16="http://schemas.microsoft.com/office/drawing/2014/main" id="{9CA47B83-9F36-4E66-A59B-CD01678CB16B}"/>
              </a:ext>
            </a:extLst>
          </p:cNvPr>
          <p:cNvSpPr>
            <a:spLocks noGrp="1" noChangeArrowheads="1"/>
          </p:cNvSpPr>
          <p:nvPr>
            <p:ph type="title"/>
          </p:nvPr>
        </p:nvSpPr>
        <p:spPr>
          <a:xfrm flipH="1">
            <a:off x="3212538" y="545800"/>
            <a:ext cx="5733359" cy="375900"/>
          </a:xfrm>
        </p:spPr>
        <p:txBody>
          <a:bodyPr/>
          <a:lstStyle/>
          <a:p>
            <a:pPr>
              <a:defRPr/>
            </a:pPr>
            <a:r>
              <a:rPr lang="id-ID" sz="2700" dirty="0"/>
              <a:t>Normal Pertama (1st Normal Form)</a:t>
            </a:r>
            <a:r>
              <a:rPr lang="id-ID" sz="30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AE70FDB9-93C8-4C6F-85EB-5ECE50DED64E}"/>
              </a:ext>
            </a:extLst>
          </p:cNvPr>
          <p:cNvSpPr>
            <a:spLocks noGrp="1" noChangeArrowheads="1"/>
          </p:cNvSpPr>
          <p:nvPr>
            <p:ph type="title"/>
          </p:nvPr>
        </p:nvSpPr>
        <p:spPr/>
        <p:txBody>
          <a:bodyPr/>
          <a:lstStyle/>
          <a:p>
            <a:pPr>
              <a:defRPr/>
            </a:pPr>
            <a:r>
              <a:rPr lang="en-US"/>
              <a:t>Contoh 1 (atribut multi-value)</a:t>
            </a:r>
          </a:p>
        </p:txBody>
      </p:sp>
      <p:sp>
        <p:nvSpPr>
          <p:cNvPr id="28675" name="Rectangle 3">
            <a:extLst>
              <a:ext uri="{FF2B5EF4-FFF2-40B4-BE49-F238E27FC236}">
                <a16:creationId xmlns:a16="http://schemas.microsoft.com/office/drawing/2014/main" id="{3CB68D06-9FDF-42EB-AB72-BBA034F52449}"/>
              </a:ext>
            </a:extLst>
          </p:cNvPr>
          <p:cNvSpPr>
            <a:spLocks noGrp="1" noChangeArrowheads="1"/>
          </p:cNvSpPr>
          <p:nvPr>
            <p:ph type="body" sz="half" idx="4294967295"/>
          </p:nvPr>
        </p:nvSpPr>
        <p:spPr>
          <a:xfrm>
            <a:off x="728282" y="1039261"/>
            <a:ext cx="4863313" cy="400050"/>
          </a:xfrm>
        </p:spPr>
        <p:txBody>
          <a:bodyPr/>
          <a:lstStyle/>
          <a:p>
            <a:pPr eaLnBrk="1" hangingPunct="1">
              <a:buFont typeface="Wingdings" panose="05000000000000000000" pitchFamily="2" charset="2"/>
              <a:buNone/>
            </a:pPr>
            <a:r>
              <a:rPr lang="en-US" altLang="en-US" sz="1800" dirty="0" err="1"/>
              <a:t>Misal</a:t>
            </a:r>
            <a:r>
              <a:rPr lang="en-US" altLang="en-US" sz="1800" dirty="0"/>
              <a:t> data </a:t>
            </a:r>
            <a:r>
              <a:rPr lang="en-US" altLang="en-US" sz="1800" dirty="0" err="1"/>
              <a:t>mahasiswa</a:t>
            </a:r>
            <a:r>
              <a:rPr lang="en-US" altLang="en-US" sz="1800" dirty="0"/>
              <a:t> </a:t>
            </a:r>
            <a:r>
              <a:rPr lang="en-US" altLang="en-US" sz="1800" dirty="0" err="1"/>
              <a:t>sbb</a:t>
            </a:r>
            <a:r>
              <a:rPr lang="en-US" altLang="en-US" sz="1800" dirty="0"/>
              <a:t>:</a:t>
            </a:r>
          </a:p>
        </p:txBody>
      </p:sp>
      <p:graphicFrame>
        <p:nvGraphicFramePr>
          <p:cNvPr id="28676" name="Object 2">
            <a:extLst>
              <a:ext uri="{FF2B5EF4-FFF2-40B4-BE49-F238E27FC236}">
                <a16:creationId xmlns:a16="http://schemas.microsoft.com/office/drawing/2014/main" id="{F89B1723-151A-465E-8642-C4EC31D35F7F}"/>
              </a:ext>
            </a:extLst>
          </p:cNvPr>
          <p:cNvGraphicFramePr>
            <a:graphicFrameLocks noChangeAspect="1"/>
          </p:cNvGraphicFramePr>
          <p:nvPr>
            <p:ph sz="quarter" idx="4294967295"/>
            <p:extLst>
              <p:ext uri="{D42A27DB-BD31-4B8C-83A1-F6EECF244321}">
                <p14:modId xmlns:p14="http://schemas.microsoft.com/office/powerpoint/2010/main" val="1315059554"/>
              </p:ext>
            </p:extLst>
          </p:nvPr>
        </p:nvGraphicFramePr>
        <p:xfrm>
          <a:off x="2500439" y="1568450"/>
          <a:ext cx="5101761" cy="826897"/>
        </p:xfrm>
        <a:graphic>
          <a:graphicData uri="http://schemas.openxmlformats.org/presentationml/2006/ole">
            <mc:AlternateContent xmlns:mc="http://schemas.openxmlformats.org/markup-compatibility/2006">
              <mc:Choice xmlns:v="urn:schemas-microsoft-com:vml" Requires="v">
                <p:oleObj name="Bitmap Image" r:id="rId2" imgW="5649114" imgH="914286" progId="Paint.Picture">
                  <p:embed/>
                </p:oleObj>
              </mc:Choice>
              <mc:Fallback>
                <p:oleObj name="Bitmap Image" r:id="rId2" imgW="5649114" imgH="914286" progId="Paint.Picture">
                  <p:embed/>
                  <p:pic>
                    <p:nvPicPr>
                      <p:cNvPr id="28676" name="Object 2">
                        <a:extLst>
                          <a:ext uri="{FF2B5EF4-FFF2-40B4-BE49-F238E27FC236}">
                            <a16:creationId xmlns:a16="http://schemas.microsoft.com/office/drawing/2014/main" id="{F89B1723-151A-465E-8642-C4EC31D35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439" y="1568450"/>
                        <a:ext cx="5101761" cy="826897"/>
                      </a:xfrm>
                      <a:prstGeom prst="rect">
                        <a:avLst/>
                      </a:prstGeom>
                      <a:noFill/>
                      <a:ln>
                        <a:noFill/>
                      </a:ln>
                      <a:effectLst/>
                    </p:spPr>
                  </p:pic>
                </p:oleObj>
              </mc:Fallback>
            </mc:AlternateContent>
          </a:graphicData>
        </a:graphic>
      </p:graphicFrame>
      <p:graphicFrame>
        <p:nvGraphicFramePr>
          <p:cNvPr id="28677" name="Object 3">
            <a:extLst>
              <a:ext uri="{FF2B5EF4-FFF2-40B4-BE49-F238E27FC236}">
                <a16:creationId xmlns:a16="http://schemas.microsoft.com/office/drawing/2014/main" id="{B2500019-1FCD-4040-B11F-1373ED3C1A53}"/>
              </a:ext>
            </a:extLst>
          </p:cNvPr>
          <p:cNvGraphicFramePr>
            <a:graphicFrameLocks noChangeAspect="1"/>
          </p:cNvGraphicFramePr>
          <p:nvPr>
            <p:ph sz="quarter" idx="4294967295"/>
            <p:extLst>
              <p:ext uri="{D42A27DB-BD31-4B8C-83A1-F6EECF244321}">
                <p14:modId xmlns:p14="http://schemas.microsoft.com/office/powerpoint/2010/main" val="3249201719"/>
              </p:ext>
            </p:extLst>
          </p:nvPr>
        </p:nvGraphicFramePr>
        <p:xfrm>
          <a:off x="2676419" y="2860954"/>
          <a:ext cx="4749800" cy="1093788"/>
        </p:xfrm>
        <a:graphic>
          <a:graphicData uri="http://schemas.openxmlformats.org/presentationml/2006/ole">
            <mc:AlternateContent xmlns:mc="http://schemas.openxmlformats.org/markup-compatibility/2006">
              <mc:Choice xmlns:v="urn:schemas-microsoft-com:vml" Requires="v">
                <p:oleObj name="Bitmap Image" r:id="rId4" imgW="3778200" imgH="870120" progId="Paint.Picture">
                  <p:embed/>
                </p:oleObj>
              </mc:Choice>
              <mc:Fallback>
                <p:oleObj name="Bitmap Image" r:id="rId4" imgW="3778200" imgH="870120" progId="Paint.Picture">
                  <p:embed/>
                  <p:pic>
                    <p:nvPicPr>
                      <p:cNvPr id="28677" name="Object 3">
                        <a:extLst>
                          <a:ext uri="{FF2B5EF4-FFF2-40B4-BE49-F238E27FC236}">
                            <a16:creationId xmlns:a16="http://schemas.microsoft.com/office/drawing/2014/main" id="{B2500019-1FCD-4040-B11F-1373ED3C1A53}"/>
                          </a:ext>
                        </a:extLst>
                      </p:cNvPr>
                      <p:cNvPicPr>
                        <a:picLocks noChangeAspect="1" noChangeArrowheads="1"/>
                      </p:cNvPicPr>
                      <p:nvPr/>
                    </p:nvPicPr>
                    <p:blipFill>
                      <a:blip r:embed="rId5"/>
                      <a:srcRect/>
                      <a:stretch>
                        <a:fillRect/>
                      </a:stretch>
                    </p:blipFill>
                    <p:spPr bwMode="auto">
                      <a:xfrm>
                        <a:off x="2676419" y="2860954"/>
                        <a:ext cx="474980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Rectangle 6">
            <a:extLst>
              <a:ext uri="{FF2B5EF4-FFF2-40B4-BE49-F238E27FC236}">
                <a16:creationId xmlns:a16="http://schemas.microsoft.com/office/drawing/2014/main" id="{3126861F-1404-4D0F-8D4A-D5AB48B9EB50}"/>
              </a:ext>
            </a:extLst>
          </p:cNvPr>
          <p:cNvSpPr>
            <a:spLocks noChangeArrowheads="1"/>
          </p:cNvSpPr>
          <p:nvPr/>
        </p:nvSpPr>
        <p:spPr bwMode="auto">
          <a:xfrm>
            <a:off x="1494235" y="2612113"/>
            <a:ext cx="809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en-US" altLang="en-US" sz="1800">
                <a:latin typeface="Arial" panose="020B0604020202020204" pitchFamily="34" charset="0"/>
              </a:rPr>
              <a:t>Atau:</a:t>
            </a:r>
          </a:p>
        </p:txBody>
      </p:sp>
      <p:sp>
        <p:nvSpPr>
          <p:cNvPr id="28679" name="Rectangle 9">
            <a:extLst>
              <a:ext uri="{FF2B5EF4-FFF2-40B4-BE49-F238E27FC236}">
                <a16:creationId xmlns:a16="http://schemas.microsoft.com/office/drawing/2014/main" id="{CAF0B654-1E7F-4E88-910E-4E84F461A622}"/>
              </a:ext>
            </a:extLst>
          </p:cNvPr>
          <p:cNvSpPr>
            <a:spLocks noChangeArrowheads="1"/>
          </p:cNvSpPr>
          <p:nvPr/>
        </p:nvSpPr>
        <p:spPr bwMode="auto">
          <a:xfrm>
            <a:off x="1494235" y="4154247"/>
            <a:ext cx="52375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err="1">
                <a:latin typeface="Arial" panose="020B0604020202020204" pitchFamily="34" charset="0"/>
              </a:rPr>
              <a:t>Tabel-tabel</a:t>
            </a:r>
            <a:r>
              <a:rPr lang="en-US" altLang="en-US" sz="1800" dirty="0">
                <a:latin typeface="Arial" panose="020B0604020202020204" pitchFamily="34" charset="0"/>
              </a:rPr>
              <a:t> di </a:t>
            </a:r>
            <a:r>
              <a:rPr lang="en-US" altLang="en-US" sz="1800" dirty="0" err="1">
                <a:latin typeface="Arial" panose="020B0604020202020204" pitchFamily="34" charset="0"/>
              </a:rPr>
              <a:t>atas</a:t>
            </a:r>
            <a:r>
              <a:rPr lang="en-US" altLang="en-US" sz="1800" dirty="0">
                <a:latin typeface="Arial" panose="020B0604020202020204" pitchFamily="34" charset="0"/>
              </a:rPr>
              <a:t> </a:t>
            </a:r>
            <a:r>
              <a:rPr lang="en-US" altLang="en-US" sz="1800" dirty="0" err="1">
                <a:latin typeface="Arial" panose="020B0604020202020204" pitchFamily="34" charset="0"/>
              </a:rPr>
              <a:t>tidak</a:t>
            </a:r>
            <a:r>
              <a:rPr lang="en-US" altLang="en-US" sz="1800" dirty="0">
                <a:latin typeface="Arial" panose="020B0604020202020204" pitchFamily="34" charset="0"/>
              </a:rPr>
              <a:t> </a:t>
            </a:r>
            <a:r>
              <a:rPr lang="en-US" altLang="en-US" sz="1800" dirty="0" err="1">
                <a:latin typeface="Arial" panose="020B0604020202020204" pitchFamily="34" charset="0"/>
              </a:rPr>
              <a:t>memenuhi</a:t>
            </a:r>
            <a:r>
              <a:rPr lang="en-US" altLang="en-US" sz="1800" dirty="0">
                <a:latin typeface="Arial" panose="020B0604020202020204" pitchFamily="34" charset="0"/>
              </a:rPr>
              <a:t> </a:t>
            </a:r>
            <a:r>
              <a:rPr lang="en-US" altLang="en-US" sz="1800" dirty="0" err="1">
                <a:latin typeface="Arial" panose="020B0604020202020204" pitchFamily="34" charset="0"/>
              </a:rPr>
              <a:t>syarat</a:t>
            </a:r>
            <a:r>
              <a:rPr lang="en-US" altLang="en-US" sz="1800" dirty="0">
                <a:latin typeface="Arial" panose="020B0604020202020204" pitchFamily="34" charset="0"/>
              </a:rPr>
              <a:t> 1NF</a:t>
            </a:r>
            <a:r>
              <a:rPr lang="en-US" altLang="en-US" sz="1350" dirty="0">
                <a:latin typeface="Arial" panose="020B060402020202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
            <a:extLst>
              <a:ext uri="{FF2B5EF4-FFF2-40B4-BE49-F238E27FC236}">
                <a16:creationId xmlns:a16="http://schemas.microsoft.com/office/drawing/2014/main" id="{BE81358B-CFD8-4008-8563-62C319FE1BB3}"/>
              </a:ext>
            </a:extLst>
          </p:cNvPr>
          <p:cNvSpPr>
            <a:spLocks noGrp="1" noChangeArrowheads="1"/>
          </p:cNvSpPr>
          <p:nvPr>
            <p:ph type="subTitle" idx="1"/>
          </p:nvPr>
        </p:nvSpPr>
        <p:spPr>
          <a:xfrm>
            <a:off x="-231289" y="18194"/>
            <a:ext cx="4658087" cy="2421000"/>
          </a:xfrm>
        </p:spPr>
        <p:txBody>
          <a:bodyPr>
            <a:normAutofit/>
          </a:bodyPr>
          <a:lstStyle/>
          <a:p>
            <a:pPr marL="274320" indent="-192024">
              <a:buNone/>
              <a:defRPr/>
            </a:pPr>
            <a:r>
              <a:rPr lang="en-US" sz="2100" dirty="0" err="1"/>
              <a:t>Didekomposisi</a:t>
            </a:r>
            <a:r>
              <a:rPr lang="en-US" sz="2100" dirty="0"/>
              <a:t> </a:t>
            </a:r>
            <a:r>
              <a:rPr lang="en-US" sz="2100" dirty="0" err="1"/>
              <a:t>menjadi</a:t>
            </a:r>
            <a:r>
              <a:rPr lang="en-US" sz="2100" dirty="0"/>
              <a:t>:</a:t>
            </a:r>
          </a:p>
        </p:txBody>
      </p:sp>
      <p:sp>
        <p:nvSpPr>
          <p:cNvPr id="3076" name="Rectangle 2">
            <a:extLst>
              <a:ext uri="{FF2B5EF4-FFF2-40B4-BE49-F238E27FC236}">
                <a16:creationId xmlns:a16="http://schemas.microsoft.com/office/drawing/2014/main" id="{9F6BA5AC-1B5F-485C-BDAD-63520477335C}"/>
              </a:ext>
            </a:extLst>
          </p:cNvPr>
          <p:cNvSpPr>
            <a:spLocks noGrp="1" noChangeArrowheads="1"/>
          </p:cNvSpPr>
          <p:nvPr>
            <p:ph type="title"/>
          </p:nvPr>
        </p:nvSpPr>
        <p:spPr/>
        <p:txBody>
          <a:bodyPr/>
          <a:lstStyle/>
          <a:p>
            <a:pPr>
              <a:defRPr/>
            </a:pPr>
            <a:r>
              <a:rPr lang="en-US"/>
              <a:t>Contoh 1 (samb…)</a:t>
            </a:r>
          </a:p>
        </p:txBody>
      </p:sp>
      <p:graphicFrame>
        <p:nvGraphicFramePr>
          <p:cNvPr id="29700" name="Object 2">
            <a:extLst>
              <a:ext uri="{FF2B5EF4-FFF2-40B4-BE49-F238E27FC236}">
                <a16:creationId xmlns:a16="http://schemas.microsoft.com/office/drawing/2014/main" id="{62C5DF09-958D-468F-AA7E-66C2759B4212}"/>
              </a:ext>
            </a:extLst>
          </p:cNvPr>
          <p:cNvGraphicFramePr>
            <a:graphicFrameLocks noChangeAspect="1"/>
          </p:cNvGraphicFramePr>
          <p:nvPr>
            <p:ph sz="quarter" idx="4294967295"/>
            <p:extLst>
              <p:ext uri="{D42A27DB-BD31-4B8C-83A1-F6EECF244321}">
                <p14:modId xmlns:p14="http://schemas.microsoft.com/office/powerpoint/2010/main" val="1810734363"/>
              </p:ext>
            </p:extLst>
          </p:nvPr>
        </p:nvGraphicFramePr>
        <p:xfrm>
          <a:off x="1731696" y="1863881"/>
          <a:ext cx="2592388" cy="922338"/>
        </p:xfrm>
        <a:graphic>
          <a:graphicData uri="http://schemas.openxmlformats.org/presentationml/2006/ole">
            <mc:AlternateContent xmlns:mc="http://schemas.openxmlformats.org/markup-compatibility/2006">
              <mc:Choice xmlns:v="urn:schemas-microsoft-com:vml" Requires="v">
                <p:oleObj name="Bitmap Image" r:id="rId2" imgW="2514286" imgH="895238" progId="Paint.Picture">
                  <p:embed/>
                </p:oleObj>
              </mc:Choice>
              <mc:Fallback>
                <p:oleObj name="Bitmap Image" r:id="rId2" imgW="2514286" imgH="895238" progId="Paint.Picture">
                  <p:embed/>
                  <p:pic>
                    <p:nvPicPr>
                      <p:cNvPr id="29700" name="Object 2">
                        <a:extLst>
                          <a:ext uri="{FF2B5EF4-FFF2-40B4-BE49-F238E27FC236}">
                            <a16:creationId xmlns:a16="http://schemas.microsoft.com/office/drawing/2014/main" id="{62C5DF09-958D-468F-AA7E-66C2759B4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696" y="1863881"/>
                        <a:ext cx="2592388"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3">
            <a:extLst>
              <a:ext uri="{FF2B5EF4-FFF2-40B4-BE49-F238E27FC236}">
                <a16:creationId xmlns:a16="http://schemas.microsoft.com/office/drawing/2014/main" id="{746C1424-7A9E-4258-AB3A-34E8521538AE}"/>
              </a:ext>
            </a:extLst>
          </p:cNvPr>
          <p:cNvGraphicFramePr>
            <a:graphicFrameLocks noChangeAspect="1"/>
          </p:cNvGraphicFramePr>
          <p:nvPr>
            <p:ph sz="quarter" idx="4294967295"/>
            <p:extLst>
              <p:ext uri="{D42A27DB-BD31-4B8C-83A1-F6EECF244321}">
                <p14:modId xmlns:p14="http://schemas.microsoft.com/office/powerpoint/2010/main" val="3718678841"/>
              </p:ext>
            </p:extLst>
          </p:nvPr>
        </p:nvGraphicFramePr>
        <p:xfrm>
          <a:off x="1776940" y="3252033"/>
          <a:ext cx="2501900" cy="1412875"/>
        </p:xfrm>
        <a:graphic>
          <a:graphicData uri="http://schemas.openxmlformats.org/presentationml/2006/ole">
            <mc:AlternateContent xmlns:mc="http://schemas.openxmlformats.org/markup-compatibility/2006">
              <mc:Choice xmlns:v="urn:schemas-microsoft-com:vml" Requires="v">
                <p:oleObj name="Bitmap Image" r:id="rId4" imgW="3086531" imgH="1743318" progId="Paint.Picture">
                  <p:embed/>
                </p:oleObj>
              </mc:Choice>
              <mc:Fallback>
                <p:oleObj name="Bitmap Image" r:id="rId4" imgW="3086531" imgH="1743318" progId="Paint.Picture">
                  <p:embed/>
                  <p:pic>
                    <p:nvPicPr>
                      <p:cNvPr id="29701" name="Object 3">
                        <a:extLst>
                          <a:ext uri="{FF2B5EF4-FFF2-40B4-BE49-F238E27FC236}">
                            <a16:creationId xmlns:a16="http://schemas.microsoft.com/office/drawing/2014/main" id="{746C1424-7A9E-4258-AB3A-34E852153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940" y="3252033"/>
                        <a:ext cx="25019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Rectangle 4">
            <a:extLst>
              <a:ext uri="{FF2B5EF4-FFF2-40B4-BE49-F238E27FC236}">
                <a16:creationId xmlns:a16="http://schemas.microsoft.com/office/drawing/2014/main" id="{70596721-56FD-4E6D-B8C5-68CE2E2516F8}"/>
              </a:ext>
            </a:extLst>
          </p:cNvPr>
          <p:cNvSpPr>
            <a:spLocks noChangeArrowheads="1"/>
          </p:cNvSpPr>
          <p:nvPr/>
        </p:nvSpPr>
        <p:spPr bwMode="auto">
          <a:xfrm>
            <a:off x="-231289" y="1413471"/>
            <a:ext cx="2964477" cy="1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lnSpc>
                <a:spcPct val="80000"/>
              </a:lnSpc>
              <a:spcBef>
                <a:spcPct val="20000"/>
              </a:spcBef>
              <a:buClr>
                <a:schemeClr val="hlink"/>
              </a:buClr>
              <a:buSzPct val="80000"/>
              <a:buFont typeface="Wingdings" panose="05000000000000000000" pitchFamily="2" charset="2"/>
              <a:buChar char="Ø"/>
            </a:pPr>
            <a:r>
              <a:rPr lang="en-US" altLang="en-US" sz="1800" dirty="0" err="1">
                <a:latin typeface="Arial" panose="020B0604020202020204" pitchFamily="34" charset="0"/>
              </a:rPr>
              <a:t>Tabel</a:t>
            </a:r>
            <a:r>
              <a:rPr lang="en-US" altLang="en-US" sz="1800" dirty="0">
                <a:latin typeface="Arial" panose="020B0604020202020204" pitchFamily="34" charset="0"/>
              </a:rPr>
              <a:t> </a:t>
            </a:r>
            <a:r>
              <a:rPr lang="en-US" altLang="en-US" sz="1800" dirty="0" err="1">
                <a:latin typeface="Arial" panose="020B0604020202020204" pitchFamily="34" charset="0"/>
              </a:rPr>
              <a:t>Mahasiswa</a:t>
            </a:r>
            <a:endParaRPr lang="en-US" altLang="en-US" sz="1800" dirty="0">
              <a:latin typeface="Arial" panose="020B0604020202020204" pitchFamily="34" charset="0"/>
            </a:endParaRPr>
          </a:p>
        </p:txBody>
      </p:sp>
      <p:sp>
        <p:nvSpPr>
          <p:cNvPr id="29703" name="Rectangle 7">
            <a:extLst>
              <a:ext uri="{FF2B5EF4-FFF2-40B4-BE49-F238E27FC236}">
                <a16:creationId xmlns:a16="http://schemas.microsoft.com/office/drawing/2014/main" id="{BA9FB933-EB45-4E46-AA59-7C8EEAEAA559}"/>
              </a:ext>
            </a:extLst>
          </p:cNvPr>
          <p:cNvSpPr>
            <a:spLocks noChangeArrowheads="1"/>
          </p:cNvSpPr>
          <p:nvPr/>
        </p:nvSpPr>
        <p:spPr bwMode="auto">
          <a:xfrm>
            <a:off x="-200841" y="2914196"/>
            <a:ext cx="3393354" cy="24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lnSpc>
                <a:spcPct val="80000"/>
              </a:lnSpc>
              <a:spcBef>
                <a:spcPct val="20000"/>
              </a:spcBef>
              <a:buClr>
                <a:schemeClr val="hlink"/>
              </a:buClr>
              <a:buSzPct val="80000"/>
              <a:buFont typeface="Wingdings" panose="05000000000000000000" pitchFamily="2" charset="2"/>
              <a:buChar char="Ø"/>
            </a:pPr>
            <a:r>
              <a:rPr lang="en-US" altLang="en-US" sz="1800" dirty="0" err="1">
                <a:latin typeface="Arial" panose="020B0604020202020204" pitchFamily="34" charset="0"/>
              </a:rPr>
              <a:t>Tabel</a:t>
            </a:r>
            <a:r>
              <a:rPr lang="en-US" altLang="en-US" sz="1800" dirty="0">
                <a:latin typeface="Arial" panose="020B0604020202020204" pitchFamily="34" charset="0"/>
              </a:rPr>
              <a:t> </a:t>
            </a:r>
            <a:r>
              <a:rPr lang="en-US" altLang="en-US" sz="1800" dirty="0" err="1">
                <a:latin typeface="Arial" panose="020B0604020202020204" pitchFamily="34" charset="0"/>
              </a:rPr>
              <a:t>Hobi</a:t>
            </a:r>
            <a:endParaRPr lang="en-US" altLang="en-US" sz="18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FCB961E-3203-4C02-902D-76F656CBFA44}"/>
              </a:ext>
            </a:extLst>
          </p:cNvPr>
          <p:cNvSpPr>
            <a:spLocks noGrp="1" noChangeArrowheads="1"/>
          </p:cNvSpPr>
          <p:nvPr>
            <p:ph type="title"/>
          </p:nvPr>
        </p:nvSpPr>
        <p:spPr/>
        <p:txBody>
          <a:bodyPr/>
          <a:lstStyle/>
          <a:p>
            <a:pPr>
              <a:defRPr/>
            </a:pPr>
            <a:r>
              <a:rPr lang="en-US"/>
              <a:t>Contoh 2 (composite)</a:t>
            </a:r>
          </a:p>
        </p:txBody>
      </p:sp>
      <p:sp>
        <p:nvSpPr>
          <p:cNvPr id="30723" name="Rectangle 4">
            <a:extLst>
              <a:ext uri="{FF2B5EF4-FFF2-40B4-BE49-F238E27FC236}">
                <a16:creationId xmlns:a16="http://schemas.microsoft.com/office/drawing/2014/main" id="{5C22E05D-8E95-41F9-8AA9-CF099FB32991}"/>
              </a:ext>
            </a:extLst>
          </p:cNvPr>
          <p:cNvSpPr>
            <a:spLocks noGrp="1" noChangeArrowheads="1"/>
          </p:cNvSpPr>
          <p:nvPr>
            <p:ph type="body" sz="half" idx="4294967295"/>
          </p:nvPr>
        </p:nvSpPr>
        <p:spPr>
          <a:xfrm>
            <a:off x="930584" y="1124744"/>
            <a:ext cx="1627188" cy="346075"/>
          </a:xfrm>
          <a:noFill/>
        </p:spPr>
        <p:txBody>
          <a:bodyPr/>
          <a:lstStyle/>
          <a:p>
            <a:pPr eaLnBrk="1" hangingPunct="1">
              <a:buFont typeface="Wingdings" panose="05000000000000000000" pitchFamily="2" charset="2"/>
              <a:buNone/>
            </a:pPr>
            <a:r>
              <a:rPr lang="en-US" altLang="en-US" sz="1800" dirty="0" err="1"/>
              <a:t>JadwalKuliah</a:t>
            </a:r>
            <a:endParaRPr lang="en-US" altLang="en-US" sz="1800" dirty="0"/>
          </a:p>
        </p:txBody>
      </p:sp>
      <p:graphicFrame>
        <p:nvGraphicFramePr>
          <p:cNvPr id="90198" name="Group 86">
            <a:extLst>
              <a:ext uri="{FF2B5EF4-FFF2-40B4-BE49-F238E27FC236}">
                <a16:creationId xmlns:a16="http://schemas.microsoft.com/office/drawing/2014/main" id="{47781562-5B83-4128-8DBC-D51D82C98C73}"/>
              </a:ext>
            </a:extLst>
          </p:cNvPr>
          <p:cNvGraphicFramePr>
            <a:graphicFrameLocks noGrp="1"/>
          </p:cNvGraphicFramePr>
          <p:nvPr>
            <p:ph sz="quarter" idx="4294967295"/>
            <p:extLst>
              <p:ext uri="{D42A27DB-BD31-4B8C-83A1-F6EECF244321}">
                <p14:modId xmlns:p14="http://schemas.microsoft.com/office/powerpoint/2010/main" val="1901718103"/>
              </p:ext>
            </p:extLst>
          </p:nvPr>
        </p:nvGraphicFramePr>
        <p:xfrm>
          <a:off x="930584" y="1578769"/>
          <a:ext cx="4374357" cy="323850"/>
        </p:xfrm>
        <a:graphic>
          <a:graphicData uri="http://schemas.openxmlformats.org/drawingml/2006/table">
            <a:tbl>
              <a:tblPr/>
              <a:tblGrid>
                <a:gridCol w="975122">
                  <a:extLst>
                    <a:ext uri="{9D8B030D-6E8A-4147-A177-3AD203B41FA5}">
                      <a16:colId xmlns:a16="http://schemas.microsoft.com/office/drawing/2014/main" val="20000"/>
                    </a:ext>
                  </a:extLst>
                </a:gridCol>
                <a:gridCol w="969169">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756047">
                  <a:extLst>
                    <a:ext uri="{9D8B030D-6E8A-4147-A177-3AD203B41FA5}">
                      <a16:colId xmlns:a16="http://schemas.microsoft.com/office/drawing/2014/main" val="20003"/>
                    </a:ext>
                  </a:extLst>
                </a:gridCol>
                <a:gridCol w="864394">
                  <a:extLst>
                    <a:ext uri="{9D8B030D-6E8A-4147-A177-3AD203B41FA5}">
                      <a16:colId xmlns:a16="http://schemas.microsoft.com/office/drawing/2014/main" val="20004"/>
                    </a:ext>
                  </a:extLst>
                </a:gridCol>
              </a:tblGrid>
              <a:tr h="323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Kodekul</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NamaKul</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Dosen</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Kelas</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Jadwal</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0197" name="Group 85">
            <a:extLst>
              <a:ext uri="{FF2B5EF4-FFF2-40B4-BE49-F238E27FC236}">
                <a16:creationId xmlns:a16="http://schemas.microsoft.com/office/drawing/2014/main" id="{B8B849F7-984E-4FE9-8A83-013A2B2744E3}"/>
              </a:ext>
            </a:extLst>
          </p:cNvPr>
          <p:cNvGraphicFramePr>
            <a:graphicFrameLocks noGrp="1"/>
          </p:cNvGraphicFramePr>
          <p:nvPr>
            <p:ph sz="quarter" idx="4294967295"/>
            <p:extLst>
              <p:ext uri="{D42A27DB-BD31-4B8C-83A1-F6EECF244321}">
                <p14:modId xmlns:p14="http://schemas.microsoft.com/office/powerpoint/2010/main" val="2695804152"/>
              </p:ext>
            </p:extLst>
          </p:nvPr>
        </p:nvGraphicFramePr>
        <p:xfrm>
          <a:off x="1974457" y="4238478"/>
          <a:ext cx="5454254" cy="365522"/>
        </p:xfrm>
        <a:graphic>
          <a:graphicData uri="http://schemas.openxmlformats.org/drawingml/2006/table">
            <a:tbl>
              <a:tblPr/>
              <a:tblGrid>
                <a:gridCol w="864394">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1079897">
                  <a:extLst>
                    <a:ext uri="{9D8B030D-6E8A-4147-A177-3AD203B41FA5}">
                      <a16:colId xmlns:a16="http://schemas.microsoft.com/office/drawing/2014/main" val="20004"/>
                    </a:ext>
                  </a:extLst>
                </a:gridCol>
                <a:gridCol w="1133475">
                  <a:extLst>
                    <a:ext uri="{9D8B030D-6E8A-4147-A177-3AD203B41FA5}">
                      <a16:colId xmlns:a16="http://schemas.microsoft.com/office/drawing/2014/main" val="20005"/>
                    </a:ext>
                  </a:extLst>
                </a:gridCol>
              </a:tblGrid>
              <a:tr h="3655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Kodekul</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NamaKul</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Dosen</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Kelas</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JadwalHari</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JadwalJam</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0754" name="Rectangle 29">
            <a:extLst>
              <a:ext uri="{FF2B5EF4-FFF2-40B4-BE49-F238E27FC236}">
                <a16:creationId xmlns:a16="http://schemas.microsoft.com/office/drawing/2014/main" id="{FA0B2EB2-62C8-4A1F-A36A-3DE8074A3C64}"/>
              </a:ext>
            </a:extLst>
          </p:cNvPr>
          <p:cNvSpPr>
            <a:spLocks noChangeArrowheads="1"/>
          </p:cNvSpPr>
          <p:nvPr/>
        </p:nvSpPr>
        <p:spPr bwMode="auto">
          <a:xfrm>
            <a:off x="1439466" y="2085975"/>
            <a:ext cx="61722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Char char="Ø"/>
            </a:pPr>
            <a:r>
              <a:rPr lang="en-US" altLang="en-US" sz="1800">
                <a:latin typeface="Arial" panose="020B0604020202020204" pitchFamily="34" charset="0"/>
              </a:rPr>
              <a:t>Dimana nilai pada atribut jadwal berisi gabungan antara Hari dan Jam.</a:t>
            </a:r>
          </a:p>
          <a:p>
            <a:pPr eaLnBrk="1" hangingPunct="1">
              <a:spcBef>
                <a:spcPct val="20000"/>
              </a:spcBef>
              <a:buClr>
                <a:schemeClr val="hlink"/>
              </a:buClr>
              <a:buSzPct val="80000"/>
              <a:buFont typeface="Wingdings" panose="05000000000000000000" pitchFamily="2" charset="2"/>
              <a:buChar char="Ø"/>
            </a:pPr>
            <a:r>
              <a:rPr lang="en-US" altLang="en-US" sz="1800">
                <a:latin typeface="Arial" panose="020B0604020202020204" pitchFamily="34" charset="0"/>
              </a:rPr>
              <a:t>Jika asumsi hari dan jam memegang peranan penting dalam sistem basis data, maka atribut Jadwal perlu dipisah sehingga menjadi JadwalHari dan JadwalJam sbb:</a:t>
            </a:r>
          </a:p>
        </p:txBody>
      </p:sp>
      <p:sp>
        <p:nvSpPr>
          <p:cNvPr id="30755" name="Rectangle 30">
            <a:extLst>
              <a:ext uri="{FF2B5EF4-FFF2-40B4-BE49-F238E27FC236}">
                <a16:creationId xmlns:a16="http://schemas.microsoft.com/office/drawing/2014/main" id="{2BF404A3-2CE9-48C5-95BE-570CD56FFB1B}"/>
              </a:ext>
            </a:extLst>
          </p:cNvPr>
          <p:cNvSpPr>
            <a:spLocks noChangeArrowheads="1"/>
          </p:cNvSpPr>
          <p:nvPr/>
        </p:nvSpPr>
        <p:spPr bwMode="auto">
          <a:xfrm>
            <a:off x="1051048" y="3846115"/>
            <a:ext cx="2226226"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1800" dirty="0" err="1">
                <a:solidFill>
                  <a:schemeClr val="bg2"/>
                </a:solidFill>
                <a:latin typeface="Arial" panose="020B0604020202020204" pitchFamily="34" charset="0"/>
              </a:rPr>
              <a:t>JadwalKuliah</a:t>
            </a:r>
            <a:endParaRPr lang="en-US" altLang="en-US" sz="1800" dirty="0">
              <a:solidFill>
                <a:schemeClr val="bg2"/>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383B322E-47C4-40E4-B122-1B918C3273E2}"/>
              </a:ext>
            </a:extLst>
          </p:cNvPr>
          <p:cNvSpPr>
            <a:spLocks noGrp="1" noChangeArrowheads="1"/>
          </p:cNvSpPr>
          <p:nvPr>
            <p:ph type="subTitle" idx="1"/>
          </p:nvPr>
        </p:nvSpPr>
        <p:spPr>
          <a:xfrm>
            <a:off x="517890" y="1605100"/>
            <a:ext cx="6873385" cy="2421000"/>
          </a:xfrm>
        </p:spPr>
        <p:txBody>
          <a:bodyPr/>
          <a:lstStyle/>
          <a:p>
            <a:pPr eaLnBrk="1" hangingPunct="1"/>
            <a:r>
              <a:rPr lang="id-ID" altLang="en-US" sz="1800" dirty="0"/>
              <a:t>Aturan : </a:t>
            </a:r>
            <a:endParaRPr lang="en-US" altLang="en-US" sz="1800" dirty="0"/>
          </a:p>
          <a:p>
            <a:pPr eaLnBrk="1" hangingPunct="1">
              <a:buFont typeface="Wingdings" panose="05000000000000000000" pitchFamily="2" charset="2"/>
              <a:buChar char="ü"/>
            </a:pPr>
            <a:r>
              <a:rPr lang="id-ID" altLang="en-US" sz="1800" dirty="0"/>
              <a:t>Sudah memenuhi dalam bentuk normal </a:t>
            </a:r>
            <a:endParaRPr lang="en-US" altLang="en-US" sz="1800" dirty="0"/>
          </a:p>
          <a:p>
            <a:pPr eaLnBrk="1" hangingPunct="1">
              <a:buFontTx/>
              <a:buNone/>
            </a:pPr>
            <a:r>
              <a:rPr lang="en-US" altLang="en-US" sz="1800" dirty="0"/>
              <a:t>	</a:t>
            </a:r>
            <a:r>
              <a:rPr lang="id-ID" altLang="en-US" sz="1800" dirty="0"/>
              <a:t>kesatu</a:t>
            </a:r>
            <a:r>
              <a:rPr lang="en-US" altLang="en-US" sz="1800" dirty="0"/>
              <a:t> (1NF)</a:t>
            </a:r>
          </a:p>
          <a:p>
            <a:pPr eaLnBrk="1" hangingPunct="1">
              <a:buFont typeface="Wingdings" panose="05000000000000000000" pitchFamily="2" charset="2"/>
              <a:buChar char="ü"/>
            </a:pPr>
            <a:r>
              <a:rPr lang="en-US" altLang="en-US" sz="1800" dirty="0" err="1"/>
              <a:t>Semua</a:t>
            </a:r>
            <a:r>
              <a:rPr lang="en-US" altLang="en-US" sz="1800" dirty="0"/>
              <a:t> </a:t>
            </a:r>
            <a:r>
              <a:rPr lang="en-US" altLang="en-US" sz="1800" dirty="0" err="1"/>
              <a:t>atribut</a:t>
            </a:r>
            <a:r>
              <a:rPr lang="en-US" altLang="en-US" sz="1800" dirty="0"/>
              <a:t> </a:t>
            </a:r>
            <a:r>
              <a:rPr lang="en-US" altLang="en-US" sz="1800" dirty="0" err="1"/>
              <a:t>bukan</a:t>
            </a:r>
            <a:r>
              <a:rPr lang="en-US" altLang="en-US" sz="1800" dirty="0"/>
              <a:t> </a:t>
            </a:r>
            <a:r>
              <a:rPr lang="en-US" altLang="en-US" sz="1800" dirty="0" err="1"/>
              <a:t>kunci</a:t>
            </a:r>
            <a:r>
              <a:rPr lang="en-US" altLang="en-US" sz="1800" dirty="0"/>
              <a:t> </a:t>
            </a:r>
            <a:r>
              <a:rPr lang="en-US" altLang="en-US" sz="1800" dirty="0" err="1"/>
              <a:t>hanya</a:t>
            </a:r>
            <a:r>
              <a:rPr lang="en-US" altLang="en-US" sz="1800" dirty="0"/>
              <a:t> </a:t>
            </a:r>
            <a:r>
              <a:rPr lang="en-US" altLang="en-US" sz="1800" dirty="0" err="1"/>
              <a:t>boleh</a:t>
            </a:r>
            <a:r>
              <a:rPr lang="en-US" altLang="en-US" sz="1800" dirty="0"/>
              <a:t> </a:t>
            </a:r>
            <a:r>
              <a:rPr lang="en-US" altLang="en-US" sz="1800" dirty="0" err="1"/>
              <a:t>tergantung</a:t>
            </a:r>
            <a:r>
              <a:rPr lang="en-US" altLang="en-US" sz="1800" dirty="0"/>
              <a:t> (functional dependency) pada </a:t>
            </a:r>
            <a:r>
              <a:rPr lang="en-US" altLang="en-US" sz="1800" dirty="0" err="1"/>
              <a:t>atribut</a:t>
            </a:r>
            <a:r>
              <a:rPr lang="en-US" altLang="en-US" sz="1800" dirty="0"/>
              <a:t> </a:t>
            </a:r>
            <a:r>
              <a:rPr lang="en-US" altLang="en-US" sz="1800" dirty="0" err="1"/>
              <a:t>kunci</a:t>
            </a:r>
            <a:endParaRPr lang="en-US" altLang="en-US" sz="1800" dirty="0"/>
          </a:p>
          <a:p>
            <a:pPr eaLnBrk="1" hangingPunct="1">
              <a:buFont typeface="Wingdings" panose="05000000000000000000" pitchFamily="2" charset="2"/>
              <a:buChar char="ü"/>
            </a:pPr>
            <a:r>
              <a:rPr lang="en-US" altLang="en-US" sz="1800" dirty="0"/>
              <a:t>Jika </a:t>
            </a:r>
            <a:r>
              <a:rPr lang="en-US" altLang="en-US" sz="1800" dirty="0" err="1"/>
              <a:t>ada</a:t>
            </a:r>
            <a:r>
              <a:rPr lang="id-ID" altLang="en-US" sz="1800" dirty="0"/>
              <a:t> </a:t>
            </a:r>
            <a:r>
              <a:rPr lang="id-ID" altLang="en-US" sz="1800" b="1" dirty="0"/>
              <a:t>ketergantungan </a:t>
            </a:r>
            <a:r>
              <a:rPr lang="en-US" altLang="en-US" sz="1800" b="1" dirty="0"/>
              <a:t> </a:t>
            </a:r>
            <a:r>
              <a:rPr lang="id-ID" altLang="en-US" sz="1800" b="1" dirty="0"/>
              <a:t>parsial</a:t>
            </a:r>
            <a:r>
              <a:rPr lang="en-US" altLang="en-US" sz="1800" dirty="0"/>
              <a:t> </a:t>
            </a:r>
            <a:r>
              <a:rPr lang="en-US" altLang="en-US" sz="1800" dirty="0" err="1"/>
              <a:t>maka</a:t>
            </a:r>
            <a:r>
              <a:rPr lang="en-US" altLang="en-US" sz="1800" dirty="0"/>
              <a:t> </a:t>
            </a:r>
            <a:r>
              <a:rPr lang="en-US" altLang="en-US" sz="1800" dirty="0" err="1"/>
              <a:t>atribut</a:t>
            </a:r>
            <a:r>
              <a:rPr lang="en-US" altLang="en-US" sz="1800" dirty="0"/>
              <a:t> </a:t>
            </a:r>
            <a:r>
              <a:rPr lang="en-US" altLang="en-US" sz="1800" dirty="0" err="1"/>
              <a:t>tersebut</a:t>
            </a:r>
            <a:r>
              <a:rPr lang="en-US" altLang="en-US" sz="1800" dirty="0"/>
              <a:t> </a:t>
            </a:r>
            <a:r>
              <a:rPr lang="en-US" altLang="en-US" sz="1800" dirty="0" err="1"/>
              <a:t>harus</a:t>
            </a:r>
            <a:r>
              <a:rPr lang="en-US" altLang="en-US" sz="1800" dirty="0"/>
              <a:t> </a:t>
            </a:r>
            <a:r>
              <a:rPr lang="en-US" altLang="en-US" sz="1800" dirty="0" err="1"/>
              <a:t>dipisah</a:t>
            </a:r>
            <a:r>
              <a:rPr lang="en-US" altLang="en-US" sz="1800" dirty="0"/>
              <a:t> pada </a:t>
            </a:r>
            <a:r>
              <a:rPr lang="en-US" altLang="en-US" sz="1800" dirty="0" err="1"/>
              <a:t>tabel</a:t>
            </a:r>
            <a:r>
              <a:rPr lang="en-US" altLang="en-US" sz="1800" dirty="0"/>
              <a:t> yang lain</a:t>
            </a:r>
          </a:p>
          <a:p>
            <a:pPr eaLnBrk="1" hangingPunct="1">
              <a:buFont typeface="Wingdings" panose="05000000000000000000" pitchFamily="2" charset="2"/>
              <a:buChar char="ü"/>
            </a:pPr>
            <a:r>
              <a:rPr lang="en-US" altLang="en-US" sz="1800" dirty="0" err="1"/>
              <a:t>Perlu</a:t>
            </a:r>
            <a:r>
              <a:rPr lang="en-US" altLang="en-US" sz="1800" dirty="0"/>
              <a:t> </a:t>
            </a:r>
            <a:r>
              <a:rPr lang="en-US" altLang="en-US" sz="1800" dirty="0" err="1"/>
              <a:t>ada</a:t>
            </a:r>
            <a:r>
              <a:rPr lang="en-US" altLang="en-US" sz="1800" dirty="0"/>
              <a:t> </a:t>
            </a:r>
            <a:r>
              <a:rPr lang="en-US" altLang="en-US" sz="1800" dirty="0" err="1"/>
              <a:t>tabel</a:t>
            </a:r>
            <a:r>
              <a:rPr lang="en-US" altLang="en-US" sz="1800" dirty="0"/>
              <a:t> </a:t>
            </a:r>
            <a:r>
              <a:rPr lang="en-US" altLang="en-US" sz="1800" dirty="0" err="1"/>
              <a:t>penghubung</a:t>
            </a:r>
            <a:r>
              <a:rPr lang="en-US" altLang="en-US" sz="1800" dirty="0"/>
              <a:t> </a:t>
            </a:r>
            <a:r>
              <a:rPr lang="en-US" altLang="en-US" sz="1800" dirty="0" err="1"/>
              <a:t>ataupun</a:t>
            </a:r>
            <a:r>
              <a:rPr lang="en-US" altLang="en-US" sz="1800" dirty="0"/>
              <a:t> </a:t>
            </a:r>
            <a:r>
              <a:rPr lang="en-US" altLang="en-US" sz="1800" dirty="0" err="1"/>
              <a:t>kehadiran</a:t>
            </a:r>
            <a:r>
              <a:rPr lang="en-US" altLang="en-US" sz="1800" dirty="0"/>
              <a:t> foreign key </a:t>
            </a:r>
            <a:r>
              <a:rPr lang="en-US" altLang="en-US" sz="1800" dirty="0" err="1"/>
              <a:t>bagi</a:t>
            </a:r>
            <a:r>
              <a:rPr lang="en-US" altLang="en-US" sz="1800" dirty="0"/>
              <a:t> </a:t>
            </a:r>
            <a:r>
              <a:rPr lang="en-US" altLang="en-US" sz="1800" dirty="0" err="1"/>
              <a:t>atribut-atribut</a:t>
            </a:r>
            <a:r>
              <a:rPr lang="en-US" altLang="en-US" sz="1800" dirty="0"/>
              <a:t> yang </a:t>
            </a:r>
            <a:r>
              <a:rPr lang="en-US" altLang="en-US" sz="1800" dirty="0" err="1"/>
              <a:t>telah</a:t>
            </a:r>
            <a:r>
              <a:rPr lang="en-US" altLang="en-US" sz="1800" dirty="0"/>
              <a:t> </a:t>
            </a:r>
            <a:r>
              <a:rPr lang="en-US" altLang="en-US" sz="1800" dirty="0" err="1"/>
              <a:t>dipisah</a:t>
            </a:r>
            <a:r>
              <a:rPr lang="en-US" altLang="en-US" sz="1800" dirty="0"/>
              <a:t> </a:t>
            </a:r>
            <a:r>
              <a:rPr lang="en-US" altLang="en-US" sz="1800" dirty="0" err="1"/>
              <a:t>tadi</a:t>
            </a:r>
            <a:endParaRPr lang="id-ID" altLang="en-US" sz="1800" dirty="0"/>
          </a:p>
          <a:p>
            <a:pPr eaLnBrk="1" hangingPunct="1"/>
            <a:endParaRPr lang="id-ID" altLang="en-US" sz="1800" dirty="0"/>
          </a:p>
        </p:txBody>
      </p:sp>
      <p:sp>
        <p:nvSpPr>
          <p:cNvPr id="25602" name="Rectangle 2">
            <a:extLst>
              <a:ext uri="{FF2B5EF4-FFF2-40B4-BE49-F238E27FC236}">
                <a16:creationId xmlns:a16="http://schemas.microsoft.com/office/drawing/2014/main" id="{ED2CE778-4DD1-4D84-B8FA-C5185B6F6397}"/>
              </a:ext>
            </a:extLst>
          </p:cNvPr>
          <p:cNvSpPr>
            <a:spLocks noGrp="1" noChangeArrowheads="1"/>
          </p:cNvSpPr>
          <p:nvPr>
            <p:ph type="title"/>
          </p:nvPr>
        </p:nvSpPr>
        <p:spPr>
          <a:xfrm>
            <a:off x="-112163" y="570076"/>
            <a:ext cx="6003164" cy="375900"/>
          </a:xfrm>
        </p:spPr>
        <p:txBody>
          <a:bodyPr/>
          <a:lstStyle/>
          <a:p>
            <a:pPr>
              <a:defRPr/>
            </a:pPr>
            <a:r>
              <a:rPr lang="id-ID" sz="2550" dirty="0"/>
              <a:t>Normalisasi Kedua (2nd Normal Form)</a:t>
            </a:r>
            <a:r>
              <a:rPr lang="id-ID" sz="3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57F02FD7-9EA2-4F22-BBEE-C8EB73588145}"/>
              </a:ext>
            </a:extLst>
          </p:cNvPr>
          <p:cNvSpPr>
            <a:spLocks noGrp="1" noChangeArrowheads="1"/>
          </p:cNvSpPr>
          <p:nvPr>
            <p:ph type="subTitle" idx="1"/>
          </p:nvPr>
        </p:nvSpPr>
        <p:spPr>
          <a:xfrm flipH="1">
            <a:off x="1843690" y="1160038"/>
            <a:ext cx="7300310" cy="2421000"/>
          </a:xfrm>
        </p:spPr>
        <p:txBody>
          <a:bodyPr/>
          <a:lstStyle/>
          <a:p>
            <a:pPr eaLnBrk="1" hangingPunct="1"/>
            <a:r>
              <a:rPr lang="id-ID" altLang="en-US" sz="1600" dirty="0"/>
              <a:t>Normalisasi merupakan sebuah teknik dalam logical desain sebuah basis data</a:t>
            </a:r>
            <a:r>
              <a:rPr lang="en-US" altLang="en-US" sz="1600" dirty="0"/>
              <a:t> yang</a:t>
            </a:r>
            <a:r>
              <a:rPr lang="id-ID" altLang="en-US" sz="1600" dirty="0"/>
              <a:t> </a:t>
            </a:r>
            <a:r>
              <a:rPr lang="en-US" altLang="en-US" sz="1600" dirty="0"/>
              <a:t>m</a:t>
            </a:r>
            <a:r>
              <a:rPr lang="id-ID" altLang="en-US" sz="1600" dirty="0"/>
              <a:t>engelompokkan atribut dari suatu relasi sehingga membentuk struktur relasi yang baik (tanpa redudansi). </a:t>
            </a:r>
            <a:endParaRPr lang="en-US" altLang="en-US" sz="1600" dirty="0"/>
          </a:p>
          <a:p>
            <a:pPr eaLnBrk="1" hangingPunct="1"/>
            <a:r>
              <a:rPr lang="en-US" altLang="en-US" sz="1600" b="1" i="1" dirty="0" err="1"/>
              <a:t>Normalisasi</a:t>
            </a:r>
            <a:r>
              <a:rPr lang="en-US" altLang="en-US" sz="1600" i="1" dirty="0"/>
              <a:t> </a:t>
            </a:r>
            <a:r>
              <a:rPr lang="en-US" altLang="en-US" sz="1600" dirty="0" err="1"/>
              <a:t>adalah</a:t>
            </a:r>
            <a:r>
              <a:rPr lang="en-US" altLang="en-US" sz="1600" dirty="0"/>
              <a:t> proses </a:t>
            </a:r>
            <a:r>
              <a:rPr lang="en-US" altLang="en-US" sz="1600" dirty="0" err="1"/>
              <a:t>pembentukan</a:t>
            </a:r>
            <a:r>
              <a:rPr lang="en-US" altLang="en-US" sz="1600" dirty="0"/>
              <a:t> </a:t>
            </a:r>
            <a:r>
              <a:rPr lang="en-US" altLang="en-US" sz="1600" dirty="0" err="1"/>
              <a:t>struktur</a:t>
            </a:r>
            <a:r>
              <a:rPr lang="en-US" altLang="en-US" sz="1600" dirty="0"/>
              <a:t> basis data</a:t>
            </a:r>
            <a:endParaRPr lang="id-ID" altLang="en-US" sz="1600" dirty="0"/>
          </a:p>
        </p:txBody>
      </p:sp>
      <p:sp>
        <p:nvSpPr>
          <p:cNvPr id="9218" name="Rectangle 2">
            <a:extLst>
              <a:ext uri="{FF2B5EF4-FFF2-40B4-BE49-F238E27FC236}">
                <a16:creationId xmlns:a16="http://schemas.microsoft.com/office/drawing/2014/main" id="{DC7167BB-697C-441E-8BA7-A5AF4415350A}"/>
              </a:ext>
            </a:extLst>
          </p:cNvPr>
          <p:cNvSpPr>
            <a:spLocks noGrp="1" noChangeArrowheads="1"/>
          </p:cNvSpPr>
          <p:nvPr>
            <p:ph type="title"/>
          </p:nvPr>
        </p:nvSpPr>
        <p:spPr/>
        <p:txBody>
          <a:bodyPr/>
          <a:lstStyle/>
          <a:p>
            <a:pPr>
              <a:defRPr/>
            </a:pPr>
            <a:r>
              <a:rPr lang="en-US"/>
              <a:t>Normalisasi</a:t>
            </a:r>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F048B7E-F88E-42BC-B929-CFC04237C851}"/>
              </a:ext>
            </a:extLst>
          </p:cNvPr>
          <p:cNvSpPr>
            <a:spLocks noGrp="1" noChangeArrowheads="1"/>
          </p:cNvSpPr>
          <p:nvPr>
            <p:ph type="title"/>
          </p:nvPr>
        </p:nvSpPr>
        <p:spPr/>
        <p:txBody>
          <a:bodyPr/>
          <a:lstStyle/>
          <a:p>
            <a:pPr>
              <a:defRPr/>
            </a:pPr>
            <a:r>
              <a:rPr lang="en-US"/>
              <a:t>Contoh</a:t>
            </a:r>
          </a:p>
        </p:txBody>
      </p:sp>
      <p:sp>
        <p:nvSpPr>
          <p:cNvPr id="26627" name="Rectangle 3">
            <a:extLst>
              <a:ext uri="{FF2B5EF4-FFF2-40B4-BE49-F238E27FC236}">
                <a16:creationId xmlns:a16="http://schemas.microsoft.com/office/drawing/2014/main" id="{BB466710-A045-41DF-8F9B-456A416A2C28}"/>
              </a:ext>
            </a:extLst>
          </p:cNvPr>
          <p:cNvSpPr>
            <a:spLocks noGrp="1" noChangeArrowheads="1"/>
          </p:cNvSpPr>
          <p:nvPr>
            <p:ph type="body" sz="half" idx="4294967295"/>
          </p:nvPr>
        </p:nvSpPr>
        <p:spPr>
          <a:xfrm>
            <a:off x="1494235" y="1067871"/>
            <a:ext cx="5678488" cy="400050"/>
          </a:xfrm>
        </p:spPr>
        <p:txBody>
          <a:bodyPr>
            <a:normAutofit fontScale="85000" lnSpcReduction="20000"/>
          </a:bodyPr>
          <a:lstStyle/>
          <a:p>
            <a:pPr marL="0" indent="0">
              <a:buNone/>
              <a:defRPr/>
            </a:pPr>
            <a:r>
              <a:rPr lang="en-US" sz="1800" dirty="0" err="1"/>
              <a:t>Tabel</a:t>
            </a:r>
            <a:r>
              <a:rPr lang="en-US" sz="1800" dirty="0"/>
              <a:t> </a:t>
            </a:r>
            <a:r>
              <a:rPr lang="en-US" sz="1800" dirty="0" err="1"/>
              <a:t>berikut</a:t>
            </a:r>
            <a:r>
              <a:rPr lang="en-US" sz="1800" dirty="0"/>
              <a:t> </a:t>
            </a:r>
            <a:r>
              <a:rPr lang="en-US" sz="1800" dirty="0" err="1"/>
              <a:t>memenuhi</a:t>
            </a:r>
            <a:r>
              <a:rPr lang="en-US" sz="1800" dirty="0"/>
              <a:t> 1NF </a:t>
            </a:r>
            <a:r>
              <a:rPr lang="en-US" sz="1800" dirty="0" err="1"/>
              <a:t>tapi</a:t>
            </a:r>
            <a:r>
              <a:rPr lang="en-US" sz="1800" dirty="0"/>
              <a:t> </a:t>
            </a:r>
            <a:r>
              <a:rPr lang="en-US" sz="1800" dirty="0" err="1"/>
              <a:t>tidak</a:t>
            </a:r>
            <a:r>
              <a:rPr lang="en-US" sz="1800" dirty="0"/>
              <a:t> </a:t>
            </a:r>
            <a:r>
              <a:rPr lang="en-US" sz="1800" dirty="0" err="1"/>
              <a:t>termasuk</a:t>
            </a:r>
            <a:r>
              <a:rPr lang="en-US" sz="1800" dirty="0"/>
              <a:t> 2NF:</a:t>
            </a:r>
          </a:p>
        </p:txBody>
      </p:sp>
      <p:graphicFrame>
        <p:nvGraphicFramePr>
          <p:cNvPr id="94248" name="Group 40">
            <a:extLst>
              <a:ext uri="{FF2B5EF4-FFF2-40B4-BE49-F238E27FC236}">
                <a16:creationId xmlns:a16="http://schemas.microsoft.com/office/drawing/2014/main" id="{C825E38C-EC70-4634-BC2E-98A2D65F2267}"/>
              </a:ext>
            </a:extLst>
          </p:cNvPr>
          <p:cNvGraphicFramePr>
            <a:graphicFrameLocks noGrp="1"/>
          </p:cNvGraphicFramePr>
          <p:nvPr>
            <p:ph sz="half" idx="4294967295"/>
            <p:extLst>
              <p:ext uri="{D42A27DB-BD31-4B8C-83A1-F6EECF244321}">
                <p14:modId xmlns:p14="http://schemas.microsoft.com/office/powerpoint/2010/main" val="3613797959"/>
              </p:ext>
            </p:extLst>
          </p:nvPr>
        </p:nvGraphicFramePr>
        <p:xfrm>
          <a:off x="1494235" y="1521896"/>
          <a:ext cx="5292329" cy="403860"/>
        </p:xfrm>
        <a:graphic>
          <a:graphicData uri="http://schemas.openxmlformats.org/drawingml/2006/table">
            <a:tbl>
              <a:tblPr/>
              <a:tblGrid>
                <a:gridCol w="702469">
                  <a:extLst>
                    <a:ext uri="{9D8B030D-6E8A-4147-A177-3AD203B41FA5}">
                      <a16:colId xmlns:a16="http://schemas.microsoft.com/office/drawing/2014/main" val="20000"/>
                    </a:ext>
                  </a:extLst>
                </a:gridCol>
                <a:gridCol w="864394">
                  <a:extLst>
                    <a:ext uri="{9D8B030D-6E8A-4147-A177-3AD203B41FA5}">
                      <a16:colId xmlns:a16="http://schemas.microsoft.com/office/drawing/2014/main" val="20001"/>
                    </a:ext>
                  </a:extLst>
                </a:gridCol>
                <a:gridCol w="917972">
                  <a:extLst>
                    <a:ext uri="{9D8B030D-6E8A-4147-A177-3AD203B41FA5}">
                      <a16:colId xmlns:a16="http://schemas.microsoft.com/office/drawing/2014/main" val="20002"/>
                    </a:ext>
                  </a:extLst>
                </a:gridCol>
                <a:gridCol w="756047">
                  <a:extLst>
                    <a:ext uri="{9D8B030D-6E8A-4147-A177-3AD203B41FA5}">
                      <a16:colId xmlns:a16="http://schemas.microsoft.com/office/drawing/2014/main" val="20003"/>
                    </a:ext>
                  </a:extLst>
                </a:gridCol>
                <a:gridCol w="756047">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tblGrid>
              <a:tr h="323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dirty="0" err="1">
                          <a:ln>
                            <a:noFill/>
                          </a:ln>
                          <a:solidFill>
                            <a:schemeClr val="tx1"/>
                          </a:solidFill>
                          <a:effectLst/>
                          <a:latin typeface="Arial" charset="0"/>
                        </a:rPr>
                        <a:t>Mhs_nrp</a:t>
                      </a:r>
                      <a:r>
                        <a:rPr kumimoji="0" lang="en-US" sz="1100" b="0" i="0" u="none" strike="noStrike" cap="none" normalizeH="0" baseline="0" dirty="0">
                          <a:ln>
                            <a:noFill/>
                          </a:ln>
                          <a:solidFill>
                            <a:schemeClr val="tx1"/>
                          </a:solidFill>
                          <a:effectLst/>
                          <a:latin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a:ln>
                            <a:noFill/>
                          </a:ln>
                          <a:solidFill>
                            <a:schemeClr val="tx1"/>
                          </a:solidFill>
                          <a:effectLst/>
                          <a:latin typeface="Arial" charset="0"/>
                        </a:rPr>
                        <a:t>mhs_nama</a:t>
                      </a:r>
                      <a:r>
                        <a:rPr kumimoji="0" lang="en-US" sz="11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a:ln>
                            <a:noFill/>
                          </a:ln>
                          <a:solidFill>
                            <a:schemeClr val="tx1"/>
                          </a:solidFill>
                          <a:effectLst/>
                          <a:latin typeface="Arial" charset="0"/>
                        </a:rPr>
                        <a:t>mhs_alamat</a:t>
                      </a:r>
                      <a:r>
                        <a:rPr kumimoji="0" lang="en-US" sz="11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a:ln>
                            <a:noFill/>
                          </a:ln>
                          <a:solidFill>
                            <a:schemeClr val="tx1"/>
                          </a:solidFill>
                          <a:effectLst/>
                          <a:latin typeface="Arial" charset="0"/>
                        </a:rPr>
                        <a:t>mk_kode</a:t>
                      </a:r>
                      <a:r>
                        <a:rPr kumimoji="0" lang="en-US" sz="11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a:ln>
                            <a:noFill/>
                          </a:ln>
                          <a:solidFill>
                            <a:schemeClr val="tx1"/>
                          </a:solidFill>
                          <a:effectLst/>
                          <a:latin typeface="Arial" charset="0"/>
                        </a:rPr>
                        <a:t>mk_nama</a:t>
                      </a:r>
                      <a:r>
                        <a:rPr kumimoji="0" lang="en-US" sz="11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a:ln>
                            <a:noFill/>
                          </a:ln>
                          <a:solidFill>
                            <a:schemeClr val="tx1"/>
                          </a:solidFill>
                          <a:effectLst/>
                          <a:latin typeface="Arial" charset="0"/>
                        </a:rPr>
                        <a:t>mk_sks</a:t>
                      </a:r>
                      <a:r>
                        <a:rPr kumimoji="0" lang="en-US" sz="11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100" b="1" i="0" u="none" strike="noStrike" cap="none" normalizeH="0" baseline="0" dirty="0" err="1">
                          <a:ln>
                            <a:noFill/>
                          </a:ln>
                          <a:solidFill>
                            <a:schemeClr val="tx1"/>
                          </a:solidFill>
                          <a:effectLst/>
                          <a:latin typeface="Arial" charset="0"/>
                        </a:rPr>
                        <a:t>nihuruf</a:t>
                      </a:r>
                      <a:r>
                        <a:rPr kumimoji="0" lang="en-US" sz="11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2790" name="Rectangle 46">
            <a:extLst>
              <a:ext uri="{FF2B5EF4-FFF2-40B4-BE49-F238E27FC236}">
                <a16:creationId xmlns:a16="http://schemas.microsoft.com/office/drawing/2014/main" id="{FB677B2C-FE16-44BC-8415-B63D486438F3}"/>
              </a:ext>
            </a:extLst>
          </p:cNvPr>
          <p:cNvSpPr>
            <a:spLocks noChangeArrowheads="1"/>
          </p:cNvSpPr>
          <p:nvPr/>
        </p:nvSpPr>
        <p:spPr bwMode="auto">
          <a:xfrm>
            <a:off x="1494235" y="2025734"/>
            <a:ext cx="5678090" cy="19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Char char="Ø"/>
            </a:pPr>
            <a:r>
              <a:rPr lang="en-US" altLang="en-US" sz="1650" dirty="0" err="1">
                <a:latin typeface="Arial" panose="020B0604020202020204" pitchFamily="34" charset="0"/>
              </a:rPr>
              <a:t>Tidak</a:t>
            </a:r>
            <a:r>
              <a:rPr lang="en-US" altLang="en-US" sz="1650" dirty="0">
                <a:latin typeface="Arial" panose="020B0604020202020204" pitchFamily="34" charset="0"/>
              </a:rPr>
              <a:t> </a:t>
            </a:r>
            <a:r>
              <a:rPr lang="en-US" altLang="en-US" sz="1650" dirty="0" err="1">
                <a:latin typeface="Arial" panose="020B0604020202020204" pitchFamily="34" charset="0"/>
              </a:rPr>
              <a:t>memenuhi</a:t>
            </a:r>
            <a:r>
              <a:rPr lang="en-US" altLang="en-US" sz="1650" dirty="0">
                <a:latin typeface="Arial" panose="020B0604020202020204" pitchFamily="34" charset="0"/>
              </a:rPr>
              <a:t> 2NF, </a:t>
            </a:r>
            <a:r>
              <a:rPr lang="en-US" altLang="en-US" sz="1650" dirty="0" err="1">
                <a:latin typeface="Arial" panose="020B0604020202020204" pitchFamily="34" charset="0"/>
              </a:rPr>
              <a:t>karena</a:t>
            </a:r>
            <a:r>
              <a:rPr lang="en-US" altLang="en-US" sz="1650" dirty="0">
                <a:latin typeface="Arial" panose="020B0604020202020204" pitchFamily="34" charset="0"/>
              </a:rPr>
              <a:t> {</a:t>
            </a:r>
            <a:r>
              <a:rPr lang="en-US" altLang="en-US" sz="1650" dirty="0" err="1">
                <a:latin typeface="Arial" panose="020B0604020202020204" pitchFamily="34" charset="0"/>
              </a:rPr>
              <a:t>Mhs_nrp</a:t>
            </a:r>
            <a:r>
              <a:rPr lang="en-US" altLang="en-US" sz="1650" dirty="0">
                <a:latin typeface="Arial" panose="020B0604020202020204" pitchFamily="34" charset="0"/>
              </a:rPr>
              <a:t>, </a:t>
            </a:r>
            <a:r>
              <a:rPr lang="en-US" altLang="en-US" sz="1650" dirty="0" err="1">
                <a:latin typeface="Arial" panose="020B0604020202020204" pitchFamily="34" charset="0"/>
              </a:rPr>
              <a:t>mk_kode</a:t>
            </a:r>
            <a:r>
              <a:rPr lang="en-US" altLang="en-US" sz="1650" dirty="0">
                <a:latin typeface="Arial" panose="020B0604020202020204" pitchFamily="34" charset="0"/>
              </a:rPr>
              <a:t>} yang </a:t>
            </a:r>
            <a:r>
              <a:rPr lang="en-US" altLang="en-US" sz="1650" dirty="0" err="1">
                <a:latin typeface="Arial" panose="020B0604020202020204" pitchFamily="34" charset="0"/>
              </a:rPr>
              <a:t>dianggap</a:t>
            </a:r>
            <a:r>
              <a:rPr lang="en-US" altLang="en-US" sz="1650" dirty="0">
                <a:latin typeface="Arial" panose="020B0604020202020204" pitchFamily="34" charset="0"/>
              </a:rPr>
              <a:t> </a:t>
            </a:r>
            <a:r>
              <a:rPr lang="en-US" altLang="en-US" sz="1650" dirty="0" err="1">
                <a:latin typeface="Arial" panose="020B0604020202020204" pitchFamily="34" charset="0"/>
              </a:rPr>
              <a:t>sebagai</a:t>
            </a:r>
            <a:r>
              <a:rPr lang="en-US" altLang="en-US" sz="1650" dirty="0">
                <a:latin typeface="Arial" panose="020B0604020202020204" pitchFamily="34" charset="0"/>
              </a:rPr>
              <a:t> primary key </a:t>
            </a:r>
            <a:r>
              <a:rPr lang="en-US" altLang="en-US" sz="1650" dirty="0" err="1">
                <a:latin typeface="Arial" panose="020B0604020202020204" pitchFamily="34" charset="0"/>
              </a:rPr>
              <a:t>sedangkan</a:t>
            </a:r>
            <a:r>
              <a:rPr lang="en-US" altLang="en-US" sz="1650" dirty="0">
                <a:latin typeface="Arial" panose="020B0604020202020204" pitchFamily="34" charset="0"/>
              </a:rPr>
              <a:t>:</a:t>
            </a:r>
          </a:p>
          <a:p>
            <a:pPr eaLnBrk="1" hangingPunct="1">
              <a:spcBef>
                <a:spcPct val="20000"/>
              </a:spcBef>
              <a:buClr>
                <a:schemeClr val="hlink"/>
              </a:buClr>
              <a:buSzPct val="80000"/>
              <a:buFont typeface="Wingdings" panose="05000000000000000000" pitchFamily="2" charset="2"/>
              <a:buNone/>
            </a:pPr>
            <a:r>
              <a:rPr lang="en-US" altLang="en-US" sz="1500" dirty="0">
                <a:latin typeface="Arial" panose="020B0604020202020204" pitchFamily="34" charset="0"/>
              </a:rPr>
              <a:t>	{</a:t>
            </a:r>
            <a:r>
              <a:rPr lang="en-US" altLang="en-US" sz="1500" dirty="0" err="1">
                <a:latin typeface="Arial" panose="020B0604020202020204" pitchFamily="34" charset="0"/>
              </a:rPr>
              <a:t>Mhs_nrp</a:t>
            </a:r>
            <a:r>
              <a:rPr lang="en-US" altLang="en-US" sz="1500" dirty="0">
                <a:latin typeface="Arial" panose="020B0604020202020204" pitchFamily="34" charset="0"/>
              </a:rPr>
              <a:t>, </a:t>
            </a:r>
            <a:r>
              <a:rPr lang="en-US" altLang="en-US" sz="1500" dirty="0" err="1">
                <a:latin typeface="Arial" panose="020B0604020202020204" pitchFamily="34" charset="0"/>
              </a:rPr>
              <a:t>mk_kode</a:t>
            </a:r>
            <a:r>
              <a:rPr lang="en-US" altLang="en-US" sz="1500" dirty="0">
                <a:latin typeface="Arial" panose="020B0604020202020204" pitchFamily="34" charset="0"/>
              </a:rPr>
              <a:t>}	   </a:t>
            </a:r>
            <a:r>
              <a:rPr lang="en-US" altLang="en-US" sz="1500" dirty="0">
                <a:latin typeface="Arial" panose="020B0604020202020204" pitchFamily="34" charset="0"/>
                <a:sym typeface="Wingdings" panose="05000000000000000000" pitchFamily="2" charset="2"/>
              </a:rPr>
              <a:t></a:t>
            </a:r>
            <a:r>
              <a:rPr lang="en-US" altLang="en-US" sz="1500" dirty="0">
                <a:latin typeface="Arial" panose="020B0604020202020204" pitchFamily="34" charset="0"/>
              </a:rPr>
              <a:t>	</a:t>
            </a:r>
            <a:r>
              <a:rPr lang="en-US" altLang="en-US" sz="1500" dirty="0" err="1">
                <a:latin typeface="Arial" panose="020B0604020202020204" pitchFamily="34" charset="0"/>
              </a:rPr>
              <a:t>mhs_nama</a:t>
            </a:r>
            <a:endParaRPr lang="en-US" altLang="en-US" sz="1500" dirty="0">
              <a:latin typeface="Arial" panose="020B0604020202020204" pitchFamily="34" charset="0"/>
            </a:endParaRPr>
          </a:p>
          <a:p>
            <a:pPr eaLnBrk="1" hangingPunct="1">
              <a:spcBef>
                <a:spcPct val="20000"/>
              </a:spcBef>
              <a:buClr>
                <a:schemeClr val="hlink"/>
              </a:buClr>
              <a:buSzPct val="80000"/>
              <a:buFont typeface="Wingdings" panose="05000000000000000000" pitchFamily="2" charset="2"/>
              <a:buNone/>
            </a:pPr>
            <a:r>
              <a:rPr lang="en-US" altLang="en-US" sz="1500" dirty="0">
                <a:latin typeface="Arial" panose="020B0604020202020204" pitchFamily="34" charset="0"/>
              </a:rPr>
              <a:t>	{</a:t>
            </a:r>
            <a:r>
              <a:rPr lang="en-US" altLang="en-US" sz="1500" dirty="0" err="1">
                <a:latin typeface="Arial" panose="020B0604020202020204" pitchFamily="34" charset="0"/>
              </a:rPr>
              <a:t>Mhs_nrp</a:t>
            </a:r>
            <a:r>
              <a:rPr lang="en-US" altLang="en-US" sz="1500" dirty="0">
                <a:latin typeface="Arial" panose="020B0604020202020204" pitchFamily="34" charset="0"/>
              </a:rPr>
              <a:t>, </a:t>
            </a:r>
            <a:r>
              <a:rPr lang="en-US" altLang="en-US" sz="1500" dirty="0" err="1">
                <a:latin typeface="Arial" panose="020B0604020202020204" pitchFamily="34" charset="0"/>
              </a:rPr>
              <a:t>mk_kode</a:t>
            </a:r>
            <a:r>
              <a:rPr lang="en-US" altLang="en-US" sz="1500" dirty="0">
                <a:latin typeface="Arial" panose="020B0604020202020204" pitchFamily="34" charset="0"/>
              </a:rPr>
              <a:t>}    </a:t>
            </a:r>
            <a:r>
              <a:rPr lang="en-US" altLang="en-US" sz="1500" dirty="0">
                <a:latin typeface="Arial" panose="020B0604020202020204" pitchFamily="34" charset="0"/>
                <a:sym typeface="Wingdings" panose="05000000000000000000" pitchFamily="2" charset="2"/>
              </a:rPr>
              <a:t></a:t>
            </a:r>
            <a:r>
              <a:rPr lang="en-US" altLang="en-US" sz="1500" dirty="0">
                <a:latin typeface="Arial" panose="020B0604020202020204" pitchFamily="34" charset="0"/>
              </a:rPr>
              <a:t>	</a:t>
            </a:r>
            <a:r>
              <a:rPr lang="en-US" altLang="en-US" sz="1500" dirty="0" err="1">
                <a:latin typeface="Arial" panose="020B0604020202020204" pitchFamily="34" charset="0"/>
              </a:rPr>
              <a:t>mhs_alamat</a:t>
            </a:r>
            <a:endParaRPr lang="en-US" altLang="en-US" sz="1500" dirty="0">
              <a:latin typeface="Arial" panose="020B0604020202020204" pitchFamily="34" charset="0"/>
            </a:endParaRPr>
          </a:p>
          <a:p>
            <a:pPr eaLnBrk="1" hangingPunct="1">
              <a:spcBef>
                <a:spcPct val="20000"/>
              </a:spcBef>
              <a:buClr>
                <a:schemeClr val="hlink"/>
              </a:buClr>
              <a:buSzPct val="80000"/>
              <a:buFont typeface="Wingdings" panose="05000000000000000000" pitchFamily="2" charset="2"/>
              <a:buNone/>
            </a:pPr>
            <a:r>
              <a:rPr lang="en-US" altLang="en-US" sz="1500" dirty="0">
                <a:latin typeface="Arial" panose="020B0604020202020204" pitchFamily="34" charset="0"/>
              </a:rPr>
              <a:t>	{</a:t>
            </a:r>
            <a:r>
              <a:rPr lang="en-US" altLang="en-US" sz="1500" dirty="0" err="1">
                <a:latin typeface="Arial" panose="020B0604020202020204" pitchFamily="34" charset="0"/>
              </a:rPr>
              <a:t>Mhs_nrp</a:t>
            </a:r>
            <a:r>
              <a:rPr lang="en-US" altLang="en-US" sz="1500" dirty="0">
                <a:latin typeface="Arial" panose="020B0604020202020204" pitchFamily="34" charset="0"/>
              </a:rPr>
              <a:t>, </a:t>
            </a:r>
            <a:r>
              <a:rPr lang="en-US" altLang="en-US" sz="1500" dirty="0" err="1">
                <a:latin typeface="Arial" panose="020B0604020202020204" pitchFamily="34" charset="0"/>
              </a:rPr>
              <a:t>mk_kode</a:t>
            </a:r>
            <a:r>
              <a:rPr lang="en-US" altLang="en-US" sz="1500" dirty="0">
                <a:latin typeface="Arial" panose="020B0604020202020204" pitchFamily="34" charset="0"/>
              </a:rPr>
              <a:t>}    </a:t>
            </a:r>
            <a:r>
              <a:rPr lang="en-US" altLang="en-US" sz="1500" dirty="0">
                <a:latin typeface="Arial" panose="020B0604020202020204" pitchFamily="34" charset="0"/>
                <a:sym typeface="Wingdings" panose="05000000000000000000" pitchFamily="2" charset="2"/>
              </a:rPr>
              <a:t></a:t>
            </a:r>
            <a:r>
              <a:rPr lang="en-US" altLang="en-US" sz="1500" dirty="0">
                <a:latin typeface="Arial" panose="020B0604020202020204" pitchFamily="34" charset="0"/>
              </a:rPr>
              <a:t>	</a:t>
            </a:r>
            <a:r>
              <a:rPr lang="en-US" altLang="en-US" sz="1500" dirty="0" err="1">
                <a:latin typeface="Arial" panose="020B0604020202020204" pitchFamily="34" charset="0"/>
              </a:rPr>
              <a:t>mk_nama</a:t>
            </a:r>
            <a:endParaRPr lang="en-US" altLang="en-US" sz="1500" dirty="0">
              <a:latin typeface="Arial" panose="020B0604020202020204" pitchFamily="34" charset="0"/>
            </a:endParaRPr>
          </a:p>
          <a:p>
            <a:pPr eaLnBrk="1" hangingPunct="1">
              <a:spcBef>
                <a:spcPct val="20000"/>
              </a:spcBef>
              <a:buClr>
                <a:schemeClr val="hlink"/>
              </a:buClr>
              <a:buSzPct val="80000"/>
              <a:buFont typeface="Wingdings" panose="05000000000000000000" pitchFamily="2" charset="2"/>
              <a:buNone/>
            </a:pPr>
            <a:r>
              <a:rPr lang="en-US" altLang="en-US" sz="1500" dirty="0">
                <a:latin typeface="Arial" panose="020B0604020202020204" pitchFamily="34" charset="0"/>
              </a:rPr>
              <a:t>	{</a:t>
            </a:r>
            <a:r>
              <a:rPr lang="en-US" altLang="en-US" sz="1500" dirty="0" err="1">
                <a:latin typeface="Arial" panose="020B0604020202020204" pitchFamily="34" charset="0"/>
              </a:rPr>
              <a:t>Mhs_nrp</a:t>
            </a:r>
            <a:r>
              <a:rPr lang="en-US" altLang="en-US" sz="1500" dirty="0">
                <a:latin typeface="Arial" panose="020B0604020202020204" pitchFamily="34" charset="0"/>
              </a:rPr>
              <a:t>, </a:t>
            </a:r>
            <a:r>
              <a:rPr lang="en-US" altLang="en-US" sz="1500" dirty="0" err="1">
                <a:latin typeface="Arial" panose="020B0604020202020204" pitchFamily="34" charset="0"/>
              </a:rPr>
              <a:t>mk_kode</a:t>
            </a:r>
            <a:r>
              <a:rPr lang="en-US" altLang="en-US" sz="1500" dirty="0">
                <a:latin typeface="Arial" panose="020B0604020202020204" pitchFamily="34" charset="0"/>
              </a:rPr>
              <a:t>}   </a:t>
            </a:r>
            <a:r>
              <a:rPr lang="en-US" altLang="en-US" sz="1500" dirty="0">
                <a:latin typeface="Arial" panose="020B0604020202020204" pitchFamily="34" charset="0"/>
                <a:sym typeface="Wingdings" panose="05000000000000000000" pitchFamily="2" charset="2"/>
              </a:rPr>
              <a:t></a:t>
            </a:r>
            <a:r>
              <a:rPr lang="en-US" altLang="en-US" sz="1500" dirty="0">
                <a:latin typeface="Arial" panose="020B0604020202020204" pitchFamily="34" charset="0"/>
              </a:rPr>
              <a:t>	</a:t>
            </a:r>
            <a:r>
              <a:rPr lang="en-US" altLang="en-US" sz="1500" dirty="0" err="1">
                <a:latin typeface="Arial" panose="020B0604020202020204" pitchFamily="34" charset="0"/>
              </a:rPr>
              <a:t>mk_sks</a:t>
            </a:r>
            <a:endParaRPr lang="en-US" altLang="en-US" sz="1500" dirty="0">
              <a:latin typeface="Arial" panose="020B0604020202020204" pitchFamily="34" charset="0"/>
            </a:endParaRPr>
          </a:p>
          <a:p>
            <a:pPr eaLnBrk="1" hangingPunct="1">
              <a:spcBef>
                <a:spcPct val="20000"/>
              </a:spcBef>
              <a:buClr>
                <a:schemeClr val="hlink"/>
              </a:buClr>
              <a:buSzPct val="80000"/>
              <a:buFont typeface="Wingdings" panose="05000000000000000000" pitchFamily="2" charset="2"/>
              <a:buNone/>
            </a:pPr>
            <a:r>
              <a:rPr lang="en-US" altLang="en-US" sz="1500" dirty="0">
                <a:latin typeface="Arial" panose="020B0604020202020204" pitchFamily="34" charset="0"/>
              </a:rPr>
              <a:t>	{</a:t>
            </a:r>
            <a:r>
              <a:rPr lang="en-US" altLang="en-US" sz="1500" dirty="0" err="1">
                <a:latin typeface="Arial" panose="020B0604020202020204" pitchFamily="34" charset="0"/>
              </a:rPr>
              <a:t>Mhs_nrp</a:t>
            </a:r>
            <a:r>
              <a:rPr lang="en-US" altLang="en-US" sz="1500" dirty="0">
                <a:latin typeface="Arial" panose="020B0604020202020204" pitchFamily="34" charset="0"/>
              </a:rPr>
              <a:t>, </a:t>
            </a:r>
            <a:r>
              <a:rPr lang="en-US" altLang="en-US" sz="1500" dirty="0" err="1">
                <a:latin typeface="Arial" panose="020B0604020202020204" pitchFamily="34" charset="0"/>
              </a:rPr>
              <a:t>mk_kode</a:t>
            </a:r>
            <a:r>
              <a:rPr lang="en-US" altLang="en-US" sz="1500" dirty="0">
                <a:latin typeface="Arial" panose="020B0604020202020204" pitchFamily="34" charset="0"/>
              </a:rPr>
              <a:t>}	   </a:t>
            </a:r>
            <a:r>
              <a:rPr lang="en-US" altLang="en-US" sz="1500" dirty="0">
                <a:latin typeface="Arial" panose="020B0604020202020204" pitchFamily="34" charset="0"/>
                <a:sym typeface="Wingdings" panose="05000000000000000000" pitchFamily="2" charset="2"/>
              </a:rPr>
              <a:t></a:t>
            </a:r>
            <a:r>
              <a:rPr lang="en-US" altLang="en-US" sz="1500" dirty="0">
                <a:latin typeface="Arial" panose="020B0604020202020204" pitchFamily="34" charset="0"/>
              </a:rPr>
              <a:t>	</a:t>
            </a:r>
            <a:r>
              <a:rPr lang="en-US" altLang="en-US" sz="1500" dirty="0" err="1">
                <a:latin typeface="Arial" panose="020B0604020202020204" pitchFamily="34" charset="0"/>
              </a:rPr>
              <a:t>nihuruf</a:t>
            </a:r>
            <a:endParaRPr lang="en-US" altLang="en-US" sz="1500" dirty="0">
              <a:latin typeface="Arial" panose="020B0604020202020204" pitchFamily="34" charset="0"/>
            </a:endParaRPr>
          </a:p>
        </p:txBody>
      </p:sp>
      <p:sp>
        <p:nvSpPr>
          <p:cNvPr id="32791" name="Line 48">
            <a:extLst>
              <a:ext uri="{FF2B5EF4-FFF2-40B4-BE49-F238E27FC236}">
                <a16:creationId xmlns:a16="http://schemas.microsoft.com/office/drawing/2014/main" id="{FCB99145-FF70-4BA7-9202-8C36A5C7EF0A}"/>
              </a:ext>
            </a:extLst>
          </p:cNvPr>
          <p:cNvSpPr>
            <a:spLocks noChangeShapeType="1"/>
          </p:cNvSpPr>
          <p:nvPr/>
        </p:nvSpPr>
        <p:spPr bwMode="auto">
          <a:xfrm flipH="1">
            <a:off x="3815954" y="2619857"/>
            <a:ext cx="53578" cy="2155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32792" name="Line 49">
            <a:extLst>
              <a:ext uri="{FF2B5EF4-FFF2-40B4-BE49-F238E27FC236}">
                <a16:creationId xmlns:a16="http://schemas.microsoft.com/office/drawing/2014/main" id="{E377D848-D5B9-4DEC-AC14-04C9EFF3BA34}"/>
              </a:ext>
            </a:extLst>
          </p:cNvPr>
          <p:cNvSpPr>
            <a:spLocks noChangeShapeType="1"/>
          </p:cNvSpPr>
          <p:nvPr/>
        </p:nvSpPr>
        <p:spPr bwMode="auto">
          <a:xfrm flipH="1">
            <a:off x="3815954" y="2890128"/>
            <a:ext cx="53578" cy="2155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32793" name="Line 50">
            <a:extLst>
              <a:ext uri="{FF2B5EF4-FFF2-40B4-BE49-F238E27FC236}">
                <a16:creationId xmlns:a16="http://schemas.microsoft.com/office/drawing/2014/main" id="{19668006-EC01-4965-B2E8-9709A437C2CF}"/>
              </a:ext>
            </a:extLst>
          </p:cNvPr>
          <p:cNvSpPr>
            <a:spLocks noChangeShapeType="1"/>
          </p:cNvSpPr>
          <p:nvPr/>
        </p:nvSpPr>
        <p:spPr bwMode="auto">
          <a:xfrm flipH="1">
            <a:off x="3815954" y="3159209"/>
            <a:ext cx="53578" cy="2155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32794" name="Line 51">
            <a:extLst>
              <a:ext uri="{FF2B5EF4-FFF2-40B4-BE49-F238E27FC236}">
                <a16:creationId xmlns:a16="http://schemas.microsoft.com/office/drawing/2014/main" id="{9E5C1208-CDDF-4216-9DBF-007825DD4F5E}"/>
              </a:ext>
            </a:extLst>
          </p:cNvPr>
          <p:cNvSpPr>
            <a:spLocks noChangeShapeType="1"/>
          </p:cNvSpPr>
          <p:nvPr/>
        </p:nvSpPr>
        <p:spPr bwMode="auto">
          <a:xfrm flipH="1">
            <a:off x="3815954" y="3429482"/>
            <a:ext cx="53578" cy="2155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32795" name="Rectangle 53">
            <a:extLst>
              <a:ext uri="{FF2B5EF4-FFF2-40B4-BE49-F238E27FC236}">
                <a16:creationId xmlns:a16="http://schemas.microsoft.com/office/drawing/2014/main" id="{2FFD0E82-E26C-4579-A6E5-3B1A5FAE100D}"/>
              </a:ext>
            </a:extLst>
          </p:cNvPr>
          <p:cNvSpPr>
            <a:spLocks noChangeArrowheads="1"/>
          </p:cNvSpPr>
          <p:nvPr/>
        </p:nvSpPr>
        <p:spPr bwMode="auto">
          <a:xfrm>
            <a:off x="1494235" y="4070003"/>
            <a:ext cx="6808193"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Char char="Ø"/>
            </a:pPr>
            <a:r>
              <a:rPr lang="en-US" altLang="en-US" sz="1400" dirty="0" err="1">
                <a:latin typeface="Arial" panose="020B0604020202020204" pitchFamily="34" charset="0"/>
              </a:rPr>
              <a:t>Tabel</a:t>
            </a:r>
            <a:r>
              <a:rPr lang="en-US" altLang="en-US" sz="1400" dirty="0">
                <a:latin typeface="Arial" panose="020B0604020202020204" pitchFamily="34" charset="0"/>
              </a:rPr>
              <a:t> di </a:t>
            </a:r>
            <a:r>
              <a:rPr lang="en-US" altLang="en-US" sz="1400" dirty="0" err="1">
                <a:latin typeface="Arial" panose="020B0604020202020204" pitchFamily="34" charset="0"/>
              </a:rPr>
              <a:t>atas</a:t>
            </a:r>
            <a:r>
              <a:rPr lang="en-US" altLang="en-US" sz="1400" dirty="0">
                <a:latin typeface="Arial" panose="020B0604020202020204" pitchFamily="34" charset="0"/>
              </a:rPr>
              <a:t> </a:t>
            </a:r>
            <a:r>
              <a:rPr lang="en-US" altLang="en-US" sz="1400" dirty="0" err="1">
                <a:latin typeface="Arial" panose="020B0604020202020204" pitchFamily="34" charset="0"/>
              </a:rPr>
              <a:t>perlu</a:t>
            </a:r>
            <a:r>
              <a:rPr lang="en-US" altLang="en-US" sz="1400" dirty="0">
                <a:latin typeface="Arial" panose="020B0604020202020204" pitchFamily="34" charset="0"/>
              </a:rPr>
              <a:t> </a:t>
            </a:r>
            <a:r>
              <a:rPr lang="en-US" altLang="en-US" sz="1400" dirty="0" err="1">
                <a:latin typeface="Arial" panose="020B0604020202020204" pitchFamily="34" charset="0"/>
              </a:rPr>
              <a:t>didekomposisi</a:t>
            </a:r>
            <a:r>
              <a:rPr lang="en-US" altLang="en-US" sz="1400" dirty="0">
                <a:latin typeface="Arial" panose="020B0604020202020204" pitchFamily="34" charset="0"/>
              </a:rPr>
              <a:t> </a:t>
            </a:r>
            <a:r>
              <a:rPr lang="en-US" altLang="en-US" sz="1400" dirty="0" err="1">
                <a:latin typeface="Arial" panose="020B0604020202020204" pitchFamily="34" charset="0"/>
              </a:rPr>
              <a:t>menjadi</a:t>
            </a:r>
            <a:r>
              <a:rPr lang="en-US" altLang="en-US" sz="1400" dirty="0">
                <a:latin typeface="Arial" panose="020B0604020202020204" pitchFamily="34" charset="0"/>
              </a:rPr>
              <a:t> </a:t>
            </a:r>
            <a:r>
              <a:rPr lang="en-US" altLang="en-US" sz="1400" dirty="0" err="1">
                <a:latin typeface="Arial" panose="020B0604020202020204" pitchFamily="34" charset="0"/>
              </a:rPr>
              <a:t>beberapa</a:t>
            </a:r>
            <a:r>
              <a:rPr lang="en-US" altLang="en-US" sz="1400" dirty="0">
                <a:latin typeface="Arial" panose="020B0604020202020204" pitchFamily="34" charset="0"/>
              </a:rPr>
              <a:t> </a:t>
            </a:r>
            <a:r>
              <a:rPr lang="en-US" altLang="en-US" sz="1400" dirty="0" err="1">
                <a:latin typeface="Arial" panose="020B0604020202020204" pitchFamily="34" charset="0"/>
              </a:rPr>
              <a:t>tabel</a:t>
            </a:r>
            <a:r>
              <a:rPr lang="en-US" altLang="en-US" sz="1400" dirty="0">
                <a:latin typeface="Arial" panose="020B0604020202020204" pitchFamily="34" charset="0"/>
              </a:rPr>
              <a:t> yang </a:t>
            </a:r>
            <a:r>
              <a:rPr lang="en-US" altLang="en-US" sz="1400" dirty="0" err="1">
                <a:latin typeface="Arial" panose="020B0604020202020204" pitchFamily="34" charset="0"/>
              </a:rPr>
              <a:t>memenuhi</a:t>
            </a:r>
            <a:r>
              <a:rPr lang="en-US" altLang="en-US" sz="1400" dirty="0">
                <a:latin typeface="Arial" panose="020B0604020202020204" pitchFamily="34" charset="0"/>
              </a:rPr>
              <a:t> </a:t>
            </a:r>
            <a:r>
              <a:rPr lang="en-US" altLang="en-US" sz="1400" dirty="0" err="1">
                <a:latin typeface="Arial" panose="020B0604020202020204" pitchFamily="34" charset="0"/>
              </a:rPr>
              <a:t>syarat</a:t>
            </a:r>
            <a:r>
              <a:rPr lang="en-US" altLang="en-US" sz="1400" dirty="0">
                <a:latin typeface="Arial" panose="020B0604020202020204" pitchFamily="34" charset="0"/>
              </a:rPr>
              <a:t> 2NF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A345EA-CCCC-4D9E-B55F-4A8DF7FE8369}"/>
              </a:ext>
            </a:extLst>
          </p:cNvPr>
          <p:cNvSpPr>
            <a:spLocks noGrp="1" noChangeArrowheads="1"/>
          </p:cNvSpPr>
          <p:nvPr>
            <p:ph type="title"/>
          </p:nvPr>
        </p:nvSpPr>
        <p:spPr>
          <a:xfrm>
            <a:off x="105197" y="534987"/>
            <a:ext cx="6497904" cy="375900"/>
          </a:xfrm>
        </p:spPr>
        <p:txBody>
          <a:bodyPr/>
          <a:lstStyle/>
          <a:p>
            <a:pPr>
              <a:defRPr/>
            </a:pPr>
            <a:r>
              <a:rPr lang="id-ID" sz="2000" dirty="0"/>
              <a:t>Normalisasi Ketiga (3rd Normal Form)</a:t>
            </a:r>
            <a:r>
              <a:rPr lang="id-ID" sz="2400" dirty="0"/>
              <a:t> </a:t>
            </a:r>
          </a:p>
        </p:txBody>
      </p:sp>
      <p:sp>
        <p:nvSpPr>
          <p:cNvPr id="33794" name="Rectangle 3">
            <a:extLst>
              <a:ext uri="{FF2B5EF4-FFF2-40B4-BE49-F238E27FC236}">
                <a16:creationId xmlns:a16="http://schemas.microsoft.com/office/drawing/2014/main" id="{FD13665E-CD55-4FE6-9447-D84E3262873F}"/>
              </a:ext>
            </a:extLst>
          </p:cNvPr>
          <p:cNvSpPr>
            <a:spLocks noGrp="1" noChangeArrowheads="1"/>
          </p:cNvSpPr>
          <p:nvPr>
            <p:ph idx="4294967295"/>
          </p:nvPr>
        </p:nvSpPr>
        <p:spPr>
          <a:xfrm>
            <a:off x="1" y="1152525"/>
            <a:ext cx="6975334" cy="3455988"/>
          </a:xfrm>
        </p:spPr>
        <p:txBody>
          <a:bodyPr/>
          <a:lstStyle/>
          <a:p>
            <a:pPr marL="139700" indent="0" eaLnBrk="1" hangingPunct="1">
              <a:buNone/>
            </a:pPr>
            <a:r>
              <a:rPr lang="id-ID" altLang="en-US" sz="1800" dirty="0"/>
              <a:t>Aturan : </a:t>
            </a:r>
          </a:p>
          <a:p>
            <a:pPr lvl="1" eaLnBrk="1" hangingPunct="1">
              <a:buFont typeface="Wingdings" panose="05000000000000000000" pitchFamily="2" charset="2"/>
              <a:buChar char="ü"/>
            </a:pPr>
            <a:r>
              <a:rPr lang="id-ID" altLang="en-US" sz="1100" dirty="0"/>
              <a:t> </a:t>
            </a:r>
            <a:r>
              <a:rPr lang="en-US" altLang="en-US" sz="1100" dirty="0"/>
              <a:t> </a:t>
            </a:r>
            <a:r>
              <a:rPr lang="id-ID" altLang="en-US" sz="1800" dirty="0"/>
              <a:t>Sudah berada dalam bentuk normal </a:t>
            </a:r>
            <a:endParaRPr lang="en-US" altLang="en-US" sz="1800" dirty="0"/>
          </a:p>
          <a:p>
            <a:pPr lvl="1" eaLnBrk="1" hangingPunct="1">
              <a:buFontTx/>
              <a:buNone/>
            </a:pPr>
            <a:r>
              <a:rPr lang="en-US" altLang="en-US" sz="1800" dirty="0"/>
              <a:t>    </a:t>
            </a:r>
            <a:r>
              <a:rPr lang="id-ID" altLang="en-US" sz="1800" dirty="0"/>
              <a:t>kedua</a:t>
            </a:r>
            <a:r>
              <a:rPr lang="en-US" altLang="en-US" sz="1800" dirty="0"/>
              <a:t> (2NF)</a:t>
            </a:r>
          </a:p>
          <a:p>
            <a:pPr lvl="1" eaLnBrk="1" hangingPunct="1">
              <a:buFont typeface="Wingdings" panose="05000000000000000000" pitchFamily="2" charset="2"/>
              <a:buChar char="ü"/>
            </a:pPr>
            <a:r>
              <a:rPr lang="en-US" altLang="en-US" sz="1800" dirty="0"/>
              <a:t> </a:t>
            </a:r>
            <a:r>
              <a:rPr lang="id-ID" altLang="en-US" sz="1800" dirty="0"/>
              <a:t>Tidak ada ketergantungan transitif </a:t>
            </a:r>
            <a:endParaRPr lang="en-US" altLang="en-US" sz="1800" dirty="0"/>
          </a:p>
          <a:p>
            <a:pPr lvl="1" eaLnBrk="1" hangingPunct="1">
              <a:buFontTx/>
              <a:buNone/>
            </a:pPr>
            <a:r>
              <a:rPr lang="en-US" altLang="en-US" sz="1800" dirty="0"/>
              <a:t>    </a:t>
            </a:r>
            <a:r>
              <a:rPr lang="id-ID" altLang="en-US" sz="1800" dirty="0"/>
              <a:t>(dimana</a:t>
            </a:r>
            <a:r>
              <a:rPr lang="en-US" altLang="en-US" sz="1800" dirty="0"/>
              <a:t> </a:t>
            </a:r>
            <a:r>
              <a:rPr lang="en-US" altLang="en-US" sz="1800" dirty="0" err="1"/>
              <a:t>atribut</a:t>
            </a:r>
            <a:r>
              <a:rPr lang="id-ID" altLang="en-US" sz="1800" dirty="0"/>
              <a:t> bukan kunci tergantung </a:t>
            </a:r>
            <a:endParaRPr lang="en-US" altLang="en-US" sz="1800" dirty="0"/>
          </a:p>
          <a:p>
            <a:pPr lvl="1" eaLnBrk="1" hangingPunct="1">
              <a:buFontTx/>
              <a:buNone/>
            </a:pPr>
            <a:r>
              <a:rPr lang="en-US" altLang="en-US" sz="1800" dirty="0"/>
              <a:t>    </a:t>
            </a:r>
            <a:r>
              <a:rPr lang="id-ID" altLang="en-US" sz="1800" dirty="0"/>
              <a:t>pada </a:t>
            </a:r>
            <a:r>
              <a:rPr lang="en-US" altLang="en-US" sz="1800" dirty="0" err="1"/>
              <a:t>atribut</a:t>
            </a:r>
            <a:r>
              <a:rPr lang="id-ID" altLang="en-US" sz="1800" dirty="0"/>
              <a:t> bukan</a:t>
            </a:r>
            <a:r>
              <a:rPr lang="en-US" altLang="en-US" sz="1800" dirty="0"/>
              <a:t> </a:t>
            </a:r>
            <a:r>
              <a:rPr lang="id-ID" altLang="en-US" sz="1800" dirty="0"/>
              <a:t>kunci lainnya). </a:t>
            </a:r>
          </a:p>
          <a:p>
            <a:pPr eaLnBrk="1" hangingPunct="1"/>
            <a:endParaRPr lang="id-ID" alt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EFA91FB-8D9D-446E-861B-371A77445CE0}"/>
              </a:ext>
            </a:extLst>
          </p:cNvPr>
          <p:cNvSpPr>
            <a:spLocks noGrp="1" noChangeArrowheads="1"/>
          </p:cNvSpPr>
          <p:nvPr>
            <p:ph type="title"/>
          </p:nvPr>
        </p:nvSpPr>
        <p:spPr/>
        <p:txBody>
          <a:bodyPr/>
          <a:lstStyle/>
          <a:p>
            <a:pPr>
              <a:defRPr/>
            </a:pPr>
            <a:r>
              <a:rPr lang="en-US"/>
              <a:t>Contoh</a:t>
            </a:r>
          </a:p>
        </p:txBody>
      </p:sp>
      <p:sp>
        <p:nvSpPr>
          <p:cNvPr id="34819" name="Rectangle 3">
            <a:extLst>
              <a:ext uri="{FF2B5EF4-FFF2-40B4-BE49-F238E27FC236}">
                <a16:creationId xmlns:a16="http://schemas.microsoft.com/office/drawing/2014/main" id="{2C02508F-DD24-45F2-BEB8-CDD8232FD408}"/>
              </a:ext>
            </a:extLst>
          </p:cNvPr>
          <p:cNvSpPr>
            <a:spLocks noGrp="1" noChangeArrowheads="1"/>
          </p:cNvSpPr>
          <p:nvPr>
            <p:ph type="body" sz="half" idx="4294967295"/>
          </p:nvPr>
        </p:nvSpPr>
        <p:spPr>
          <a:xfrm>
            <a:off x="1286633" y="1184329"/>
            <a:ext cx="6947052" cy="400050"/>
          </a:xfrm>
        </p:spPr>
        <p:txBody>
          <a:bodyPr/>
          <a:lstStyle/>
          <a:p>
            <a:pPr marL="0" indent="0">
              <a:buNone/>
            </a:pPr>
            <a:r>
              <a:rPr lang="en-US" altLang="en-US" sz="1650" dirty="0" err="1"/>
              <a:t>Tabel</a:t>
            </a:r>
            <a:r>
              <a:rPr lang="en-US" altLang="en-US" sz="1650" dirty="0"/>
              <a:t> </a:t>
            </a:r>
            <a:r>
              <a:rPr lang="en-US" altLang="en-US" sz="1650" dirty="0" err="1"/>
              <a:t>berikut</a:t>
            </a:r>
            <a:r>
              <a:rPr lang="en-US" altLang="en-US" sz="1650" dirty="0"/>
              <a:t> </a:t>
            </a:r>
            <a:r>
              <a:rPr lang="en-US" altLang="en-US" sz="1650" dirty="0" err="1"/>
              <a:t>memenuhi</a:t>
            </a:r>
            <a:r>
              <a:rPr lang="en-US" altLang="en-US" sz="1650" dirty="0"/>
              <a:t> 2NF, </a:t>
            </a:r>
            <a:r>
              <a:rPr lang="en-US" altLang="en-US" sz="1650" dirty="0" err="1"/>
              <a:t>tapi</a:t>
            </a:r>
            <a:r>
              <a:rPr lang="en-US" altLang="en-US" sz="1650" dirty="0"/>
              <a:t> </a:t>
            </a:r>
            <a:r>
              <a:rPr lang="en-US" altLang="en-US" sz="1650" dirty="0" err="1"/>
              <a:t>tidak</a:t>
            </a:r>
            <a:r>
              <a:rPr lang="en-US" altLang="en-US" sz="1650" dirty="0"/>
              <a:t> </a:t>
            </a:r>
            <a:r>
              <a:rPr lang="en-US" altLang="en-US" sz="1650" dirty="0" err="1"/>
              <a:t>memenuhi</a:t>
            </a:r>
            <a:r>
              <a:rPr lang="en-US" altLang="en-US" sz="1650" dirty="0"/>
              <a:t> 3NF:</a:t>
            </a:r>
          </a:p>
        </p:txBody>
      </p:sp>
      <p:graphicFrame>
        <p:nvGraphicFramePr>
          <p:cNvPr id="100399" name="Group 47">
            <a:extLst>
              <a:ext uri="{FF2B5EF4-FFF2-40B4-BE49-F238E27FC236}">
                <a16:creationId xmlns:a16="http://schemas.microsoft.com/office/drawing/2014/main" id="{4385D535-A864-4370-9E92-6A89CFD28C41}"/>
              </a:ext>
            </a:extLst>
          </p:cNvPr>
          <p:cNvGraphicFramePr>
            <a:graphicFrameLocks noGrp="1"/>
          </p:cNvGraphicFramePr>
          <p:nvPr>
            <p:ph sz="half" idx="4294967295"/>
            <p:extLst>
              <p:ext uri="{D42A27DB-BD31-4B8C-83A1-F6EECF244321}">
                <p14:modId xmlns:p14="http://schemas.microsoft.com/office/powerpoint/2010/main" val="2983559265"/>
              </p:ext>
            </p:extLst>
          </p:nvPr>
        </p:nvGraphicFramePr>
        <p:xfrm>
          <a:off x="1286633" y="1908229"/>
          <a:ext cx="6570733" cy="378619"/>
        </p:xfrm>
        <a:graphic>
          <a:graphicData uri="http://schemas.openxmlformats.org/drawingml/2006/table">
            <a:tbl>
              <a:tblPr/>
              <a:tblGrid>
                <a:gridCol w="606446">
                  <a:extLst>
                    <a:ext uri="{9D8B030D-6E8A-4147-A177-3AD203B41FA5}">
                      <a16:colId xmlns:a16="http://schemas.microsoft.com/office/drawing/2014/main" val="20000"/>
                    </a:ext>
                  </a:extLst>
                </a:gridCol>
                <a:gridCol w="809497">
                  <a:extLst>
                    <a:ext uri="{9D8B030D-6E8A-4147-A177-3AD203B41FA5}">
                      <a16:colId xmlns:a16="http://schemas.microsoft.com/office/drawing/2014/main" val="20001"/>
                    </a:ext>
                  </a:extLst>
                </a:gridCol>
                <a:gridCol w="1162806">
                  <a:extLst>
                    <a:ext uri="{9D8B030D-6E8A-4147-A177-3AD203B41FA5}">
                      <a16:colId xmlns:a16="http://schemas.microsoft.com/office/drawing/2014/main" val="20002"/>
                    </a:ext>
                  </a:extLst>
                </a:gridCol>
                <a:gridCol w="1105952">
                  <a:extLst>
                    <a:ext uri="{9D8B030D-6E8A-4147-A177-3AD203B41FA5}">
                      <a16:colId xmlns:a16="http://schemas.microsoft.com/office/drawing/2014/main" val="20003"/>
                    </a:ext>
                  </a:extLst>
                </a:gridCol>
                <a:gridCol w="1411881">
                  <a:extLst>
                    <a:ext uri="{9D8B030D-6E8A-4147-A177-3AD203B41FA5}">
                      <a16:colId xmlns:a16="http://schemas.microsoft.com/office/drawing/2014/main" val="20004"/>
                    </a:ext>
                  </a:extLst>
                </a:gridCol>
                <a:gridCol w="1474151">
                  <a:extLst>
                    <a:ext uri="{9D8B030D-6E8A-4147-A177-3AD203B41FA5}">
                      <a16:colId xmlns:a16="http://schemas.microsoft.com/office/drawing/2014/main" val="20005"/>
                    </a:ext>
                  </a:extLst>
                </a:gridCol>
              </a:tblGrid>
              <a:tr h="3786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Nrp</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Nama</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Alm_Jalan</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Alm_Kota</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Arial" charset="0"/>
                        </a:rPr>
                        <a:t>Alm_Provinsi</a:t>
                      </a:r>
                      <a:r>
                        <a:rPr kumimoji="0" lang="en-US" sz="1400" b="0" i="0" u="none" strike="noStrike" cap="none" normalizeH="0" baseline="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err="1">
                          <a:ln>
                            <a:noFill/>
                          </a:ln>
                          <a:solidFill>
                            <a:schemeClr val="tx1"/>
                          </a:solidFill>
                          <a:effectLst/>
                          <a:latin typeface="Arial" charset="0"/>
                        </a:rPr>
                        <a:t>Alm_Kodepos</a:t>
                      </a:r>
                      <a:r>
                        <a:rPr kumimoji="0" lang="en-US" sz="1400" b="0" i="0" u="none" strike="noStrike" cap="none" normalizeH="0" baseline="0" dirty="0">
                          <a:ln>
                            <a:noFill/>
                          </a:ln>
                          <a:solidFill>
                            <a:schemeClr val="tx1"/>
                          </a:solidFill>
                          <a:effectLst/>
                          <a:latin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4836" name="Rectangle 4">
            <a:extLst>
              <a:ext uri="{FF2B5EF4-FFF2-40B4-BE49-F238E27FC236}">
                <a16:creationId xmlns:a16="http://schemas.microsoft.com/office/drawing/2014/main" id="{8999EEC0-2C04-49A3-BCEB-7804586D23F7}"/>
              </a:ext>
            </a:extLst>
          </p:cNvPr>
          <p:cNvSpPr>
            <a:spLocks noChangeArrowheads="1"/>
          </p:cNvSpPr>
          <p:nvPr/>
        </p:nvSpPr>
        <p:spPr bwMode="auto">
          <a:xfrm>
            <a:off x="1223325" y="1611175"/>
            <a:ext cx="11464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b="1" dirty="0" err="1">
                <a:latin typeface="Arial" panose="020B0604020202020204" pitchFamily="34" charset="0"/>
              </a:rPr>
              <a:t>Mahasiswa</a:t>
            </a:r>
            <a:r>
              <a:rPr lang="en-US" altLang="en-US" sz="1350" dirty="0">
                <a:latin typeface="Arial" panose="020B0604020202020204" pitchFamily="34" charset="0"/>
              </a:rPr>
              <a:t> </a:t>
            </a:r>
          </a:p>
        </p:txBody>
      </p:sp>
      <p:sp>
        <p:nvSpPr>
          <p:cNvPr id="100400" name="Rectangle 48">
            <a:extLst>
              <a:ext uri="{FF2B5EF4-FFF2-40B4-BE49-F238E27FC236}">
                <a16:creationId xmlns:a16="http://schemas.microsoft.com/office/drawing/2014/main" id="{F407F6A3-D21B-4591-BDF2-B8F6630D6671}"/>
              </a:ext>
            </a:extLst>
          </p:cNvPr>
          <p:cNvSpPr>
            <a:spLocks noChangeArrowheads="1"/>
          </p:cNvSpPr>
          <p:nvPr/>
        </p:nvSpPr>
        <p:spPr bwMode="auto">
          <a:xfrm>
            <a:off x="1223325" y="2476860"/>
            <a:ext cx="67554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8925" indent="-28892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Ø"/>
            </a:pPr>
            <a:r>
              <a:rPr lang="en-US" altLang="en-US" sz="1500" dirty="0" err="1">
                <a:latin typeface="Arial" panose="020B0604020202020204" pitchFamily="34" charset="0"/>
              </a:rPr>
              <a:t>karena</a:t>
            </a:r>
            <a:r>
              <a:rPr lang="en-US" altLang="en-US" sz="1500" dirty="0">
                <a:latin typeface="Arial" panose="020B0604020202020204" pitchFamily="34" charset="0"/>
              </a:rPr>
              <a:t> </a:t>
            </a:r>
            <a:r>
              <a:rPr lang="en-US" altLang="en-US" sz="1500" dirty="0" err="1">
                <a:latin typeface="Arial" panose="020B0604020202020204" pitchFamily="34" charset="0"/>
              </a:rPr>
              <a:t>masih</a:t>
            </a:r>
            <a:r>
              <a:rPr lang="en-US" altLang="en-US" sz="1500" dirty="0">
                <a:latin typeface="Arial" panose="020B0604020202020204" pitchFamily="34" charset="0"/>
              </a:rPr>
              <a:t> </a:t>
            </a:r>
            <a:r>
              <a:rPr lang="en-US" altLang="en-US" sz="1500" dirty="0" err="1">
                <a:latin typeface="Arial" panose="020B0604020202020204" pitchFamily="34" charset="0"/>
              </a:rPr>
              <a:t>terdapat</a:t>
            </a:r>
            <a:r>
              <a:rPr lang="en-US" altLang="en-US" sz="1500" dirty="0">
                <a:latin typeface="Arial" panose="020B0604020202020204" pitchFamily="34" charset="0"/>
              </a:rPr>
              <a:t> </a:t>
            </a:r>
            <a:r>
              <a:rPr lang="en-US" altLang="en-US" sz="1500" dirty="0" err="1">
                <a:latin typeface="Arial" panose="020B0604020202020204" pitchFamily="34" charset="0"/>
              </a:rPr>
              <a:t>atribut</a:t>
            </a:r>
            <a:r>
              <a:rPr lang="en-US" altLang="en-US" sz="1500" dirty="0">
                <a:latin typeface="Arial" panose="020B0604020202020204" pitchFamily="34" charset="0"/>
              </a:rPr>
              <a:t> </a:t>
            </a:r>
            <a:r>
              <a:rPr lang="en-US" altLang="en-US" sz="1500" i="1" dirty="0">
                <a:latin typeface="Arial" panose="020B0604020202020204" pitchFamily="34" charset="0"/>
              </a:rPr>
              <a:t>non primary key </a:t>
            </a:r>
            <a:r>
              <a:rPr lang="en-US" altLang="en-US" sz="1500" dirty="0">
                <a:latin typeface="Arial" panose="020B0604020202020204" pitchFamily="34" charset="0"/>
              </a:rPr>
              <a:t>(</a:t>
            </a:r>
            <a:r>
              <a:rPr lang="en-US" altLang="en-US" sz="1500" dirty="0" err="1">
                <a:latin typeface="Arial" panose="020B0604020202020204" pitchFamily="34" charset="0"/>
              </a:rPr>
              <a:t>yakni</a:t>
            </a:r>
            <a:r>
              <a:rPr lang="en-US" altLang="en-US" sz="1500" dirty="0">
                <a:latin typeface="Arial" panose="020B0604020202020204" pitchFamily="34" charset="0"/>
              </a:rPr>
              <a:t> </a:t>
            </a:r>
            <a:r>
              <a:rPr lang="en-US" altLang="en-US" sz="1500" b="1" dirty="0" err="1">
                <a:latin typeface="Arial" panose="020B0604020202020204" pitchFamily="34" charset="0"/>
              </a:rPr>
              <a:t>alm_kota</a:t>
            </a:r>
            <a:r>
              <a:rPr lang="en-US" altLang="en-US" sz="1500" b="1" dirty="0">
                <a:latin typeface="Arial" panose="020B0604020202020204" pitchFamily="34" charset="0"/>
              </a:rPr>
              <a:t> </a:t>
            </a:r>
            <a:r>
              <a:rPr lang="en-US" altLang="en-US" sz="1500" dirty="0">
                <a:latin typeface="Arial" panose="020B0604020202020204" pitchFamily="34" charset="0"/>
              </a:rPr>
              <a:t>dan </a:t>
            </a:r>
            <a:r>
              <a:rPr lang="en-US" altLang="en-US" sz="1500" b="1" dirty="0" err="1">
                <a:latin typeface="Arial" panose="020B0604020202020204" pitchFamily="34" charset="0"/>
              </a:rPr>
              <a:t>alm_Provinsi</a:t>
            </a:r>
            <a:r>
              <a:rPr lang="en-US" altLang="en-US" sz="1500" dirty="0">
                <a:latin typeface="Arial" panose="020B0604020202020204" pitchFamily="34" charset="0"/>
              </a:rPr>
              <a:t>) yang </a:t>
            </a:r>
            <a:r>
              <a:rPr lang="en-US" altLang="en-US" sz="1500" dirty="0" err="1">
                <a:latin typeface="Arial" panose="020B0604020202020204" pitchFamily="34" charset="0"/>
              </a:rPr>
              <a:t>memiliki</a:t>
            </a:r>
            <a:r>
              <a:rPr lang="en-US" altLang="en-US" sz="1500" dirty="0">
                <a:latin typeface="Arial" panose="020B0604020202020204" pitchFamily="34" charset="0"/>
              </a:rPr>
              <a:t> </a:t>
            </a:r>
            <a:r>
              <a:rPr lang="en-US" altLang="en-US" sz="1500" dirty="0" err="1">
                <a:latin typeface="Arial" panose="020B0604020202020204" pitchFamily="34" charset="0"/>
              </a:rPr>
              <a:t>ketergantungan</a:t>
            </a:r>
            <a:r>
              <a:rPr lang="en-US" altLang="en-US" sz="1500" dirty="0">
                <a:latin typeface="Arial" panose="020B0604020202020204" pitchFamily="34" charset="0"/>
              </a:rPr>
              <a:t> </a:t>
            </a:r>
            <a:r>
              <a:rPr lang="en-US" altLang="en-US" sz="1500" dirty="0" err="1">
                <a:latin typeface="Arial" panose="020B0604020202020204" pitchFamily="34" charset="0"/>
              </a:rPr>
              <a:t>terhadap</a:t>
            </a:r>
            <a:r>
              <a:rPr lang="en-US" altLang="en-US" sz="1500" dirty="0">
                <a:latin typeface="Arial" panose="020B0604020202020204" pitchFamily="34" charset="0"/>
              </a:rPr>
              <a:t> </a:t>
            </a:r>
            <a:r>
              <a:rPr lang="en-US" altLang="en-US" sz="1500" dirty="0" err="1">
                <a:latin typeface="Arial" panose="020B0604020202020204" pitchFamily="34" charset="0"/>
              </a:rPr>
              <a:t>atribut</a:t>
            </a:r>
            <a:r>
              <a:rPr lang="en-US" altLang="en-US" sz="1500" dirty="0">
                <a:latin typeface="Arial" panose="020B0604020202020204" pitchFamily="34" charset="0"/>
              </a:rPr>
              <a:t> </a:t>
            </a:r>
            <a:r>
              <a:rPr lang="en-US" altLang="en-US" sz="1500" i="1" dirty="0">
                <a:latin typeface="Arial" panose="020B0604020202020204" pitchFamily="34" charset="0"/>
              </a:rPr>
              <a:t>non primary key </a:t>
            </a:r>
            <a:r>
              <a:rPr lang="en-US" altLang="en-US" sz="1500" dirty="0">
                <a:latin typeface="Arial" panose="020B0604020202020204" pitchFamily="34" charset="0"/>
              </a:rPr>
              <a:t>yang lain (</a:t>
            </a:r>
            <a:r>
              <a:rPr lang="en-US" altLang="en-US" sz="1500" dirty="0" err="1">
                <a:latin typeface="Arial" panose="020B0604020202020204" pitchFamily="34" charset="0"/>
              </a:rPr>
              <a:t>yakni</a:t>
            </a:r>
            <a:r>
              <a:rPr lang="en-US" altLang="en-US" sz="1500" dirty="0">
                <a:latin typeface="Arial" panose="020B0604020202020204" pitchFamily="34" charset="0"/>
              </a:rPr>
              <a:t> </a:t>
            </a:r>
            <a:r>
              <a:rPr lang="en-US" altLang="en-US" sz="1500" b="1" dirty="0" err="1">
                <a:latin typeface="Arial" panose="020B0604020202020204" pitchFamily="34" charset="0"/>
              </a:rPr>
              <a:t>alm_kodepos</a:t>
            </a:r>
            <a:r>
              <a:rPr lang="en-US" altLang="en-US" sz="1500" dirty="0">
                <a:latin typeface="Arial" panose="020B0604020202020204" pitchFamily="34" charset="0"/>
              </a:rPr>
              <a:t>):</a:t>
            </a:r>
          </a:p>
        </p:txBody>
      </p:sp>
      <p:sp>
        <p:nvSpPr>
          <p:cNvPr id="34838" name="Rectangle 49">
            <a:extLst>
              <a:ext uri="{FF2B5EF4-FFF2-40B4-BE49-F238E27FC236}">
                <a16:creationId xmlns:a16="http://schemas.microsoft.com/office/drawing/2014/main" id="{EA9C43A5-8E3E-4821-A6EF-29633163EFC1}"/>
              </a:ext>
            </a:extLst>
          </p:cNvPr>
          <p:cNvSpPr>
            <a:spLocks noChangeArrowheads="1"/>
          </p:cNvSpPr>
          <p:nvPr/>
        </p:nvSpPr>
        <p:spPr bwMode="auto">
          <a:xfrm>
            <a:off x="2143558" y="3261690"/>
            <a:ext cx="40863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50" dirty="0" err="1">
                <a:solidFill>
                  <a:schemeClr val="bg2"/>
                </a:solidFill>
                <a:highlight>
                  <a:srgbClr val="FFFF00"/>
                </a:highlight>
                <a:latin typeface="Arial" panose="020B0604020202020204" pitchFamily="34" charset="0"/>
              </a:rPr>
              <a:t>alm_kodepos</a:t>
            </a:r>
            <a:r>
              <a:rPr lang="en-US" altLang="en-US" sz="1650" dirty="0">
                <a:solidFill>
                  <a:schemeClr val="bg2"/>
                </a:solidFill>
                <a:highlight>
                  <a:srgbClr val="FFFF00"/>
                </a:highlight>
                <a:latin typeface="Arial" panose="020B0604020202020204" pitchFamily="34" charset="0"/>
              </a:rPr>
              <a:t> </a:t>
            </a:r>
            <a:r>
              <a:rPr lang="en-US" altLang="en-US" sz="1650" dirty="0">
                <a:solidFill>
                  <a:schemeClr val="bg2"/>
                </a:solidFill>
                <a:highlight>
                  <a:srgbClr val="FFFF00"/>
                </a:highlight>
                <a:latin typeface="Arial" panose="020B0604020202020204" pitchFamily="34" charset="0"/>
                <a:sym typeface="Wingdings" panose="05000000000000000000" pitchFamily="2" charset="2"/>
              </a:rPr>
              <a:t></a:t>
            </a:r>
            <a:r>
              <a:rPr lang="en-US" altLang="en-US" sz="1650" dirty="0">
                <a:solidFill>
                  <a:schemeClr val="bg2"/>
                </a:solidFill>
                <a:highlight>
                  <a:srgbClr val="FFFF00"/>
                </a:highlight>
                <a:latin typeface="Arial" panose="020B0604020202020204" pitchFamily="34" charset="0"/>
              </a:rPr>
              <a:t> {</a:t>
            </a:r>
            <a:r>
              <a:rPr lang="en-US" altLang="en-US" sz="1650" dirty="0" err="1">
                <a:solidFill>
                  <a:schemeClr val="bg2"/>
                </a:solidFill>
                <a:highlight>
                  <a:srgbClr val="FFFF00"/>
                </a:highlight>
                <a:latin typeface="Arial" panose="020B0604020202020204" pitchFamily="34" charset="0"/>
              </a:rPr>
              <a:t>alm_Provinsi</a:t>
            </a:r>
            <a:r>
              <a:rPr lang="en-US" altLang="en-US" sz="1650" dirty="0">
                <a:solidFill>
                  <a:schemeClr val="bg2"/>
                </a:solidFill>
                <a:highlight>
                  <a:srgbClr val="FFFF00"/>
                </a:highlight>
                <a:latin typeface="Arial" panose="020B0604020202020204" pitchFamily="34" charset="0"/>
              </a:rPr>
              <a:t>, </a:t>
            </a:r>
            <a:r>
              <a:rPr lang="en-US" altLang="en-US" sz="1650" dirty="0" err="1">
                <a:solidFill>
                  <a:schemeClr val="bg2"/>
                </a:solidFill>
                <a:highlight>
                  <a:srgbClr val="FFFF00"/>
                </a:highlight>
                <a:latin typeface="Arial" panose="020B0604020202020204" pitchFamily="34" charset="0"/>
              </a:rPr>
              <a:t>alm_kota</a:t>
            </a:r>
            <a:r>
              <a:rPr lang="en-US" altLang="en-US" sz="1650" dirty="0">
                <a:solidFill>
                  <a:schemeClr val="bg2"/>
                </a:solidFill>
                <a:highlight>
                  <a:srgbClr val="FFFF00"/>
                </a:highlight>
                <a:latin typeface="Arial" panose="020B0604020202020204" pitchFamily="34" charset="0"/>
              </a:rPr>
              <a:t>}</a:t>
            </a:r>
          </a:p>
        </p:txBody>
      </p:sp>
      <p:sp>
        <p:nvSpPr>
          <p:cNvPr id="100402" name="Rectangle 50">
            <a:extLst>
              <a:ext uri="{FF2B5EF4-FFF2-40B4-BE49-F238E27FC236}">
                <a16:creationId xmlns:a16="http://schemas.microsoft.com/office/drawing/2014/main" id="{BD708DA6-DFBD-45FC-8774-4566D5A5E434}"/>
              </a:ext>
            </a:extLst>
          </p:cNvPr>
          <p:cNvSpPr>
            <a:spLocks noChangeArrowheads="1"/>
          </p:cNvSpPr>
          <p:nvPr/>
        </p:nvSpPr>
        <p:spPr bwMode="auto">
          <a:xfrm>
            <a:off x="1223325" y="3665710"/>
            <a:ext cx="6048375" cy="323165"/>
          </a:xfrm>
          <a:prstGeom prst="rect">
            <a:avLst/>
          </a:prstGeom>
          <a:noFill/>
          <a:ln w="9525">
            <a:noFill/>
            <a:miter lim="800000"/>
            <a:headEnd/>
            <a:tailEnd/>
          </a:ln>
          <a:effectLst/>
        </p:spPr>
        <p:txBody>
          <a:bodyPr anchor="ctr">
            <a:spAutoFit/>
          </a:bodyPr>
          <a:lstStyle/>
          <a:p>
            <a:pPr marL="216694" indent="-216694">
              <a:buFont typeface="Wingdings" pitchFamily="2" charset="2"/>
              <a:buChar char="Ø"/>
              <a:defRPr/>
            </a:pPr>
            <a:r>
              <a:rPr lang="en-US" sz="1500" dirty="0" err="1">
                <a:solidFill>
                  <a:schemeClr val="tx1"/>
                </a:solidFill>
                <a:latin typeface="Arial" charset="0"/>
              </a:rPr>
              <a:t>Sehingga</a:t>
            </a:r>
            <a:r>
              <a:rPr lang="en-US" sz="1500" dirty="0">
                <a:solidFill>
                  <a:schemeClr val="tx1"/>
                </a:solidFill>
                <a:latin typeface="Arial" charset="0"/>
              </a:rPr>
              <a:t> </a:t>
            </a:r>
            <a:r>
              <a:rPr lang="en-US" sz="1500" dirty="0" err="1">
                <a:solidFill>
                  <a:schemeClr val="tx1"/>
                </a:solidFill>
                <a:latin typeface="Arial" charset="0"/>
              </a:rPr>
              <a:t>tabel</a:t>
            </a:r>
            <a:r>
              <a:rPr lang="en-US" sz="1500" dirty="0">
                <a:solidFill>
                  <a:schemeClr val="tx1"/>
                </a:solidFill>
                <a:latin typeface="Arial" charset="0"/>
              </a:rPr>
              <a:t> </a:t>
            </a:r>
            <a:r>
              <a:rPr lang="en-US" sz="1500" dirty="0" err="1">
                <a:solidFill>
                  <a:schemeClr val="tx1"/>
                </a:solidFill>
                <a:latin typeface="Arial" charset="0"/>
              </a:rPr>
              <a:t>tersebut</a:t>
            </a:r>
            <a:r>
              <a:rPr lang="en-US" sz="1500" dirty="0">
                <a:solidFill>
                  <a:schemeClr val="tx1"/>
                </a:solidFill>
                <a:latin typeface="Arial" charset="0"/>
              </a:rPr>
              <a:t> </a:t>
            </a:r>
            <a:r>
              <a:rPr lang="en-US" sz="1500" dirty="0" err="1">
                <a:solidFill>
                  <a:schemeClr val="tx1"/>
                </a:solidFill>
                <a:latin typeface="Arial" charset="0"/>
              </a:rPr>
              <a:t>perlu</a:t>
            </a:r>
            <a:r>
              <a:rPr lang="en-US" sz="1500" dirty="0">
                <a:solidFill>
                  <a:schemeClr val="tx1"/>
                </a:solidFill>
                <a:latin typeface="Arial" charset="0"/>
              </a:rPr>
              <a:t> </a:t>
            </a:r>
            <a:r>
              <a:rPr lang="en-US" sz="1500" dirty="0" err="1">
                <a:solidFill>
                  <a:schemeClr val="tx1"/>
                </a:solidFill>
                <a:latin typeface="Arial" charset="0"/>
              </a:rPr>
              <a:t>didekomposisi</a:t>
            </a:r>
            <a:r>
              <a:rPr lang="en-US" sz="1500" dirty="0">
                <a:solidFill>
                  <a:schemeClr val="tx1"/>
                </a:solidFill>
                <a:latin typeface="Arial" charset="0"/>
              </a:rPr>
              <a:t> </a:t>
            </a:r>
            <a:r>
              <a:rPr lang="en-US" sz="1500" dirty="0" err="1">
                <a:solidFill>
                  <a:schemeClr val="tx1"/>
                </a:solidFill>
                <a:latin typeface="Arial" charset="0"/>
              </a:rPr>
              <a:t>menjadi</a:t>
            </a:r>
            <a:r>
              <a:rPr lang="en-US" sz="1500" dirty="0">
                <a:solidFill>
                  <a:schemeClr val="tx1"/>
                </a:solidFill>
                <a:latin typeface="Arial" charset="0"/>
              </a:rPr>
              <a:t>:</a:t>
            </a:r>
          </a:p>
        </p:txBody>
      </p:sp>
      <p:sp>
        <p:nvSpPr>
          <p:cNvPr id="34840" name="Rectangle 51">
            <a:extLst>
              <a:ext uri="{FF2B5EF4-FFF2-40B4-BE49-F238E27FC236}">
                <a16:creationId xmlns:a16="http://schemas.microsoft.com/office/drawing/2014/main" id="{A0FDEBDA-A5AD-4961-AFA4-E89E65DE32E6}"/>
              </a:ext>
            </a:extLst>
          </p:cNvPr>
          <p:cNvSpPr>
            <a:spLocks noChangeArrowheads="1"/>
          </p:cNvSpPr>
          <p:nvPr/>
        </p:nvSpPr>
        <p:spPr bwMode="auto">
          <a:xfrm>
            <a:off x="1925241" y="3961166"/>
            <a:ext cx="52790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50" dirty="0" err="1">
                <a:solidFill>
                  <a:schemeClr val="bg2"/>
                </a:solidFill>
                <a:latin typeface="Arial" panose="020B0604020202020204" pitchFamily="34" charset="0"/>
              </a:rPr>
              <a:t>Mahasiswa</a:t>
            </a:r>
            <a:r>
              <a:rPr lang="en-US" altLang="en-US" sz="1650" dirty="0">
                <a:solidFill>
                  <a:schemeClr val="bg2"/>
                </a:solidFill>
                <a:latin typeface="Arial" panose="020B0604020202020204" pitchFamily="34" charset="0"/>
              </a:rPr>
              <a:t> (</a:t>
            </a:r>
            <a:r>
              <a:rPr lang="en-US" altLang="en-US" sz="1650" u="sng" dirty="0" err="1">
                <a:solidFill>
                  <a:schemeClr val="bg2"/>
                </a:solidFill>
                <a:latin typeface="Arial" panose="020B0604020202020204" pitchFamily="34" charset="0"/>
              </a:rPr>
              <a:t>Nrp</a:t>
            </a:r>
            <a:r>
              <a:rPr lang="en-US" altLang="en-US" sz="1650" dirty="0">
                <a:solidFill>
                  <a:schemeClr val="bg2"/>
                </a:solidFill>
                <a:latin typeface="Arial" panose="020B0604020202020204" pitchFamily="34" charset="0"/>
              </a:rPr>
              <a:t>, </a:t>
            </a:r>
            <a:r>
              <a:rPr lang="en-US" altLang="en-US" sz="1650" dirty="0" err="1">
                <a:solidFill>
                  <a:schemeClr val="bg2"/>
                </a:solidFill>
                <a:latin typeface="Arial" panose="020B0604020202020204" pitchFamily="34" charset="0"/>
              </a:rPr>
              <a:t>nama</a:t>
            </a:r>
            <a:r>
              <a:rPr lang="en-US" altLang="en-US" sz="1650" dirty="0">
                <a:solidFill>
                  <a:schemeClr val="bg2"/>
                </a:solidFill>
                <a:latin typeface="Arial" panose="020B0604020202020204" pitchFamily="34" charset="0"/>
              </a:rPr>
              <a:t>, </a:t>
            </a:r>
            <a:r>
              <a:rPr lang="en-US" altLang="en-US" sz="1650" dirty="0" err="1">
                <a:solidFill>
                  <a:schemeClr val="bg2"/>
                </a:solidFill>
                <a:latin typeface="Arial" panose="020B0604020202020204" pitchFamily="34" charset="0"/>
              </a:rPr>
              <a:t>alm_jalan</a:t>
            </a:r>
            <a:r>
              <a:rPr lang="en-US" altLang="en-US" sz="1650" dirty="0">
                <a:solidFill>
                  <a:schemeClr val="bg2"/>
                </a:solidFill>
                <a:latin typeface="Arial" panose="020B0604020202020204" pitchFamily="34" charset="0"/>
              </a:rPr>
              <a:t>, </a:t>
            </a:r>
            <a:r>
              <a:rPr lang="en-US" altLang="en-US" sz="1650" dirty="0" err="1">
                <a:solidFill>
                  <a:schemeClr val="bg2"/>
                </a:solidFill>
                <a:latin typeface="Arial" panose="020B0604020202020204" pitchFamily="34" charset="0"/>
              </a:rPr>
              <a:t>alm_kodepos</a:t>
            </a:r>
            <a:r>
              <a:rPr lang="en-US" altLang="en-US" sz="1650" dirty="0">
                <a:solidFill>
                  <a:schemeClr val="bg2"/>
                </a:solidFill>
                <a:latin typeface="Arial" panose="020B0604020202020204" pitchFamily="34" charset="0"/>
              </a:rPr>
              <a:t>)</a:t>
            </a:r>
          </a:p>
          <a:p>
            <a:pPr eaLnBrk="1" hangingPunct="1">
              <a:spcBef>
                <a:spcPct val="0"/>
              </a:spcBef>
              <a:buClrTx/>
              <a:buSzTx/>
              <a:buFontTx/>
              <a:buNone/>
            </a:pPr>
            <a:r>
              <a:rPr lang="en-US" altLang="en-US" sz="1650" dirty="0" err="1">
                <a:solidFill>
                  <a:schemeClr val="bg2"/>
                </a:solidFill>
                <a:latin typeface="Arial" panose="020B0604020202020204" pitchFamily="34" charset="0"/>
              </a:rPr>
              <a:t>Kodepos</a:t>
            </a:r>
            <a:r>
              <a:rPr lang="en-US" altLang="en-US" sz="1650" dirty="0">
                <a:solidFill>
                  <a:schemeClr val="bg2"/>
                </a:solidFill>
                <a:latin typeface="Arial" panose="020B0604020202020204" pitchFamily="34" charset="0"/>
              </a:rPr>
              <a:t> (</a:t>
            </a:r>
            <a:r>
              <a:rPr lang="en-US" altLang="en-US" sz="1650" u="sng" dirty="0" err="1">
                <a:solidFill>
                  <a:schemeClr val="bg2"/>
                </a:solidFill>
                <a:latin typeface="Arial" panose="020B0604020202020204" pitchFamily="34" charset="0"/>
              </a:rPr>
              <a:t>alm_kodepos</a:t>
            </a:r>
            <a:r>
              <a:rPr lang="en-US" altLang="en-US" sz="1650" dirty="0">
                <a:solidFill>
                  <a:schemeClr val="bg2"/>
                </a:solidFill>
                <a:latin typeface="Arial" panose="020B0604020202020204" pitchFamily="34" charset="0"/>
              </a:rPr>
              <a:t>, </a:t>
            </a:r>
            <a:r>
              <a:rPr lang="en-US" altLang="en-US" sz="1650" dirty="0" err="1">
                <a:solidFill>
                  <a:schemeClr val="bg2"/>
                </a:solidFill>
                <a:latin typeface="Arial" panose="020B0604020202020204" pitchFamily="34" charset="0"/>
              </a:rPr>
              <a:t>alm_provinsi</a:t>
            </a:r>
            <a:r>
              <a:rPr lang="en-US" altLang="en-US" sz="1650" dirty="0">
                <a:solidFill>
                  <a:schemeClr val="bg2"/>
                </a:solidFill>
                <a:latin typeface="Arial" panose="020B0604020202020204" pitchFamily="34" charset="0"/>
              </a:rPr>
              <a:t>, </a:t>
            </a:r>
            <a:r>
              <a:rPr lang="en-US" altLang="en-US" sz="1650" dirty="0" err="1">
                <a:solidFill>
                  <a:schemeClr val="bg2"/>
                </a:solidFill>
                <a:latin typeface="Arial" panose="020B0604020202020204" pitchFamily="34" charset="0"/>
              </a:rPr>
              <a:t>alm_kota</a:t>
            </a:r>
            <a:r>
              <a:rPr lang="en-US" altLang="en-US" sz="1650" dirty="0">
                <a:solidFill>
                  <a:schemeClr val="bg2"/>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checkerboard(across)">
                                      <p:cBhvr>
                                        <p:cTn id="7" dur="500"/>
                                        <p:tgtEl>
                                          <p:spTgt spid="100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402"/>
                                        </p:tgtEl>
                                        <p:attrNameLst>
                                          <p:attrName>style.visibility</p:attrName>
                                        </p:attrNameLst>
                                      </p:cBhvr>
                                      <p:to>
                                        <p:strVal val="visible"/>
                                      </p:to>
                                    </p:set>
                                    <p:animEffect transition="in" filter="checkerboard(across)">
                                      <p:cBhvr>
                                        <p:cTn id="12" dur="500"/>
                                        <p:tgtEl>
                                          <p:spTgt spid="10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00" grpId="0"/>
      <p:bldP spid="1004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EDF0BCBC-CFF6-44E3-A54A-1AD4D73F4F3A}"/>
              </a:ext>
            </a:extLst>
          </p:cNvPr>
          <p:cNvSpPr>
            <a:spLocks noChangeArrowheads="1"/>
          </p:cNvSpPr>
          <p:nvPr/>
        </p:nvSpPr>
        <p:spPr bwMode="auto">
          <a:xfrm>
            <a:off x="1171893" y="1825229"/>
            <a:ext cx="59936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id-ID" altLang="en-US" sz="2000" dirty="0">
                <a:latin typeface="Arial" panose="020B0604020202020204" pitchFamily="34" charset="0"/>
              </a:rPr>
              <a:t>Tabel-tabel yang memenuhi kriteria normalisasi ketiga, sudah siap diimplementasikan. Sebenarnya masih ada lagi bentuk normalisasi yang lain; Normalisasi Boyce-Codd</a:t>
            </a:r>
            <a:r>
              <a:rPr lang="en-US" altLang="en-US" sz="2000" dirty="0">
                <a:latin typeface="Arial" panose="020B0604020202020204" pitchFamily="34" charset="0"/>
              </a:rPr>
              <a:t>,</a:t>
            </a:r>
            <a:r>
              <a:rPr lang="id-ID" altLang="en-US" sz="2000" dirty="0">
                <a:latin typeface="Arial" panose="020B0604020202020204" pitchFamily="34" charset="0"/>
              </a:rPr>
              <a:t> </a:t>
            </a:r>
            <a:r>
              <a:rPr lang="en-US" altLang="en-US" sz="2000" dirty="0">
                <a:latin typeface="Arial" panose="020B0604020202020204" pitchFamily="34" charset="0"/>
              </a:rPr>
              <a:t>4NF, 5NF,</a:t>
            </a:r>
            <a:r>
              <a:rPr lang="id-ID" altLang="en-US" sz="2000" dirty="0">
                <a:latin typeface="Arial" panose="020B0604020202020204" pitchFamily="34" charset="0"/>
              </a:rPr>
              <a:t> hanya saja jarang dipakai. Pada kebanyakan kasus, normalisasi hanya sampai ketiga.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FB9BF04-3BDA-498E-8E25-E423AD83DFAF}"/>
              </a:ext>
            </a:extLst>
          </p:cNvPr>
          <p:cNvSpPr>
            <a:spLocks noGrp="1" noChangeArrowheads="1"/>
          </p:cNvSpPr>
          <p:nvPr>
            <p:ph type="title"/>
          </p:nvPr>
        </p:nvSpPr>
        <p:spPr/>
        <p:txBody>
          <a:bodyPr>
            <a:normAutofit fontScale="90000"/>
          </a:bodyPr>
          <a:lstStyle/>
          <a:p>
            <a:pPr>
              <a:defRPr/>
            </a:pPr>
            <a:r>
              <a:rPr lang="en-US" sz="3000"/>
              <a:t>Boyce-Codd Normal Form (BCNF)</a:t>
            </a:r>
          </a:p>
        </p:txBody>
      </p:sp>
      <p:sp>
        <p:nvSpPr>
          <p:cNvPr id="36866" name="Rectangle 3">
            <a:extLst>
              <a:ext uri="{FF2B5EF4-FFF2-40B4-BE49-F238E27FC236}">
                <a16:creationId xmlns:a16="http://schemas.microsoft.com/office/drawing/2014/main" id="{A3694327-BD8B-4122-9ACE-71CCDA33FF91}"/>
              </a:ext>
            </a:extLst>
          </p:cNvPr>
          <p:cNvSpPr>
            <a:spLocks noGrp="1" noChangeArrowheads="1"/>
          </p:cNvSpPr>
          <p:nvPr>
            <p:ph idx="4294967295"/>
          </p:nvPr>
        </p:nvSpPr>
        <p:spPr>
          <a:xfrm>
            <a:off x="386281" y="1249630"/>
            <a:ext cx="7710487" cy="3455988"/>
          </a:xfrm>
        </p:spPr>
        <p:txBody>
          <a:bodyPr/>
          <a:lstStyle/>
          <a:p>
            <a:pPr eaLnBrk="1" hangingPunct="1">
              <a:lnSpc>
                <a:spcPct val="90000"/>
              </a:lnSpc>
            </a:pPr>
            <a:r>
              <a:rPr lang="en-US" altLang="en-US" sz="1800" dirty="0" err="1"/>
              <a:t>Bentuk</a:t>
            </a:r>
            <a:r>
              <a:rPr lang="en-US" altLang="en-US" sz="1800" dirty="0"/>
              <a:t> BCNF </a:t>
            </a:r>
            <a:r>
              <a:rPr lang="en-US" altLang="en-US" sz="1800" dirty="0" err="1"/>
              <a:t>terpenuhi</a:t>
            </a:r>
            <a:r>
              <a:rPr lang="en-US" altLang="en-US" sz="1800" dirty="0"/>
              <a:t> </a:t>
            </a:r>
            <a:r>
              <a:rPr lang="en-US" altLang="en-US" sz="1800" dirty="0" err="1"/>
              <a:t>dalam</a:t>
            </a:r>
            <a:r>
              <a:rPr lang="en-US" altLang="en-US" sz="1800" dirty="0"/>
              <a:t> </a:t>
            </a:r>
            <a:r>
              <a:rPr lang="en-US" altLang="en-US" sz="1800" dirty="0" err="1"/>
              <a:t>sebuah</a:t>
            </a:r>
            <a:r>
              <a:rPr lang="en-US" altLang="en-US" sz="1800" dirty="0"/>
              <a:t> </a:t>
            </a:r>
            <a:r>
              <a:rPr lang="en-US" altLang="en-US" sz="1800" dirty="0" err="1"/>
              <a:t>tabel</a:t>
            </a:r>
            <a:r>
              <a:rPr lang="en-US" altLang="en-US" sz="1800" dirty="0"/>
              <a:t>, </a:t>
            </a:r>
            <a:r>
              <a:rPr lang="en-US" altLang="en-US" sz="1800" dirty="0" err="1"/>
              <a:t>jika</a:t>
            </a:r>
            <a:r>
              <a:rPr lang="en-US" altLang="en-US" sz="1800" dirty="0"/>
              <a:t> </a:t>
            </a:r>
            <a:r>
              <a:rPr lang="en-US" altLang="en-US" sz="1800" dirty="0" err="1"/>
              <a:t>untuk</a:t>
            </a:r>
            <a:r>
              <a:rPr lang="en-US" altLang="en-US" sz="1800" dirty="0"/>
              <a:t> </a:t>
            </a:r>
            <a:r>
              <a:rPr lang="en-US" altLang="en-US" sz="1800" dirty="0" err="1"/>
              <a:t>setiap</a:t>
            </a:r>
            <a:r>
              <a:rPr lang="en-US" altLang="en-US" sz="1800" dirty="0"/>
              <a:t> </a:t>
            </a:r>
            <a:r>
              <a:rPr lang="en-US" altLang="en-US" sz="1800" i="1" dirty="0"/>
              <a:t>functional dependency</a:t>
            </a:r>
            <a:r>
              <a:rPr lang="en-US" altLang="en-US" sz="1800" dirty="0"/>
              <a:t> </a:t>
            </a:r>
            <a:r>
              <a:rPr lang="en-US" altLang="en-US" sz="1800" dirty="0" err="1"/>
              <a:t>terhadap</a:t>
            </a:r>
            <a:r>
              <a:rPr lang="en-US" altLang="en-US" sz="1800" dirty="0"/>
              <a:t> </a:t>
            </a:r>
            <a:r>
              <a:rPr lang="en-US" altLang="en-US" sz="1800" dirty="0" err="1"/>
              <a:t>setiap</a:t>
            </a:r>
            <a:r>
              <a:rPr lang="en-US" altLang="en-US" sz="1800" dirty="0"/>
              <a:t> </a:t>
            </a:r>
            <a:r>
              <a:rPr lang="en-US" altLang="en-US" sz="1800" dirty="0" err="1"/>
              <a:t>atribut</a:t>
            </a:r>
            <a:r>
              <a:rPr lang="en-US" altLang="en-US" sz="1800" dirty="0"/>
              <a:t> </a:t>
            </a:r>
            <a:r>
              <a:rPr lang="en-US" altLang="en-US" sz="1800" dirty="0" err="1"/>
              <a:t>atau</a:t>
            </a:r>
            <a:r>
              <a:rPr lang="en-US" altLang="en-US" sz="1800" dirty="0"/>
              <a:t> </a:t>
            </a:r>
            <a:r>
              <a:rPr lang="en-US" altLang="en-US" sz="1800" dirty="0" err="1"/>
              <a:t>gabungan</a:t>
            </a:r>
            <a:r>
              <a:rPr lang="en-US" altLang="en-US" sz="1800" dirty="0"/>
              <a:t> </a:t>
            </a:r>
            <a:r>
              <a:rPr lang="en-US" altLang="en-US" sz="1800" dirty="0" err="1"/>
              <a:t>atribut</a:t>
            </a:r>
            <a:r>
              <a:rPr lang="en-US" altLang="en-US" sz="1800" dirty="0"/>
              <a:t> </a:t>
            </a:r>
            <a:r>
              <a:rPr lang="en-US" altLang="en-US" sz="1800" dirty="0" err="1"/>
              <a:t>dalam</a:t>
            </a:r>
            <a:r>
              <a:rPr lang="en-US" altLang="en-US" sz="1800" dirty="0"/>
              <a:t> </a:t>
            </a:r>
            <a:r>
              <a:rPr lang="en-US" altLang="en-US" sz="1800" dirty="0" err="1"/>
              <a:t>bentuk</a:t>
            </a:r>
            <a:r>
              <a:rPr lang="en-US" altLang="en-US" sz="1800" dirty="0"/>
              <a:t>:	X </a:t>
            </a:r>
            <a:r>
              <a:rPr lang="en-US" altLang="en-US" sz="1800" dirty="0">
                <a:sym typeface="Wingdings" panose="05000000000000000000" pitchFamily="2" charset="2"/>
              </a:rPr>
              <a:t></a:t>
            </a:r>
            <a:r>
              <a:rPr lang="en-US" altLang="en-US" sz="1800" dirty="0"/>
              <a:t> Y </a:t>
            </a:r>
            <a:r>
              <a:rPr lang="en-US" altLang="en-US" sz="1800" dirty="0" err="1"/>
              <a:t>maka</a:t>
            </a:r>
            <a:r>
              <a:rPr lang="en-US" altLang="en-US" sz="1800" dirty="0"/>
              <a:t> </a:t>
            </a:r>
            <a:r>
              <a:rPr lang="en-US" altLang="en-US" sz="1800" b="1" dirty="0"/>
              <a:t>X </a:t>
            </a:r>
            <a:r>
              <a:rPr lang="en-US" altLang="en-US" sz="1800" dirty="0" err="1"/>
              <a:t>adalah</a:t>
            </a:r>
            <a:r>
              <a:rPr lang="en-US" altLang="en-US" sz="1800" dirty="0"/>
              <a:t> </a:t>
            </a:r>
            <a:r>
              <a:rPr lang="en-US" altLang="en-US" sz="1800" b="1" i="1" dirty="0"/>
              <a:t>super key</a:t>
            </a:r>
            <a:r>
              <a:rPr lang="en-US" altLang="en-US" sz="1800" dirty="0"/>
              <a:t> </a:t>
            </a:r>
          </a:p>
          <a:p>
            <a:pPr eaLnBrk="1" hangingPunct="1">
              <a:lnSpc>
                <a:spcPct val="90000"/>
              </a:lnSpc>
            </a:pPr>
            <a:r>
              <a:rPr lang="en-US" altLang="en-US" sz="1800" dirty="0" err="1"/>
              <a:t>tabel</a:t>
            </a:r>
            <a:r>
              <a:rPr lang="en-US" altLang="en-US" sz="1800" dirty="0"/>
              <a:t> </a:t>
            </a:r>
            <a:r>
              <a:rPr lang="en-US" altLang="en-US" sz="1800" dirty="0" err="1"/>
              <a:t>tersebut</a:t>
            </a:r>
            <a:r>
              <a:rPr lang="en-US" altLang="en-US" sz="1800" dirty="0"/>
              <a:t> </a:t>
            </a:r>
            <a:r>
              <a:rPr lang="en-US" altLang="en-US" sz="1800" dirty="0" err="1"/>
              <a:t>harus</a:t>
            </a:r>
            <a:r>
              <a:rPr lang="en-US" altLang="en-US" sz="1800" dirty="0"/>
              <a:t> di-</a:t>
            </a:r>
            <a:r>
              <a:rPr lang="en-US" altLang="en-US" sz="1800" dirty="0" err="1"/>
              <a:t>dekomposisi</a:t>
            </a:r>
            <a:r>
              <a:rPr lang="en-US" altLang="en-US" sz="1800" dirty="0"/>
              <a:t> </a:t>
            </a:r>
            <a:r>
              <a:rPr lang="en-US" altLang="en-US" sz="1800" dirty="0" err="1"/>
              <a:t>berdasarkan</a:t>
            </a:r>
            <a:r>
              <a:rPr lang="en-US" altLang="en-US" sz="1800" dirty="0"/>
              <a:t> </a:t>
            </a:r>
            <a:r>
              <a:rPr lang="en-US" altLang="en-US" sz="1800" i="1" dirty="0"/>
              <a:t>functional dependency </a:t>
            </a:r>
            <a:r>
              <a:rPr lang="en-US" altLang="en-US" sz="1800" dirty="0"/>
              <a:t>yang </a:t>
            </a:r>
            <a:r>
              <a:rPr lang="en-US" altLang="en-US" sz="1800" dirty="0" err="1"/>
              <a:t>ada</a:t>
            </a:r>
            <a:r>
              <a:rPr lang="en-US" altLang="en-US" sz="1800" dirty="0"/>
              <a:t>, </a:t>
            </a:r>
            <a:r>
              <a:rPr lang="en-US" altLang="en-US" sz="1800" dirty="0" err="1"/>
              <a:t>sehingga</a:t>
            </a:r>
            <a:r>
              <a:rPr lang="en-US" altLang="en-US" sz="1800" dirty="0"/>
              <a:t> X </a:t>
            </a:r>
            <a:r>
              <a:rPr lang="en-US" altLang="en-US" sz="1800" dirty="0" err="1"/>
              <a:t>menjadi</a:t>
            </a:r>
            <a:r>
              <a:rPr lang="en-US" altLang="en-US" sz="1800" dirty="0"/>
              <a:t> </a:t>
            </a:r>
            <a:r>
              <a:rPr lang="en-US" altLang="en-US" sz="1800" i="1" dirty="0"/>
              <a:t>super key </a:t>
            </a:r>
            <a:r>
              <a:rPr lang="en-US" altLang="en-US" sz="1800" dirty="0" err="1"/>
              <a:t>dari</a:t>
            </a:r>
            <a:r>
              <a:rPr lang="en-US" altLang="en-US" sz="1800" dirty="0"/>
              <a:t> </a:t>
            </a:r>
            <a:r>
              <a:rPr lang="en-US" altLang="en-US" sz="1800" dirty="0" err="1"/>
              <a:t>tabel-tabel</a:t>
            </a:r>
            <a:r>
              <a:rPr lang="en-US" altLang="en-US" sz="1800" dirty="0"/>
              <a:t> </a:t>
            </a:r>
            <a:r>
              <a:rPr lang="en-US" altLang="en-US" sz="1800" dirty="0" err="1"/>
              <a:t>hasil</a:t>
            </a:r>
            <a:r>
              <a:rPr lang="en-US" altLang="en-US" sz="1800" dirty="0"/>
              <a:t> </a:t>
            </a:r>
            <a:r>
              <a:rPr lang="en-US" altLang="en-US" sz="1800" dirty="0" err="1"/>
              <a:t>dekomposisi</a:t>
            </a:r>
            <a:r>
              <a:rPr lang="en-US" altLang="en-US" sz="1800" dirty="0"/>
              <a:t> </a:t>
            </a:r>
          </a:p>
          <a:p>
            <a:pPr eaLnBrk="1" hangingPunct="1">
              <a:lnSpc>
                <a:spcPct val="90000"/>
              </a:lnSpc>
            </a:pPr>
            <a:r>
              <a:rPr lang="en-US" altLang="en-US" sz="1800" dirty="0" err="1"/>
              <a:t>Setiap</a:t>
            </a:r>
            <a:r>
              <a:rPr lang="en-US" altLang="en-US" sz="1800" dirty="0"/>
              <a:t> </a:t>
            </a:r>
            <a:r>
              <a:rPr lang="en-US" altLang="en-US" sz="1800" dirty="0" err="1"/>
              <a:t>tabel</a:t>
            </a:r>
            <a:r>
              <a:rPr lang="en-US" altLang="en-US" sz="1800" dirty="0"/>
              <a:t> </a:t>
            </a:r>
            <a:r>
              <a:rPr lang="en-US" altLang="en-US" sz="1800" dirty="0" err="1"/>
              <a:t>dalam</a:t>
            </a:r>
            <a:r>
              <a:rPr lang="en-US" altLang="en-US" sz="1800" dirty="0"/>
              <a:t> BCNF </a:t>
            </a:r>
            <a:r>
              <a:rPr lang="en-US" altLang="en-US" sz="1800" dirty="0" err="1"/>
              <a:t>merupakan</a:t>
            </a:r>
            <a:r>
              <a:rPr lang="en-US" altLang="en-US" sz="1800" dirty="0"/>
              <a:t> 3NF. Akan </a:t>
            </a:r>
            <a:r>
              <a:rPr lang="en-US" altLang="en-US" sz="1800" dirty="0" err="1"/>
              <a:t>tetapi</a:t>
            </a:r>
            <a:r>
              <a:rPr lang="en-US" altLang="en-US" sz="1800" dirty="0"/>
              <a:t> </a:t>
            </a:r>
            <a:r>
              <a:rPr lang="en-US" altLang="en-US" sz="1800" dirty="0" err="1"/>
              <a:t>setiap</a:t>
            </a:r>
            <a:r>
              <a:rPr lang="en-US" altLang="en-US" sz="1800" dirty="0"/>
              <a:t> 3NF </a:t>
            </a:r>
            <a:r>
              <a:rPr lang="en-US" altLang="en-US" sz="1800" dirty="0" err="1"/>
              <a:t>belum</a:t>
            </a:r>
            <a:r>
              <a:rPr lang="en-US" altLang="en-US" sz="1800" dirty="0"/>
              <a:t> </a:t>
            </a:r>
            <a:r>
              <a:rPr lang="en-US" altLang="en-US" sz="1800" dirty="0" err="1"/>
              <a:t>tentu</a:t>
            </a:r>
            <a:r>
              <a:rPr lang="en-US" altLang="en-US" sz="1800" dirty="0"/>
              <a:t> </a:t>
            </a:r>
            <a:r>
              <a:rPr lang="en-US" altLang="en-US" sz="1800" dirty="0" err="1"/>
              <a:t>termasuk</a:t>
            </a:r>
            <a:r>
              <a:rPr lang="en-US" altLang="en-US" sz="1800" dirty="0"/>
              <a:t> BCNF . </a:t>
            </a:r>
            <a:r>
              <a:rPr lang="en-US" altLang="en-US" sz="1800" dirty="0" err="1"/>
              <a:t>Perbedaannya</a:t>
            </a:r>
            <a:r>
              <a:rPr lang="en-US" altLang="en-US" sz="1800" dirty="0"/>
              <a:t>, </a:t>
            </a:r>
            <a:r>
              <a:rPr lang="en-US" altLang="en-US" sz="1800" dirty="0" err="1"/>
              <a:t>untuk</a:t>
            </a:r>
            <a:r>
              <a:rPr lang="en-US" altLang="en-US" sz="1800" dirty="0"/>
              <a:t> functional dependency X </a:t>
            </a:r>
            <a:r>
              <a:rPr lang="en-US" altLang="en-US" sz="1800" dirty="0">
                <a:sym typeface="Wingdings" panose="05000000000000000000" pitchFamily="2" charset="2"/>
              </a:rPr>
              <a:t></a:t>
            </a:r>
            <a:r>
              <a:rPr lang="en-US" altLang="en-US" sz="1800" dirty="0"/>
              <a:t> A, BCNF </a:t>
            </a:r>
            <a:r>
              <a:rPr lang="en-US" altLang="en-US" sz="1800" dirty="0" err="1"/>
              <a:t>tidak</a:t>
            </a:r>
            <a:r>
              <a:rPr lang="en-US" altLang="en-US" sz="1800" dirty="0"/>
              <a:t> </a:t>
            </a:r>
            <a:r>
              <a:rPr lang="en-US" altLang="en-US" sz="1800" dirty="0" err="1"/>
              <a:t>membolehkan</a:t>
            </a:r>
            <a:r>
              <a:rPr lang="en-US" altLang="en-US" sz="1800" dirty="0"/>
              <a:t> A </a:t>
            </a:r>
            <a:r>
              <a:rPr lang="en-US" altLang="en-US" sz="1800" dirty="0" err="1"/>
              <a:t>sebagai</a:t>
            </a:r>
            <a:r>
              <a:rPr lang="en-US" altLang="en-US" sz="1800" dirty="0"/>
              <a:t> </a:t>
            </a:r>
            <a:r>
              <a:rPr lang="en-US" altLang="en-US" sz="1800" dirty="0" err="1"/>
              <a:t>bagian</a:t>
            </a:r>
            <a:r>
              <a:rPr lang="en-US" altLang="en-US" sz="1800" dirty="0"/>
              <a:t> </a:t>
            </a:r>
            <a:r>
              <a:rPr lang="en-US" altLang="en-US" sz="1800" dirty="0" err="1"/>
              <a:t>dari</a:t>
            </a:r>
            <a:r>
              <a:rPr lang="en-US" altLang="en-US" sz="1800" dirty="0"/>
              <a:t> primary key.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66C1C12-E591-4FE0-9761-762F4F9E113B}"/>
              </a:ext>
            </a:extLst>
          </p:cNvPr>
          <p:cNvSpPr>
            <a:spLocks noGrp="1" noChangeArrowheads="1"/>
          </p:cNvSpPr>
          <p:nvPr>
            <p:ph type="title"/>
          </p:nvPr>
        </p:nvSpPr>
        <p:spPr>
          <a:xfrm>
            <a:off x="267037" y="529616"/>
            <a:ext cx="5218237" cy="375900"/>
          </a:xfrm>
        </p:spPr>
        <p:txBody>
          <a:bodyPr>
            <a:noAutofit/>
          </a:bodyPr>
          <a:lstStyle/>
          <a:p>
            <a:pPr>
              <a:defRPr/>
            </a:pPr>
            <a:r>
              <a:rPr lang="en-US" sz="1600" dirty="0" err="1"/>
              <a:t>Bentuk</a:t>
            </a:r>
            <a:r>
              <a:rPr lang="en-US" sz="1600" dirty="0"/>
              <a:t> Normal </a:t>
            </a:r>
            <a:r>
              <a:rPr lang="en-US" sz="1600" dirty="0" err="1"/>
              <a:t>Tahap</a:t>
            </a:r>
            <a:r>
              <a:rPr lang="en-US" sz="1600" dirty="0"/>
              <a:t> </a:t>
            </a:r>
            <a:r>
              <a:rPr lang="en-US" sz="1600" dirty="0" err="1"/>
              <a:t>Keempat</a:t>
            </a:r>
            <a:br>
              <a:rPr lang="en-US" sz="1600" dirty="0"/>
            </a:br>
            <a:r>
              <a:rPr lang="en-US" sz="1600" dirty="0"/>
              <a:t> (4th Normal Form /4NF)</a:t>
            </a:r>
          </a:p>
        </p:txBody>
      </p:sp>
      <p:sp>
        <p:nvSpPr>
          <p:cNvPr id="37890" name="Rectangle 3">
            <a:extLst>
              <a:ext uri="{FF2B5EF4-FFF2-40B4-BE49-F238E27FC236}">
                <a16:creationId xmlns:a16="http://schemas.microsoft.com/office/drawing/2014/main" id="{8CB336AF-A156-479E-8266-DA3B9B877F91}"/>
              </a:ext>
            </a:extLst>
          </p:cNvPr>
          <p:cNvSpPr>
            <a:spLocks noGrp="1" noChangeArrowheads="1"/>
          </p:cNvSpPr>
          <p:nvPr>
            <p:ph idx="4294967295"/>
          </p:nvPr>
        </p:nvSpPr>
        <p:spPr>
          <a:xfrm>
            <a:off x="0" y="1687512"/>
            <a:ext cx="6554549" cy="3455988"/>
          </a:xfrm>
        </p:spPr>
        <p:txBody>
          <a:bodyPr/>
          <a:lstStyle/>
          <a:p>
            <a:pPr eaLnBrk="1" hangingPunct="1">
              <a:lnSpc>
                <a:spcPct val="150000"/>
              </a:lnSpc>
            </a:pPr>
            <a:r>
              <a:rPr lang="en-US" altLang="en-US" dirty="0" err="1"/>
              <a:t>Bentuk</a:t>
            </a:r>
            <a:r>
              <a:rPr lang="en-US" altLang="en-US" dirty="0"/>
              <a:t> normal 4NF </a:t>
            </a:r>
            <a:r>
              <a:rPr lang="en-US" altLang="en-US" dirty="0" err="1"/>
              <a:t>terpenuhi</a:t>
            </a:r>
            <a:r>
              <a:rPr lang="en-US" altLang="en-US" dirty="0"/>
              <a:t> </a:t>
            </a:r>
            <a:r>
              <a:rPr lang="en-US" altLang="en-US" dirty="0" err="1"/>
              <a:t>dalam</a:t>
            </a:r>
            <a:r>
              <a:rPr lang="en-US" altLang="en-US" dirty="0"/>
              <a:t> </a:t>
            </a:r>
            <a:r>
              <a:rPr lang="en-US" altLang="en-US" dirty="0" err="1"/>
              <a:t>sebuah</a:t>
            </a:r>
            <a:r>
              <a:rPr lang="en-US" altLang="en-US" dirty="0"/>
              <a:t> </a:t>
            </a:r>
            <a:r>
              <a:rPr lang="en-US" altLang="en-US" dirty="0" err="1"/>
              <a:t>tabel</a:t>
            </a:r>
            <a:r>
              <a:rPr lang="en-US" altLang="en-US" dirty="0"/>
              <a:t> </a:t>
            </a:r>
            <a:r>
              <a:rPr lang="en-US" altLang="en-US" dirty="0" err="1"/>
              <a:t>jika</a:t>
            </a:r>
            <a:r>
              <a:rPr lang="en-US" altLang="en-US" dirty="0"/>
              <a:t> </a:t>
            </a:r>
            <a:r>
              <a:rPr lang="en-US" altLang="en-US" dirty="0" err="1"/>
              <a:t>telah</a:t>
            </a:r>
            <a:r>
              <a:rPr lang="en-US" altLang="en-US" dirty="0"/>
              <a:t> </a:t>
            </a:r>
            <a:r>
              <a:rPr lang="en-US" altLang="en-US" dirty="0" err="1"/>
              <a:t>memenuhi</a:t>
            </a:r>
            <a:r>
              <a:rPr lang="en-US" altLang="en-US" dirty="0"/>
              <a:t> </a:t>
            </a:r>
            <a:r>
              <a:rPr lang="en-US" altLang="en-US" dirty="0" err="1"/>
              <a:t>bentuk</a:t>
            </a:r>
            <a:r>
              <a:rPr lang="en-US" altLang="en-US" dirty="0"/>
              <a:t> BCNF, dan </a:t>
            </a:r>
            <a:r>
              <a:rPr lang="en-US" altLang="en-US" dirty="0" err="1"/>
              <a:t>tabel</a:t>
            </a:r>
            <a:r>
              <a:rPr lang="en-US" altLang="en-US" dirty="0"/>
              <a:t> </a:t>
            </a:r>
            <a:r>
              <a:rPr lang="en-US" altLang="en-US" dirty="0" err="1"/>
              <a:t>tersebut</a:t>
            </a:r>
            <a:r>
              <a:rPr lang="en-US" altLang="en-US" dirty="0"/>
              <a:t> </a:t>
            </a:r>
            <a:r>
              <a:rPr lang="en-US" altLang="en-US" dirty="0" err="1"/>
              <a:t>tidak</a:t>
            </a:r>
            <a:r>
              <a:rPr lang="en-US" altLang="en-US" dirty="0"/>
              <a:t> </a:t>
            </a:r>
            <a:r>
              <a:rPr lang="en-US" altLang="en-US" dirty="0" err="1"/>
              <a:t>boleh</a:t>
            </a:r>
            <a:r>
              <a:rPr lang="en-US" altLang="en-US" dirty="0"/>
              <a:t> </a:t>
            </a:r>
            <a:r>
              <a:rPr lang="en-US" altLang="en-US" dirty="0" err="1"/>
              <a:t>memiliki</a:t>
            </a:r>
            <a:r>
              <a:rPr lang="en-US" altLang="en-US" dirty="0"/>
              <a:t> </a:t>
            </a:r>
            <a:r>
              <a:rPr lang="en-US" altLang="en-US" dirty="0" err="1"/>
              <a:t>lebih</a:t>
            </a:r>
            <a:r>
              <a:rPr lang="en-US" altLang="en-US" dirty="0"/>
              <a:t> </a:t>
            </a:r>
            <a:r>
              <a:rPr lang="en-US" altLang="en-US" dirty="0" err="1"/>
              <a:t>dari</a:t>
            </a:r>
            <a:r>
              <a:rPr lang="en-US" altLang="en-US" dirty="0"/>
              <a:t> </a:t>
            </a:r>
            <a:r>
              <a:rPr lang="en-US" altLang="en-US" dirty="0" err="1"/>
              <a:t>sebuah</a:t>
            </a:r>
            <a:r>
              <a:rPr lang="en-US" altLang="en-US" dirty="0"/>
              <a:t> </a:t>
            </a:r>
            <a:r>
              <a:rPr lang="en-US" altLang="en-US" i="1" dirty="0"/>
              <a:t>multivalued </a:t>
            </a:r>
            <a:r>
              <a:rPr lang="en-US" altLang="en-US" i="1" dirty="0" err="1"/>
              <a:t>atribute</a:t>
            </a:r>
            <a:r>
              <a:rPr lang="en-US" altLang="en-US" dirty="0"/>
              <a:t> </a:t>
            </a:r>
          </a:p>
          <a:p>
            <a:pPr eaLnBrk="1" hangingPunct="1">
              <a:lnSpc>
                <a:spcPct val="150000"/>
              </a:lnSpc>
            </a:pPr>
            <a:r>
              <a:rPr lang="en-US" altLang="en-US" dirty="0" err="1"/>
              <a:t>Untuk</a:t>
            </a:r>
            <a:r>
              <a:rPr lang="en-US" altLang="en-US" dirty="0"/>
              <a:t> </a:t>
            </a:r>
            <a:r>
              <a:rPr lang="en-US" altLang="en-US" dirty="0" err="1"/>
              <a:t>setiap</a:t>
            </a:r>
            <a:r>
              <a:rPr lang="en-US" altLang="en-US" dirty="0"/>
              <a:t> </a:t>
            </a:r>
            <a:r>
              <a:rPr lang="en-US" altLang="en-US" i="1" dirty="0"/>
              <a:t>multivalued dependencies </a:t>
            </a:r>
            <a:r>
              <a:rPr lang="en-US" altLang="en-US" dirty="0"/>
              <a:t>(MVD) juga </a:t>
            </a:r>
            <a:r>
              <a:rPr lang="en-US" altLang="en-US" dirty="0" err="1"/>
              <a:t>harus</a:t>
            </a:r>
            <a:r>
              <a:rPr lang="en-US" altLang="en-US" dirty="0"/>
              <a:t> </a:t>
            </a:r>
            <a:r>
              <a:rPr lang="en-US" altLang="en-US" dirty="0" err="1"/>
              <a:t>merupakan</a:t>
            </a:r>
            <a:r>
              <a:rPr lang="en-US" altLang="en-US" dirty="0"/>
              <a:t> </a:t>
            </a:r>
            <a:r>
              <a:rPr lang="en-US" altLang="en-US" i="1" dirty="0"/>
              <a:t>functional dependencies</a:t>
            </a:r>
            <a:r>
              <a:rPr lang="en-US" alt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7AADBC75-581C-4126-A4C9-FE9CC3D98F09}"/>
              </a:ext>
            </a:extLst>
          </p:cNvPr>
          <p:cNvSpPr>
            <a:spLocks noGrp="1" noChangeArrowheads="1"/>
          </p:cNvSpPr>
          <p:nvPr>
            <p:ph type="title"/>
          </p:nvPr>
        </p:nvSpPr>
        <p:spPr/>
        <p:txBody>
          <a:bodyPr/>
          <a:lstStyle/>
          <a:p>
            <a:pPr>
              <a:defRPr/>
            </a:pPr>
            <a:r>
              <a:rPr lang="en-US"/>
              <a:t>Contoh</a:t>
            </a:r>
          </a:p>
        </p:txBody>
      </p:sp>
      <p:sp>
        <p:nvSpPr>
          <p:cNvPr id="4100" name="Rectangle 3">
            <a:extLst>
              <a:ext uri="{FF2B5EF4-FFF2-40B4-BE49-F238E27FC236}">
                <a16:creationId xmlns:a16="http://schemas.microsoft.com/office/drawing/2014/main" id="{E0427A96-11CA-45F1-8F8B-8187C21EBF2C}"/>
              </a:ext>
            </a:extLst>
          </p:cNvPr>
          <p:cNvSpPr>
            <a:spLocks noGrp="1" noChangeArrowheads="1"/>
          </p:cNvSpPr>
          <p:nvPr>
            <p:ph type="body" sz="half" idx="4294967295"/>
          </p:nvPr>
        </p:nvSpPr>
        <p:spPr>
          <a:xfrm>
            <a:off x="2225309" y="1254744"/>
            <a:ext cx="4319588" cy="377825"/>
          </a:xfrm>
        </p:spPr>
        <p:txBody>
          <a:bodyPr>
            <a:normAutofit fontScale="70000" lnSpcReduction="20000"/>
          </a:bodyPr>
          <a:lstStyle/>
          <a:p>
            <a:pPr marL="274320" indent="-192024">
              <a:buNone/>
              <a:defRPr/>
            </a:pPr>
            <a:r>
              <a:rPr lang="en-US" sz="1800" dirty="0" err="1"/>
              <a:t>Misal</a:t>
            </a:r>
            <a:r>
              <a:rPr lang="en-US" sz="1800" dirty="0"/>
              <a:t>, </a:t>
            </a:r>
            <a:r>
              <a:rPr lang="en-US" sz="1800" dirty="0" err="1"/>
              <a:t>tabel</a:t>
            </a:r>
            <a:r>
              <a:rPr lang="en-US" sz="1800" dirty="0"/>
              <a:t> </a:t>
            </a:r>
            <a:r>
              <a:rPr lang="en-US" sz="1800" dirty="0" err="1"/>
              <a:t>berikut</a:t>
            </a:r>
            <a:r>
              <a:rPr lang="en-US" sz="1800" dirty="0"/>
              <a:t> </a:t>
            </a:r>
            <a:r>
              <a:rPr lang="en-US" sz="1800" dirty="0" err="1"/>
              <a:t>tidak</a:t>
            </a:r>
            <a:r>
              <a:rPr lang="en-US" sz="1800" dirty="0"/>
              <a:t> </a:t>
            </a:r>
            <a:r>
              <a:rPr lang="en-US" sz="1800" dirty="0" err="1"/>
              <a:t>memenuhi</a:t>
            </a:r>
            <a:r>
              <a:rPr lang="en-US" sz="1800" dirty="0"/>
              <a:t> 4NF:</a:t>
            </a:r>
          </a:p>
        </p:txBody>
      </p:sp>
      <p:graphicFrame>
        <p:nvGraphicFramePr>
          <p:cNvPr id="38916" name="Object 2">
            <a:extLst>
              <a:ext uri="{FF2B5EF4-FFF2-40B4-BE49-F238E27FC236}">
                <a16:creationId xmlns:a16="http://schemas.microsoft.com/office/drawing/2014/main" id="{24573CF8-FBBD-40DD-A2FF-433A6688E41E}"/>
              </a:ext>
            </a:extLst>
          </p:cNvPr>
          <p:cNvGraphicFramePr>
            <a:graphicFrameLocks noChangeAspect="1"/>
          </p:cNvGraphicFramePr>
          <p:nvPr>
            <p:ph sz="half" idx="4294967295"/>
            <p:extLst>
              <p:ext uri="{D42A27DB-BD31-4B8C-83A1-F6EECF244321}">
                <p14:modId xmlns:p14="http://schemas.microsoft.com/office/powerpoint/2010/main" val="1998394626"/>
              </p:ext>
            </p:extLst>
          </p:nvPr>
        </p:nvGraphicFramePr>
        <p:xfrm>
          <a:off x="2225309" y="1738932"/>
          <a:ext cx="3130550" cy="933450"/>
        </p:xfrm>
        <a:graphic>
          <a:graphicData uri="http://schemas.openxmlformats.org/presentationml/2006/ole">
            <mc:AlternateContent xmlns:mc="http://schemas.openxmlformats.org/markup-compatibility/2006">
              <mc:Choice xmlns:v="urn:schemas-microsoft-com:vml" Requires="v">
                <p:oleObj name="Bitmap Image" r:id="rId2" imgW="2971429" imgH="885949" progId="Paint.Picture">
                  <p:embed/>
                </p:oleObj>
              </mc:Choice>
              <mc:Fallback>
                <p:oleObj name="Bitmap Image" r:id="rId2" imgW="2971429" imgH="885949" progId="Paint.Picture">
                  <p:embed/>
                  <p:pic>
                    <p:nvPicPr>
                      <p:cNvPr id="38916" name="Object 2">
                        <a:extLst>
                          <a:ext uri="{FF2B5EF4-FFF2-40B4-BE49-F238E27FC236}">
                            <a16:creationId xmlns:a16="http://schemas.microsoft.com/office/drawing/2014/main" id="{24573CF8-FBBD-40DD-A2FF-433A6688E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09" y="1738932"/>
                        <a:ext cx="31305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Rectangle 6">
            <a:extLst>
              <a:ext uri="{FF2B5EF4-FFF2-40B4-BE49-F238E27FC236}">
                <a16:creationId xmlns:a16="http://schemas.microsoft.com/office/drawing/2014/main" id="{C43C5CE7-7917-4660-91C2-B61297C32886}"/>
              </a:ext>
            </a:extLst>
          </p:cNvPr>
          <p:cNvSpPr>
            <a:spLocks noChangeArrowheads="1"/>
          </p:cNvSpPr>
          <p:nvPr/>
        </p:nvSpPr>
        <p:spPr bwMode="auto">
          <a:xfrm>
            <a:off x="1494235" y="2775645"/>
            <a:ext cx="63865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en-US" altLang="en-US" sz="1800">
                <a:latin typeface="Arial" panose="020B0604020202020204" pitchFamily="34" charset="0"/>
              </a:rPr>
              <a:t>Setiap employee dapat bekerja di lebih dari project dan dapat memiliki lebih dari satu skill. Untuk kasus seperti ini tabel tersebut harus di-dekomposisi menjadi:</a:t>
            </a:r>
          </a:p>
        </p:txBody>
      </p:sp>
      <p:sp>
        <p:nvSpPr>
          <p:cNvPr id="38918" name="Rectangle 7">
            <a:extLst>
              <a:ext uri="{FF2B5EF4-FFF2-40B4-BE49-F238E27FC236}">
                <a16:creationId xmlns:a16="http://schemas.microsoft.com/office/drawing/2014/main" id="{B1EF5082-3228-48C2-8474-7C8E9D78ABD0}"/>
              </a:ext>
            </a:extLst>
          </p:cNvPr>
          <p:cNvSpPr>
            <a:spLocks noChangeArrowheads="1"/>
          </p:cNvSpPr>
          <p:nvPr/>
        </p:nvSpPr>
        <p:spPr bwMode="auto">
          <a:xfrm>
            <a:off x="1494235" y="3745201"/>
            <a:ext cx="34016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latin typeface="Arial" panose="020B0604020202020204" pitchFamily="34" charset="0"/>
              </a:rPr>
              <a:t>(Employee, Project)</a:t>
            </a:r>
          </a:p>
          <a:p>
            <a:pPr eaLnBrk="1" hangingPunct="1">
              <a:spcBef>
                <a:spcPct val="0"/>
              </a:spcBef>
              <a:buClrTx/>
              <a:buSzTx/>
              <a:buFontTx/>
              <a:buNone/>
            </a:pPr>
            <a:r>
              <a:rPr lang="en-US" altLang="en-US" sz="1800">
                <a:latin typeface="Arial" panose="020B0604020202020204" pitchFamily="34" charset="0"/>
              </a:rPr>
              <a:t>(Employee, Skill)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A49A164-850E-434C-8B74-D14BB5EAC4EB}"/>
              </a:ext>
            </a:extLst>
          </p:cNvPr>
          <p:cNvSpPr>
            <a:spLocks noGrp="1" noChangeArrowheads="1"/>
          </p:cNvSpPr>
          <p:nvPr>
            <p:ph type="title"/>
          </p:nvPr>
        </p:nvSpPr>
        <p:spPr/>
        <p:txBody>
          <a:bodyPr>
            <a:noAutofit/>
          </a:bodyPr>
          <a:lstStyle/>
          <a:p>
            <a:pPr>
              <a:defRPr/>
            </a:pPr>
            <a:r>
              <a:rPr lang="en-US" sz="1800" dirty="0" err="1"/>
              <a:t>Bentuk</a:t>
            </a:r>
            <a:r>
              <a:rPr lang="en-US" sz="1800" dirty="0"/>
              <a:t> Normal </a:t>
            </a:r>
            <a:r>
              <a:rPr lang="en-US" sz="1800" dirty="0" err="1"/>
              <a:t>Tahap</a:t>
            </a:r>
            <a:r>
              <a:rPr lang="en-US" sz="1800" dirty="0"/>
              <a:t> </a:t>
            </a:r>
            <a:r>
              <a:rPr lang="en-US" sz="1800" dirty="0" err="1"/>
              <a:t>Keempat</a:t>
            </a:r>
            <a:r>
              <a:rPr lang="en-US" sz="1800" dirty="0"/>
              <a:t> (5th Normal Form /5NF)</a:t>
            </a:r>
          </a:p>
        </p:txBody>
      </p:sp>
      <p:sp>
        <p:nvSpPr>
          <p:cNvPr id="33795" name="Rectangle 3">
            <a:extLst>
              <a:ext uri="{FF2B5EF4-FFF2-40B4-BE49-F238E27FC236}">
                <a16:creationId xmlns:a16="http://schemas.microsoft.com/office/drawing/2014/main" id="{B419FEF5-3F37-4804-B872-7784EACD9F63}"/>
              </a:ext>
            </a:extLst>
          </p:cNvPr>
          <p:cNvSpPr>
            <a:spLocks noGrp="1" noChangeArrowheads="1"/>
          </p:cNvSpPr>
          <p:nvPr>
            <p:ph idx="4294967295"/>
          </p:nvPr>
        </p:nvSpPr>
        <p:spPr>
          <a:xfrm>
            <a:off x="0" y="1265813"/>
            <a:ext cx="7710487" cy="3455988"/>
          </a:xfrm>
        </p:spPr>
        <p:txBody>
          <a:bodyPr>
            <a:normAutofit/>
          </a:bodyPr>
          <a:lstStyle/>
          <a:p>
            <a:pPr marL="274320" indent="-192024">
              <a:lnSpc>
                <a:spcPct val="150000"/>
              </a:lnSpc>
              <a:buFont typeface="Wingdings 3"/>
              <a:buChar char=""/>
              <a:defRPr/>
            </a:pPr>
            <a:r>
              <a:rPr lang="en-US" sz="1800" dirty="0" err="1"/>
              <a:t>Bentuk</a:t>
            </a:r>
            <a:r>
              <a:rPr lang="en-US" sz="1800" dirty="0"/>
              <a:t> normal 5NF </a:t>
            </a:r>
            <a:r>
              <a:rPr lang="en-US" sz="1800" dirty="0" err="1"/>
              <a:t>terpenuhi</a:t>
            </a:r>
            <a:r>
              <a:rPr lang="en-US" sz="1800" dirty="0"/>
              <a:t> </a:t>
            </a:r>
            <a:r>
              <a:rPr lang="en-US" sz="1800" dirty="0" err="1"/>
              <a:t>jika</a:t>
            </a:r>
            <a:r>
              <a:rPr lang="en-US" sz="1800" dirty="0"/>
              <a:t> </a:t>
            </a:r>
            <a:r>
              <a:rPr lang="en-US" sz="1800" dirty="0" err="1"/>
              <a:t>tidak</a:t>
            </a:r>
            <a:r>
              <a:rPr lang="en-US" sz="1800" dirty="0"/>
              <a:t> </a:t>
            </a:r>
            <a:r>
              <a:rPr lang="en-US" sz="1800" dirty="0" err="1"/>
              <a:t>dapat</a:t>
            </a:r>
            <a:r>
              <a:rPr lang="en-US" sz="1800" dirty="0"/>
              <a:t> </a:t>
            </a:r>
            <a:r>
              <a:rPr lang="en-US" sz="1800" dirty="0" err="1"/>
              <a:t>memiliki</a:t>
            </a:r>
            <a:r>
              <a:rPr lang="en-US" sz="1800" dirty="0"/>
              <a:t> </a:t>
            </a:r>
            <a:r>
              <a:rPr lang="en-US" sz="1800" dirty="0" err="1"/>
              <a:t>sebuah</a:t>
            </a:r>
            <a:r>
              <a:rPr lang="en-US" sz="1800" dirty="0"/>
              <a:t> </a:t>
            </a:r>
            <a:r>
              <a:rPr lang="en-US" sz="1800" i="1" dirty="0"/>
              <a:t>lossless decomposition </a:t>
            </a:r>
            <a:r>
              <a:rPr lang="en-US" sz="1800" dirty="0" err="1"/>
              <a:t>menjadi</a:t>
            </a:r>
            <a:r>
              <a:rPr lang="en-US" sz="1800" dirty="0"/>
              <a:t> </a:t>
            </a:r>
            <a:r>
              <a:rPr lang="en-US" sz="1800" dirty="0" err="1"/>
              <a:t>tabel-tabel</a:t>
            </a:r>
            <a:r>
              <a:rPr lang="en-US" sz="1800" dirty="0"/>
              <a:t> </a:t>
            </a:r>
            <a:r>
              <a:rPr lang="en-US" sz="1800" dirty="0" err="1"/>
              <a:t>yg</a:t>
            </a:r>
            <a:r>
              <a:rPr lang="en-US" sz="1800" dirty="0"/>
              <a:t> </a:t>
            </a:r>
            <a:r>
              <a:rPr lang="en-US" sz="1800" dirty="0" err="1"/>
              <a:t>lebih</a:t>
            </a:r>
            <a:r>
              <a:rPr lang="en-US" sz="1800" dirty="0"/>
              <a:t> </a:t>
            </a:r>
            <a:r>
              <a:rPr lang="en-US" sz="1800" dirty="0" err="1"/>
              <a:t>kecil</a:t>
            </a:r>
            <a:r>
              <a:rPr lang="en-US" sz="1800" dirty="0"/>
              <a:t>.</a:t>
            </a:r>
          </a:p>
          <a:p>
            <a:pPr marL="274320" indent="-192024">
              <a:lnSpc>
                <a:spcPct val="150000"/>
              </a:lnSpc>
              <a:buFont typeface="Wingdings 3"/>
              <a:buChar char=""/>
              <a:defRPr/>
            </a:pPr>
            <a:r>
              <a:rPr lang="en-US" sz="1800" dirty="0"/>
              <a:t>Jika 4 </a:t>
            </a:r>
            <a:r>
              <a:rPr lang="en-US" sz="1800" dirty="0" err="1"/>
              <a:t>bentuk</a:t>
            </a:r>
            <a:r>
              <a:rPr lang="en-US" sz="1800" dirty="0"/>
              <a:t> normal </a:t>
            </a:r>
            <a:r>
              <a:rPr lang="en-US" sz="1800" dirty="0" err="1"/>
              <a:t>sebelumnya</a:t>
            </a:r>
            <a:r>
              <a:rPr lang="en-US" sz="1800" dirty="0"/>
              <a:t> </a:t>
            </a:r>
            <a:r>
              <a:rPr lang="en-US" sz="1800" dirty="0" err="1"/>
              <a:t>dibentuk</a:t>
            </a:r>
            <a:r>
              <a:rPr lang="en-US" sz="1800" dirty="0"/>
              <a:t> </a:t>
            </a:r>
            <a:r>
              <a:rPr lang="en-US" sz="1800" dirty="0" err="1"/>
              <a:t>berdasarkan</a:t>
            </a:r>
            <a:r>
              <a:rPr lang="en-US" sz="1800" dirty="0"/>
              <a:t> </a:t>
            </a:r>
            <a:r>
              <a:rPr lang="en-US" sz="1800" i="1" dirty="0"/>
              <a:t>functional dependency</a:t>
            </a:r>
            <a:r>
              <a:rPr lang="en-US" sz="1800" dirty="0"/>
              <a:t>, 5NF </a:t>
            </a:r>
            <a:r>
              <a:rPr lang="en-US" sz="1800" dirty="0" err="1"/>
              <a:t>dibentuk</a:t>
            </a:r>
            <a:r>
              <a:rPr lang="en-US" sz="1800" dirty="0"/>
              <a:t> </a:t>
            </a:r>
            <a:r>
              <a:rPr lang="en-US" sz="1800" dirty="0" err="1"/>
              <a:t>berdasarkan</a:t>
            </a:r>
            <a:r>
              <a:rPr lang="en-US" sz="1800" dirty="0"/>
              <a:t> </a:t>
            </a:r>
            <a:r>
              <a:rPr lang="en-US" sz="1800" dirty="0" err="1"/>
              <a:t>konsep</a:t>
            </a:r>
            <a:r>
              <a:rPr lang="en-US" sz="1800" dirty="0"/>
              <a:t> </a:t>
            </a:r>
            <a:r>
              <a:rPr lang="en-US" sz="1800" i="1" dirty="0"/>
              <a:t>join dependence</a:t>
            </a:r>
            <a:r>
              <a:rPr lang="en-US" sz="1800" dirty="0"/>
              <a:t>. </a:t>
            </a:r>
            <a:r>
              <a:rPr lang="en-US" sz="1800" dirty="0" err="1"/>
              <a:t>Yakni</a:t>
            </a:r>
            <a:r>
              <a:rPr lang="en-US" sz="1800" dirty="0"/>
              <a:t> </a:t>
            </a:r>
            <a:r>
              <a:rPr lang="en-US" sz="1800" dirty="0" err="1"/>
              <a:t>apabila</a:t>
            </a:r>
            <a:r>
              <a:rPr lang="en-US" sz="1800" dirty="0"/>
              <a:t> </a:t>
            </a:r>
            <a:r>
              <a:rPr lang="en-US" sz="1800" dirty="0" err="1"/>
              <a:t>sebuah</a:t>
            </a:r>
            <a:r>
              <a:rPr lang="en-US" sz="1800" dirty="0"/>
              <a:t> </a:t>
            </a:r>
            <a:r>
              <a:rPr lang="en-US" sz="1800" dirty="0" err="1"/>
              <a:t>tabel</a:t>
            </a:r>
            <a:r>
              <a:rPr lang="en-US" sz="1800" dirty="0"/>
              <a:t> </a:t>
            </a:r>
            <a:r>
              <a:rPr lang="en-US" sz="1800" dirty="0" err="1"/>
              <a:t>telah</a:t>
            </a:r>
            <a:r>
              <a:rPr lang="en-US" sz="1800" dirty="0"/>
              <a:t> di-</a:t>
            </a:r>
            <a:r>
              <a:rPr lang="en-US" sz="1800" dirty="0" err="1"/>
              <a:t>dekomposisi</a:t>
            </a:r>
            <a:r>
              <a:rPr lang="en-US" sz="1800" dirty="0"/>
              <a:t> </a:t>
            </a:r>
            <a:r>
              <a:rPr lang="en-US" sz="1800" dirty="0" err="1"/>
              <a:t>menjadi</a:t>
            </a:r>
            <a:r>
              <a:rPr lang="en-US" sz="1800" dirty="0"/>
              <a:t> </a:t>
            </a:r>
            <a:r>
              <a:rPr lang="en-US" sz="1800" dirty="0" err="1"/>
              <a:t>tabel-tabel</a:t>
            </a:r>
            <a:r>
              <a:rPr lang="en-US" sz="1800" dirty="0"/>
              <a:t> </a:t>
            </a:r>
            <a:r>
              <a:rPr lang="en-US" sz="1800" dirty="0" err="1"/>
              <a:t>lebih</a:t>
            </a:r>
            <a:r>
              <a:rPr lang="en-US" sz="1800" dirty="0"/>
              <a:t> </a:t>
            </a:r>
            <a:r>
              <a:rPr lang="en-US" sz="1800" dirty="0" err="1"/>
              <a:t>kecil</a:t>
            </a:r>
            <a:r>
              <a:rPr lang="en-US" sz="1800" dirty="0"/>
              <a:t>, </a:t>
            </a:r>
            <a:r>
              <a:rPr lang="en-US" sz="1800" dirty="0" err="1"/>
              <a:t>harus</a:t>
            </a:r>
            <a:r>
              <a:rPr lang="en-US" sz="1800" dirty="0"/>
              <a:t> </a:t>
            </a:r>
            <a:r>
              <a:rPr lang="en-US" sz="1800" dirty="0" err="1"/>
              <a:t>bisa</a:t>
            </a:r>
            <a:r>
              <a:rPr lang="en-US" sz="1800" dirty="0"/>
              <a:t> </a:t>
            </a:r>
            <a:r>
              <a:rPr lang="en-US" sz="1800" dirty="0" err="1"/>
              <a:t>digabungkan</a:t>
            </a:r>
            <a:r>
              <a:rPr lang="en-US" sz="1800" dirty="0"/>
              <a:t> </a:t>
            </a:r>
            <a:r>
              <a:rPr lang="en-US" sz="1800" dirty="0" err="1"/>
              <a:t>lagi</a:t>
            </a:r>
            <a:r>
              <a:rPr lang="en-US" sz="1800" dirty="0"/>
              <a:t> (join) </a:t>
            </a:r>
            <a:r>
              <a:rPr lang="en-US" sz="1800" dirty="0" err="1"/>
              <a:t>untuk</a:t>
            </a:r>
            <a:r>
              <a:rPr lang="en-US" sz="1800" dirty="0"/>
              <a:t> </a:t>
            </a:r>
            <a:r>
              <a:rPr lang="en-US" sz="1800" dirty="0" err="1"/>
              <a:t>membentuk</a:t>
            </a:r>
            <a:r>
              <a:rPr lang="en-US" sz="1800" dirty="0"/>
              <a:t> </a:t>
            </a:r>
            <a:r>
              <a:rPr lang="en-US" sz="1800" dirty="0" err="1"/>
              <a:t>tabel</a:t>
            </a:r>
            <a:r>
              <a:rPr lang="en-US" sz="1800" dirty="0"/>
              <a:t> </a:t>
            </a:r>
            <a:r>
              <a:rPr lang="en-US" sz="1800" dirty="0" err="1"/>
              <a:t>semula</a:t>
            </a:r>
            <a:r>
              <a:rPr lang="en-US" sz="18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10E2FB4-0709-42B7-AD0B-E90468AD1B6D}"/>
              </a:ext>
            </a:extLst>
          </p:cNvPr>
          <p:cNvSpPr>
            <a:spLocks noGrp="1" noChangeArrowheads="1"/>
          </p:cNvSpPr>
          <p:nvPr>
            <p:ph type="title"/>
          </p:nvPr>
        </p:nvSpPr>
        <p:spPr/>
        <p:txBody>
          <a:bodyPr/>
          <a:lstStyle/>
          <a:p>
            <a:pPr>
              <a:defRPr/>
            </a:pPr>
            <a:r>
              <a:rPr lang="en-US" dirty="0" err="1"/>
              <a:t>Studi</a:t>
            </a:r>
            <a:r>
              <a:rPr lang="en-US" dirty="0"/>
              <a:t> </a:t>
            </a:r>
            <a:r>
              <a:rPr lang="en-US" dirty="0" err="1"/>
              <a:t>Kasus</a:t>
            </a:r>
            <a:r>
              <a:rPr lang="en-US" dirty="0"/>
              <a:t> </a:t>
            </a:r>
            <a:r>
              <a:rPr lang="en-US" dirty="0" err="1"/>
              <a:t>Normalisasi</a:t>
            </a:r>
            <a:r>
              <a:rPr lang="en-US" dirty="0"/>
              <a:t> Data 1</a:t>
            </a:r>
            <a:endParaRPr lang="id-ID" dirty="0"/>
          </a:p>
        </p:txBody>
      </p:sp>
      <p:pic>
        <p:nvPicPr>
          <p:cNvPr id="40963" name="Picture 4">
            <a:extLst>
              <a:ext uri="{FF2B5EF4-FFF2-40B4-BE49-F238E27FC236}">
                <a16:creationId xmlns:a16="http://schemas.microsoft.com/office/drawing/2014/main" id="{DD6F9F6C-036F-4BE4-BF86-880B6AC60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383506"/>
            <a:ext cx="5832872"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a:extLst>
              <a:ext uri="{FF2B5EF4-FFF2-40B4-BE49-F238E27FC236}">
                <a16:creationId xmlns:a16="http://schemas.microsoft.com/office/drawing/2014/main" id="{39BB51C5-7036-4140-859D-569CE4BACDFF}"/>
              </a:ext>
            </a:extLst>
          </p:cNvPr>
          <p:cNvSpPr txBox="1">
            <a:spLocks noChangeArrowheads="1"/>
          </p:cNvSpPr>
          <p:nvPr/>
        </p:nvSpPr>
        <p:spPr bwMode="auto">
          <a:xfrm>
            <a:off x="1694260" y="3396854"/>
            <a:ext cx="5955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id-ID" altLang="en-US" sz="1800">
                <a:latin typeface="Arial" panose="020B0604020202020204" pitchFamily="34" charset="0"/>
              </a:rPr>
              <a:t>Untuk mendapatkan hasil yang paling normal, maka proses normalisasi dimulai dari normal pertama. </a:t>
            </a:r>
          </a:p>
          <a:p>
            <a:pPr algn="just" eaLnBrk="1" hangingPunct="1">
              <a:spcBef>
                <a:spcPct val="0"/>
              </a:spcBef>
              <a:buClrTx/>
              <a:buSzTx/>
              <a:buFontTx/>
              <a:buNone/>
            </a:pPr>
            <a:r>
              <a:rPr lang="id-ID" altLang="en-US" sz="1800">
                <a:latin typeface="Arial" panose="020B0604020202020204" pitchFamily="34" charset="0"/>
              </a:rPr>
              <a:t>Field-field tabel di atas yang merupakan group berulang : </a:t>
            </a:r>
            <a:r>
              <a:rPr lang="en-US" altLang="en-US" sz="1800">
                <a:latin typeface="Arial" panose="020B0604020202020204" pitchFamily="34" charset="0"/>
              </a:rPr>
              <a:t>NoPegawai</a:t>
            </a:r>
            <a:r>
              <a:rPr lang="id-ID" altLang="en-US" sz="1800">
                <a:latin typeface="Arial" panose="020B0604020202020204" pitchFamily="34" charset="0"/>
              </a:rPr>
              <a:t>, </a:t>
            </a:r>
            <a:r>
              <a:rPr lang="en-US" altLang="en-US" sz="1800">
                <a:latin typeface="Arial" panose="020B0604020202020204" pitchFamily="34" charset="0"/>
              </a:rPr>
              <a:t>NamaPegawai</a:t>
            </a:r>
            <a:r>
              <a:rPr lang="id-ID" altLang="en-US" sz="1800">
                <a:latin typeface="Arial" panose="020B0604020202020204" pitchFamily="34" charset="0"/>
              </a:rPr>
              <a:t>, </a:t>
            </a:r>
            <a:r>
              <a:rPr lang="en-US" altLang="en-US" sz="1800">
                <a:latin typeface="Arial" panose="020B0604020202020204" pitchFamily="34" charset="0"/>
              </a:rPr>
              <a:t>Golongan</a:t>
            </a:r>
            <a:r>
              <a:rPr lang="id-ID" altLang="en-US" sz="1800">
                <a:latin typeface="Arial" panose="020B0604020202020204" pitchFamily="34" charset="0"/>
              </a:rPr>
              <a:t>, </a:t>
            </a:r>
            <a:r>
              <a:rPr lang="en-US" altLang="en-US" sz="1800">
                <a:latin typeface="Arial" panose="020B0604020202020204" pitchFamily="34" charset="0"/>
              </a:rPr>
              <a:t>BesarGaji</a:t>
            </a:r>
            <a:r>
              <a:rPr lang="id-ID" altLang="en-US" sz="1800">
                <a:latin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38F4D1F-4498-47E4-AF19-0EC06B23BD59}"/>
              </a:ext>
            </a:extLst>
          </p:cNvPr>
          <p:cNvSpPr>
            <a:spLocks noGrp="1" noChangeArrowheads="1"/>
          </p:cNvSpPr>
          <p:nvPr>
            <p:ph type="title"/>
          </p:nvPr>
        </p:nvSpPr>
        <p:spPr/>
        <p:txBody>
          <a:bodyPr/>
          <a:lstStyle/>
          <a:p>
            <a:pPr>
              <a:defRPr/>
            </a:pPr>
            <a:r>
              <a:rPr lang="en-US" sz="3000"/>
              <a:t>Normalisasi pertama</a:t>
            </a:r>
            <a:endParaRPr lang="id-ID" sz="3000"/>
          </a:p>
        </p:txBody>
      </p:sp>
      <p:sp>
        <p:nvSpPr>
          <p:cNvPr id="41987" name="Text Box 4">
            <a:extLst>
              <a:ext uri="{FF2B5EF4-FFF2-40B4-BE49-F238E27FC236}">
                <a16:creationId xmlns:a16="http://schemas.microsoft.com/office/drawing/2014/main" id="{555F75CA-9DA7-4A02-BA9F-BC8AE368DF55}"/>
              </a:ext>
            </a:extLst>
          </p:cNvPr>
          <p:cNvSpPr txBox="1">
            <a:spLocks noChangeArrowheads="1"/>
          </p:cNvSpPr>
          <p:nvPr/>
        </p:nvSpPr>
        <p:spPr bwMode="auto">
          <a:xfrm>
            <a:off x="784201" y="1292021"/>
            <a:ext cx="68953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id-ID" altLang="en-US" sz="1600" dirty="0">
                <a:latin typeface="Arial" panose="020B0604020202020204" pitchFamily="34" charset="0"/>
              </a:rPr>
              <a:t>Solusinya hilangkan duplikasi dengan mencari ketergantungan parsial</a:t>
            </a:r>
            <a:r>
              <a:rPr lang="en-US" altLang="en-US" sz="1600" dirty="0">
                <a:latin typeface="Arial" panose="020B0604020202020204" pitchFamily="34" charset="0"/>
              </a:rPr>
              <a:t>.</a:t>
            </a:r>
            <a:r>
              <a:rPr lang="id-ID" altLang="en-US" sz="1600" dirty="0">
                <a:latin typeface="Arial" panose="020B0604020202020204" pitchFamily="34" charset="0"/>
              </a:rPr>
              <a:t> menjadikan field-field menjadi tergantung pada satu atau beberapa field</a:t>
            </a:r>
            <a:r>
              <a:rPr lang="en-US" altLang="en-US" sz="1600" dirty="0">
                <a:latin typeface="Arial" panose="020B0604020202020204" pitchFamily="34" charset="0"/>
              </a:rPr>
              <a:t>. </a:t>
            </a:r>
            <a:r>
              <a:rPr lang="id-ID" altLang="en-US" sz="1600" dirty="0">
                <a:latin typeface="Arial" panose="020B0604020202020204" pitchFamily="34" charset="0"/>
              </a:rPr>
              <a:t>Karena yang dapat dijadikan kunci adalah </a:t>
            </a:r>
            <a:r>
              <a:rPr lang="en-US" altLang="en-US" sz="1600" i="1" dirty="0" err="1">
                <a:latin typeface="Arial" panose="020B0604020202020204" pitchFamily="34" charset="0"/>
              </a:rPr>
              <a:t>NoProyek</a:t>
            </a:r>
            <a:r>
              <a:rPr lang="id-ID" altLang="en-US" sz="1600" i="1" dirty="0">
                <a:latin typeface="Arial" panose="020B0604020202020204" pitchFamily="34" charset="0"/>
              </a:rPr>
              <a:t> </a:t>
            </a:r>
            <a:r>
              <a:rPr lang="id-ID" altLang="en-US" sz="1600" dirty="0">
                <a:latin typeface="Arial" panose="020B0604020202020204" pitchFamily="34" charset="0"/>
              </a:rPr>
              <a:t>dan </a:t>
            </a:r>
            <a:r>
              <a:rPr lang="en-US" altLang="en-US" sz="1600" i="1" dirty="0" err="1">
                <a:latin typeface="Arial" panose="020B0604020202020204" pitchFamily="34" charset="0"/>
              </a:rPr>
              <a:t>NoPegawai</a:t>
            </a:r>
            <a:r>
              <a:rPr lang="id-ID" altLang="en-US" sz="1600" dirty="0">
                <a:latin typeface="Arial" panose="020B0604020202020204" pitchFamily="34" charset="0"/>
              </a:rPr>
              <a:t>, maka langkah kemudian dicari field-field mana yang tergantung pada </a:t>
            </a:r>
            <a:r>
              <a:rPr lang="en-US" altLang="en-US" sz="1600" i="1" dirty="0" err="1">
                <a:latin typeface="Arial" panose="020B0604020202020204" pitchFamily="34" charset="0"/>
              </a:rPr>
              <a:t>NoProyek</a:t>
            </a:r>
            <a:r>
              <a:rPr lang="id-ID" altLang="en-US" sz="1600" i="1" dirty="0">
                <a:latin typeface="Arial" panose="020B0604020202020204" pitchFamily="34" charset="0"/>
              </a:rPr>
              <a:t> </a:t>
            </a:r>
            <a:r>
              <a:rPr lang="id-ID" altLang="en-US" sz="1600" dirty="0">
                <a:latin typeface="Arial" panose="020B0604020202020204" pitchFamily="34" charset="0"/>
              </a:rPr>
              <a:t>dan mana yang tergantung pada </a:t>
            </a:r>
            <a:r>
              <a:rPr lang="en-US" altLang="en-US" sz="1600" i="1" dirty="0" err="1">
                <a:latin typeface="Arial" panose="020B0604020202020204" pitchFamily="34" charset="0"/>
              </a:rPr>
              <a:t>NoPegawai</a:t>
            </a:r>
            <a:r>
              <a:rPr lang="id-ID" altLang="en-US" sz="1600" dirty="0">
                <a:latin typeface="Arial" panose="020B0604020202020204" pitchFamily="34" charset="0"/>
              </a:rPr>
              <a:t>. </a:t>
            </a:r>
          </a:p>
        </p:txBody>
      </p:sp>
      <p:pic>
        <p:nvPicPr>
          <p:cNvPr id="41988" name="Picture 8">
            <a:extLst>
              <a:ext uri="{FF2B5EF4-FFF2-40B4-BE49-F238E27FC236}">
                <a16:creationId xmlns:a16="http://schemas.microsoft.com/office/drawing/2014/main" id="{E08E6A16-EC9F-4EBC-8068-3C37AECBF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2" y="2950369"/>
            <a:ext cx="6101954" cy="17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B65C1A45-F134-4089-AC87-FBFCA94EC8F2}"/>
              </a:ext>
            </a:extLst>
          </p:cNvPr>
          <p:cNvSpPr txBox="1">
            <a:spLocks noChangeArrowheads="1"/>
          </p:cNvSpPr>
          <p:nvPr/>
        </p:nvSpPr>
        <p:spPr bwMode="auto">
          <a:xfrm>
            <a:off x="1571626" y="3429000"/>
            <a:ext cx="6655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NP001</a:t>
            </a:r>
          </a:p>
        </p:txBody>
      </p:sp>
      <p:sp>
        <p:nvSpPr>
          <p:cNvPr id="41990" name="TextBox 5">
            <a:extLst>
              <a:ext uri="{FF2B5EF4-FFF2-40B4-BE49-F238E27FC236}">
                <a16:creationId xmlns:a16="http://schemas.microsoft.com/office/drawing/2014/main" id="{2634FAA9-0308-4AAB-A2E4-37C987CD26B7}"/>
              </a:ext>
            </a:extLst>
          </p:cNvPr>
          <p:cNvSpPr txBox="1">
            <a:spLocks noChangeArrowheads="1"/>
          </p:cNvSpPr>
          <p:nvPr/>
        </p:nvSpPr>
        <p:spPr bwMode="auto">
          <a:xfrm>
            <a:off x="1571626" y="3687366"/>
            <a:ext cx="6655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NP001</a:t>
            </a:r>
          </a:p>
        </p:txBody>
      </p:sp>
      <p:sp>
        <p:nvSpPr>
          <p:cNvPr id="41991" name="TextBox 6">
            <a:extLst>
              <a:ext uri="{FF2B5EF4-FFF2-40B4-BE49-F238E27FC236}">
                <a16:creationId xmlns:a16="http://schemas.microsoft.com/office/drawing/2014/main" id="{4203796D-4037-4962-AB9B-60547B78BF5B}"/>
              </a:ext>
            </a:extLst>
          </p:cNvPr>
          <p:cNvSpPr txBox="1">
            <a:spLocks noChangeArrowheads="1"/>
          </p:cNvSpPr>
          <p:nvPr/>
        </p:nvSpPr>
        <p:spPr bwMode="auto">
          <a:xfrm>
            <a:off x="1571626" y="4169569"/>
            <a:ext cx="6655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NP002</a:t>
            </a:r>
          </a:p>
        </p:txBody>
      </p:sp>
      <p:sp>
        <p:nvSpPr>
          <p:cNvPr id="41992" name="TextBox 7">
            <a:extLst>
              <a:ext uri="{FF2B5EF4-FFF2-40B4-BE49-F238E27FC236}">
                <a16:creationId xmlns:a16="http://schemas.microsoft.com/office/drawing/2014/main" id="{0866C7C3-3874-4A88-84A9-76B199C42C2E}"/>
              </a:ext>
            </a:extLst>
          </p:cNvPr>
          <p:cNvSpPr txBox="1">
            <a:spLocks noChangeArrowheads="1"/>
          </p:cNvSpPr>
          <p:nvPr/>
        </p:nvSpPr>
        <p:spPr bwMode="auto">
          <a:xfrm>
            <a:off x="1571626" y="4383881"/>
            <a:ext cx="6655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NP002</a:t>
            </a:r>
          </a:p>
        </p:txBody>
      </p:sp>
      <p:sp>
        <p:nvSpPr>
          <p:cNvPr id="41993" name="TextBox 8">
            <a:extLst>
              <a:ext uri="{FF2B5EF4-FFF2-40B4-BE49-F238E27FC236}">
                <a16:creationId xmlns:a16="http://schemas.microsoft.com/office/drawing/2014/main" id="{D08593B1-F74B-4C14-8DC7-AA3A805B2F59}"/>
              </a:ext>
            </a:extLst>
          </p:cNvPr>
          <p:cNvSpPr txBox="1">
            <a:spLocks noChangeArrowheads="1"/>
          </p:cNvSpPr>
          <p:nvPr/>
        </p:nvSpPr>
        <p:spPr bwMode="auto">
          <a:xfrm>
            <a:off x="2482454" y="3429000"/>
            <a:ext cx="5309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BRR</a:t>
            </a:r>
          </a:p>
        </p:txBody>
      </p:sp>
      <p:sp>
        <p:nvSpPr>
          <p:cNvPr id="41994" name="TextBox 9">
            <a:extLst>
              <a:ext uri="{FF2B5EF4-FFF2-40B4-BE49-F238E27FC236}">
                <a16:creationId xmlns:a16="http://schemas.microsoft.com/office/drawing/2014/main" id="{2A4F2E5F-FCD6-4177-9097-850E53E0FA0E}"/>
              </a:ext>
            </a:extLst>
          </p:cNvPr>
          <p:cNvSpPr txBox="1">
            <a:spLocks noChangeArrowheads="1"/>
          </p:cNvSpPr>
          <p:nvPr/>
        </p:nvSpPr>
        <p:spPr bwMode="auto">
          <a:xfrm>
            <a:off x="2482454" y="3687366"/>
            <a:ext cx="5309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BRR</a:t>
            </a:r>
          </a:p>
        </p:txBody>
      </p:sp>
      <p:sp>
        <p:nvSpPr>
          <p:cNvPr id="41995" name="TextBox 10">
            <a:extLst>
              <a:ext uri="{FF2B5EF4-FFF2-40B4-BE49-F238E27FC236}">
                <a16:creationId xmlns:a16="http://schemas.microsoft.com/office/drawing/2014/main" id="{C3E5990C-A929-4142-8DE7-F374351740E9}"/>
              </a:ext>
            </a:extLst>
          </p:cNvPr>
          <p:cNvSpPr txBox="1">
            <a:spLocks noChangeArrowheads="1"/>
          </p:cNvSpPr>
          <p:nvPr/>
        </p:nvSpPr>
        <p:spPr bwMode="auto">
          <a:xfrm>
            <a:off x="2482454" y="4169569"/>
            <a:ext cx="7906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PEMDA</a:t>
            </a:r>
          </a:p>
        </p:txBody>
      </p:sp>
      <p:sp>
        <p:nvSpPr>
          <p:cNvPr id="41996" name="TextBox 11">
            <a:extLst>
              <a:ext uri="{FF2B5EF4-FFF2-40B4-BE49-F238E27FC236}">
                <a16:creationId xmlns:a16="http://schemas.microsoft.com/office/drawing/2014/main" id="{0210CF53-908D-4134-8B24-B95C2C3B62C1}"/>
              </a:ext>
            </a:extLst>
          </p:cNvPr>
          <p:cNvSpPr txBox="1">
            <a:spLocks noChangeArrowheads="1"/>
          </p:cNvSpPr>
          <p:nvPr/>
        </p:nvSpPr>
        <p:spPr bwMode="auto">
          <a:xfrm>
            <a:off x="2482454" y="4383881"/>
            <a:ext cx="7906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PEMDA</a:t>
            </a:r>
          </a:p>
        </p:txBody>
      </p:sp>
      <p:sp>
        <p:nvSpPr>
          <p:cNvPr id="41997" name="TextBox 12">
            <a:extLst>
              <a:ext uri="{FF2B5EF4-FFF2-40B4-BE49-F238E27FC236}">
                <a16:creationId xmlns:a16="http://schemas.microsoft.com/office/drawing/2014/main" id="{6AFBBD02-399A-4234-9FA8-C13336F101AA}"/>
              </a:ext>
            </a:extLst>
          </p:cNvPr>
          <p:cNvSpPr txBox="1">
            <a:spLocks noChangeArrowheads="1"/>
          </p:cNvSpPr>
          <p:nvPr/>
        </p:nvSpPr>
        <p:spPr bwMode="auto">
          <a:xfrm>
            <a:off x="6924676" y="4169569"/>
            <a:ext cx="754856"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50">
                <a:latin typeface="Times New Roman" panose="02020603050405020304" pitchFamily="18" charset="0"/>
                <a:cs typeface="Times New Roman" panose="02020603050405020304" pitchFamily="18" charset="0"/>
              </a:rPr>
              <a:t>900.000</a:t>
            </a:r>
          </a:p>
        </p:txBody>
      </p:sp>
      <p:cxnSp>
        <p:nvCxnSpPr>
          <p:cNvPr id="15" name="Straight Connector 14">
            <a:extLst>
              <a:ext uri="{FF2B5EF4-FFF2-40B4-BE49-F238E27FC236}">
                <a16:creationId xmlns:a16="http://schemas.microsoft.com/office/drawing/2014/main" id="{D625089C-7A3F-4974-BF25-70EE14BF54A8}"/>
              </a:ext>
            </a:extLst>
          </p:cNvPr>
          <p:cNvCxnSpPr/>
          <p:nvPr/>
        </p:nvCxnSpPr>
        <p:spPr>
          <a:xfrm>
            <a:off x="6715125" y="4179094"/>
            <a:ext cx="910829"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7CA3CE-37D9-4B86-BCC5-3F788C77D9C2}"/>
              </a:ext>
            </a:extLst>
          </p:cNvPr>
          <p:cNvCxnSpPr/>
          <p:nvPr/>
        </p:nvCxnSpPr>
        <p:spPr>
          <a:xfrm>
            <a:off x="6715125" y="4392217"/>
            <a:ext cx="910829"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667C98-71C2-420C-8F8B-EEE3949675C8}"/>
              </a:ext>
            </a:extLst>
          </p:cNvPr>
          <p:cNvCxnSpPr/>
          <p:nvPr/>
        </p:nvCxnSpPr>
        <p:spPr>
          <a:xfrm rot="5400000">
            <a:off x="7465815" y="4285656"/>
            <a:ext cx="321469"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F730BB4-4FF3-4AE0-A469-73E45813EC73}"/>
              </a:ext>
            </a:extLst>
          </p:cNvPr>
          <p:cNvSpPr>
            <a:spLocks noGrp="1"/>
          </p:cNvSpPr>
          <p:nvPr>
            <p:ph type="title"/>
          </p:nvPr>
        </p:nvSpPr>
        <p:spPr/>
        <p:txBody>
          <a:bodyPr/>
          <a:lstStyle/>
          <a:p>
            <a:pPr>
              <a:defRPr/>
            </a:pPr>
            <a:r>
              <a:rPr lang="en-US"/>
              <a:t>Tujuan Normalisasi</a:t>
            </a:r>
          </a:p>
        </p:txBody>
      </p:sp>
      <p:sp>
        <p:nvSpPr>
          <p:cNvPr id="14338" name="Content Placeholder 2">
            <a:extLst>
              <a:ext uri="{FF2B5EF4-FFF2-40B4-BE49-F238E27FC236}">
                <a16:creationId xmlns:a16="http://schemas.microsoft.com/office/drawing/2014/main" id="{7574E97F-D1D5-4AC7-97F0-FE4B799C8307}"/>
              </a:ext>
            </a:extLst>
          </p:cNvPr>
          <p:cNvSpPr>
            <a:spLocks noGrp="1"/>
          </p:cNvSpPr>
          <p:nvPr>
            <p:ph idx="4294967295"/>
          </p:nvPr>
        </p:nvSpPr>
        <p:spPr>
          <a:xfrm>
            <a:off x="1223325" y="1953636"/>
            <a:ext cx="7710487" cy="3455988"/>
          </a:xfrm>
        </p:spPr>
        <p:txBody>
          <a:bodyPr/>
          <a:lstStyle/>
          <a:p>
            <a:pPr eaLnBrk="1" hangingPunct="1"/>
            <a:r>
              <a:rPr lang="en-US" altLang="en-US" sz="2000" dirty="0" err="1"/>
              <a:t>Untuk</a:t>
            </a:r>
            <a:r>
              <a:rPr lang="en-US" altLang="en-US" sz="2000" dirty="0"/>
              <a:t> </a:t>
            </a:r>
            <a:r>
              <a:rPr lang="en-US" altLang="en-US" sz="2000" dirty="0" err="1"/>
              <a:t>menghilang</a:t>
            </a:r>
            <a:r>
              <a:rPr lang="en-US" altLang="en-US" sz="2000" dirty="0"/>
              <a:t> </a:t>
            </a:r>
            <a:r>
              <a:rPr lang="en-US" altLang="en-US" sz="2000" dirty="0" err="1"/>
              <a:t>kerangkapan</a:t>
            </a:r>
            <a:r>
              <a:rPr lang="en-US" altLang="en-US" sz="2000" dirty="0"/>
              <a:t> data</a:t>
            </a:r>
          </a:p>
          <a:p>
            <a:pPr eaLnBrk="1" hangingPunct="1"/>
            <a:r>
              <a:rPr lang="en-US" altLang="en-US" sz="2000" dirty="0" err="1"/>
              <a:t>Untuk</a:t>
            </a:r>
            <a:r>
              <a:rPr lang="en-US" altLang="en-US" sz="2000" dirty="0"/>
              <a:t> </a:t>
            </a:r>
            <a:r>
              <a:rPr lang="en-US" altLang="en-US" sz="2000" dirty="0" err="1"/>
              <a:t>mengurangi</a:t>
            </a:r>
            <a:r>
              <a:rPr lang="en-US" altLang="en-US" sz="2000" dirty="0"/>
              <a:t> </a:t>
            </a:r>
            <a:r>
              <a:rPr lang="en-US" altLang="en-US" sz="2000" dirty="0" err="1"/>
              <a:t>kompleksitas</a:t>
            </a:r>
            <a:endParaRPr lang="en-US" altLang="en-US" sz="2000" dirty="0"/>
          </a:p>
          <a:p>
            <a:pPr eaLnBrk="1" hangingPunct="1"/>
            <a:r>
              <a:rPr lang="en-US" altLang="en-US" sz="2000" dirty="0" err="1"/>
              <a:t>Untuk</a:t>
            </a:r>
            <a:r>
              <a:rPr lang="en-US" altLang="en-US" sz="2000" dirty="0"/>
              <a:t> </a:t>
            </a:r>
            <a:r>
              <a:rPr lang="en-US" altLang="en-US" sz="2000" dirty="0" err="1"/>
              <a:t>mempermudah</a:t>
            </a:r>
            <a:r>
              <a:rPr lang="en-US" altLang="en-US" sz="2000" dirty="0"/>
              <a:t> </a:t>
            </a:r>
            <a:r>
              <a:rPr lang="en-US" altLang="en-US" sz="2000" dirty="0" err="1"/>
              <a:t>pemodifikasian</a:t>
            </a:r>
            <a:r>
              <a:rPr lang="en-US" altLang="en-US" sz="2000" dirty="0"/>
              <a:t> data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F13E672-0C43-40A9-991C-28616C9FA94B}"/>
              </a:ext>
            </a:extLst>
          </p:cNvPr>
          <p:cNvSpPr>
            <a:spLocks noGrp="1"/>
          </p:cNvSpPr>
          <p:nvPr>
            <p:ph type="title"/>
          </p:nvPr>
        </p:nvSpPr>
        <p:spPr/>
        <p:txBody>
          <a:bodyPr/>
          <a:lstStyle/>
          <a:p>
            <a:pPr>
              <a:defRPr/>
            </a:pPr>
            <a:r>
              <a:rPr lang="en-US"/>
              <a:t>Normalisasi Kedua</a:t>
            </a:r>
          </a:p>
        </p:txBody>
      </p:sp>
      <p:sp>
        <p:nvSpPr>
          <p:cNvPr id="44034" name="Content Placeholder 2">
            <a:extLst>
              <a:ext uri="{FF2B5EF4-FFF2-40B4-BE49-F238E27FC236}">
                <a16:creationId xmlns:a16="http://schemas.microsoft.com/office/drawing/2014/main" id="{C7895AFC-B469-4225-B840-C2C790BA0338}"/>
              </a:ext>
            </a:extLst>
          </p:cNvPr>
          <p:cNvSpPr>
            <a:spLocks noGrp="1"/>
          </p:cNvSpPr>
          <p:nvPr>
            <p:ph idx="4294967295"/>
          </p:nvPr>
        </p:nvSpPr>
        <p:spPr>
          <a:xfrm>
            <a:off x="462469" y="1071605"/>
            <a:ext cx="7710487" cy="3455988"/>
          </a:xfrm>
        </p:spPr>
        <p:txBody>
          <a:bodyPr/>
          <a:lstStyle/>
          <a:p>
            <a:pPr eaLnBrk="1" hangingPunct="1"/>
            <a:r>
              <a:rPr lang="id-ID" altLang="en-US" dirty="0"/>
              <a:t>Field-field yang tergantung pada satu field haruslah dipisah dengan tepat, misalnya </a:t>
            </a:r>
            <a:r>
              <a:rPr lang="en-US" altLang="en-US" i="1" dirty="0" err="1"/>
              <a:t>NoProyek</a:t>
            </a:r>
            <a:r>
              <a:rPr lang="id-ID" altLang="en-US" i="1" dirty="0"/>
              <a:t> </a:t>
            </a:r>
            <a:r>
              <a:rPr lang="id-ID" altLang="en-US" dirty="0"/>
              <a:t>menjelaskan </a:t>
            </a:r>
            <a:r>
              <a:rPr lang="en-US" altLang="en-US" i="1" dirty="0" err="1"/>
              <a:t>NamaProyek</a:t>
            </a:r>
            <a:r>
              <a:rPr lang="id-ID" altLang="en-US" i="1" dirty="0"/>
              <a:t> </a:t>
            </a:r>
            <a:r>
              <a:rPr lang="id-ID" altLang="en-US" dirty="0"/>
              <a:t>dan </a:t>
            </a:r>
            <a:r>
              <a:rPr lang="en-US" altLang="en-US" i="1" dirty="0" err="1"/>
              <a:t>NoPegawai</a:t>
            </a:r>
            <a:r>
              <a:rPr lang="id-ID" altLang="en-US" i="1" dirty="0"/>
              <a:t> </a:t>
            </a:r>
            <a:r>
              <a:rPr lang="id-ID" altLang="en-US" dirty="0"/>
              <a:t>menjelaskan </a:t>
            </a:r>
            <a:r>
              <a:rPr lang="en-US" altLang="en-US" i="1" dirty="0" err="1"/>
              <a:t>NamaPegawai</a:t>
            </a:r>
            <a:r>
              <a:rPr lang="id-ID" altLang="en-US" dirty="0"/>
              <a:t>, </a:t>
            </a:r>
            <a:r>
              <a:rPr lang="en-US" altLang="en-US" i="1" dirty="0" err="1"/>
              <a:t>Golongan</a:t>
            </a:r>
            <a:r>
              <a:rPr lang="id-ID" altLang="en-US" i="1" dirty="0"/>
              <a:t> </a:t>
            </a:r>
            <a:r>
              <a:rPr lang="id-ID" altLang="en-US" dirty="0"/>
              <a:t>dan </a:t>
            </a:r>
            <a:r>
              <a:rPr lang="en-US" altLang="en-US" i="1" dirty="0" err="1"/>
              <a:t>BesarGaji</a:t>
            </a:r>
            <a:r>
              <a:rPr lang="id-ID" altLang="en-US" i="1" dirty="0"/>
              <a:t>.</a:t>
            </a:r>
            <a:r>
              <a:rPr lang="id-ID" altLang="en-US" dirty="0"/>
              <a:t> </a:t>
            </a:r>
          </a:p>
          <a:p>
            <a:pPr eaLnBrk="1" hangingPunct="1"/>
            <a:endParaRPr lang="en-US" altLang="en-US" dirty="0"/>
          </a:p>
        </p:txBody>
      </p:sp>
      <p:pic>
        <p:nvPicPr>
          <p:cNvPr id="4" name="Picture 8">
            <a:extLst>
              <a:ext uri="{FF2B5EF4-FFF2-40B4-BE49-F238E27FC236}">
                <a16:creationId xmlns:a16="http://schemas.microsoft.com/office/drawing/2014/main" id="{AE6087CE-3AD0-4A9C-BC86-BBCB25385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67" y="2359051"/>
            <a:ext cx="291703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50F8377B-B502-4EFC-AD10-69D17E3CD6DA}"/>
              </a:ext>
            </a:extLst>
          </p:cNvPr>
          <p:cNvSpPr txBox="1">
            <a:spLocks noChangeArrowheads="1"/>
          </p:cNvSpPr>
          <p:nvPr/>
        </p:nvSpPr>
        <p:spPr bwMode="auto">
          <a:xfrm>
            <a:off x="857567" y="1981622"/>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dirty="0">
                <a:latin typeface="Arial" panose="020B0604020202020204" pitchFamily="34" charset="0"/>
              </a:rPr>
              <a:t>TABEL PROYEK</a:t>
            </a:r>
            <a:endParaRPr lang="id-ID" altLang="en-US" sz="1800" b="1" dirty="0">
              <a:latin typeface="Arial" panose="020B0604020202020204" pitchFamily="34" charset="0"/>
            </a:endParaRPr>
          </a:p>
        </p:txBody>
      </p:sp>
      <p:sp>
        <p:nvSpPr>
          <p:cNvPr id="6" name="Text Box 6">
            <a:extLst>
              <a:ext uri="{FF2B5EF4-FFF2-40B4-BE49-F238E27FC236}">
                <a16:creationId xmlns:a16="http://schemas.microsoft.com/office/drawing/2014/main" id="{4050B25B-43CA-4FD0-840B-F1D52F8C392F}"/>
              </a:ext>
            </a:extLst>
          </p:cNvPr>
          <p:cNvSpPr txBox="1">
            <a:spLocks noChangeArrowheads="1"/>
          </p:cNvSpPr>
          <p:nvPr/>
        </p:nvSpPr>
        <p:spPr bwMode="auto">
          <a:xfrm>
            <a:off x="830226" y="3235645"/>
            <a:ext cx="212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dirty="0">
                <a:latin typeface="Arial" panose="020B0604020202020204" pitchFamily="34" charset="0"/>
              </a:rPr>
              <a:t>TABEL PEGAWAI</a:t>
            </a:r>
            <a:endParaRPr lang="id-ID" altLang="en-US" sz="1800" b="1" dirty="0">
              <a:latin typeface="Arial" panose="020B0604020202020204" pitchFamily="34" charset="0"/>
            </a:endParaRPr>
          </a:p>
        </p:txBody>
      </p:sp>
      <p:pic>
        <p:nvPicPr>
          <p:cNvPr id="7" name="Picture 9">
            <a:extLst>
              <a:ext uri="{FF2B5EF4-FFF2-40B4-BE49-F238E27FC236}">
                <a16:creationId xmlns:a16="http://schemas.microsoft.com/office/drawing/2014/main" id="{F623762E-2A01-4273-AF44-1EE56C875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47" y="3667843"/>
            <a:ext cx="577929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2FF0D25E-7D1E-40E8-9302-C94CD6AEF43E}"/>
              </a:ext>
            </a:extLst>
          </p:cNvPr>
          <p:cNvSpPr txBox="1">
            <a:spLocks noChangeArrowheads="1"/>
          </p:cNvSpPr>
          <p:nvPr/>
        </p:nvSpPr>
        <p:spPr bwMode="auto">
          <a:xfrm>
            <a:off x="1240958" y="1529834"/>
            <a:ext cx="61710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id-ID" altLang="en-US" sz="1800" dirty="0">
                <a:latin typeface="Arial" panose="020B0604020202020204" pitchFamily="34" charset="0"/>
              </a:rPr>
              <a:t>Untuk membuat hubungan antara dua tabel, dibuat suatu tabel yang berisi key-key dari tabel yang lain. </a:t>
            </a:r>
          </a:p>
        </p:txBody>
      </p:sp>
      <p:sp>
        <p:nvSpPr>
          <p:cNvPr id="46083" name="Text Box 7">
            <a:extLst>
              <a:ext uri="{FF2B5EF4-FFF2-40B4-BE49-F238E27FC236}">
                <a16:creationId xmlns:a16="http://schemas.microsoft.com/office/drawing/2014/main" id="{6D14A649-EC18-4FF7-9060-385B3FE6DE47}"/>
              </a:ext>
            </a:extLst>
          </p:cNvPr>
          <p:cNvSpPr txBox="1">
            <a:spLocks noChangeArrowheads="1"/>
          </p:cNvSpPr>
          <p:nvPr/>
        </p:nvSpPr>
        <p:spPr bwMode="auto">
          <a:xfrm>
            <a:off x="1348115" y="2387084"/>
            <a:ext cx="309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latin typeface="Arial" panose="020B0604020202020204" pitchFamily="34" charset="0"/>
              </a:rPr>
              <a:t>TABEL PROYEKPEGAWAI</a:t>
            </a:r>
            <a:endParaRPr lang="id-ID" altLang="en-US" sz="1800" b="1">
              <a:latin typeface="Arial" panose="020B0604020202020204" pitchFamily="34" charset="0"/>
            </a:endParaRPr>
          </a:p>
        </p:txBody>
      </p:sp>
      <p:pic>
        <p:nvPicPr>
          <p:cNvPr id="46084" name="Picture 8">
            <a:extLst>
              <a:ext uri="{FF2B5EF4-FFF2-40B4-BE49-F238E27FC236}">
                <a16:creationId xmlns:a16="http://schemas.microsoft.com/office/drawing/2014/main" id="{B35D45DE-104D-49E7-A627-68CAD2E0A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692" y="2922865"/>
            <a:ext cx="2862263"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6CA83BB-2C75-49FD-A697-129EC00183C0}"/>
              </a:ext>
            </a:extLst>
          </p:cNvPr>
          <p:cNvSpPr>
            <a:spLocks noGrp="1"/>
          </p:cNvSpPr>
          <p:nvPr>
            <p:ph type="title"/>
          </p:nvPr>
        </p:nvSpPr>
        <p:spPr/>
        <p:txBody>
          <a:bodyPr/>
          <a:lstStyle/>
          <a:p>
            <a:endParaRPr lang="en-ID"/>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111F86FD-91AB-4ADE-A7A0-8EB9CA2B3430}"/>
              </a:ext>
            </a:extLst>
          </p:cNvPr>
          <p:cNvSpPr>
            <a:spLocks noGrp="1" noChangeArrowheads="1"/>
          </p:cNvSpPr>
          <p:nvPr>
            <p:ph type="title"/>
          </p:nvPr>
        </p:nvSpPr>
        <p:spPr/>
        <p:txBody>
          <a:bodyPr>
            <a:normAutofit fontScale="90000"/>
          </a:bodyPr>
          <a:lstStyle/>
          <a:p>
            <a:pPr>
              <a:defRPr/>
            </a:pPr>
            <a:r>
              <a:rPr lang="id-ID" sz="3000"/>
              <a:t>Normalisasi Ke</a:t>
            </a:r>
            <a:r>
              <a:rPr lang="en-US" sz="3000"/>
              <a:t>tiga</a:t>
            </a:r>
            <a:endParaRPr lang="id-ID" sz="3000"/>
          </a:p>
        </p:txBody>
      </p:sp>
      <p:sp>
        <p:nvSpPr>
          <p:cNvPr id="47107" name="Text Box 5">
            <a:extLst>
              <a:ext uri="{FF2B5EF4-FFF2-40B4-BE49-F238E27FC236}">
                <a16:creationId xmlns:a16="http://schemas.microsoft.com/office/drawing/2014/main" id="{9401FFE0-7147-4EEA-B987-916F0C14F451}"/>
              </a:ext>
            </a:extLst>
          </p:cNvPr>
          <p:cNvSpPr txBox="1">
            <a:spLocks noChangeArrowheads="1"/>
          </p:cNvSpPr>
          <p:nvPr/>
        </p:nvSpPr>
        <p:spPr bwMode="auto">
          <a:xfrm>
            <a:off x="1308824" y="1446093"/>
            <a:ext cx="6117431" cy="29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lnSpc>
                <a:spcPct val="130000"/>
              </a:lnSpc>
              <a:spcBef>
                <a:spcPct val="0"/>
              </a:spcBef>
              <a:buClrTx/>
              <a:buSzTx/>
              <a:buFontTx/>
              <a:buNone/>
            </a:pPr>
            <a:r>
              <a:rPr lang="id-ID" altLang="en-US" sz="1800" dirty="0">
                <a:latin typeface="Arial" panose="020B0604020202020204" pitchFamily="34" charset="0"/>
              </a:rPr>
              <a:t>Pada tabel diatas masih terdapat masalah, bahwa </a:t>
            </a:r>
            <a:r>
              <a:rPr lang="en-US" altLang="en-US" sz="1800" i="1" dirty="0" err="1">
                <a:latin typeface="Arial" panose="020B0604020202020204" pitchFamily="34" charset="0"/>
              </a:rPr>
              <a:t>BesarGaji</a:t>
            </a:r>
            <a:r>
              <a:rPr lang="id-ID" altLang="en-US" sz="1800" dirty="0">
                <a:latin typeface="Arial" panose="020B0604020202020204" pitchFamily="34" charset="0"/>
              </a:rPr>
              <a:t> </a:t>
            </a:r>
            <a:r>
              <a:rPr lang="en-US" altLang="en-US" sz="1800" dirty="0">
                <a:latin typeface="Arial" panose="020B0604020202020204" pitchFamily="34" charset="0"/>
              </a:rPr>
              <a:t> </a:t>
            </a:r>
            <a:r>
              <a:rPr lang="en-US" altLang="en-US" sz="1800" dirty="0" err="1">
                <a:latin typeface="Arial" panose="020B0604020202020204" pitchFamily="34" charset="0"/>
              </a:rPr>
              <a:t>tergantung</a:t>
            </a:r>
            <a:r>
              <a:rPr lang="en-US" altLang="en-US" sz="1800" dirty="0">
                <a:latin typeface="Arial" panose="020B0604020202020204" pitchFamily="34" charset="0"/>
              </a:rPr>
              <a:t> </a:t>
            </a:r>
            <a:r>
              <a:rPr lang="en-US" altLang="en-US" sz="1800" dirty="0" err="1">
                <a:latin typeface="Arial" panose="020B0604020202020204" pitchFamily="34" charset="0"/>
              </a:rPr>
              <a:t>kepada</a:t>
            </a:r>
            <a:r>
              <a:rPr lang="id-ID" altLang="en-US" sz="1800" dirty="0">
                <a:latin typeface="Arial" panose="020B0604020202020204" pitchFamily="34" charset="0"/>
              </a:rPr>
              <a:t> </a:t>
            </a:r>
            <a:r>
              <a:rPr lang="en-US" altLang="en-US" sz="1800" i="1" dirty="0" err="1">
                <a:latin typeface="Arial" panose="020B0604020202020204" pitchFamily="34" charset="0"/>
              </a:rPr>
              <a:t>Golongan</a:t>
            </a:r>
            <a:r>
              <a:rPr lang="id-ID" altLang="en-US" sz="1800" i="1" dirty="0">
                <a:latin typeface="Arial" panose="020B0604020202020204" pitchFamily="34" charset="0"/>
              </a:rPr>
              <a:t> </a:t>
            </a:r>
            <a:r>
              <a:rPr lang="id-ID" altLang="en-US" sz="1800" dirty="0">
                <a:latin typeface="Arial" panose="020B0604020202020204" pitchFamily="34" charset="0"/>
              </a:rPr>
              <a:t>nya. </a:t>
            </a:r>
            <a:r>
              <a:rPr lang="en-US" altLang="en-US" sz="1800" dirty="0" err="1">
                <a:latin typeface="Arial" panose="020B0604020202020204" pitchFamily="34" charset="0"/>
              </a:rPr>
              <a:t>Padahal</a:t>
            </a:r>
            <a:r>
              <a:rPr lang="en-US" altLang="en-US" sz="1800" dirty="0">
                <a:latin typeface="Arial" panose="020B0604020202020204" pitchFamily="34" charset="0"/>
              </a:rPr>
              <a:t> </a:t>
            </a:r>
            <a:r>
              <a:rPr lang="en-US" altLang="en-US" sz="1800" dirty="0" err="1">
                <a:latin typeface="Arial" panose="020B0604020202020204" pitchFamily="34" charset="0"/>
              </a:rPr>
              <a:t>disini</a:t>
            </a:r>
            <a:r>
              <a:rPr lang="en-US" altLang="en-US" sz="1800" dirty="0">
                <a:latin typeface="Arial" panose="020B0604020202020204" pitchFamily="34" charset="0"/>
              </a:rPr>
              <a:t> </a:t>
            </a:r>
            <a:r>
              <a:rPr lang="en-US" altLang="en-US" sz="1800" i="1" dirty="0" err="1">
                <a:latin typeface="Arial" panose="020B0604020202020204" pitchFamily="34" charset="0"/>
              </a:rPr>
              <a:t>Golongan</a:t>
            </a:r>
            <a:r>
              <a:rPr lang="en-US" altLang="en-US" sz="1800" dirty="0">
                <a:latin typeface="Arial" panose="020B0604020202020204" pitchFamily="34" charset="0"/>
              </a:rPr>
              <a:t> </a:t>
            </a:r>
            <a:r>
              <a:rPr lang="en-US" altLang="en-US" sz="1800" dirty="0" err="1">
                <a:latin typeface="Arial" panose="020B0604020202020204" pitchFamily="34" charset="0"/>
              </a:rPr>
              <a:t>bukan</a:t>
            </a:r>
            <a:r>
              <a:rPr lang="en-US" altLang="en-US" sz="1800" dirty="0">
                <a:latin typeface="Arial" panose="020B0604020202020204" pitchFamily="34" charset="0"/>
              </a:rPr>
              <a:t> </a:t>
            </a:r>
            <a:r>
              <a:rPr lang="en-US" altLang="en-US" sz="1800" dirty="0" err="1">
                <a:latin typeface="Arial" panose="020B0604020202020204" pitchFamily="34" charset="0"/>
              </a:rPr>
              <a:t>merupakan</a:t>
            </a:r>
            <a:r>
              <a:rPr lang="en-US" altLang="en-US" sz="1800" dirty="0">
                <a:latin typeface="Arial" panose="020B0604020202020204" pitchFamily="34" charset="0"/>
              </a:rPr>
              <a:t> field </a:t>
            </a:r>
            <a:r>
              <a:rPr lang="en-US" altLang="en-US" sz="1800" dirty="0" err="1">
                <a:latin typeface="Arial" panose="020B0604020202020204" pitchFamily="34" charset="0"/>
              </a:rPr>
              <a:t>kunci</a:t>
            </a:r>
            <a:r>
              <a:rPr lang="en-US" altLang="en-US" sz="1800" dirty="0">
                <a:latin typeface="Arial" panose="020B0604020202020204" pitchFamily="34" charset="0"/>
              </a:rPr>
              <a:t>.</a:t>
            </a:r>
            <a:endParaRPr lang="id-ID" altLang="en-US" sz="1800" dirty="0">
              <a:latin typeface="Arial" panose="020B0604020202020204" pitchFamily="34" charset="0"/>
            </a:endParaRPr>
          </a:p>
          <a:p>
            <a:pPr algn="just" eaLnBrk="1" hangingPunct="1">
              <a:lnSpc>
                <a:spcPct val="130000"/>
              </a:lnSpc>
              <a:spcBef>
                <a:spcPct val="0"/>
              </a:spcBef>
              <a:buClrTx/>
              <a:buSzTx/>
              <a:buFontTx/>
              <a:buNone/>
            </a:pPr>
            <a:endParaRPr lang="en-US" altLang="en-US" sz="1800" dirty="0">
              <a:latin typeface="Arial" panose="020B0604020202020204" pitchFamily="34" charset="0"/>
            </a:endParaRPr>
          </a:p>
          <a:p>
            <a:pPr algn="just" eaLnBrk="1" hangingPunct="1">
              <a:lnSpc>
                <a:spcPct val="130000"/>
              </a:lnSpc>
              <a:spcBef>
                <a:spcPct val="0"/>
              </a:spcBef>
              <a:buClrTx/>
              <a:buSzTx/>
              <a:buFontTx/>
              <a:buNone/>
            </a:pPr>
            <a:r>
              <a:rPr lang="id-ID" altLang="en-US" sz="1800" dirty="0">
                <a:latin typeface="Arial" panose="020B0604020202020204" pitchFamily="34" charset="0"/>
              </a:rPr>
              <a:t>Artinya kita harus memisahkan field non-kunci </a:t>
            </a:r>
            <a:r>
              <a:rPr lang="en-US" altLang="en-US" sz="1800" i="1" dirty="0" err="1">
                <a:latin typeface="Arial" panose="020B0604020202020204" pitchFamily="34" charset="0"/>
              </a:rPr>
              <a:t>Golongan</a:t>
            </a:r>
            <a:r>
              <a:rPr lang="id-ID" altLang="en-US" sz="1800" i="1" dirty="0">
                <a:latin typeface="Arial" panose="020B0604020202020204" pitchFamily="34" charset="0"/>
              </a:rPr>
              <a:t> </a:t>
            </a:r>
            <a:r>
              <a:rPr lang="en-US" altLang="en-US" sz="1800" dirty="0">
                <a:latin typeface="Arial" panose="020B0604020202020204" pitchFamily="34" charset="0"/>
              </a:rPr>
              <a:t>dan </a:t>
            </a:r>
            <a:r>
              <a:rPr lang="en-US" altLang="en-US" sz="1800" i="1" dirty="0" err="1">
                <a:latin typeface="Arial" panose="020B0604020202020204" pitchFamily="34" charset="0"/>
              </a:rPr>
              <a:t>BesarGaji</a:t>
            </a:r>
            <a:r>
              <a:rPr lang="en-US" altLang="en-US" sz="1800" i="1" dirty="0">
                <a:latin typeface="Arial" panose="020B0604020202020204" pitchFamily="34" charset="0"/>
              </a:rPr>
              <a:t> </a:t>
            </a:r>
            <a:r>
              <a:rPr lang="id-ID" altLang="en-US" sz="1800" dirty="0">
                <a:latin typeface="Arial" panose="020B0604020202020204" pitchFamily="34" charset="0"/>
              </a:rPr>
              <a:t>yang tadinya tergantung secara parsial kepada field kunci </a:t>
            </a:r>
            <a:r>
              <a:rPr lang="en-US" altLang="en-US" sz="1800" i="1" dirty="0" err="1">
                <a:latin typeface="Arial" panose="020B0604020202020204" pitchFamily="34" charset="0"/>
              </a:rPr>
              <a:t>NoPegawai</a:t>
            </a:r>
            <a:r>
              <a:rPr lang="id-ID" altLang="en-US" sz="1800" dirty="0">
                <a:latin typeface="Arial" panose="020B0604020202020204" pitchFamily="34" charset="0"/>
              </a:rPr>
              <a:t>, untuk menghilangkan </a:t>
            </a:r>
            <a:r>
              <a:rPr lang="en-US" altLang="en-US" sz="1800" dirty="0" err="1">
                <a:latin typeface="Arial" panose="020B0604020202020204" pitchFamily="34" charset="0"/>
              </a:rPr>
              <a:t>ketergantungan</a:t>
            </a:r>
            <a:r>
              <a:rPr lang="en-US" altLang="en-US" sz="1800" dirty="0">
                <a:latin typeface="Arial" panose="020B0604020202020204" pitchFamily="34" charset="0"/>
              </a:rPr>
              <a:t> </a:t>
            </a:r>
            <a:r>
              <a:rPr lang="en-US" altLang="en-US" sz="1800" dirty="0" err="1">
                <a:latin typeface="Arial" panose="020B0604020202020204" pitchFamily="34" charset="0"/>
              </a:rPr>
              <a:t>transitif</a:t>
            </a:r>
            <a:r>
              <a:rPr lang="en-US" altLang="en-US" sz="1800" dirty="0">
                <a:latin typeface="Arial" panose="020B0604020202020204" pitchFamily="34" charset="0"/>
              </a:rPr>
              <a:t>.</a:t>
            </a:r>
            <a:endParaRPr lang="id-ID" altLang="en-US" sz="18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718EA772-574B-439D-BB1A-E7CA69AA6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803672"/>
            <a:ext cx="291703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a:extLst>
              <a:ext uri="{FF2B5EF4-FFF2-40B4-BE49-F238E27FC236}">
                <a16:creationId xmlns:a16="http://schemas.microsoft.com/office/drawing/2014/main" id="{1BAAD386-2D31-49EC-A216-465AE17B6834}"/>
              </a:ext>
            </a:extLst>
          </p:cNvPr>
          <p:cNvSpPr txBox="1">
            <a:spLocks noChangeArrowheads="1"/>
          </p:cNvSpPr>
          <p:nvPr/>
        </p:nvSpPr>
        <p:spPr bwMode="auto">
          <a:xfrm>
            <a:off x="1494235" y="357188"/>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latin typeface="Arial" panose="020B0604020202020204" pitchFamily="34" charset="0"/>
              </a:rPr>
              <a:t>TABEL PROYEK</a:t>
            </a:r>
            <a:endParaRPr lang="id-ID" altLang="en-US" sz="1800" b="1">
              <a:latin typeface="Arial" panose="020B0604020202020204" pitchFamily="34" charset="0"/>
            </a:endParaRPr>
          </a:p>
        </p:txBody>
      </p:sp>
      <p:sp>
        <p:nvSpPr>
          <p:cNvPr id="48132" name="Text Box 6">
            <a:extLst>
              <a:ext uri="{FF2B5EF4-FFF2-40B4-BE49-F238E27FC236}">
                <a16:creationId xmlns:a16="http://schemas.microsoft.com/office/drawing/2014/main" id="{F28AAEF0-390E-4F15-B951-FD575CC9D8AA}"/>
              </a:ext>
            </a:extLst>
          </p:cNvPr>
          <p:cNvSpPr txBox="1">
            <a:spLocks noChangeArrowheads="1"/>
          </p:cNvSpPr>
          <p:nvPr/>
        </p:nvSpPr>
        <p:spPr bwMode="auto">
          <a:xfrm>
            <a:off x="1571625" y="1928813"/>
            <a:ext cx="212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latin typeface="Arial" panose="020B0604020202020204" pitchFamily="34" charset="0"/>
              </a:rPr>
              <a:t>TABEL PEGAWAI</a:t>
            </a:r>
            <a:endParaRPr lang="id-ID" altLang="en-US" sz="1800" b="1">
              <a:latin typeface="Arial" panose="020B0604020202020204" pitchFamily="34" charset="0"/>
            </a:endParaRPr>
          </a:p>
        </p:txBody>
      </p:sp>
      <p:pic>
        <p:nvPicPr>
          <p:cNvPr id="48133" name="Picture 7">
            <a:extLst>
              <a:ext uri="{FF2B5EF4-FFF2-40B4-BE49-F238E27FC236}">
                <a16:creationId xmlns:a16="http://schemas.microsoft.com/office/drawing/2014/main" id="{2C100EC4-E8F6-447F-96FC-B9394C52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6" y="2357438"/>
            <a:ext cx="4699397"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8">
            <a:extLst>
              <a:ext uri="{FF2B5EF4-FFF2-40B4-BE49-F238E27FC236}">
                <a16:creationId xmlns:a16="http://schemas.microsoft.com/office/drawing/2014/main" id="{BFD58341-7A6C-4F61-AF9A-E88BD63910AC}"/>
              </a:ext>
            </a:extLst>
          </p:cNvPr>
          <p:cNvSpPr txBox="1">
            <a:spLocks noChangeArrowheads="1"/>
          </p:cNvSpPr>
          <p:nvPr/>
        </p:nvSpPr>
        <p:spPr bwMode="auto">
          <a:xfrm>
            <a:off x="5461292" y="3729038"/>
            <a:ext cx="2377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dirty="0">
                <a:latin typeface="Arial" panose="020B0604020202020204" pitchFamily="34" charset="0"/>
              </a:rPr>
              <a:t>TABEL GOLONGAN</a:t>
            </a:r>
            <a:endParaRPr lang="id-ID" altLang="en-US" sz="1800" b="1" dirty="0">
              <a:latin typeface="Arial" panose="020B0604020202020204" pitchFamily="34" charset="0"/>
            </a:endParaRPr>
          </a:p>
        </p:txBody>
      </p:sp>
      <p:pic>
        <p:nvPicPr>
          <p:cNvPr id="48135" name="Picture 9">
            <a:extLst>
              <a:ext uri="{FF2B5EF4-FFF2-40B4-BE49-F238E27FC236}">
                <a16:creationId xmlns:a16="http://schemas.microsoft.com/office/drawing/2014/main" id="{0E25FF3C-3FC6-41BA-9A1B-0FBAF6E3E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600" y="4098370"/>
            <a:ext cx="2753915"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4">
            <a:extLst>
              <a:ext uri="{FF2B5EF4-FFF2-40B4-BE49-F238E27FC236}">
                <a16:creationId xmlns:a16="http://schemas.microsoft.com/office/drawing/2014/main" id="{28A8CE9D-75FA-453F-B818-9ED368C6F1B9}"/>
              </a:ext>
            </a:extLst>
          </p:cNvPr>
          <p:cNvSpPr txBox="1">
            <a:spLocks noChangeArrowheads="1"/>
          </p:cNvSpPr>
          <p:nvPr/>
        </p:nvSpPr>
        <p:spPr bwMode="auto">
          <a:xfrm>
            <a:off x="4625579" y="160735"/>
            <a:ext cx="309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latin typeface="Arial" panose="020B0604020202020204" pitchFamily="34" charset="0"/>
              </a:rPr>
              <a:t>TABEL PROYEKPEGAWAI</a:t>
            </a:r>
            <a:endParaRPr lang="id-ID" altLang="en-US" sz="1800" b="1">
              <a:latin typeface="Arial" panose="020B0604020202020204" pitchFamily="34" charset="0"/>
            </a:endParaRPr>
          </a:p>
        </p:txBody>
      </p:sp>
      <p:pic>
        <p:nvPicPr>
          <p:cNvPr id="48137" name="Picture 5">
            <a:extLst>
              <a:ext uri="{FF2B5EF4-FFF2-40B4-BE49-F238E27FC236}">
                <a16:creationId xmlns:a16="http://schemas.microsoft.com/office/drawing/2014/main" id="{396C3209-C888-4E3B-A57D-912D69201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735" y="535782"/>
            <a:ext cx="2862263"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60121288-8877-4F1B-BAA9-F99E86916B86}"/>
              </a:ext>
            </a:extLst>
          </p:cNvPr>
          <p:cNvSpPr>
            <a:spLocks noGrp="1"/>
          </p:cNvSpPr>
          <p:nvPr>
            <p:ph type="title"/>
          </p:nvPr>
        </p:nvSpPr>
        <p:spPr/>
        <p:txBody>
          <a:bodyPr/>
          <a:lstStyle/>
          <a:p>
            <a:endParaRPr lang="en-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A5876EE5-753E-4535-ADBD-147195EB45D0}"/>
              </a:ext>
            </a:extLst>
          </p:cNvPr>
          <p:cNvSpPr>
            <a:spLocks noGrp="1"/>
          </p:cNvSpPr>
          <p:nvPr>
            <p:ph idx="1"/>
          </p:nvPr>
        </p:nvSpPr>
        <p:spPr/>
        <p:txBody>
          <a:bodyPr/>
          <a:lstStyle/>
          <a:p>
            <a:pPr eaLnBrk="1" hangingPunct="1"/>
            <a:endParaRPr lang="en-US" altLang="en-US"/>
          </a:p>
        </p:txBody>
      </p:sp>
      <p:sp>
        <p:nvSpPr>
          <p:cNvPr id="41986" name="Title 1">
            <a:extLst>
              <a:ext uri="{FF2B5EF4-FFF2-40B4-BE49-F238E27FC236}">
                <a16:creationId xmlns:a16="http://schemas.microsoft.com/office/drawing/2014/main" id="{59E254E6-E211-4F08-8F64-FD7388E4A5D1}"/>
              </a:ext>
            </a:extLst>
          </p:cNvPr>
          <p:cNvSpPr>
            <a:spLocks noGrp="1"/>
          </p:cNvSpPr>
          <p:nvPr>
            <p:ph type="title"/>
          </p:nvPr>
        </p:nvSpPr>
        <p:spPr/>
        <p:txBody>
          <a:bodyPr/>
          <a:lstStyle/>
          <a:p>
            <a:pPr>
              <a:defRPr/>
            </a:pPr>
            <a:r>
              <a:rPr lang="en-US" dirty="0" err="1"/>
              <a:t>Studi</a:t>
            </a:r>
            <a:r>
              <a:rPr lang="en-US" dirty="0"/>
              <a:t> </a:t>
            </a:r>
            <a:r>
              <a:rPr lang="en-US" dirty="0" err="1"/>
              <a:t>Kasus</a:t>
            </a:r>
            <a:r>
              <a:rPr lang="en-US" dirty="0"/>
              <a:t> </a:t>
            </a:r>
            <a:r>
              <a:rPr lang="en-US" dirty="0" err="1"/>
              <a:t>Normalisasi</a:t>
            </a:r>
            <a:r>
              <a:rPr lang="en-US" dirty="0"/>
              <a:t> 2</a:t>
            </a:r>
          </a:p>
        </p:txBody>
      </p:sp>
      <p:graphicFrame>
        <p:nvGraphicFramePr>
          <p:cNvPr id="12" name="Content Placeholder 12">
            <a:extLst>
              <a:ext uri="{FF2B5EF4-FFF2-40B4-BE49-F238E27FC236}">
                <a16:creationId xmlns:a16="http://schemas.microsoft.com/office/drawing/2014/main" id="{FD86BCE6-2995-4920-81A5-22B655277098}"/>
              </a:ext>
            </a:extLst>
          </p:cNvPr>
          <p:cNvGraphicFramePr>
            <a:graphicFrameLocks/>
          </p:cNvGraphicFramePr>
          <p:nvPr/>
        </p:nvGraphicFramePr>
        <p:xfrm>
          <a:off x="1357313" y="1928813"/>
          <a:ext cx="6429375" cy="1714500"/>
        </p:xfrm>
        <a:graphic>
          <a:graphicData uri="http://schemas.openxmlformats.org/drawingml/2006/table">
            <a:tbl>
              <a:tblPr/>
              <a:tblGrid>
                <a:gridCol w="6429375">
                  <a:extLst>
                    <a:ext uri="{9D8B030D-6E8A-4147-A177-3AD203B41FA5}">
                      <a16:colId xmlns:a16="http://schemas.microsoft.com/office/drawing/2014/main" val="20000"/>
                    </a:ext>
                  </a:extLst>
                </a:gridCol>
              </a:tblGrid>
              <a:tr h="263769">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No-</a:t>
                      </a:r>
                      <a:r>
                        <a:rPr lang="en-US" sz="1200" dirty="0" err="1">
                          <a:latin typeface="Times New Roman"/>
                          <a:ea typeface="Times New Roman"/>
                        </a:rPr>
                        <a:t>Mhs</a:t>
                      </a:r>
                      <a:r>
                        <a:rPr lang="en-US" sz="1200" dirty="0">
                          <a:latin typeface="Times New Roman"/>
                          <a:ea typeface="Times New Roman"/>
                        </a:rPr>
                        <a:t>    Nm-</a:t>
                      </a:r>
                      <a:r>
                        <a:rPr lang="en-US" sz="1200" dirty="0" err="1">
                          <a:latin typeface="Times New Roman"/>
                          <a:ea typeface="Times New Roman"/>
                        </a:rPr>
                        <a:t>Mhs</a:t>
                      </a:r>
                      <a:r>
                        <a:rPr lang="en-US" sz="1200" dirty="0">
                          <a:latin typeface="Times New Roman"/>
                          <a:ea typeface="Times New Roman"/>
                        </a:rPr>
                        <a:t>   </a:t>
                      </a:r>
                      <a:r>
                        <a:rPr lang="en-US" sz="1200" dirty="0" err="1">
                          <a:latin typeface="Times New Roman"/>
                          <a:ea typeface="Times New Roman"/>
                        </a:rPr>
                        <a:t>Jurusan</a:t>
                      </a:r>
                      <a:r>
                        <a:rPr lang="en-US" sz="1200" dirty="0">
                          <a:latin typeface="Times New Roman"/>
                          <a:ea typeface="Times New Roman"/>
                        </a:rPr>
                        <a:t>   </a:t>
                      </a:r>
                      <a:r>
                        <a:rPr lang="en-US" sz="1200" dirty="0" err="1">
                          <a:latin typeface="Times New Roman"/>
                          <a:ea typeface="Times New Roman"/>
                        </a:rPr>
                        <a:t>Kd</a:t>
                      </a:r>
                      <a:r>
                        <a:rPr lang="en-US" sz="1200" dirty="0">
                          <a:latin typeface="Times New Roman"/>
                          <a:ea typeface="Times New Roman"/>
                        </a:rPr>
                        <a:t>-MK    </a:t>
                      </a:r>
                      <a:r>
                        <a:rPr lang="en-US" sz="1200" dirty="0" err="1">
                          <a:latin typeface="Times New Roman"/>
                          <a:ea typeface="Times New Roman"/>
                        </a:rPr>
                        <a:t>Nama</a:t>
                      </a:r>
                      <a:r>
                        <a:rPr lang="en-US" sz="1200" dirty="0">
                          <a:latin typeface="Times New Roman"/>
                          <a:ea typeface="Times New Roman"/>
                        </a:rPr>
                        <a:t>-MK                       </a:t>
                      </a:r>
                      <a:r>
                        <a:rPr lang="en-US" sz="1200" dirty="0" err="1">
                          <a:latin typeface="Times New Roman"/>
                          <a:ea typeface="Times New Roman"/>
                        </a:rPr>
                        <a:t>Kd-Dosen</a:t>
                      </a:r>
                      <a:r>
                        <a:rPr lang="en-US" sz="1200" dirty="0">
                          <a:latin typeface="Times New Roman"/>
                          <a:ea typeface="Times New Roman"/>
                        </a:rPr>
                        <a:t>   </a:t>
                      </a:r>
                      <a:r>
                        <a:rPr lang="en-US" sz="1200" dirty="0" err="1">
                          <a:latin typeface="Times New Roman"/>
                          <a:ea typeface="Times New Roman"/>
                        </a:rPr>
                        <a:t>Nm_Dosen</a:t>
                      </a:r>
                      <a:r>
                        <a:rPr lang="en-US" sz="1200" dirty="0">
                          <a:latin typeface="Times New Roman"/>
                          <a:ea typeface="Times New Roman"/>
                        </a:rPr>
                        <a:t>    </a:t>
                      </a:r>
                      <a:r>
                        <a:rPr lang="en-US" sz="1200" dirty="0" err="1">
                          <a:latin typeface="Times New Roman"/>
                          <a:ea typeface="Times New Roman"/>
                        </a:rPr>
                        <a:t>Nilai</a:t>
                      </a:r>
                      <a:endParaRPr lang="en-US" sz="12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0731">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2683        </a:t>
                      </a:r>
                      <a:r>
                        <a:rPr lang="en-US" sz="1200" dirty="0" err="1">
                          <a:latin typeface="Times New Roman"/>
                          <a:ea typeface="Times New Roman"/>
                        </a:rPr>
                        <a:t>Welli</a:t>
                      </a:r>
                      <a:r>
                        <a:rPr lang="en-US" sz="1200" dirty="0">
                          <a:latin typeface="Times New Roman"/>
                          <a:ea typeface="Times New Roman"/>
                        </a:rPr>
                        <a:t>            MI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A</a:t>
                      </a:r>
                    </a:p>
                    <a:p>
                      <a:pPr marL="0" marR="0">
                        <a:spcBef>
                          <a:spcPts val="0"/>
                        </a:spcBef>
                        <a:spcAft>
                          <a:spcPts val="0"/>
                        </a:spcAft>
                        <a:tabLst>
                          <a:tab pos="2743200" algn="ctr"/>
                          <a:tab pos="5486400" algn="r"/>
                          <a:tab pos="3429000" algn="l"/>
                        </a:tabLst>
                      </a:pPr>
                      <a:r>
                        <a:rPr lang="en-US" sz="1200" dirty="0">
                          <a:latin typeface="Times New Roman"/>
                          <a:ea typeface="Times New Roman"/>
                        </a:rPr>
                        <a:t>                                                  MI465      </a:t>
                      </a:r>
                      <a:r>
                        <a:rPr lang="en-US" sz="1200" dirty="0" err="1">
                          <a:latin typeface="Times New Roman"/>
                          <a:ea typeface="Times New Roman"/>
                        </a:rPr>
                        <a:t>Analisis</a:t>
                      </a:r>
                      <a:r>
                        <a:rPr lang="en-US" sz="1200" dirty="0">
                          <a:latin typeface="Times New Roman"/>
                          <a:ea typeface="Times New Roman"/>
                        </a:rPr>
                        <a:t> </a:t>
                      </a:r>
                      <a:r>
                        <a:rPr lang="en-US" sz="1200" dirty="0" err="1">
                          <a:latin typeface="Times New Roman"/>
                          <a:ea typeface="Times New Roman"/>
                        </a:rPr>
                        <a:t>Prc</a:t>
                      </a:r>
                      <a:r>
                        <a:rPr lang="en-US" sz="1200" dirty="0">
                          <a:latin typeface="Times New Roman"/>
                          <a:ea typeface="Times New Roman"/>
                        </a:rPr>
                        <a:t>. </a:t>
                      </a:r>
                      <a:r>
                        <a:rPr lang="en-US" sz="1200" dirty="0" err="1">
                          <a:latin typeface="Times New Roman"/>
                          <a:ea typeface="Times New Roman"/>
                        </a:rPr>
                        <a:t>Sistem</a:t>
                      </a:r>
                      <a:r>
                        <a:rPr lang="en-US" sz="1200" dirty="0">
                          <a:latin typeface="Times New Roman"/>
                          <a:ea typeface="Times New Roman"/>
                        </a:rPr>
                        <a:t>            B317        </a:t>
                      </a:r>
                      <a:r>
                        <a:rPr lang="en-US" sz="1200" dirty="0" err="1">
                          <a:latin typeface="Times New Roman"/>
                          <a:ea typeface="Times New Roman"/>
                        </a:rPr>
                        <a:t>Dita</a:t>
                      </a:r>
                      <a:r>
                        <a:rPr lang="en-US" sz="1200" dirty="0">
                          <a:latin typeface="Times New Roman"/>
                          <a:ea typeface="Times New Roman"/>
                        </a:rPr>
                        <a:t>                B</a:t>
                      </a:r>
                    </a:p>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5432         </a:t>
                      </a:r>
                      <a:r>
                        <a:rPr lang="en-US" sz="1200" dirty="0" err="1">
                          <a:latin typeface="Times New Roman"/>
                          <a:ea typeface="Times New Roman"/>
                        </a:rPr>
                        <a:t>Bakri</a:t>
                      </a:r>
                      <a:r>
                        <a:rPr lang="en-US" sz="1200" dirty="0">
                          <a:latin typeface="Times New Roman"/>
                          <a:ea typeface="Times New Roman"/>
                        </a:rPr>
                        <a:t>           AK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C</a:t>
                      </a:r>
                    </a:p>
                    <a:p>
                      <a:pPr marL="0" marR="0">
                        <a:spcBef>
                          <a:spcPts val="0"/>
                        </a:spcBef>
                        <a:spcAft>
                          <a:spcPts val="0"/>
                        </a:spcAft>
                        <a:tabLst>
                          <a:tab pos="2743200" algn="ctr"/>
                          <a:tab pos="5486400" algn="r"/>
                          <a:tab pos="3429000" algn="l"/>
                        </a:tabLst>
                      </a:pPr>
                      <a:r>
                        <a:rPr lang="en-US" sz="1200" dirty="0">
                          <a:latin typeface="Times New Roman"/>
                          <a:ea typeface="Times New Roman"/>
                        </a:rPr>
                        <a:t>                                                 AKN201   </a:t>
                      </a:r>
                      <a:r>
                        <a:rPr lang="en-US" sz="1200" dirty="0" err="1">
                          <a:latin typeface="Times New Roman"/>
                          <a:ea typeface="Times New Roman"/>
                        </a:rPr>
                        <a:t>Akuntansi</a:t>
                      </a:r>
                      <a:r>
                        <a:rPr lang="en-US" sz="1200" dirty="0">
                          <a:latin typeface="Times New Roman"/>
                          <a:ea typeface="Times New Roman"/>
                        </a:rPr>
                        <a:t> </a:t>
                      </a:r>
                      <a:r>
                        <a:rPr lang="en-US" sz="1200" dirty="0" err="1">
                          <a:latin typeface="Times New Roman"/>
                          <a:ea typeface="Times New Roman"/>
                        </a:rPr>
                        <a:t>Keuangan</a:t>
                      </a:r>
                      <a:r>
                        <a:rPr lang="en-US" sz="1200" dirty="0">
                          <a:latin typeface="Times New Roman"/>
                          <a:ea typeface="Times New Roman"/>
                        </a:rPr>
                        <a:t>           D310       </a:t>
                      </a:r>
                      <a:r>
                        <a:rPr lang="en-US" sz="1200" dirty="0" err="1">
                          <a:latin typeface="Times New Roman"/>
                          <a:ea typeface="Times New Roman"/>
                        </a:rPr>
                        <a:t>Lia</a:t>
                      </a:r>
                      <a:r>
                        <a:rPr lang="en-US" sz="1200" dirty="0">
                          <a:latin typeface="Times New Roman"/>
                          <a:ea typeface="Times New Roman"/>
                        </a:rPr>
                        <a:t>                 B</a:t>
                      </a:r>
                    </a:p>
                    <a:p>
                      <a:pPr marL="0" marR="0">
                        <a:spcBef>
                          <a:spcPts val="0"/>
                        </a:spcBef>
                        <a:spcAft>
                          <a:spcPts val="0"/>
                        </a:spcAft>
                        <a:tabLst>
                          <a:tab pos="3429000" algn="l"/>
                        </a:tabLst>
                      </a:pPr>
                      <a:r>
                        <a:rPr lang="en-US" sz="1200" b="1" dirty="0">
                          <a:latin typeface="Times New Roman"/>
                          <a:ea typeface="Times New Roman"/>
                        </a:rPr>
                        <a:t>                                                 </a:t>
                      </a:r>
                      <a:r>
                        <a:rPr lang="en-US" sz="1200" dirty="0">
                          <a:latin typeface="Times New Roman"/>
                          <a:ea typeface="Times New Roman"/>
                        </a:rPr>
                        <a:t>MKT300   </a:t>
                      </a:r>
                      <a:r>
                        <a:rPr lang="en-US" sz="1200" dirty="0" err="1">
                          <a:latin typeface="Times New Roman"/>
                          <a:ea typeface="Times New Roman"/>
                        </a:rPr>
                        <a:t>Dasar</a:t>
                      </a:r>
                      <a:r>
                        <a:rPr lang="en-US" sz="1200" dirty="0">
                          <a:latin typeface="Times New Roman"/>
                          <a:ea typeface="Times New Roman"/>
                        </a:rPr>
                        <a:t> </a:t>
                      </a:r>
                      <a:r>
                        <a:rPr lang="en-US" sz="1200" dirty="0" err="1">
                          <a:latin typeface="Times New Roman"/>
                          <a:ea typeface="Times New Roman"/>
                        </a:rPr>
                        <a:t>Pemasaran</a:t>
                      </a:r>
                      <a:r>
                        <a:rPr lang="en-US" sz="1200" dirty="0">
                          <a:latin typeface="Times New Roman"/>
                          <a:ea typeface="Times New Roman"/>
                        </a:rPr>
                        <a:t>                 B212       Lola               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3" name="Straight Connector 12">
            <a:extLst>
              <a:ext uri="{FF2B5EF4-FFF2-40B4-BE49-F238E27FC236}">
                <a16:creationId xmlns:a16="http://schemas.microsoft.com/office/drawing/2014/main" id="{642EBC04-2B4B-443B-9223-81FCF957408D}"/>
              </a:ext>
            </a:extLst>
          </p:cNvPr>
          <p:cNvCxnSpPr/>
          <p:nvPr/>
        </p:nvCxnSpPr>
        <p:spPr>
          <a:xfrm rot="5400000">
            <a:off x="1141810" y="2786063"/>
            <a:ext cx="1715691"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DFD866-F964-4C1E-AED9-D52145E3BBDA}"/>
              </a:ext>
            </a:extLst>
          </p:cNvPr>
          <p:cNvCxnSpPr/>
          <p:nvPr/>
        </p:nvCxnSpPr>
        <p:spPr>
          <a:xfrm rot="5400000">
            <a:off x="1838921"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1F9A0A-93A8-48AB-8D26-8258A7CC4351}"/>
              </a:ext>
            </a:extLst>
          </p:cNvPr>
          <p:cNvCxnSpPr/>
          <p:nvPr/>
        </p:nvCxnSpPr>
        <p:spPr>
          <a:xfrm rot="5400000">
            <a:off x="2375893"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198AEF-4E05-4648-B7A2-5764644DA16D}"/>
              </a:ext>
            </a:extLst>
          </p:cNvPr>
          <p:cNvCxnSpPr/>
          <p:nvPr/>
        </p:nvCxnSpPr>
        <p:spPr>
          <a:xfrm rot="5400000">
            <a:off x="3071218"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59FF89-F8E2-46E0-8C5E-32E07F36A304}"/>
              </a:ext>
            </a:extLst>
          </p:cNvPr>
          <p:cNvCxnSpPr/>
          <p:nvPr/>
        </p:nvCxnSpPr>
        <p:spPr>
          <a:xfrm rot="5400000">
            <a:off x="4624983"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4B0CDA-AA6E-412D-BD5E-29CCEEF021A7}"/>
              </a:ext>
            </a:extLst>
          </p:cNvPr>
          <p:cNvCxnSpPr/>
          <p:nvPr/>
        </p:nvCxnSpPr>
        <p:spPr>
          <a:xfrm rot="5400000">
            <a:off x="5321499"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A1B273-4EAE-401D-A564-83FB84DBFCE5}"/>
              </a:ext>
            </a:extLst>
          </p:cNvPr>
          <p:cNvCxnSpPr/>
          <p:nvPr/>
        </p:nvCxnSpPr>
        <p:spPr>
          <a:xfrm rot="5400000">
            <a:off x="6179939"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3D4AA4F6-835E-40FC-B465-4BF04A32B87B}"/>
              </a:ext>
            </a:extLst>
          </p:cNvPr>
          <p:cNvSpPr>
            <a:spLocks noGrp="1"/>
          </p:cNvSpPr>
          <p:nvPr>
            <p:ph idx="1"/>
          </p:nvPr>
        </p:nvSpPr>
        <p:spPr/>
        <p:txBody>
          <a:bodyPr/>
          <a:lstStyle/>
          <a:p>
            <a:pPr eaLnBrk="1" hangingPunct="1"/>
            <a:endParaRPr lang="en-US" altLang="en-US"/>
          </a:p>
        </p:txBody>
      </p:sp>
      <p:sp>
        <p:nvSpPr>
          <p:cNvPr id="43010" name="Title 1">
            <a:extLst>
              <a:ext uri="{FF2B5EF4-FFF2-40B4-BE49-F238E27FC236}">
                <a16:creationId xmlns:a16="http://schemas.microsoft.com/office/drawing/2014/main" id="{96A1628C-801D-4DAB-9364-0FDB2FE3523A}"/>
              </a:ext>
            </a:extLst>
          </p:cNvPr>
          <p:cNvSpPr>
            <a:spLocks noGrp="1"/>
          </p:cNvSpPr>
          <p:nvPr>
            <p:ph type="title"/>
          </p:nvPr>
        </p:nvSpPr>
        <p:spPr/>
        <p:txBody>
          <a:bodyPr/>
          <a:lstStyle/>
          <a:p>
            <a:pPr>
              <a:defRPr/>
            </a:pPr>
            <a:r>
              <a:rPr lang="en-US"/>
              <a:t>1NF</a:t>
            </a:r>
          </a:p>
        </p:txBody>
      </p:sp>
      <p:graphicFrame>
        <p:nvGraphicFramePr>
          <p:cNvPr id="4" name="Content Placeholder 12">
            <a:extLst>
              <a:ext uri="{FF2B5EF4-FFF2-40B4-BE49-F238E27FC236}">
                <a16:creationId xmlns:a16="http://schemas.microsoft.com/office/drawing/2014/main" id="{EA2E5247-2655-4183-A581-E90C4D3D847A}"/>
              </a:ext>
            </a:extLst>
          </p:cNvPr>
          <p:cNvGraphicFramePr>
            <a:graphicFrameLocks/>
          </p:cNvGraphicFramePr>
          <p:nvPr/>
        </p:nvGraphicFramePr>
        <p:xfrm>
          <a:off x="1357313" y="1928813"/>
          <a:ext cx="6429375" cy="1714500"/>
        </p:xfrm>
        <a:graphic>
          <a:graphicData uri="http://schemas.openxmlformats.org/drawingml/2006/table">
            <a:tbl>
              <a:tblPr/>
              <a:tblGrid>
                <a:gridCol w="6429375">
                  <a:extLst>
                    <a:ext uri="{9D8B030D-6E8A-4147-A177-3AD203B41FA5}">
                      <a16:colId xmlns:a16="http://schemas.microsoft.com/office/drawing/2014/main" val="20000"/>
                    </a:ext>
                  </a:extLst>
                </a:gridCol>
              </a:tblGrid>
              <a:tr h="263769">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No-</a:t>
                      </a:r>
                      <a:r>
                        <a:rPr lang="en-US" sz="1200" dirty="0" err="1">
                          <a:latin typeface="Times New Roman"/>
                          <a:ea typeface="Times New Roman"/>
                        </a:rPr>
                        <a:t>Mhs</a:t>
                      </a:r>
                      <a:r>
                        <a:rPr lang="en-US" sz="1200" dirty="0">
                          <a:latin typeface="Times New Roman"/>
                          <a:ea typeface="Times New Roman"/>
                        </a:rPr>
                        <a:t>    Nm-</a:t>
                      </a:r>
                      <a:r>
                        <a:rPr lang="en-US" sz="1200" dirty="0" err="1">
                          <a:latin typeface="Times New Roman"/>
                          <a:ea typeface="Times New Roman"/>
                        </a:rPr>
                        <a:t>Mhs</a:t>
                      </a:r>
                      <a:r>
                        <a:rPr lang="en-US" sz="1200" dirty="0">
                          <a:latin typeface="Times New Roman"/>
                          <a:ea typeface="Times New Roman"/>
                        </a:rPr>
                        <a:t>   </a:t>
                      </a:r>
                      <a:r>
                        <a:rPr lang="en-US" sz="1200" dirty="0" err="1">
                          <a:latin typeface="Times New Roman"/>
                          <a:ea typeface="Times New Roman"/>
                        </a:rPr>
                        <a:t>Jurusan</a:t>
                      </a:r>
                      <a:r>
                        <a:rPr lang="en-US" sz="1200" dirty="0">
                          <a:latin typeface="Times New Roman"/>
                          <a:ea typeface="Times New Roman"/>
                        </a:rPr>
                        <a:t>   </a:t>
                      </a:r>
                      <a:r>
                        <a:rPr lang="en-US" sz="1200" dirty="0" err="1">
                          <a:latin typeface="Times New Roman"/>
                          <a:ea typeface="Times New Roman"/>
                        </a:rPr>
                        <a:t>Kd</a:t>
                      </a:r>
                      <a:r>
                        <a:rPr lang="en-US" sz="1200" dirty="0">
                          <a:latin typeface="Times New Roman"/>
                          <a:ea typeface="Times New Roman"/>
                        </a:rPr>
                        <a:t>-MK    </a:t>
                      </a:r>
                      <a:r>
                        <a:rPr lang="en-US" sz="1200" dirty="0" err="1">
                          <a:latin typeface="Times New Roman"/>
                          <a:ea typeface="Times New Roman"/>
                        </a:rPr>
                        <a:t>Nama</a:t>
                      </a:r>
                      <a:r>
                        <a:rPr lang="en-US" sz="1200" dirty="0">
                          <a:latin typeface="Times New Roman"/>
                          <a:ea typeface="Times New Roman"/>
                        </a:rPr>
                        <a:t>-MK                       </a:t>
                      </a:r>
                      <a:r>
                        <a:rPr lang="en-US" sz="1200" dirty="0" err="1">
                          <a:latin typeface="Times New Roman"/>
                          <a:ea typeface="Times New Roman"/>
                        </a:rPr>
                        <a:t>Kd-Dosen</a:t>
                      </a:r>
                      <a:r>
                        <a:rPr lang="en-US" sz="1200" dirty="0">
                          <a:latin typeface="Times New Roman"/>
                          <a:ea typeface="Times New Roman"/>
                        </a:rPr>
                        <a:t>   </a:t>
                      </a:r>
                      <a:r>
                        <a:rPr lang="en-US" sz="1200" dirty="0" err="1">
                          <a:latin typeface="Times New Roman"/>
                          <a:ea typeface="Times New Roman"/>
                        </a:rPr>
                        <a:t>Nm_Dosen</a:t>
                      </a:r>
                      <a:r>
                        <a:rPr lang="en-US" sz="1200" dirty="0">
                          <a:latin typeface="Times New Roman"/>
                          <a:ea typeface="Times New Roman"/>
                        </a:rPr>
                        <a:t>    </a:t>
                      </a:r>
                      <a:r>
                        <a:rPr lang="en-US" sz="1200" dirty="0" err="1">
                          <a:latin typeface="Times New Roman"/>
                          <a:ea typeface="Times New Roman"/>
                        </a:rPr>
                        <a:t>Nilai</a:t>
                      </a:r>
                      <a:endParaRPr lang="en-US" sz="12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0731">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2683        </a:t>
                      </a:r>
                      <a:r>
                        <a:rPr lang="en-US" sz="1200" dirty="0" err="1">
                          <a:latin typeface="Times New Roman"/>
                          <a:ea typeface="Times New Roman"/>
                        </a:rPr>
                        <a:t>Welli</a:t>
                      </a:r>
                      <a:r>
                        <a:rPr lang="en-US" sz="1200" dirty="0">
                          <a:latin typeface="Times New Roman"/>
                          <a:ea typeface="Times New Roman"/>
                        </a:rPr>
                        <a:t>            MI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A</a:t>
                      </a:r>
                    </a:p>
                    <a:p>
                      <a:pPr marL="0" marR="0">
                        <a:spcBef>
                          <a:spcPts val="0"/>
                        </a:spcBef>
                        <a:spcAft>
                          <a:spcPts val="0"/>
                        </a:spcAft>
                        <a:tabLst>
                          <a:tab pos="2743200" algn="ctr"/>
                          <a:tab pos="5486400" algn="r"/>
                          <a:tab pos="3429000" algn="l"/>
                        </a:tabLst>
                      </a:pPr>
                      <a:r>
                        <a:rPr lang="en-US" sz="1200" dirty="0">
                          <a:latin typeface="Times New Roman"/>
                          <a:ea typeface="Times New Roman"/>
                        </a:rPr>
                        <a:t>  2683        </a:t>
                      </a:r>
                      <a:r>
                        <a:rPr lang="en-US" sz="1200" dirty="0" err="1">
                          <a:latin typeface="Times New Roman"/>
                          <a:ea typeface="Times New Roman"/>
                        </a:rPr>
                        <a:t>Welli</a:t>
                      </a:r>
                      <a:r>
                        <a:rPr lang="en-US" sz="1200" dirty="0">
                          <a:latin typeface="Times New Roman"/>
                          <a:ea typeface="Times New Roman"/>
                        </a:rPr>
                        <a:t>            MI      MI465       </a:t>
                      </a:r>
                      <a:r>
                        <a:rPr lang="en-US" sz="1200" dirty="0" err="1">
                          <a:latin typeface="Times New Roman"/>
                          <a:ea typeface="Times New Roman"/>
                        </a:rPr>
                        <a:t>Analisis</a:t>
                      </a:r>
                      <a:r>
                        <a:rPr lang="en-US" sz="1200" dirty="0">
                          <a:latin typeface="Times New Roman"/>
                          <a:ea typeface="Times New Roman"/>
                        </a:rPr>
                        <a:t> </a:t>
                      </a:r>
                      <a:r>
                        <a:rPr lang="en-US" sz="1200" dirty="0" err="1">
                          <a:latin typeface="Times New Roman"/>
                          <a:ea typeface="Times New Roman"/>
                        </a:rPr>
                        <a:t>Prc</a:t>
                      </a:r>
                      <a:r>
                        <a:rPr lang="en-US" sz="1200" dirty="0">
                          <a:latin typeface="Times New Roman"/>
                          <a:ea typeface="Times New Roman"/>
                        </a:rPr>
                        <a:t>. </a:t>
                      </a:r>
                      <a:r>
                        <a:rPr lang="en-US" sz="1200" dirty="0" err="1">
                          <a:latin typeface="Times New Roman"/>
                          <a:ea typeface="Times New Roman"/>
                        </a:rPr>
                        <a:t>Sistem</a:t>
                      </a:r>
                      <a:r>
                        <a:rPr lang="en-US" sz="1200" dirty="0">
                          <a:latin typeface="Times New Roman"/>
                          <a:ea typeface="Times New Roman"/>
                        </a:rPr>
                        <a:t>            B317        </a:t>
                      </a:r>
                      <a:r>
                        <a:rPr lang="en-US" sz="1200" dirty="0" err="1">
                          <a:latin typeface="Times New Roman"/>
                          <a:ea typeface="Times New Roman"/>
                        </a:rPr>
                        <a:t>Dita</a:t>
                      </a:r>
                      <a:r>
                        <a:rPr lang="en-US" sz="1200" dirty="0">
                          <a:latin typeface="Times New Roman"/>
                          <a:ea typeface="Times New Roman"/>
                        </a:rPr>
                        <a:t>                B</a:t>
                      </a:r>
                    </a:p>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5432         </a:t>
                      </a:r>
                      <a:r>
                        <a:rPr lang="en-US" sz="1200" dirty="0" err="1">
                          <a:latin typeface="Times New Roman"/>
                          <a:ea typeface="Times New Roman"/>
                        </a:rPr>
                        <a:t>Bakri</a:t>
                      </a:r>
                      <a:r>
                        <a:rPr lang="en-US" sz="1200" dirty="0">
                          <a:latin typeface="Times New Roman"/>
                          <a:ea typeface="Times New Roman"/>
                        </a:rPr>
                        <a:t>           AK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C</a:t>
                      </a:r>
                    </a:p>
                    <a:p>
                      <a:pPr marL="0" marR="0">
                        <a:spcBef>
                          <a:spcPts val="0"/>
                        </a:spcBef>
                        <a:spcAft>
                          <a:spcPts val="0"/>
                        </a:spcAft>
                        <a:tabLst>
                          <a:tab pos="2743200" algn="ctr"/>
                          <a:tab pos="5486400" algn="r"/>
                          <a:tab pos="3429000" algn="l"/>
                        </a:tabLst>
                      </a:pPr>
                      <a:r>
                        <a:rPr lang="en-US" sz="1200" dirty="0">
                          <a:latin typeface="Times New Roman"/>
                          <a:ea typeface="Times New Roman"/>
                        </a:rPr>
                        <a:t>  5432         </a:t>
                      </a:r>
                      <a:r>
                        <a:rPr lang="en-US" sz="1200" dirty="0" err="1">
                          <a:latin typeface="Times New Roman"/>
                          <a:ea typeface="Times New Roman"/>
                        </a:rPr>
                        <a:t>Bakri</a:t>
                      </a:r>
                      <a:r>
                        <a:rPr lang="en-US" sz="1200" dirty="0">
                          <a:latin typeface="Times New Roman"/>
                          <a:ea typeface="Times New Roman"/>
                        </a:rPr>
                        <a:t>           AK     AKN201    </a:t>
                      </a:r>
                      <a:r>
                        <a:rPr lang="en-US" sz="1200" dirty="0" err="1">
                          <a:latin typeface="Times New Roman"/>
                          <a:ea typeface="Times New Roman"/>
                        </a:rPr>
                        <a:t>Akuntansi</a:t>
                      </a:r>
                      <a:r>
                        <a:rPr lang="en-US" sz="1200" dirty="0">
                          <a:latin typeface="Times New Roman"/>
                          <a:ea typeface="Times New Roman"/>
                        </a:rPr>
                        <a:t> </a:t>
                      </a:r>
                      <a:r>
                        <a:rPr lang="en-US" sz="1200" dirty="0" err="1">
                          <a:latin typeface="Times New Roman"/>
                          <a:ea typeface="Times New Roman"/>
                        </a:rPr>
                        <a:t>Keuangan</a:t>
                      </a:r>
                      <a:r>
                        <a:rPr lang="en-US" sz="1200" dirty="0">
                          <a:latin typeface="Times New Roman"/>
                          <a:ea typeface="Times New Roman"/>
                        </a:rPr>
                        <a:t>          D310        </a:t>
                      </a:r>
                      <a:r>
                        <a:rPr lang="en-US" sz="1200" dirty="0" err="1">
                          <a:latin typeface="Times New Roman"/>
                          <a:ea typeface="Times New Roman"/>
                        </a:rPr>
                        <a:t>Lia</a:t>
                      </a:r>
                      <a:r>
                        <a:rPr lang="en-US" sz="1200" dirty="0">
                          <a:latin typeface="Times New Roman"/>
                          <a:ea typeface="Times New Roman"/>
                        </a:rPr>
                        <a:t>                  B</a:t>
                      </a:r>
                    </a:p>
                    <a:p>
                      <a:pPr marL="0" marR="0">
                        <a:spcBef>
                          <a:spcPts val="0"/>
                        </a:spcBef>
                        <a:spcAft>
                          <a:spcPts val="0"/>
                        </a:spcAft>
                        <a:tabLst>
                          <a:tab pos="3429000" algn="l"/>
                        </a:tabLst>
                      </a:pPr>
                      <a:r>
                        <a:rPr lang="en-US" sz="1200" dirty="0">
                          <a:latin typeface="Times New Roman"/>
                          <a:ea typeface="Times New Roman"/>
                        </a:rPr>
                        <a:t>  5432         </a:t>
                      </a:r>
                      <a:r>
                        <a:rPr lang="en-US" sz="1200" dirty="0" err="1">
                          <a:latin typeface="Times New Roman"/>
                          <a:ea typeface="Times New Roman"/>
                        </a:rPr>
                        <a:t>Bakri</a:t>
                      </a:r>
                      <a:r>
                        <a:rPr lang="en-US" sz="1200" dirty="0">
                          <a:latin typeface="Times New Roman"/>
                          <a:ea typeface="Times New Roman"/>
                        </a:rPr>
                        <a:t>           AK </a:t>
                      </a:r>
                      <a:r>
                        <a:rPr lang="en-US" sz="1200" b="1" dirty="0">
                          <a:latin typeface="Times New Roman"/>
                          <a:ea typeface="Times New Roman"/>
                        </a:rPr>
                        <a:t>    </a:t>
                      </a:r>
                      <a:r>
                        <a:rPr lang="en-US" sz="1200" dirty="0">
                          <a:latin typeface="Times New Roman"/>
                          <a:ea typeface="Times New Roman"/>
                        </a:rPr>
                        <a:t>MKT300   </a:t>
                      </a:r>
                      <a:r>
                        <a:rPr lang="en-US" sz="1200" dirty="0" err="1">
                          <a:latin typeface="Times New Roman"/>
                          <a:ea typeface="Times New Roman"/>
                        </a:rPr>
                        <a:t>Dasar</a:t>
                      </a:r>
                      <a:r>
                        <a:rPr lang="en-US" sz="1200" dirty="0">
                          <a:latin typeface="Times New Roman"/>
                          <a:ea typeface="Times New Roman"/>
                        </a:rPr>
                        <a:t> </a:t>
                      </a:r>
                      <a:r>
                        <a:rPr lang="en-US" sz="1200" dirty="0" err="1">
                          <a:latin typeface="Times New Roman"/>
                          <a:ea typeface="Times New Roman"/>
                        </a:rPr>
                        <a:t>Pemasaran</a:t>
                      </a:r>
                      <a:r>
                        <a:rPr lang="en-US" sz="1200" dirty="0">
                          <a:latin typeface="Times New Roman"/>
                          <a:ea typeface="Times New Roman"/>
                        </a:rPr>
                        <a:t>                B212        Lola                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5" name="Straight Connector 4">
            <a:extLst>
              <a:ext uri="{FF2B5EF4-FFF2-40B4-BE49-F238E27FC236}">
                <a16:creationId xmlns:a16="http://schemas.microsoft.com/office/drawing/2014/main" id="{8BFABB5F-45F6-4AE9-9B40-B90F12650C49}"/>
              </a:ext>
            </a:extLst>
          </p:cNvPr>
          <p:cNvCxnSpPr/>
          <p:nvPr/>
        </p:nvCxnSpPr>
        <p:spPr>
          <a:xfrm rot="5400000">
            <a:off x="1141810" y="2786063"/>
            <a:ext cx="1715691"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B01535D-2068-4365-BAC8-B311D92F5296}"/>
              </a:ext>
            </a:extLst>
          </p:cNvPr>
          <p:cNvCxnSpPr/>
          <p:nvPr/>
        </p:nvCxnSpPr>
        <p:spPr>
          <a:xfrm rot="5400000">
            <a:off x="1838921"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05CE03-3E79-4A17-A495-7D15663CBC5A}"/>
              </a:ext>
            </a:extLst>
          </p:cNvPr>
          <p:cNvCxnSpPr/>
          <p:nvPr/>
        </p:nvCxnSpPr>
        <p:spPr>
          <a:xfrm rot="5400000">
            <a:off x="2375893"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EF6E95-59BE-482E-996E-E74AFCC0542F}"/>
              </a:ext>
            </a:extLst>
          </p:cNvPr>
          <p:cNvCxnSpPr/>
          <p:nvPr/>
        </p:nvCxnSpPr>
        <p:spPr>
          <a:xfrm rot="5400000">
            <a:off x="3071218"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1DD522-DB51-4C50-8400-83CEB5DED420}"/>
              </a:ext>
            </a:extLst>
          </p:cNvPr>
          <p:cNvCxnSpPr/>
          <p:nvPr/>
        </p:nvCxnSpPr>
        <p:spPr>
          <a:xfrm rot="5400000">
            <a:off x="4624983"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CB6DB3-47F7-4D60-A7C4-C5E3B603DDCD}"/>
              </a:ext>
            </a:extLst>
          </p:cNvPr>
          <p:cNvCxnSpPr/>
          <p:nvPr/>
        </p:nvCxnSpPr>
        <p:spPr>
          <a:xfrm rot="5400000">
            <a:off x="5321499" y="2785468"/>
            <a:ext cx="1714500" cy="1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2AE412-8FBF-4B6C-8ED2-0FC20183D7F4}"/>
              </a:ext>
            </a:extLst>
          </p:cNvPr>
          <p:cNvCxnSpPr/>
          <p:nvPr/>
        </p:nvCxnSpPr>
        <p:spPr>
          <a:xfrm rot="5400000">
            <a:off x="6179939" y="2785467"/>
            <a:ext cx="17145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62266843-3FF8-4C7E-A4BB-535FACF677C1}"/>
              </a:ext>
            </a:extLst>
          </p:cNvPr>
          <p:cNvGraphicFramePr>
            <a:graphicFrameLocks noGrp="1"/>
          </p:cNvGraphicFramePr>
          <p:nvPr>
            <p:ph idx="1"/>
            <p:extLst>
              <p:ext uri="{D42A27DB-BD31-4B8C-83A1-F6EECF244321}">
                <p14:modId xmlns:p14="http://schemas.microsoft.com/office/powerpoint/2010/main" val="4196576231"/>
              </p:ext>
            </p:extLst>
          </p:nvPr>
        </p:nvGraphicFramePr>
        <p:xfrm>
          <a:off x="1702204" y="467916"/>
          <a:ext cx="3375422" cy="1089423"/>
        </p:xfrm>
        <a:graphic>
          <a:graphicData uri="http://schemas.openxmlformats.org/drawingml/2006/table">
            <a:tbl>
              <a:tblPr/>
              <a:tblGrid>
                <a:gridCol w="3375422">
                  <a:extLst>
                    <a:ext uri="{9D8B030D-6E8A-4147-A177-3AD203B41FA5}">
                      <a16:colId xmlns:a16="http://schemas.microsoft.com/office/drawing/2014/main" val="20000"/>
                    </a:ext>
                  </a:extLst>
                </a:gridCol>
              </a:tblGrid>
              <a:tr h="40838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sng" strike="noStrike" cap="none" normalizeH="0" baseline="0">
                          <a:ln>
                            <a:noFill/>
                          </a:ln>
                          <a:solidFill>
                            <a:schemeClr val="tx1"/>
                          </a:solidFill>
                          <a:effectLst/>
                          <a:latin typeface="Times New Roman" pitchFamily="18" charset="0"/>
                          <a:cs typeface="Times New Roman" pitchFamily="18" charset="0"/>
                        </a:rPr>
                        <a:t> No-Mhs</a:t>
                      </a:r>
                      <a:r>
                        <a:rPr kumimoji="0" lang="en-US" sz="1200" b="0" i="0" u="none" strike="noStrike" cap="none" normalizeH="0" baseline="0">
                          <a:ln>
                            <a:noFill/>
                          </a:ln>
                          <a:solidFill>
                            <a:schemeClr val="tx1"/>
                          </a:solidFill>
                          <a:effectLst/>
                          <a:latin typeface="Times New Roman" pitchFamily="18" charset="0"/>
                          <a:cs typeface="Times New Roman" pitchFamily="18" charset="0"/>
                        </a:rPr>
                        <a:t>           Nama-Mhs                   Jurusan</a:t>
                      </a:r>
                      <a:r>
                        <a:rPr kumimoji="0" lang="en-US" sz="1200" b="0" i="0" u="sng"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2683                     Welli                            MI</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5432                     Bakri                            AK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4034" name="Title 1">
            <a:extLst>
              <a:ext uri="{FF2B5EF4-FFF2-40B4-BE49-F238E27FC236}">
                <a16:creationId xmlns:a16="http://schemas.microsoft.com/office/drawing/2014/main" id="{42FCE372-62D8-48FC-8BAB-B405E2FCFED4}"/>
              </a:ext>
            </a:extLst>
          </p:cNvPr>
          <p:cNvSpPr>
            <a:spLocks noGrp="1"/>
          </p:cNvSpPr>
          <p:nvPr>
            <p:ph type="title"/>
          </p:nvPr>
        </p:nvSpPr>
        <p:spPr/>
        <p:txBody>
          <a:bodyPr/>
          <a:lstStyle/>
          <a:p>
            <a:pPr>
              <a:defRPr/>
            </a:pPr>
            <a:r>
              <a:rPr lang="en-US"/>
              <a:t>2NF</a:t>
            </a:r>
          </a:p>
        </p:txBody>
      </p:sp>
      <p:graphicFrame>
        <p:nvGraphicFramePr>
          <p:cNvPr id="13" name="Table 12">
            <a:extLst>
              <a:ext uri="{FF2B5EF4-FFF2-40B4-BE49-F238E27FC236}">
                <a16:creationId xmlns:a16="http://schemas.microsoft.com/office/drawing/2014/main" id="{EE8A0C69-8A2A-44A0-8384-076C103CDA93}"/>
              </a:ext>
            </a:extLst>
          </p:cNvPr>
          <p:cNvGraphicFramePr>
            <a:graphicFrameLocks noGrp="1"/>
          </p:cNvGraphicFramePr>
          <p:nvPr>
            <p:extLst>
              <p:ext uri="{D42A27DB-BD31-4B8C-83A1-F6EECF244321}">
                <p14:modId xmlns:p14="http://schemas.microsoft.com/office/powerpoint/2010/main" val="4140344915"/>
              </p:ext>
            </p:extLst>
          </p:nvPr>
        </p:nvGraphicFramePr>
        <p:xfrm>
          <a:off x="1702204" y="1646634"/>
          <a:ext cx="4714875" cy="1449006"/>
        </p:xfrm>
        <a:graphic>
          <a:graphicData uri="http://schemas.openxmlformats.org/drawingml/2006/table">
            <a:tbl>
              <a:tblPr/>
              <a:tblGrid>
                <a:gridCol w="4714875">
                  <a:extLst>
                    <a:ext uri="{9D8B030D-6E8A-4147-A177-3AD203B41FA5}">
                      <a16:colId xmlns:a16="http://schemas.microsoft.com/office/drawing/2014/main" val="20000"/>
                    </a:ext>
                  </a:extLst>
                </a:gridCol>
              </a:tblGrid>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sng" strike="noStrike" cap="none" normalizeH="0" baseline="0">
                          <a:ln>
                            <a:noFill/>
                          </a:ln>
                          <a:solidFill>
                            <a:schemeClr val="tx1"/>
                          </a:solidFill>
                          <a:effectLst/>
                          <a:latin typeface="Times New Roman" pitchFamily="18" charset="0"/>
                          <a:cs typeface="Times New Roman" pitchFamily="18" charset="0"/>
                        </a:rPr>
                        <a:t>Kode-MK</a:t>
                      </a:r>
                      <a:r>
                        <a:rPr kumimoji="0" lang="en-US" sz="1200" b="0" i="0" u="none" strike="noStrike" cap="none" normalizeH="0" baseline="0">
                          <a:ln>
                            <a:noFill/>
                          </a:ln>
                          <a:solidFill>
                            <a:schemeClr val="tx1"/>
                          </a:solidFill>
                          <a:effectLst/>
                          <a:latin typeface="Times New Roman" pitchFamily="18" charset="0"/>
                          <a:cs typeface="Times New Roman" pitchFamily="18" charset="0"/>
                        </a:rPr>
                        <a:t>         Nama-MK                            Kode-Dosen      Nama-Dosen</a:t>
                      </a:r>
                      <a:r>
                        <a:rPr kumimoji="0" lang="en-US" sz="1200" b="0" i="0" u="sng"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324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MI350             Manajemen Basis Data            B104                     Ati</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MI465             Analisis Prc. Sistem                 B317                     Dita</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AKN201         Akuntansi Keuangan                D310                     Lia</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MKT300         Dasar Pemasaran                     B212                      Lola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B9181F05-A97D-4C11-94A7-70611C562E96}"/>
              </a:ext>
            </a:extLst>
          </p:cNvPr>
          <p:cNvGraphicFramePr>
            <a:graphicFrameLocks noGrp="1"/>
          </p:cNvGraphicFramePr>
          <p:nvPr>
            <p:extLst>
              <p:ext uri="{D42A27DB-BD31-4B8C-83A1-F6EECF244321}">
                <p14:modId xmlns:p14="http://schemas.microsoft.com/office/powerpoint/2010/main" val="2535471014"/>
              </p:ext>
            </p:extLst>
          </p:nvPr>
        </p:nvGraphicFramePr>
        <p:xfrm>
          <a:off x="1702204" y="3146821"/>
          <a:ext cx="3321844" cy="1463279"/>
        </p:xfrm>
        <a:graphic>
          <a:graphicData uri="http://schemas.openxmlformats.org/drawingml/2006/table">
            <a:tbl>
              <a:tblPr/>
              <a:tblGrid>
                <a:gridCol w="3321844">
                  <a:extLst>
                    <a:ext uri="{9D8B030D-6E8A-4147-A177-3AD203B41FA5}">
                      <a16:colId xmlns:a16="http://schemas.microsoft.com/office/drawing/2014/main" val="20000"/>
                    </a:ext>
                  </a:extLst>
                </a:gridCol>
              </a:tblGrid>
              <a:tr h="3658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sng"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sng" strike="noStrike" cap="none" normalizeH="0" baseline="0">
                          <a:ln>
                            <a:noFill/>
                          </a:ln>
                          <a:solidFill>
                            <a:schemeClr val="tx1"/>
                          </a:solidFill>
                          <a:effectLst/>
                          <a:latin typeface="Times New Roman" pitchFamily="18" charset="0"/>
                          <a:cs typeface="Times New Roman" pitchFamily="18" charset="0"/>
                        </a:rPr>
                        <a:t>No-Mhs</a:t>
                      </a: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r>
                        <a:rPr kumimoji="0" lang="en-US" sz="1200" b="0" i="0" u="sng" strike="noStrike" cap="none" normalizeH="0" baseline="0">
                          <a:ln>
                            <a:noFill/>
                          </a:ln>
                          <a:solidFill>
                            <a:schemeClr val="tx1"/>
                          </a:solidFill>
                          <a:effectLst/>
                          <a:latin typeface="Times New Roman" pitchFamily="18" charset="0"/>
                          <a:cs typeface="Times New Roman" pitchFamily="18" charset="0"/>
                        </a:rPr>
                        <a:t>Kode MK</a:t>
                      </a:r>
                      <a:r>
                        <a:rPr kumimoji="0" lang="en-US" sz="1200" b="0" i="0" u="none" strike="noStrike" cap="none" normalizeH="0" baseline="0">
                          <a:ln>
                            <a:noFill/>
                          </a:ln>
                          <a:solidFill>
                            <a:schemeClr val="tx1"/>
                          </a:solidFill>
                          <a:effectLst/>
                          <a:latin typeface="Times New Roman" pitchFamily="18" charset="0"/>
                          <a:cs typeface="Times New Roman" pitchFamily="18" charset="0"/>
                        </a:rPr>
                        <a:t>                       Nilai</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745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2683                     MI350                          A</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2683                     MI465                          B</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5432                     MI350                          C</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5432                     AKN201                      B</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5432                     MKT300                      A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227" name="TextBox 15">
            <a:extLst>
              <a:ext uri="{FF2B5EF4-FFF2-40B4-BE49-F238E27FC236}">
                <a16:creationId xmlns:a16="http://schemas.microsoft.com/office/drawing/2014/main" id="{1FD429BF-D0D4-41BF-B2F1-F36B8A81434F}"/>
              </a:ext>
            </a:extLst>
          </p:cNvPr>
          <p:cNvSpPr txBox="1">
            <a:spLocks noChangeArrowheads="1"/>
          </p:cNvSpPr>
          <p:nvPr/>
        </p:nvSpPr>
        <p:spPr bwMode="auto">
          <a:xfrm>
            <a:off x="5184782" y="842963"/>
            <a:ext cx="17556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b="1">
                <a:latin typeface="Arial" panose="020B0604020202020204" pitchFamily="34" charset="0"/>
              </a:rPr>
              <a:t>Tabel Mahasiswa</a:t>
            </a:r>
          </a:p>
        </p:txBody>
      </p:sp>
      <p:sp>
        <p:nvSpPr>
          <p:cNvPr id="51228" name="TextBox 16">
            <a:extLst>
              <a:ext uri="{FF2B5EF4-FFF2-40B4-BE49-F238E27FC236}">
                <a16:creationId xmlns:a16="http://schemas.microsoft.com/office/drawing/2014/main" id="{7F7818F3-FBED-48CF-A95F-C938011D22C0}"/>
              </a:ext>
            </a:extLst>
          </p:cNvPr>
          <p:cNvSpPr txBox="1">
            <a:spLocks noChangeArrowheads="1"/>
          </p:cNvSpPr>
          <p:nvPr/>
        </p:nvSpPr>
        <p:spPr bwMode="auto">
          <a:xfrm>
            <a:off x="6470657" y="2235994"/>
            <a:ext cx="13260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b="1">
                <a:latin typeface="Arial" panose="020B0604020202020204" pitchFamily="34" charset="0"/>
              </a:rPr>
              <a:t>Tabel Kuliah</a:t>
            </a:r>
          </a:p>
        </p:txBody>
      </p:sp>
      <p:sp>
        <p:nvSpPr>
          <p:cNvPr id="51229" name="TextBox 17">
            <a:extLst>
              <a:ext uri="{FF2B5EF4-FFF2-40B4-BE49-F238E27FC236}">
                <a16:creationId xmlns:a16="http://schemas.microsoft.com/office/drawing/2014/main" id="{2B4AA192-9C66-4F4A-BBC9-5A0611F1FD5D}"/>
              </a:ext>
            </a:extLst>
          </p:cNvPr>
          <p:cNvSpPr txBox="1">
            <a:spLocks noChangeArrowheads="1"/>
          </p:cNvSpPr>
          <p:nvPr/>
        </p:nvSpPr>
        <p:spPr bwMode="auto">
          <a:xfrm>
            <a:off x="5345517" y="3736182"/>
            <a:ext cx="11448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b="1">
                <a:latin typeface="Arial" panose="020B0604020202020204" pitchFamily="34" charset="0"/>
              </a:rPr>
              <a:t>Tabel Nilai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D667ECF-9448-4885-B4D5-875258DDE426}"/>
              </a:ext>
            </a:extLst>
          </p:cNvPr>
          <p:cNvGraphicFramePr>
            <a:graphicFrameLocks noGrp="1"/>
          </p:cNvGraphicFramePr>
          <p:nvPr>
            <p:ph idx="1"/>
          </p:nvPr>
        </p:nvGraphicFramePr>
        <p:xfrm>
          <a:off x="1518048" y="1125141"/>
          <a:ext cx="4387453" cy="1494234"/>
        </p:xfrm>
        <a:graphic>
          <a:graphicData uri="http://schemas.openxmlformats.org/drawingml/2006/table">
            <a:tbl>
              <a:tblPr/>
              <a:tblGrid>
                <a:gridCol w="4387453">
                  <a:extLst>
                    <a:ext uri="{9D8B030D-6E8A-4147-A177-3AD203B41FA5}">
                      <a16:colId xmlns:a16="http://schemas.microsoft.com/office/drawing/2014/main" val="20000"/>
                    </a:ext>
                  </a:extLst>
                </a:gridCol>
              </a:tblGrid>
              <a:tr h="40719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sng" strike="noStrike" cap="none" normalizeH="0" baseline="0">
                          <a:ln>
                            <a:noFill/>
                          </a:ln>
                          <a:solidFill>
                            <a:schemeClr val="tx1"/>
                          </a:solidFill>
                          <a:effectLst/>
                          <a:latin typeface="Times New Roman" pitchFamily="18" charset="0"/>
                          <a:cs typeface="Times New Roman" pitchFamily="18" charset="0"/>
                        </a:rPr>
                        <a:t>Kode-MK</a:t>
                      </a:r>
                      <a:r>
                        <a:rPr kumimoji="0" lang="en-US" sz="1200" b="0" i="0" u="none" strike="noStrike" cap="none" normalizeH="0" baseline="0">
                          <a:ln>
                            <a:noFill/>
                          </a:ln>
                          <a:solidFill>
                            <a:schemeClr val="tx1"/>
                          </a:solidFill>
                          <a:effectLst/>
                          <a:latin typeface="Times New Roman" pitchFamily="18" charset="0"/>
                          <a:cs typeface="Times New Roman" pitchFamily="18" charset="0"/>
                        </a:rPr>
                        <a:t>                Nama-MK                                Kode-Dosen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70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MI350                     Manajemen Basis Data                    B104                        </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MI465                     Analisis Prc. Sistem                         B317                                  AKN201                 Akuntansi Keuangan                        D310                          </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MKT300                 Dasar Pemasaran                              B212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5058" name="Title 1">
            <a:extLst>
              <a:ext uri="{FF2B5EF4-FFF2-40B4-BE49-F238E27FC236}">
                <a16:creationId xmlns:a16="http://schemas.microsoft.com/office/drawing/2014/main" id="{3240A6A3-944B-4838-9331-E248D2F2B22E}"/>
              </a:ext>
            </a:extLst>
          </p:cNvPr>
          <p:cNvSpPr>
            <a:spLocks noGrp="1"/>
          </p:cNvSpPr>
          <p:nvPr>
            <p:ph type="title"/>
          </p:nvPr>
        </p:nvSpPr>
        <p:spPr/>
        <p:txBody>
          <a:bodyPr/>
          <a:lstStyle/>
          <a:p>
            <a:pPr>
              <a:defRPr/>
            </a:pPr>
            <a:r>
              <a:rPr lang="en-US"/>
              <a:t>3NF</a:t>
            </a:r>
          </a:p>
        </p:txBody>
      </p:sp>
      <p:graphicFrame>
        <p:nvGraphicFramePr>
          <p:cNvPr id="6" name="Table 5">
            <a:extLst>
              <a:ext uri="{FF2B5EF4-FFF2-40B4-BE49-F238E27FC236}">
                <a16:creationId xmlns:a16="http://schemas.microsoft.com/office/drawing/2014/main" id="{08ADF5D4-4052-49A1-9E1D-1E12A048A47A}"/>
              </a:ext>
            </a:extLst>
          </p:cNvPr>
          <p:cNvGraphicFramePr>
            <a:graphicFrameLocks noGrp="1"/>
          </p:cNvGraphicFramePr>
          <p:nvPr/>
        </p:nvGraphicFramePr>
        <p:xfrm>
          <a:off x="1518048" y="2839641"/>
          <a:ext cx="2372915" cy="1435894"/>
        </p:xfrm>
        <a:graphic>
          <a:graphicData uri="http://schemas.openxmlformats.org/drawingml/2006/table">
            <a:tbl>
              <a:tblPr/>
              <a:tblGrid>
                <a:gridCol w="2372915">
                  <a:extLst>
                    <a:ext uri="{9D8B030D-6E8A-4147-A177-3AD203B41FA5}">
                      <a16:colId xmlns:a16="http://schemas.microsoft.com/office/drawing/2014/main" val="20000"/>
                    </a:ext>
                  </a:extLst>
                </a:gridCol>
              </a:tblGrid>
              <a:tr h="52149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r>
                        <a:rPr kumimoji="0" lang="en-US" sz="1200" b="0" i="0" u="sng" strike="noStrike" cap="none" normalizeH="0" baseline="0">
                          <a:ln>
                            <a:noFill/>
                          </a:ln>
                          <a:solidFill>
                            <a:schemeClr val="tx1"/>
                          </a:solidFill>
                          <a:effectLst/>
                          <a:latin typeface="Times New Roman" pitchFamily="18" charset="0"/>
                          <a:cs typeface="Times New Roman" pitchFamily="18" charset="0"/>
                        </a:rPr>
                        <a:t>Kode-Dosen</a:t>
                      </a:r>
                      <a:r>
                        <a:rPr kumimoji="0" lang="en-US" sz="1200" b="0" i="0" u="none" strike="noStrike" cap="none" normalizeH="0" baseline="0">
                          <a:ln>
                            <a:noFill/>
                          </a:ln>
                          <a:solidFill>
                            <a:schemeClr val="tx1"/>
                          </a:solidFill>
                          <a:effectLst/>
                          <a:latin typeface="Times New Roman" pitchFamily="18" charset="0"/>
                          <a:cs typeface="Times New Roman" pitchFamily="18" charset="0"/>
                        </a:rPr>
                        <a:t>              Nama-Dosen</a:t>
                      </a:r>
                      <a:r>
                        <a:rPr kumimoji="0" lang="en-US" sz="1200" b="0" i="0" u="sng"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B104                          Ati</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B317                          Dita</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D310                          Lia</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3200" algn="ctr"/>
                          <a:tab pos="5486400" algn="r"/>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B212                          Lola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2243" name="TextBox 6">
            <a:extLst>
              <a:ext uri="{FF2B5EF4-FFF2-40B4-BE49-F238E27FC236}">
                <a16:creationId xmlns:a16="http://schemas.microsoft.com/office/drawing/2014/main" id="{E28DB3DB-9239-44E3-9EE9-D4DD89525FE0}"/>
              </a:ext>
            </a:extLst>
          </p:cNvPr>
          <p:cNvSpPr txBox="1">
            <a:spLocks noChangeArrowheads="1"/>
          </p:cNvSpPr>
          <p:nvPr/>
        </p:nvSpPr>
        <p:spPr bwMode="auto">
          <a:xfrm>
            <a:off x="5965031" y="1821657"/>
            <a:ext cx="18181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b="1">
                <a:latin typeface="Arial" panose="020B0604020202020204" pitchFamily="34" charset="0"/>
              </a:rPr>
              <a:t>Tabel Mata Kuliah</a:t>
            </a:r>
          </a:p>
        </p:txBody>
      </p:sp>
      <p:sp>
        <p:nvSpPr>
          <p:cNvPr id="52244" name="TextBox 7">
            <a:extLst>
              <a:ext uri="{FF2B5EF4-FFF2-40B4-BE49-F238E27FC236}">
                <a16:creationId xmlns:a16="http://schemas.microsoft.com/office/drawing/2014/main" id="{81EA24FB-8009-47E4-AD0E-A4031E98E325}"/>
              </a:ext>
            </a:extLst>
          </p:cNvPr>
          <p:cNvSpPr txBox="1">
            <a:spLocks noChangeArrowheads="1"/>
          </p:cNvSpPr>
          <p:nvPr/>
        </p:nvSpPr>
        <p:spPr bwMode="auto">
          <a:xfrm>
            <a:off x="4250531" y="3429000"/>
            <a:ext cx="13276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b="1">
                <a:latin typeface="Arial" panose="020B0604020202020204" pitchFamily="34" charset="0"/>
              </a:rPr>
              <a:t>Tabel Dosen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FDC1-3181-4F7B-87F7-040EC0C9057C}"/>
              </a:ext>
            </a:extLst>
          </p:cNvPr>
          <p:cNvSpPr>
            <a:spLocks noGrp="1"/>
          </p:cNvSpPr>
          <p:nvPr>
            <p:ph type="title"/>
          </p:nvPr>
        </p:nvSpPr>
        <p:spPr>
          <a:xfrm>
            <a:off x="1219200" y="2450625"/>
            <a:ext cx="6471300" cy="2836500"/>
          </a:xfrm>
        </p:spPr>
        <p:txBody>
          <a:bodyPr>
            <a:normAutofit/>
          </a:bodyPr>
          <a:lstStyle/>
          <a:p>
            <a:pPr>
              <a:defRPr/>
            </a:pPr>
            <a:r>
              <a:rPr lang="en-US" dirty="0"/>
              <a:t>ENTITY RELATIONSHIP DIAGRAM</a:t>
            </a:r>
          </a:p>
        </p:txBody>
      </p:sp>
      <p:sp>
        <p:nvSpPr>
          <p:cNvPr id="53251" name="Content Placeholder 2">
            <a:extLst>
              <a:ext uri="{FF2B5EF4-FFF2-40B4-BE49-F238E27FC236}">
                <a16:creationId xmlns:a16="http://schemas.microsoft.com/office/drawing/2014/main" id="{B1321516-28DB-4629-ACA8-98C55D31B409}"/>
              </a:ext>
            </a:extLst>
          </p:cNvPr>
          <p:cNvSpPr>
            <a:spLocks noGrp="1"/>
          </p:cNvSpPr>
          <p:nvPr>
            <p:ph sz="quarter" idx="4294967295"/>
          </p:nvPr>
        </p:nvSpPr>
        <p:spPr>
          <a:xfrm>
            <a:off x="1336350" y="1277131"/>
            <a:ext cx="6471300" cy="3455988"/>
          </a:xfrm>
        </p:spPr>
        <p:txBody>
          <a:bodyPr/>
          <a:lstStyle/>
          <a:p>
            <a:r>
              <a:rPr lang="id-ID" altLang="en-US" b="1" dirty="0">
                <a:solidFill>
                  <a:schemeClr val="bg1"/>
                </a:solidFill>
              </a:rPr>
              <a:t>Entity Relationship Diagram</a:t>
            </a:r>
            <a:r>
              <a:rPr lang="id-ID" altLang="en-US" dirty="0">
                <a:solidFill>
                  <a:schemeClr val="bg1"/>
                </a:solidFill>
              </a:rPr>
              <a:t> merupakan jaringan yang menggunakan susunan data yang disimpann dari system secara abstrak. Diagram Entitiy Relationaship ini ditemukan oleh Chen tahun 1976. </a:t>
            </a:r>
            <a:endParaRPr lang="en-US" altLang="en-US" dirty="0">
              <a:solidFill>
                <a:schemeClr val="bg1"/>
              </a:solidFill>
            </a:endParaRPr>
          </a:p>
          <a:p>
            <a:r>
              <a:rPr lang="id-ID" altLang="en-US" b="1" dirty="0">
                <a:solidFill>
                  <a:schemeClr val="bg1"/>
                </a:solidFill>
              </a:rPr>
              <a:t>Tujuan dari Entity Relationship</a:t>
            </a:r>
            <a:r>
              <a:rPr lang="id-ID" altLang="en-US" dirty="0">
                <a:solidFill>
                  <a:schemeClr val="bg1"/>
                </a:solidFill>
              </a:rPr>
              <a:t> adalah untuk menunjukkan objek data dan relationship yang ada pada objek tersebut. Disamping itu Model ER ini merupakan salah satu alat untuk perancangan dalam basis data.</a:t>
            </a:r>
            <a:endParaRPr lang="en-US" altLang="en-US" dirty="0">
              <a:solidFill>
                <a:schemeClr val="bg1"/>
              </a:solidFill>
            </a:endParaRPr>
          </a:p>
          <a:p>
            <a:pPr>
              <a:buFont typeface="Wingdings 3" panose="05040102010807070707" pitchFamily="18" charset="2"/>
              <a:buNone/>
            </a:pPr>
            <a:endParaRPr lang="en-US" alt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53" name="Google Shape;2253;p53"/>
          <p:cNvSpPr txBox="1">
            <a:spLocks noGrp="1"/>
          </p:cNvSpPr>
          <p:nvPr>
            <p:ph type="title"/>
          </p:nvPr>
        </p:nvSpPr>
        <p:spPr>
          <a:xfrm flipH="1">
            <a:off x="3533136" y="384925"/>
            <a:ext cx="4794000" cy="97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t>1. ENTITAS</a:t>
            </a:r>
            <a:endParaRPr sz="3200" dirty="0"/>
          </a:p>
        </p:txBody>
      </p:sp>
      <p:sp>
        <p:nvSpPr>
          <p:cNvPr id="2266" name="Google Shape;2266;p53"/>
          <p:cNvSpPr txBox="1"/>
          <p:nvPr/>
        </p:nvSpPr>
        <p:spPr>
          <a:xfrm>
            <a:off x="3295112" y="1251098"/>
            <a:ext cx="5204915" cy="1170902"/>
          </a:xfrm>
          <a:prstGeom prst="rect">
            <a:avLst/>
          </a:prstGeom>
          <a:noFill/>
          <a:ln>
            <a:noFill/>
          </a:ln>
        </p:spPr>
        <p:txBody>
          <a:bodyPr spcFirstLastPara="1" wrap="square" lIns="0" tIns="6350" rIns="0" bIns="0" anchor="t" anchorCtr="0">
            <a:noAutofit/>
          </a:bodyPr>
          <a:lstStyle/>
          <a:p>
            <a:pPr lvl="0" algn="ctr">
              <a:buClr>
                <a:schemeClr val="dk1"/>
              </a:buClr>
              <a:buSzPts val="600"/>
            </a:pPr>
            <a:r>
              <a:rPr lang="en-US" sz="2400" dirty="0" err="1">
                <a:solidFill>
                  <a:srgbClr val="FFFFFF"/>
                </a:solidFill>
                <a:latin typeface="Roboto Condensed Light"/>
                <a:ea typeface="Roboto Condensed Light"/>
                <a:cs typeface="Roboto Condensed Light"/>
                <a:sym typeface="Roboto Condensed Light"/>
              </a:rPr>
              <a:t>objek</a:t>
            </a:r>
            <a:r>
              <a:rPr lang="en-US" sz="2400" dirty="0">
                <a:solidFill>
                  <a:srgbClr val="FFFFFF"/>
                </a:solidFill>
                <a:latin typeface="Roboto Condensed Light"/>
                <a:ea typeface="Roboto Condensed Light"/>
                <a:cs typeface="Roboto Condensed Light"/>
                <a:sym typeface="Roboto Condensed Light"/>
              </a:rPr>
              <a:t> yang </a:t>
            </a:r>
            <a:r>
              <a:rPr lang="en-US" sz="2400" dirty="0" err="1">
                <a:solidFill>
                  <a:srgbClr val="FFFFFF"/>
                </a:solidFill>
                <a:latin typeface="Roboto Condensed Light"/>
                <a:ea typeface="Roboto Condensed Light"/>
                <a:cs typeface="Roboto Condensed Light"/>
                <a:sym typeface="Roboto Condensed Light"/>
              </a:rPr>
              <a:t>dapat</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dibedakan</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atau</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dapat</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diidentifikasikan</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secara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unik</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dengan</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objek</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lainnya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dimana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semua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informasi</a:t>
            </a:r>
            <a:r>
              <a:rPr lang="en-US" sz="2400" dirty="0">
                <a:solidFill>
                  <a:srgbClr val="FFFFFF"/>
                </a:solidFill>
                <a:latin typeface="Roboto Condensed Light"/>
                <a:ea typeface="Roboto Condensed Light"/>
                <a:cs typeface="Roboto Condensed Light"/>
                <a:sym typeface="Roboto Condensed Light"/>
              </a:rPr>
              <a:t> yang </a:t>
            </a:r>
            <a:r>
              <a:rPr lang="en-US" sz="2400" dirty="0" err="1">
                <a:solidFill>
                  <a:srgbClr val="FFFFFF"/>
                </a:solidFill>
                <a:latin typeface="Roboto Condensed Light"/>
                <a:ea typeface="Roboto Condensed Light"/>
                <a:cs typeface="Roboto Condensed Light"/>
                <a:sym typeface="Roboto Condensed Light"/>
              </a:rPr>
              <a:t>berkaitan</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dengannya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dikumpulkan</a:t>
            </a:r>
            <a:r>
              <a:rPr lang="en-US" sz="2400" dirty="0">
                <a:solidFill>
                  <a:srgbClr val="FFFFFF"/>
                </a:solidFill>
                <a:latin typeface="Roboto Condensed Light"/>
                <a:ea typeface="Roboto Condensed Light"/>
                <a:cs typeface="Roboto Condensed Light"/>
                <a:sym typeface="Roboto Condensed Light"/>
              </a:rPr>
              <a:t>. </a:t>
            </a:r>
            <a:endParaRPr sz="2400" dirty="0">
              <a:solidFill>
                <a:srgbClr val="FFFFFF"/>
              </a:solidFill>
              <a:latin typeface="Roboto Condensed Light"/>
              <a:ea typeface="Roboto Condensed Light"/>
              <a:cs typeface="Roboto Condensed Light"/>
              <a:sym typeface="Roboto Condensed Light"/>
            </a:endParaRPr>
          </a:p>
        </p:txBody>
      </p:sp>
      <p:sp>
        <p:nvSpPr>
          <p:cNvPr id="2267" name="Google Shape;2267;p53"/>
          <p:cNvSpPr txBox="1"/>
          <p:nvPr/>
        </p:nvSpPr>
        <p:spPr>
          <a:xfrm>
            <a:off x="4895443" y="3117325"/>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2000" dirty="0">
                <a:solidFill>
                  <a:schemeClr val="bg1"/>
                </a:solidFill>
                <a:latin typeface="Sue Ellen Francisco"/>
                <a:ea typeface="Sue Ellen Francisco"/>
                <a:cs typeface="Sue Ellen Francisco"/>
                <a:sym typeface="Sue Ellen Francisco"/>
              </a:rPr>
              <a:t>PROYEK	</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PENJUALAN</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KENDARAAN</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PERALATAN</a:t>
            </a:r>
          </a:p>
        </p:txBody>
      </p:sp>
      <p:sp>
        <p:nvSpPr>
          <p:cNvPr id="2" name="Rectangle 1"/>
          <p:cNvSpPr/>
          <p:nvPr/>
        </p:nvSpPr>
        <p:spPr>
          <a:xfrm>
            <a:off x="1149068" y="2184849"/>
            <a:ext cx="1666959" cy="750583"/>
          </a:xfrm>
          <a:prstGeom prst="rect">
            <a:avLst/>
          </a:prstGeom>
          <a:noFill/>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bg2"/>
              </a:solidFill>
            </a:endParaRPr>
          </a:p>
        </p:txBody>
      </p:sp>
      <p:sp>
        <p:nvSpPr>
          <p:cNvPr id="38" name="Google Shape;2267;p53"/>
          <p:cNvSpPr txBox="1"/>
          <p:nvPr/>
        </p:nvSpPr>
        <p:spPr>
          <a:xfrm>
            <a:off x="7283446" y="3279894"/>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2000" dirty="0">
                <a:solidFill>
                  <a:schemeClr val="bg1"/>
                </a:solidFill>
                <a:latin typeface="Sue Ellen Francisco"/>
                <a:ea typeface="Sue Ellen Francisco"/>
                <a:cs typeface="Sue Ellen Francisco"/>
                <a:sym typeface="Sue Ellen Francisco"/>
              </a:rPr>
              <a:t>PASIEN</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MAHASISWA</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DOSEN</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PEGAWAI</a:t>
            </a:r>
          </a:p>
          <a:p>
            <a:pPr lvl="0">
              <a:buClr>
                <a:schemeClr val="dk1"/>
              </a:buClr>
              <a:buSzPts val="600"/>
            </a:pPr>
            <a:r>
              <a:rPr lang="en-US" sz="2000" dirty="0">
                <a:solidFill>
                  <a:schemeClr val="bg1"/>
                </a:solidFill>
                <a:latin typeface="Sue Ellen Francisco"/>
                <a:ea typeface="Sue Ellen Francisco"/>
                <a:cs typeface="Sue Ellen Francisco"/>
                <a:sym typeface="Sue Ellen Francisco"/>
              </a:rPr>
              <a:t>OBAT</a:t>
            </a:r>
          </a:p>
        </p:txBody>
      </p:sp>
      <p:sp>
        <p:nvSpPr>
          <p:cNvPr id="39" name="Google Shape;2267;p53"/>
          <p:cNvSpPr txBox="1"/>
          <p:nvPr/>
        </p:nvSpPr>
        <p:spPr>
          <a:xfrm>
            <a:off x="3060025" y="2571750"/>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2000" dirty="0">
                <a:solidFill>
                  <a:schemeClr val="bg1"/>
                </a:solidFill>
                <a:latin typeface="Sue Ellen Francisco"/>
                <a:ea typeface="Sue Ellen Francisco"/>
                <a:cs typeface="Sue Ellen Francisco"/>
                <a:sym typeface="Sue Ellen Francisco"/>
              </a:rPr>
              <a:t>CONTOH= </a:t>
            </a:r>
          </a:p>
        </p:txBody>
      </p:sp>
    </p:spTree>
    <p:extLst>
      <p:ext uri="{BB962C8B-B14F-4D97-AF65-F5344CB8AC3E}">
        <p14:creationId xmlns:p14="http://schemas.microsoft.com/office/powerpoint/2010/main" val="402047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4BB869-7BCD-446C-9CD4-0C5F19A547E2}"/>
              </a:ext>
            </a:extLst>
          </p:cNvPr>
          <p:cNvSpPr>
            <a:spLocks noGrp="1"/>
          </p:cNvSpPr>
          <p:nvPr>
            <p:ph type="title"/>
          </p:nvPr>
        </p:nvSpPr>
        <p:spPr/>
        <p:txBody>
          <a:bodyPr/>
          <a:lstStyle/>
          <a:p>
            <a:pPr>
              <a:defRPr/>
            </a:pPr>
            <a:r>
              <a:rPr lang="en-US"/>
              <a:t>Proses Normalisasi</a:t>
            </a:r>
          </a:p>
        </p:txBody>
      </p:sp>
      <p:sp>
        <p:nvSpPr>
          <p:cNvPr id="15362" name="Content Placeholder 2">
            <a:extLst>
              <a:ext uri="{FF2B5EF4-FFF2-40B4-BE49-F238E27FC236}">
                <a16:creationId xmlns:a16="http://schemas.microsoft.com/office/drawing/2014/main" id="{AAF84861-6521-44E7-A530-327067721120}"/>
              </a:ext>
            </a:extLst>
          </p:cNvPr>
          <p:cNvSpPr>
            <a:spLocks noGrp="1"/>
          </p:cNvSpPr>
          <p:nvPr>
            <p:ph idx="4294967295"/>
          </p:nvPr>
        </p:nvSpPr>
        <p:spPr>
          <a:xfrm>
            <a:off x="1436872" y="1419562"/>
            <a:ext cx="6270105" cy="3455988"/>
          </a:xfrm>
        </p:spPr>
        <p:txBody>
          <a:bodyPr/>
          <a:lstStyle/>
          <a:p>
            <a:pPr eaLnBrk="1" hangingPunct="1"/>
            <a:r>
              <a:rPr lang="en-US" altLang="en-US" sz="1600" dirty="0"/>
              <a:t>Data </a:t>
            </a:r>
            <a:r>
              <a:rPr lang="en-US" altLang="en-US" sz="1600" dirty="0" err="1"/>
              <a:t>diuraikan</a:t>
            </a:r>
            <a:r>
              <a:rPr lang="en-US" altLang="en-US" sz="1600" dirty="0"/>
              <a:t> </a:t>
            </a:r>
            <a:r>
              <a:rPr lang="en-US" altLang="en-US" sz="1600" dirty="0" err="1"/>
              <a:t>dalam</a:t>
            </a:r>
            <a:r>
              <a:rPr lang="en-US" altLang="en-US" sz="1600" dirty="0"/>
              <a:t> </a:t>
            </a:r>
            <a:r>
              <a:rPr lang="en-US" altLang="en-US" sz="1600" dirty="0" err="1"/>
              <a:t>bentuk</a:t>
            </a:r>
            <a:r>
              <a:rPr lang="en-US" altLang="en-US" sz="1600" dirty="0"/>
              <a:t> </a:t>
            </a:r>
            <a:r>
              <a:rPr lang="en-US" altLang="en-US" sz="1600" dirty="0" err="1"/>
              <a:t>tabel</a:t>
            </a:r>
            <a:r>
              <a:rPr lang="en-US" altLang="en-US" sz="1600" dirty="0"/>
              <a:t>, </a:t>
            </a:r>
            <a:r>
              <a:rPr lang="en-US" altLang="en-US" sz="1600" dirty="0" err="1"/>
              <a:t>selanjutnya</a:t>
            </a:r>
            <a:r>
              <a:rPr lang="en-US" altLang="en-US" sz="1600" dirty="0"/>
              <a:t> </a:t>
            </a:r>
            <a:r>
              <a:rPr lang="en-US" altLang="en-US" sz="1600" dirty="0" err="1"/>
              <a:t>dianalisis</a:t>
            </a:r>
            <a:r>
              <a:rPr lang="en-US" altLang="en-US" sz="1600" dirty="0"/>
              <a:t> </a:t>
            </a:r>
            <a:r>
              <a:rPr lang="en-US" altLang="en-US" sz="1600" dirty="0" err="1"/>
              <a:t>berdasarkan</a:t>
            </a:r>
            <a:r>
              <a:rPr lang="en-US" altLang="en-US" sz="1600" dirty="0"/>
              <a:t> </a:t>
            </a:r>
            <a:r>
              <a:rPr lang="en-US" altLang="en-US" sz="1600" dirty="0" err="1"/>
              <a:t>persyaratan</a:t>
            </a:r>
            <a:r>
              <a:rPr lang="en-US" altLang="en-US" sz="1600" dirty="0"/>
              <a:t> </a:t>
            </a:r>
            <a:r>
              <a:rPr lang="en-US" altLang="en-US" sz="1600" dirty="0" err="1"/>
              <a:t>tertentu</a:t>
            </a:r>
            <a:r>
              <a:rPr lang="en-US" altLang="en-US" sz="1600" dirty="0"/>
              <a:t> </a:t>
            </a:r>
            <a:r>
              <a:rPr lang="en-US" altLang="en-US" sz="1600" dirty="0" err="1"/>
              <a:t>ke</a:t>
            </a:r>
            <a:r>
              <a:rPr lang="en-US" altLang="en-US" sz="1600" dirty="0"/>
              <a:t> </a:t>
            </a:r>
            <a:r>
              <a:rPr lang="en-US" altLang="en-US" sz="1600" dirty="0" err="1"/>
              <a:t>beberapa</a:t>
            </a:r>
            <a:r>
              <a:rPr lang="en-US" altLang="en-US" sz="1600" dirty="0"/>
              <a:t> </a:t>
            </a:r>
            <a:r>
              <a:rPr lang="en-US" altLang="en-US" sz="1600" dirty="0" err="1"/>
              <a:t>tingkat</a:t>
            </a:r>
            <a:r>
              <a:rPr lang="en-US" altLang="en-US" sz="1600" dirty="0"/>
              <a:t>.</a:t>
            </a:r>
          </a:p>
          <a:p>
            <a:pPr eaLnBrk="1" hangingPunct="1"/>
            <a:r>
              <a:rPr lang="en-US" altLang="en-US" sz="1600" dirty="0" err="1"/>
              <a:t>Apabila</a:t>
            </a:r>
            <a:r>
              <a:rPr lang="en-US" altLang="en-US" sz="1600" dirty="0"/>
              <a:t> </a:t>
            </a:r>
            <a:r>
              <a:rPr lang="en-US" altLang="en-US" sz="1600" dirty="0" err="1"/>
              <a:t>tabel</a:t>
            </a:r>
            <a:r>
              <a:rPr lang="en-US" altLang="en-US" sz="1600" dirty="0"/>
              <a:t> yang </a:t>
            </a:r>
            <a:r>
              <a:rPr lang="en-US" altLang="en-US" sz="1600" dirty="0" err="1"/>
              <a:t>diuji</a:t>
            </a:r>
            <a:r>
              <a:rPr lang="en-US" altLang="en-US" sz="1600" dirty="0"/>
              <a:t> </a:t>
            </a:r>
            <a:r>
              <a:rPr lang="en-US" altLang="en-US" sz="1600" dirty="0" err="1"/>
              <a:t>belum</a:t>
            </a:r>
            <a:r>
              <a:rPr lang="en-US" altLang="en-US" sz="1600" dirty="0"/>
              <a:t> </a:t>
            </a:r>
            <a:r>
              <a:rPr lang="en-US" altLang="en-US" sz="1600" dirty="0" err="1"/>
              <a:t>memenuhi</a:t>
            </a:r>
            <a:r>
              <a:rPr lang="en-US" altLang="en-US" sz="1600" dirty="0"/>
              <a:t> </a:t>
            </a:r>
            <a:r>
              <a:rPr lang="en-US" altLang="en-US" sz="1600" dirty="0" err="1"/>
              <a:t>persyaratan</a:t>
            </a:r>
            <a:r>
              <a:rPr lang="en-US" altLang="en-US" sz="1600" dirty="0"/>
              <a:t> </a:t>
            </a:r>
            <a:r>
              <a:rPr lang="en-US" altLang="en-US" sz="1600" dirty="0" err="1"/>
              <a:t>tertentu</a:t>
            </a:r>
            <a:r>
              <a:rPr lang="en-US" altLang="en-US" sz="1600" dirty="0"/>
              <a:t>, </a:t>
            </a:r>
            <a:r>
              <a:rPr lang="en-US" altLang="en-US" sz="1600" dirty="0" err="1"/>
              <a:t>maka</a:t>
            </a:r>
            <a:r>
              <a:rPr lang="en-US" altLang="en-US" sz="1600" dirty="0"/>
              <a:t> </a:t>
            </a:r>
            <a:r>
              <a:rPr lang="en-US" altLang="en-US" sz="1600" dirty="0" err="1"/>
              <a:t>tabel</a:t>
            </a:r>
            <a:r>
              <a:rPr lang="en-US" altLang="en-US" sz="1600" dirty="0"/>
              <a:t> </a:t>
            </a:r>
            <a:r>
              <a:rPr lang="en-US" altLang="en-US" sz="1600" dirty="0" err="1"/>
              <a:t>tersebut</a:t>
            </a:r>
            <a:r>
              <a:rPr lang="en-US" altLang="en-US" sz="1600" dirty="0"/>
              <a:t> </a:t>
            </a:r>
            <a:r>
              <a:rPr lang="en-US" altLang="en-US" sz="1600" dirty="0" err="1"/>
              <a:t>perlu</a:t>
            </a:r>
            <a:r>
              <a:rPr lang="en-US" altLang="en-US" sz="1600" dirty="0"/>
              <a:t> </a:t>
            </a:r>
            <a:r>
              <a:rPr lang="en-US" altLang="en-US" sz="1600" dirty="0" err="1"/>
              <a:t>dipecah</a:t>
            </a:r>
            <a:r>
              <a:rPr lang="en-US" altLang="en-US" sz="1600" dirty="0"/>
              <a:t> </a:t>
            </a:r>
            <a:r>
              <a:rPr lang="en-US" altLang="en-US" sz="1600" dirty="0" err="1"/>
              <a:t>menjadi</a:t>
            </a:r>
            <a:r>
              <a:rPr lang="en-US" altLang="en-US" sz="1600" dirty="0"/>
              <a:t> </a:t>
            </a:r>
            <a:r>
              <a:rPr lang="en-US" altLang="en-US" sz="1600" dirty="0" err="1"/>
              <a:t>beberapa</a:t>
            </a:r>
            <a:r>
              <a:rPr lang="en-US" altLang="en-US" sz="1600" dirty="0"/>
              <a:t> </a:t>
            </a:r>
            <a:r>
              <a:rPr lang="en-US" altLang="en-US" sz="1600" dirty="0" err="1"/>
              <a:t>tabel</a:t>
            </a:r>
            <a:r>
              <a:rPr lang="en-US" altLang="en-US" sz="1600" dirty="0"/>
              <a:t> yang </a:t>
            </a:r>
            <a:r>
              <a:rPr lang="en-US" altLang="en-US" sz="1600" dirty="0" err="1"/>
              <a:t>lebih</a:t>
            </a:r>
            <a:r>
              <a:rPr lang="en-US" altLang="en-US" sz="1600" dirty="0"/>
              <a:t> </a:t>
            </a:r>
            <a:r>
              <a:rPr lang="en-US" altLang="en-US" sz="1600" dirty="0" err="1"/>
              <a:t>sederhana</a:t>
            </a:r>
            <a:r>
              <a:rPr lang="en-US" altLang="en-US" sz="1600" dirty="0"/>
              <a:t> </a:t>
            </a:r>
            <a:r>
              <a:rPr lang="en-US" altLang="en-US" sz="1600" dirty="0" err="1"/>
              <a:t>sampai</a:t>
            </a:r>
            <a:r>
              <a:rPr lang="en-US" altLang="en-US" sz="1600" dirty="0"/>
              <a:t> </a:t>
            </a:r>
            <a:r>
              <a:rPr lang="en-US" altLang="en-US" sz="1600" dirty="0" err="1"/>
              <a:t>memenuhi</a:t>
            </a:r>
            <a:r>
              <a:rPr lang="en-US" altLang="en-US" sz="1600" dirty="0"/>
              <a:t> </a:t>
            </a:r>
            <a:r>
              <a:rPr lang="en-US" altLang="en-US" sz="1600" dirty="0" err="1"/>
              <a:t>bentuk</a:t>
            </a:r>
            <a:r>
              <a:rPr lang="en-US" altLang="en-US" sz="1600" dirty="0"/>
              <a:t> yang optimal.</a:t>
            </a:r>
          </a:p>
          <a:p>
            <a:pPr eaLnBrk="1" hangingPunct="1"/>
            <a:endParaRPr lang="en-US" altLang="en-US"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53" name="Google Shape;2253;p5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t>2. RELATIONSHIP</a:t>
            </a:r>
            <a:endParaRPr sz="3200" dirty="0"/>
          </a:p>
        </p:txBody>
      </p:sp>
      <p:sp>
        <p:nvSpPr>
          <p:cNvPr id="2266" name="Google Shape;2266;p53"/>
          <p:cNvSpPr txBox="1"/>
          <p:nvPr/>
        </p:nvSpPr>
        <p:spPr>
          <a:xfrm>
            <a:off x="3342011" y="1832898"/>
            <a:ext cx="5237283" cy="1170902"/>
          </a:xfrm>
          <a:prstGeom prst="rect">
            <a:avLst/>
          </a:prstGeom>
          <a:noFill/>
          <a:ln>
            <a:noFill/>
          </a:ln>
        </p:spPr>
        <p:txBody>
          <a:bodyPr spcFirstLastPara="1" wrap="square" lIns="0" tIns="6350" rIns="0" bIns="0" anchor="t" anchorCtr="0">
            <a:noAutofit/>
          </a:bodyPr>
          <a:lstStyle/>
          <a:p>
            <a:pPr lvl="0" algn="ctr">
              <a:buClr>
                <a:schemeClr val="dk1"/>
              </a:buClr>
              <a:buSzPts val="600"/>
            </a:pPr>
            <a:r>
              <a:rPr lang="en-US" sz="2400" dirty="0" err="1">
                <a:solidFill>
                  <a:srgbClr val="FFFFFF"/>
                </a:solidFill>
                <a:latin typeface="Roboto Condensed Light"/>
                <a:ea typeface="Roboto Condensed Light"/>
                <a:cs typeface="Roboto Condensed Light"/>
                <a:sym typeface="Roboto Condensed Light"/>
              </a:rPr>
              <a:t>hubungan</a:t>
            </a:r>
            <a:r>
              <a:rPr lang="en-US" sz="2400" dirty="0">
                <a:solidFill>
                  <a:srgbClr val="FFFFFF"/>
                </a:solidFill>
                <a:latin typeface="Roboto Condensed Light"/>
                <a:ea typeface="Roboto Condensed Light"/>
                <a:cs typeface="Roboto Condensed Light"/>
                <a:sym typeface="Roboto Condensed Light"/>
              </a:rPr>
              <a:t> yang </a:t>
            </a:r>
            <a:r>
              <a:rPr lang="en-US" sz="2400" dirty="0" err="1">
                <a:solidFill>
                  <a:srgbClr val="FFFFFF"/>
                </a:solidFill>
                <a:latin typeface="Roboto Condensed Light"/>
                <a:ea typeface="Roboto Condensed Light"/>
                <a:cs typeface="Roboto Condensed Light"/>
                <a:sym typeface="Roboto Condensed Light"/>
              </a:rPr>
              <a:t>terjadi</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antara</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satu</a:t>
            </a:r>
            <a:r>
              <a:rPr lang="en-US" sz="2400" dirty="0">
                <a:solidFill>
                  <a:srgbClr val="FFFFFF"/>
                </a:solidFill>
                <a:latin typeface="Roboto Condensed Light"/>
                <a:ea typeface="Roboto Condensed Light"/>
                <a:cs typeface="Roboto Condensed Light"/>
                <a:sym typeface="Roboto Condensed Light"/>
              </a:rPr>
              <a:t> entity </a:t>
            </a:r>
            <a:r>
              <a:rPr lang="en-US" sz="2400" dirty="0" err="1">
                <a:solidFill>
                  <a:srgbClr val="FFFFFF"/>
                </a:solidFill>
                <a:latin typeface="Roboto Condensed Light"/>
                <a:ea typeface="Roboto Condensed Light"/>
                <a:cs typeface="Roboto Condensed Light"/>
                <a:sym typeface="Roboto Condensed Light"/>
              </a:rPr>
              <a:t>dengan</a:t>
            </a:r>
            <a:r>
              <a:rPr lang="en-US" sz="2400" dirty="0">
                <a:solidFill>
                  <a:srgbClr val="FFFFFF"/>
                </a:solidFill>
                <a:latin typeface="Roboto Condensed Light"/>
                <a:ea typeface="Roboto Condensed Light"/>
                <a:cs typeface="Roboto Condensed Light"/>
                <a:sym typeface="Roboto Condensed Light"/>
              </a:rPr>
              <a:t> entity </a:t>
            </a:r>
            <a:r>
              <a:rPr lang="en-US" sz="2400" dirty="0" err="1">
                <a:solidFill>
                  <a:srgbClr val="FFFFFF"/>
                </a:solidFill>
                <a:latin typeface="Roboto Condensed Light"/>
                <a:ea typeface="Roboto Condensed Light"/>
                <a:cs typeface="Roboto Condensed Light"/>
                <a:sym typeface="Roboto Condensed Light"/>
              </a:rPr>
              <a:t>lainnya</a:t>
            </a:r>
            <a:r>
              <a:rPr lang="en-US" sz="2400" dirty="0">
                <a:solidFill>
                  <a:srgbClr val="FFFFFF"/>
                </a:solidFill>
                <a:latin typeface="Roboto Condensed Light"/>
                <a:ea typeface="Roboto Condensed Light"/>
                <a:cs typeface="Roboto Condensed Light"/>
                <a:sym typeface="Roboto Condensed Light"/>
              </a:rPr>
              <a:t>. </a:t>
            </a:r>
            <a:endParaRPr sz="2400" dirty="0">
              <a:solidFill>
                <a:srgbClr val="FFFFFF"/>
              </a:solidFill>
              <a:latin typeface="Roboto Condensed Light"/>
              <a:ea typeface="Roboto Condensed Light"/>
              <a:cs typeface="Roboto Condensed Light"/>
              <a:sym typeface="Roboto Condensed Light"/>
            </a:endParaRPr>
          </a:p>
        </p:txBody>
      </p:sp>
      <p:sp>
        <p:nvSpPr>
          <p:cNvPr id="2267" name="Google Shape;2267;p53"/>
          <p:cNvSpPr txBox="1"/>
          <p:nvPr/>
        </p:nvSpPr>
        <p:spPr>
          <a:xfrm>
            <a:off x="5955305" y="3268147"/>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2400" dirty="0">
                <a:solidFill>
                  <a:schemeClr val="bg1"/>
                </a:solidFill>
                <a:latin typeface="Sue Ellen Francisco"/>
                <a:ea typeface="Sue Ellen Francisco"/>
                <a:cs typeface="Sue Ellen Francisco"/>
                <a:sym typeface="Sue Ellen Francisco"/>
              </a:rPr>
              <a:t>MEMILIKI</a:t>
            </a:r>
          </a:p>
          <a:p>
            <a:pPr lvl="0">
              <a:buClr>
                <a:schemeClr val="dk1"/>
              </a:buClr>
              <a:buSzPts val="600"/>
            </a:pPr>
            <a:r>
              <a:rPr lang="en-US" sz="2400" dirty="0">
                <a:solidFill>
                  <a:schemeClr val="bg1"/>
                </a:solidFill>
                <a:latin typeface="Sue Ellen Francisco"/>
                <a:ea typeface="Sue Ellen Francisco"/>
                <a:cs typeface="Sue Ellen Francisco"/>
                <a:sym typeface="Sue Ellen Francisco"/>
              </a:rPr>
              <a:t>MEMBUAT</a:t>
            </a:r>
          </a:p>
          <a:p>
            <a:pPr lvl="0">
              <a:buClr>
                <a:schemeClr val="dk1"/>
              </a:buClr>
              <a:buSzPts val="600"/>
            </a:pPr>
            <a:r>
              <a:rPr lang="en-US" sz="2400" dirty="0">
                <a:solidFill>
                  <a:schemeClr val="bg1"/>
                </a:solidFill>
                <a:latin typeface="Sue Ellen Francisco"/>
                <a:ea typeface="Sue Ellen Francisco"/>
                <a:cs typeface="Sue Ellen Francisco"/>
                <a:sym typeface="Sue Ellen Francisco"/>
              </a:rPr>
              <a:t>MENYERAHKAN</a:t>
            </a:r>
          </a:p>
          <a:p>
            <a:pPr lvl="0">
              <a:buClr>
                <a:schemeClr val="dk1"/>
              </a:buClr>
              <a:buSzPts val="600"/>
            </a:pPr>
            <a:r>
              <a:rPr lang="en-US" sz="2400" dirty="0">
                <a:solidFill>
                  <a:schemeClr val="bg1"/>
                </a:solidFill>
                <a:latin typeface="Sue Ellen Francisco"/>
                <a:ea typeface="Sue Ellen Francisco"/>
                <a:cs typeface="Sue Ellen Francisco"/>
                <a:sym typeface="Sue Ellen Francisco"/>
              </a:rPr>
              <a:t>MEMBELI</a:t>
            </a:r>
          </a:p>
        </p:txBody>
      </p:sp>
      <p:sp>
        <p:nvSpPr>
          <p:cNvPr id="39" name="Google Shape;2267;p53"/>
          <p:cNvSpPr txBox="1"/>
          <p:nvPr/>
        </p:nvSpPr>
        <p:spPr>
          <a:xfrm>
            <a:off x="3757440" y="2720551"/>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2400" dirty="0">
                <a:solidFill>
                  <a:schemeClr val="bg1"/>
                </a:solidFill>
                <a:latin typeface="Sue Ellen Francisco"/>
                <a:ea typeface="Sue Ellen Francisco"/>
                <a:cs typeface="Sue Ellen Francisco"/>
                <a:sym typeface="Sue Ellen Francisco"/>
              </a:rPr>
              <a:t>CONTOH= </a:t>
            </a:r>
          </a:p>
        </p:txBody>
      </p:sp>
      <p:sp>
        <p:nvSpPr>
          <p:cNvPr id="3" name="Flowchart: Decision 2"/>
          <p:cNvSpPr/>
          <p:nvPr/>
        </p:nvSpPr>
        <p:spPr>
          <a:xfrm>
            <a:off x="1144146" y="2096190"/>
            <a:ext cx="1774605" cy="1077321"/>
          </a:xfrm>
          <a:prstGeom prst="flowChartDecision">
            <a:avLst/>
          </a:prstGeom>
          <a:noFill/>
          <a:ln w="3810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dk1"/>
              </a:solidFill>
            </a:endParaRPr>
          </a:p>
        </p:txBody>
      </p:sp>
    </p:spTree>
    <p:extLst>
      <p:ext uri="{BB962C8B-B14F-4D97-AF65-F5344CB8AC3E}">
        <p14:creationId xmlns:p14="http://schemas.microsoft.com/office/powerpoint/2010/main" val="1833651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6606-DCBE-4DE0-8AF8-F6B2183C28D0}"/>
              </a:ext>
            </a:extLst>
          </p:cNvPr>
          <p:cNvSpPr>
            <a:spLocks noGrp="1"/>
          </p:cNvSpPr>
          <p:nvPr>
            <p:ph type="title"/>
          </p:nvPr>
        </p:nvSpPr>
        <p:spPr/>
        <p:txBody>
          <a:bodyPr/>
          <a:lstStyle/>
          <a:p>
            <a:pPr>
              <a:defRPr/>
            </a:pPr>
            <a:r>
              <a:rPr lang="en-US" dirty="0"/>
              <a:t>KOMPONEN (SIMBOL) ERD</a:t>
            </a:r>
          </a:p>
        </p:txBody>
      </p:sp>
      <p:sp>
        <p:nvSpPr>
          <p:cNvPr id="59395" name="Content Placeholder 2">
            <a:extLst>
              <a:ext uri="{FF2B5EF4-FFF2-40B4-BE49-F238E27FC236}">
                <a16:creationId xmlns:a16="http://schemas.microsoft.com/office/drawing/2014/main" id="{21F1D710-11AD-4D8F-8AB5-05C97F10C80F}"/>
              </a:ext>
            </a:extLst>
          </p:cNvPr>
          <p:cNvSpPr>
            <a:spLocks noGrp="1"/>
          </p:cNvSpPr>
          <p:nvPr>
            <p:ph sz="quarter" idx="4294967295"/>
          </p:nvPr>
        </p:nvSpPr>
        <p:spPr>
          <a:xfrm>
            <a:off x="914400" y="1236369"/>
            <a:ext cx="6172200" cy="800100"/>
          </a:xfrm>
        </p:spPr>
        <p:txBody>
          <a:bodyPr/>
          <a:lstStyle/>
          <a:p>
            <a:pPr>
              <a:buFont typeface="Wingdings 3" panose="05040102010807070707" pitchFamily="18" charset="2"/>
              <a:buNone/>
            </a:pPr>
            <a:r>
              <a:rPr lang="en-US" altLang="en-US" dirty="0"/>
              <a:t>RELATIONSHIP</a:t>
            </a:r>
          </a:p>
          <a:p>
            <a:pPr>
              <a:buFont typeface="Wingdings 3" panose="05040102010807070707" pitchFamily="18" charset="2"/>
              <a:buNone/>
            </a:pPr>
            <a:r>
              <a:rPr lang="en-US" altLang="en-US" dirty="0" err="1"/>
              <a:t>Contoh</a:t>
            </a:r>
            <a:r>
              <a:rPr lang="en-US" altLang="en-US" dirty="0"/>
              <a:t> </a:t>
            </a:r>
            <a:r>
              <a:rPr lang="en-US" altLang="en-US" dirty="0" err="1"/>
              <a:t>penggunaan</a:t>
            </a:r>
            <a:r>
              <a:rPr lang="en-US" altLang="en-US" dirty="0"/>
              <a:t> </a:t>
            </a:r>
            <a:r>
              <a:rPr lang="en-US" altLang="en-US" dirty="0" err="1"/>
              <a:t>simbol</a:t>
            </a:r>
            <a:r>
              <a:rPr lang="en-US" altLang="en-US" dirty="0"/>
              <a:t> relationship:</a:t>
            </a:r>
          </a:p>
        </p:txBody>
      </p:sp>
      <p:sp>
        <p:nvSpPr>
          <p:cNvPr id="10" name="Rectangle 9">
            <a:extLst>
              <a:ext uri="{FF2B5EF4-FFF2-40B4-BE49-F238E27FC236}">
                <a16:creationId xmlns:a16="http://schemas.microsoft.com/office/drawing/2014/main" id="{9DAD79F6-4447-47CB-B00B-BD75089B3DF3}"/>
              </a:ext>
            </a:extLst>
          </p:cNvPr>
          <p:cNvSpPr/>
          <p:nvPr/>
        </p:nvSpPr>
        <p:spPr>
          <a:xfrm>
            <a:off x="1730179" y="2249782"/>
            <a:ext cx="120015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PEGAWAI</a:t>
            </a:r>
          </a:p>
        </p:txBody>
      </p:sp>
      <p:sp>
        <p:nvSpPr>
          <p:cNvPr id="11" name="Diamond 10">
            <a:extLst>
              <a:ext uri="{FF2B5EF4-FFF2-40B4-BE49-F238E27FC236}">
                <a16:creationId xmlns:a16="http://schemas.microsoft.com/office/drawing/2014/main" id="{44B08134-3444-4562-9509-8F3EB38C2791}"/>
              </a:ext>
            </a:extLst>
          </p:cNvPr>
          <p:cNvSpPr/>
          <p:nvPr/>
        </p:nvSpPr>
        <p:spPr>
          <a:xfrm>
            <a:off x="3558979" y="2142626"/>
            <a:ext cx="1714500" cy="6858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MEMILIKI</a:t>
            </a:r>
          </a:p>
        </p:txBody>
      </p:sp>
      <p:sp>
        <p:nvSpPr>
          <p:cNvPr id="12" name="Rectangle 11">
            <a:extLst>
              <a:ext uri="{FF2B5EF4-FFF2-40B4-BE49-F238E27FC236}">
                <a16:creationId xmlns:a16="http://schemas.microsoft.com/office/drawing/2014/main" id="{600C0E72-22D1-445E-88A0-A44AA8DA5B33}"/>
              </a:ext>
            </a:extLst>
          </p:cNvPr>
          <p:cNvSpPr/>
          <p:nvPr/>
        </p:nvSpPr>
        <p:spPr>
          <a:xfrm>
            <a:off x="5959279" y="2249782"/>
            <a:ext cx="120015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KENDARAAN</a:t>
            </a:r>
          </a:p>
        </p:txBody>
      </p:sp>
      <p:cxnSp>
        <p:nvCxnSpPr>
          <p:cNvPr id="14" name="Straight Arrow Connector 13">
            <a:extLst>
              <a:ext uri="{FF2B5EF4-FFF2-40B4-BE49-F238E27FC236}">
                <a16:creationId xmlns:a16="http://schemas.microsoft.com/office/drawing/2014/main" id="{F000264A-3693-47AB-8D56-3268F8C5158F}"/>
              </a:ext>
            </a:extLst>
          </p:cNvPr>
          <p:cNvCxnSpPr>
            <a:stCxn id="10" idx="3"/>
            <a:endCxn id="11" idx="1"/>
          </p:cNvCxnSpPr>
          <p:nvPr/>
        </p:nvCxnSpPr>
        <p:spPr>
          <a:xfrm>
            <a:off x="2930329" y="2478382"/>
            <a:ext cx="628650" cy="7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096687-BDEA-43AC-899B-3020B458DE3D}"/>
              </a:ext>
            </a:extLst>
          </p:cNvPr>
          <p:cNvCxnSpPr>
            <a:stCxn id="11" idx="3"/>
            <a:endCxn id="12" idx="1"/>
          </p:cNvCxnSpPr>
          <p:nvPr/>
        </p:nvCxnSpPr>
        <p:spPr>
          <a:xfrm flipV="1">
            <a:off x="5273479" y="2478382"/>
            <a:ext cx="685800" cy="7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AD159D5-9077-4D39-981E-9E00E0C19C1F}"/>
              </a:ext>
            </a:extLst>
          </p:cNvPr>
          <p:cNvSpPr txBox="1">
            <a:spLocks/>
          </p:cNvSpPr>
          <p:nvPr/>
        </p:nvSpPr>
        <p:spPr>
          <a:xfrm>
            <a:off x="1106081" y="3270339"/>
            <a:ext cx="6172200" cy="1143000"/>
          </a:xfrm>
          <a:prstGeom prst="rect">
            <a:avLst/>
          </a:prstGeom>
        </p:spPr>
        <p:txBody>
          <a:bodyPr>
            <a:normAutofit/>
          </a:bodyPr>
          <a:lstStyle/>
          <a:p>
            <a:pPr marL="257175" indent="-257175">
              <a:spcBef>
                <a:spcPct val="20000"/>
              </a:spcBef>
              <a:defRPr/>
            </a:pPr>
            <a:r>
              <a:rPr lang="en-US" dirty="0">
                <a:solidFill>
                  <a:schemeClr val="dk2"/>
                </a:solidFill>
                <a:latin typeface="Montserrat"/>
                <a:sym typeface="Montserrat"/>
              </a:rPr>
              <a:t>KETERANGAN</a:t>
            </a:r>
          </a:p>
          <a:p>
            <a:pPr>
              <a:spcBef>
                <a:spcPct val="20000"/>
              </a:spcBef>
              <a:defRPr/>
            </a:pPr>
            <a:r>
              <a:rPr lang="en-US" dirty="0" err="1">
                <a:solidFill>
                  <a:schemeClr val="dk2"/>
                </a:solidFill>
                <a:latin typeface="Montserrat"/>
                <a:sym typeface="Montserrat"/>
              </a:rPr>
              <a:t>Memiliki</a:t>
            </a:r>
            <a:r>
              <a:rPr lang="en-US" dirty="0">
                <a:solidFill>
                  <a:schemeClr val="dk2"/>
                </a:solidFill>
                <a:latin typeface="Montserrat"/>
                <a:sym typeface="Montserrat"/>
              </a:rPr>
              <a:t> </a:t>
            </a:r>
            <a:r>
              <a:rPr lang="en-US" dirty="0" err="1">
                <a:solidFill>
                  <a:schemeClr val="dk2"/>
                </a:solidFill>
                <a:latin typeface="Montserrat"/>
                <a:sym typeface="Montserrat"/>
              </a:rPr>
              <a:t>adalah</a:t>
            </a:r>
            <a:r>
              <a:rPr lang="en-US" dirty="0">
                <a:solidFill>
                  <a:schemeClr val="dk2"/>
                </a:solidFill>
                <a:latin typeface="Montserrat"/>
                <a:sym typeface="Montserrat"/>
              </a:rPr>
              <a:t> relationship set  yang </a:t>
            </a:r>
            <a:r>
              <a:rPr lang="en-US" dirty="0" err="1">
                <a:solidFill>
                  <a:schemeClr val="dk2"/>
                </a:solidFill>
                <a:latin typeface="Montserrat"/>
                <a:sym typeface="Montserrat"/>
              </a:rPr>
              <a:t>terbentuk</a:t>
            </a:r>
            <a:r>
              <a:rPr lang="en-US" dirty="0">
                <a:solidFill>
                  <a:schemeClr val="dk2"/>
                </a:solidFill>
                <a:latin typeface="Montserrat"/>
                <a:sym typeface="Montserrat"/>
              </a:rPr>
              <a:t> </a:t>
            </a:r>
            <a:r>
              <a:rPr lang="en-US" dirty="0" err="1">
                <a:solidFill>
                  <a:schemeClr val="dk2"/>
                </a:solidFill>
                <a:latin typeface="Montserrat"/>
                <a:sym typeface="Montserrat"/>
              </a:rPr>
              <a:t>antara</a:t>
            </a:r>
            <a:r>
              <a:rPr lang="en-US" dirty="0">
                <a:solidFill>
                  <a:schemeClr val="dk2"/>
                </a:solidFill>
                <a:latin typeface="Montserrat"/>
                <a:sym typeface="Montserrat"/>
              </a:rPr>
              <a:t> entity </a:t>
            </a:r>
            <a:r>
              <a:rPr lang="en-US" dirty="0" err="1">
                <a:solidFill>
                  <a:schemeClr val="dk2"/>
                </a:solidFill>
                <a:latin typeface="Montserrat"/>
                <a:sym typeface="Montserrat"/>
              </a:rPr>
              <a:t>pegawai</a:t>
            </a:r>
            <a:r>
              <a:rPr lang="en-US" dirty="0">
                <a:solidFill>
                  <a:schemeClr val="dk2"/>
                </a:solidFill>
                <a:latin typeface="Montserrat"/>
                <a:sym typeface="Montserrat"/>
              </a:rPr>
              <a:t> </a:t>
            </a:r>
            <a:r>
              <a:rPr lang="en-US" dirty="0" err="1">
                <a:solidFill>
                  <a:schemeClr val="dk2"/>
                </a:solidFill>
                <a:latin typeface="Montserrat"/>
                <a:sym typeface="Montserrat"/>
              </a:rPr>
              <a:t>dengan</a:t>
            </a:r>
            <a:r>
              <a:rPr lang="en-US" dirty="0">
                <a:solidFill>
                  <a:schemeClr val="dk2"/>
                </a:solidFill>
                <a:latin typeface="Montserrat"/>
                <a:sym typeface="Montserrat"/>
              </a:rPr>
              <a:t> entity </a:t>
            </a:r>
            <a:r>
              <a:rPr lang="en-US" dirty="0" err="1">
                <a:solidFill>
                  <a:schemeClr val="dk2"/>
                </a:solidFill>
                <a:latin typeface="Montserrat"/>
                <a:sym typeface="Montserrat"/>
              </a:rPr>
              <a:t>kendaraan</a:t>
            </a:r>
            <a:endParaRPr lang="en-US" dirty="0">
              <a:solidFill>
                <a:schemeClr val="dk2"/>
              </a:solidFill>
              <a:latin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53" name="Google Shape;2253;p5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t>3. ATRIBUT</a:t>
            </a:r>
            <a:endParaRPr sz="3200" dirty="0"/>
          </a:p>
        </p:txBody>
      </p:sp>
      <p:sp>
        <p:nvSpPr>
          <p:cNvPr id="2266" name="Google Shape;2266;p53"/>
          <p:cNvSpPr txBox="1"/>
          <p:nvPr/>
        </p:nvSpPr>
        <p:spPr>
          <a:xfrm>
            <a:off x="3262478" y="1512742"/>
            <a:ext cx="5480043" cy="2549291"/>
          </a:xfrm>
          <a:prstGeom prst="rect">
            <a:avLst/>
          </a:prstGeom>
          <a:noFill/>
          <a:ln>
            <a:noFill/>
          </a:ln>
        </p:spPr>
        <p:txBody>
          <a:bodyPr spcFirstLastPara="1" wrap="square" lIns="0" tIns="6350" rIns="0" bIns="0" anchor="t" anchorCtr="0">
            <a:noAutofit/>
          </a:bodyPr>
          <a:lstStyle/>
          <a:p>
            <a:pPr lvl="0" algn="ctr">
              <a:buClr>
                <a:schemeClr val="dk1"/>
              </a:buClr>
              <a:buSzPts val="600"/>
            </a:pPr>
            <a:r>
              <a:rPr lang="en-US" sz="2400" dirty="0" err="1">
                <a:solidFill>
                  <a:srgbClr val="FFFFFF"/>
                </a:solidFill>
                <a:latin typeface="Roboto Condensed Light"/>
                <a:ea typeface="Roboto Condensed Light"/>
                <a:cs typeface="Roboto Condensed Light"/>
                <a:sym typeface="Roboto Condensed Light"/>
              </a:rPr>
              <a:t>karakteristik</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dari</a:t>
            </a:r>
            <a:r>
              <a:rPr lang="en-US" sz="2400" dirty="0">
                <a:solidFill>
                  <a:srgbClr val="FFFFFF"/>
                </a:solidFill>
                <a:latin typeface="Roboto Condensed Light"/>
                <a:ea typeface="Roboto Condensed Light"/>
                <a:cs typeface="Roboto Condensed Light"/>
                <a:sym typeface="Roboto Condensed Light"/>
              </a:rPr>
              <a:t> entity </a:t>
            </a:r>
            <a:r>
              <a:rPr lang="en-US" sz="2400" dirty="0" err="1">
                <a:solidFill>
                  <a:srgbClr val="FFFFFF"/>
                </a:solidFill>
                <a:latin typeface="Roboto Condensed Light"/>
                <a:ea typeface="Roboto Condensed Light"/>
                <a:cs typeface="Roboto Condensed Light"/>
                <a:sym typeface="Roboto Condensed Light"/>
              </a:rPr>
              <a:t>atau</a:t>
            </a:r>
            <a:r>
              <a:rPr lang="en-US" sz="2400" dirty="0">
                <a:solidFill>
                  <a:srgbClr val="FFFFFF"/>
                </a:solidFill>
                <a:latin typeface="Roboto Condensed Light"/>
                <a:ea typeface="Roboto Condensed Light"/>
                <a:cs typeface="Roboto Condensed Light"/>
                <a:sym typeface="Roboto Condensed Light"/>
              </a:rPr>
              <a:t> relationship yang </a:t>
            </a:r>
            <a:r>
              <a:rPr lang="en-US" sz="2400" dirty="0" err="1">
                <a:solidFill>
                  <a:srgbClr val="FFFFFF"/>
                </a:solidFill>
                <a:latin typeface="Roboto Condensed Light"/>
                <a:ea typeface="Roboto Condensed Light"/>
                <a:cs typeface="Roboto Condensed Light"/>
                <a:sym typeface="Roboto Condensed Light"/>
              </a:rPr>
              <a:t>menyediakan</a:t>
            </a:r>
            <a:r>
              <a:rPr lang="en-US" sz="2400" dirty="0">
                <a:solidFill>
                  <a:srgbClr val="FFFFFF"/>
                </a:solidFill>
                <a:latin typeface="Roboto Condensed Light"/>
                <a:ea typeface="Roboto Condensed Light"/>
                <a:cs typeface="Roboto Condensed Light"/>
                <a:sym typeface="Roboto Condensed Light"/>
              </a:rPr>
              <a:t> </a:t>
            </a:r>
            <a:r>
              <a:rPr lang="en-US" sz="2400" dirty="0" err="1">
                <a:solidFill>
                  <a:srgbClr val="FFFFFF"/>
                </a:solidFill>
                <a:latin typeface="Roboto Condensed Light"/>
                <a:ea typeface="Roboto Condensed Light"/>
                <a:cs typeface="Roboto Condensed Light"/>
                <a:sym typeface="Roboto Condensed Light"/>
              </a:rPr>
              <a:t>penjelasan</a:t>
            </a:r>
            <a:r>
              <a:rPr lang="en-US" sz="2400" dirty="0">
                <a:solidFill>
                  <a:srgbClr val="FFFFFF"/>
                </a:solidFill>
                <a:latin typeface="Roboto Condensed Light"/>
                <a:ea typeface="Roboto Condensed Light"/>
                <a:cs typeface="Roboto Condensed Light"/>
                <a:sym typeface="Roboto Condensed Light"/>
              </a:rPr>
              <a:t> detail </a:t>
            </a:r>
            <a:r>
              <a:rPr lang="en-US" sz="2400" dirty="0" err="1">
                <a:solidFill>
                  <a:srgbClr val="FFFFFF"/>
                </a:solidFill>
                <a:latin typeface="Roboto Condensed Light"/>
                <a:ea typeface="Roboto Condensed Light"/>
                <a:cs typeface="Roboto Condensed Light"/>
                <a:sym typeface="Roboto Condensed Light"/>
              </a:rPr>
              <a:t>tentang</a:t>
            </a:r>
            <a:r>
              <a:rPr lang="en-US" sz="2400" dirty="0">
                <a:solidFill>
                  <a:srgbClr val="FFFFFF"/>
                </a:solidFill>
                <a:latin typeface="Roboto Condensed Light"/>
                <a:ea typeface="Roboto Condensed Light"/>
                <a:cs typeface="Roboto Condensed Light"/>
                <a:sym typeface="Roboto Condensed Light"/>
              </a:rPr>
              <a:t> entity </a:t>
            </a:r>
            <a:r>
              <a:rPr lang="en-US" sz="2400" dirty="0" err="1">
                <a:solidFill>
                  <a:srgbClr val="FFFFFF"/>
                </a:solidFill>
                <a:latin typeface="Roboto Condensed Light"/>
                <a:ea typeface="Roboto Condensed Light"/>
                <a:cs typeface="Roboto Condensed Light"/>
                <a:sym typeface="Roboto Condensed Light"/>
              </a:rPr>
              <a:t>atau</a:t>
            </a:r>
            <a:r>
              <a:rPr lang="en-US" sz="2400" dirty="0">
                <a:solidFill>
                  <a:srgbClr val="FFFFFF"/>
                </a:solidFill>
                <a:latin typeface="Roboto Condensed Light"/>
                <a:ea typeface="Roboto Condensed Light"/>
                <a:cs typeface="Roboto Condensed Light"/>
                <a:sym typeface="Roboto Condensed Light"/>
              </a:rPr>
              <a:t> relationship </a:t>
            </a:r>
            <a:r>
              <a:rPr lang="en-US" sz="2400" dirty="0" err="1">
                <a:solidFill>
                  <a:srgbClr val="FFFFFF"/>
                </a:solidFill>
                <a:latin typeface="Roboto Condensed Light"/>
                <a:ea typeface="Roboto Condensed Light"/>
                <a:cs typeface="Roboto Condensed Light"/>
                <a:sym typeface="Roboto Condensed Light"/>
              </a:rPr>
              <a:t>tersebut</a:t>
            </a:r>
            <a:r>
              <a:rPr lang="en-US" sz="2400" dirty="0">
                <a:solidFill>
                  <a:srgbClr val="FFFFFF"/>
                </a:solidFill>
                <a:latin typeface="Roboto Condensed Light"/>
                <a:ea typeface="Roboto Condensed Light"/>
                <a:cs typeface="Roboto Condensed Light"/>
                <a:sym typeface="Roboto Condensed Light"/>
              </a:rPr>
              <a:t>.</a:t>
            </a:r>
          </a:p>
        </p:txBody>
      </p:sp>
      <p:sp>
        <p:nvSpPr>
          <p:cNvPr id="2267" name="Google Shape;2267;p53"/>
          <p:cNvSpPr txBox="1"/>
          <p:nvPr/>
        </p:nvSpPr>
        <p:spPr>
          <a:xfrm>
            <a:off x="4572000" y="3356150"/>
            <a:ext cx="4709868"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1800" dirty="0">
                <a:solidFill>
                  <a:schemeClr val="bg1"/>
                </a:solidFill>
                <a:latin typeface="Sue Ellen Francisco"/>
                <a:ea typeface="Sue Ellen Francisco"/>
                <a:cs typeface="Sue Ellen Francisco"/>
                <a:sym typeface="Sue Ellen Francisco"/>
              </a:rPr>
              <a:t>ATRIBUT DARI ENTITAS MAHASISWA:</a:t>
            </a:r>
          </a:p>
          <a:p>
            <a:pPr marL="342900" lvl="0" indent="-342900">
              <a:buClr>
                <a:schemeClr val="dk1"/>
              </a:buClr>
              <a:buSzPts val="600"/>
              <a:buFont typeface="Arial" panose="020B0604020202020204" pitchFamily="34" charset="0"/>
              <a:buChar char="•"/>
            </a:pPr>
            <a:r>
              <a:rPr lang="en-US" sz="1800" dirty="0">
                <a:solidFill>
                  <a:schemeClr val="bg1"/>
                </a:solidFill>
                <a:latin typeface="Sue Ellen Francisco"/>
                <a:ea typeface="Sue Ellen Francisco"/>
                <a:cs typeface="Sue Ellen Francisco"/>
                <a:sym typeface="Sue Ellen Francisco"/>
              </a:rPr>
              <a:t>NPM</a:t>
            </a:r>
          </a:p>
          <a:p>
            <a:pPr marL="342900" lvl="0" indent="-342900">
              <a:buClr>
                <a:schemeClr val="dk1"/>
              </a:buClr>
              <a:buSzPts val="600"/>
              <a:buFontTx/>
              <a:buChar char="-"/>
            </a:pPr>
            <a:r>
              <a:rPr lang="en-US" sz="1800" dirty="0">
                <a:solidFill>
                  <a:schemeClr val="bg1"/>
                </a:solidFill>
                <a:latin typeface="Sue Ellen Francisco"/>
                <a:ea typeface="Sue Ellen Francisco"/>
                <a:cs typeface="Sue Ellen Francisco"/>
                <a:sym typeface="Sue Ellen Francisco"/>
              </a:rPr>
              <a:t>NAMA</a:t>
            </a:r>
          </a:p>
          <a:p>
            <a:pPr marL="342900" lvl="0" indent="-342900">
              <a:buClr>
                <a:schemeClr val="dk1"/>
              </a:buClr>
              <a:buSzPts val="600"/>
              <a:buFontTx/>
              <a:buChar char="-"/>
            </a:pPr>
            <a:r>
              <a:rPr lang="en-US" sz="1800" dirty="0">
                <a:solidFill>
                  <a:schemeClr val="bg1"/>
                </a:solidFill>
                <a:latin typeface="Sue Ellen Francisco"/>
                <a:ea typeface="Sue Ellen Francisco"/>
                <a:cs typeface="Sue Ellen Francisco"/>
                <a:sym typeface="Sue Ellen Francisco"/>
              </a:rPr>
              <a:t>ALAMAT</a:t>
            </a:r>
          </a:p>
          <a:p>
            <a:pPr marL="342900" lvl="0" indent="-342900">
              <a:buClr>
                <a:schemeClr val="dk1"/>
              </a:buClr>
              <a:buSzPts val="600"/>
              <a:buFontTx/>
              <a:buChar char="-"/>
            </a:pPr>
            <a:r>
              <a:rPr lang="en-US" sz="1800" dirty="0">
                <a:solidFill>
                  <a:schemeClr val="bg1"/>
                </a:solidFill>
                <a:latin typeface="Sue Ellen Francisco"/>
                <a:ea typeface="Sue Ellen Francisco"/>
                <a:cs typeface="Sue Ellen Francisco"/>
                <a:sym typeface="Sue Ellen Francisco"/>
              </a:rPr>
              <a:t>NO TLP</a:t>
            </a:r>
          </a:p>
          <a:p>
            <a:pPr marL="342900" lvl="0" indent="-342900">
              <a:buClr>
                <a:schemeClr val="dk1"/>
              </a:buClr>
              <a:buSzPts val="600"/>
              <a:buFontTx/>
              <a:buChar char="-"/>
            </a:pPr>
            <a:r>
              <a:rPr lang="en-US" sz="1800" dirty="0">
                <a:solidFill>
                  <a:schemeClr val="bg1"/>
                </a:solidFill>
                <a:latin typeface="Sue Ellen Francisco"/>
                <a:ea typeface="Sue Ellen Francisco"/>
                <a:cs typeface="Sue Ellen Francisco"/>
                <a:sym typeface="Sue Ellen Francisco"/>
              </a:rPr>
              <a:t>JURUSAN</a:t>
            </a:r>
          </a:p>
          <a:p>
            <a:pPr marL="342900" lvl="0" indent="-342900">
              <a:buClr>
                <a:schemeClr val="dk1"/>
              </a:buClr>
              <a:buSzPts val="600"/>
              <a:buFontTx/>
              <a:buChar char="-"/>
            </a:pPr>
            <a:endParaRPr lang="en-US" sz="1800" dirty="0">
              <a:solidFill>
                <a:schemeClr val="bg1"/>
              </a:solidFill>
              <a:latin typeface="Sue Ellen Francisco"/>
              <a:ea typeface="Sue Ellen Francisco"/>
              <a:cs typeface="Sue Ellen Francisco"/>
              <a:sym typeface="Sue Ellen Francisco"/>
            </a:endParaRPr>
          </a:p>
        </p:txBody>
      </p:sp>
      <p:sp>
        <p:nvSpPr>
          <p:cNvPr id="39" name="Google Shape;2267;p53"/>
          <p:cNvSpPr txBox="1"/>
          <p:nvPr/>
        </p:nvSpPr>
        <p:spPr>
          <a:xfrm>
            <a:off x="3248157" y="2484131"/>
            <a:ext cx="2222346" cy="1641250"/>
          </a:xfrm>
          <a:prstGeom prst="rect">
            <a:avLst/>
          </a:prstGeom>
          <a:noFill/>
          <a:ln>
            <a:noFill/>
          </a:ln>
        </p:spPr>
        <p:txBody>
          <a:bodyPr spcFirstLastPara="1" wrap="square" lIns="0" tIns="6350" rIns="0" bIns="0" anchor="b" anchorCtr="0">
            <a:noAutofit/>
          </a:bodyPr>
          <a:lstStyle/>
          <a:p>
            <a:pPr lvl="0">
              <a:buClr>
                <a:schemeClr val="dk1"/>
              </a:buClr>
              <a:buSzPts val="600"/>
            </a:pPr>
            <a:r>
              <a:rPr lang="en-US" sz="1800" dirty="0">
                <a:solidFill>
                  <a:schemeClr val="bg1"/>
                </a:solidFill>
                <a:latin typeface="Sue Ellen Francisco"/>
                <a:ea typeface="Sue Ellen Francisco"/>
                <a:cs typeface="Sue Ellen Francisco"/>
                <a:sym typeface="Sue Ellen Francisco"/>
              </a:rPr>
              <a:t>CONTOH= </a:t>
            </a:r>
          </a:p>
        </p:txBody>
      </p:sp>
      <p:sp>
        <p:nvSpPr>
          <p:cNvPr id="2" name="Oval 1"/>
          <p:cNvSpPr/>
          <p:nvPr/>
        </p:nvSpPr>
        <p:spPr>
          <a:xfrm>
            <a:off x="1178271" y="2039789"/>
            <a:ext cx="1700696" cy="1063922"/>
          </a:xfrm>
          <a:prstGeom prst="ellipse">
            <a:avLst/>
          </a:prstGeom>
          <a:noFill/>
          <a:ln w="3810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dk1"/>
              </a:solidFill>
            </a:endParaRPr>
          </a:p>
        </p:txBody>
      </p:sp>
    </p:spTree>
    <p:extLst>
      <p:ext uri="{BB962C8B-B14F-4D97-AF65-F5344CB8AC3E}">
        <p14:creationId xmlns:p14="http://schemas.microsoft.com/office/powerpoint/2010/main" val="1019023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1992-E29D-42BD-94B8-5012D8DCF4D0}"/>
              </a:ext>
            </a:extLst>
          </p:cNvPr>
          <p:cNvSpPr>
            <a:spLocks noGrp="1"/>
          </p:cNvSpPr>
          <p:nvPr>
            <p:ph type="title"/>
          </p:nvPr>
        </p:nvSpPr>
        <p:spPr/>
        <p:txBody>
          <a:bodyPr/>
          <a:lstStyle/>
          <a:p>
            <a:pPr>
              <a:defRPr/>
            </a:pPr>
            <a:r>
              <a:rPr lang="en-US" dirty="0"/>
              <a:t>KOMPONEN (SIMBOL) ERD</a:t>
            </a:r>
          </a:p>
        </p:txBody>
      </p:sp>
      <p:sp>
        <p:nvSpPr>
          <p:cNvPr id="63491" name="Content Placeholder 2">
            <a:extLst>
              <a:ext uri="{FF2B5EF4-FFF2-40B4-BE49-F238E27FC236}">
                <a16:creationId xmlns:a16="http://schemas.microsoft.com/office/drawing/2014/main" id="{B77C9F18-2858-4718-9A8D-C4644A617CE4}"/>
              </a:ext>
            </a:extLst>
          </p:cNvPr>
          <p:cNvSpPr>
            <a:spLocks noGrp="1"/>
          </p:cNvSpPr>
          <p:nvPr>
            <p:ph sz="quarter" idx="4294967295"/>
          </p:nvPr>
        </p:nvSpPr>
        <p:spPr>
          <a:xfrm>
            <a:off x="631179" y="1314450"/>
            <a:ext cx="6172200" cy="685800"/>
          </a:xfrm>
        </p:spPr>
        <p:txBody>
          <a:bodyPr/>
          <a:lstStyle/>
          <a:p>
            <a:pPr>
              <a:buFont typeface="Wingdings 3" panose="05040102010807070707" pitchFamily="18" charset="2"/>
              <a:buNone/>
            </a:pPr>
            <a:r>
              <a:rPr lang="en-US" altLang="en-US" sz="1600" dirty="0" err="1"/>
              <a:t>Contoh</a:t>
            </a:r>
            <a:r>
              <a:rPr lang="en-US" altLang="en-US" sz="1600" dirty="0"/>
              <a:t> </a:t>
            </a:r>
            <a:r>
              <a:rPr lang="en-US" altLang="en-US" sz="1600" dirty="0" err="1"/>
              <a:t>peggunaan</a:t>
            </a:r>
            <a:r>
              <a:rPr lang="en-US" altLang="en-US" sz="1600" dirty="0"/>
              <a:t> </a:t>
            </a:r>
            <a:r>
              <a:rPr lang="en-US" altLang="en-US" sz="1600" dirty="0" err="1"/>
              <a:t>simbol</a:t>
            </a:r>
            <a:r>
              <a:rPr lang="en-US" altLang="en-US" sz="1600" dirty="0"/>
              <a:t> </a:t>
            </a:r>
            <a:r>
              <a:rPr lang="en-US" altLang="en-US" sz="1600" dirty="0" err="1"/>
              <a:t>atribut</a:t>
            </a:r>
            <a:r>
              <a:rPr lang="en-US" altLang="en-US" sz="1600" dirty="0"/>
              <a:t>:</a:t>
            </a:r>
          </a:p>
        </p:txBody>
      </p:sp>
      <p:sp>
        <p:nvSpPr>
          <p:cNvPr id="12" name="Rectangle 11">
            <a:extLst>
              <a:ext uri="{FF2B5EF4-FFF2-40B4-BE49-F238E27FC236}">
                <a16:creationId xmlns:a16="http://schemas.microsoft.com/office/drawing/2014/main" id="{E15CE207-967D-436D-A841-83074479660E}"/>
              </a:ext>
            </a:extLst>
          </p:cNvPr>
          <p:cNvSpPr/>
          <p:nvPr/>
        </p:nvSpPr>
        <p:spPr>
          <a:xfrm>
            <a:off x="1771650" y="2743200"/>
            <a:ext cx="1428750"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PEGAWAI</a:t>
            </a:r>
          </a:p>
        </p:txBody>
      </p:sp>
      <p:sp>
        <p:nvSpPr>
          <p:cNvPr id="13" name="Oval 12">
            <a:extLst>
              <a:ext uri="{FF2B5EF4-FFF2-40B4-BE49-F238E27FC236}">
                <a16:creationId xmlns:a16="http://schemas.microsoft.com/office/drawing/2014/main" id="{E99E5FD3-C722-4990-9459-61C5414F820B}"/>
              </a:ext>
            </a:extLst>
          </p:cNvPr>
          <p:cNvSpPr/>
          <p:nvPr/>
        </p:nvSpPr>
        <p:spPr>
          <a:xfrm>
            <a:off x="4400550" y="1657350"/>
            <a:ext cx="17145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NIP</a:t>
            </a:r>
          </a:p>
        </p:txBody>
      </p:sp>
      <p:sp>
        <p:nvSpPr>
          <p:cNvPr id="14" name="Oval 13">
            <a:extLst>
              <a:ext uri="{FF2B5EF4-FFF2-40B4-BE49-F238E27FC236}">
                <a16:creationId xmlns:a16="http://schemas.microsoft.com/office/drawing/2014/main" id="{441AD134-6ADA-4E6B-90D9-58557AFEDA1F}"/>
              </a:ext>
            </a:extLst>
          </p:cNvPr>
          <p:cNvSpPr/>
          <p:nvPr/>
        </p:nvSpPr>
        <p:spPr>
          <a:xfrm>
            <a:off x="4400550" y="2628900"/>
            <a:ext cx="17145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NAMA </a:t>
            </a:r>
          </a:p>
        </p:txBody>
      </p:sp>
      <p:sp>
        <p:nvSpPr>
          <p:cNvPr id="15" name="Oval 14">
            <a:extLst>
              <a:ext uri="{FF2B5EF4-FFF2-40B4-BE49-F238E27FC236}">
                <a16:creationId xmlns:a16="http://schemas.microsoft.com/office/drawing/2014/main" id="{F8548A14-4B9D-430D-B31C-91C3FD72C2DE}"/>
              </a:ext>
            </a:extLst>
          </p:cNvPr>
          <p:cNvSpPr/>
          <p:nvPr/>
        </p:nvSpPr>
        <p:spPr>
          <a:xfrm>
            <a:off x="4400550" y="3714750"/>
            <a:ext cx="17145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dirty="0">
                <a:solidFill>
                  <a:schemeClr val="tx1"/>
                </a:solidFill>
              </a:rPr>
              <a:t>ALAMAT </a:t>
            </a:r>
          </a:p>
        </p:txBody>
      </p:sp>
      <p:cxnSp>
        <p:nvCxnSpPr>
          <p:cNvPr id="17" name="Straight Connector 16">
            <a:extLst>
              <a:ext uri="{FF2B5EF4-FFF2-40B4-BE49-F238E27FC236}">
                <a16:creationId xmlns:a16="http://schemas.microsoft.com/office/drawing/2014/main" id="{5C8003E2-1C5C-4987-BF8E-090F9E87B4A6}"/>
              </a:ext>
            </a:extLst>
          </p:cNvPr>
          <p:cNvCxnSpPr>
            <a:stCxn id="12" idx="3"/>
            <a:endCxn id="13" idx="2"/>
          </p:cNvCxnSpPr>
          <p:nvPr/>
        </p:nvCxnSpPr>
        <p:spPr>
          <a:xfrm flipV="1">
            <a:off x="3200400" y="2000250"/>
            <a:ext cx="1200150" cy="1000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EB0221-85B2-4C16-B954-84A349284F9D}"/>
              </a:ext>
            </a:extLst>
          </p:cNvPr>
          <p:cNvCxnSpPr>
            <a:stCxn id="12" idx="3"/>
            <a:endCxn id="14" idx="2"/>
          </p:cNvCxnSpPr>
          <p:nvPr/>
        </p:nvCxnSpPr>
        <p:spPr>
          <a:xfrm flipV="1">
            <a:off x="3200400" y="2971800"/>
            <a:ext cx="120015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E7DD4E-00BA-4BB1-84BD-D450B0267734}"/>
              </a:ext>
            </a:extLst>
          </p:cNvPr>
          <p:cNvCxnSpPr>
            <a:stCxn id="12" idx="3"/>
            <a:endCxn id="15" idx="2"/>
          </p:cNvCxnSpPr>
          <p:nvPr/>
        </p:nvCxnSpPr>
        <p:spPr>
          <a:xfrm>
            <a:off x="3200400" y="3000375"/>
            <a:ext cx="1200150" cy="1057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CONTOH</a:t>
            </a:r>
            <a:endParaRPr dirty="0"/>
          </a:p>
        </p:txBody>
      </p:sp>
      <p:sp>
        <p:nvSpPr>
          <p:cNvPr id="82" name="Rectangle 81"/>
          <p:cNvSpPr/>
          <p:nvPr/>
        </p:nvSpPr>
        <p:spPr>
          <a:xfrm>
            <a:off x="1226507" y="1584611"/>
            <a:ext cx="1673831" cy="746625"/>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solidFill>
                  <a:schemeClr val="bg2"/>
                </a:solidFill>
              </a:rPr>
              <a:t>MAHASISWA</a:t>
            </a:r>
          </a:p>
        </p:txBody>
      </p:sp>
      <p:sp>
        <p:nvSpPr>
          <p:cNvPr id="83" name="Flowchart: Decision 82"/>
          <p:cNvSpPr/>
          <p:nvPr/>
        </p:nvSpPr>
        <p:spPr>
          <a:xfrm>
            <a:off x="3341730" y="1461211"/>
            <a:ext cx="2146282" cy="999872"/>
          </a:xfrm>
          <a:prstGeom prst="flowChartDecision">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MEMBUAT</a:t>
            </a:r>
          </a:p>
        </p:txBody>
      </p:sp>
      <p:sp>
        <p:nvSpPr>
          <p:cNvPr id="84" name="Rectangle 83"/>
          <p:cNvSpPr/>
          <p:nvPr/>
        </p:nvSpPr>
        <p:spPr>
          <a:xfrm>
            <a:off x="6059325" y="1584611"/>
            <a:ext cx="1673831" cy="746625"/>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solidFill>
                  <a:schemeClr val="bg2"/>
                </a:solidFill>
              </a:rPr>
              <a:t>PROPOSAL</a:t>
            </a:r>
            <a:endParaRPr lang="en-US" dirty="0">
              <a:solidFill>
                <a:schemeClr val="bg2"/>
              </a:solidFill>
            </a:endParaRPr>
          </a:p>
        </p:txBody>
      </p:sp>
      <p:cxnSp>
        <p:nvCxnSpPr>
          <p:cNvPr id="3" name="Straight Arrow Connector 2"/>
          <p:cNvCxnSpPr>
            <a:stCxn id="82" idx="3"/>
            <a:endCxn id="83" idx="1"/>
          </p:cNvCxnSpPr>
          <p:nvPr/>
        </p:nvCxnSpPr>
        <p:spPr>
          <a:xfrm>
            <a:off x="2900338" y="1957924"/>
            <a:ext cx="441392" cy="3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p:cNvCxnSpPr>
          <p:nvPr/>
        </p:nvCxnSpPr>
        <p:spPr>
          <a:xfrm>
            <a:off x="5539036" y="1944270"/>
            <a:ext cx="441392" cy="3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269920" y="694349"/>
            <a:ext cx="1145394"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NPM</a:t>
            </a:r>
          </a:p>
        </p:txBody>
      </p:sp>
      <p:sp>
        <p:nvSpPr>
          <p:cNvPr id="94" name="Oval 93"/>
          <p:cNvSpPr/>
          <p:nvPr/>
        </p:nvSpPr>
        <p:spPr>
          <a:xfrm>
            <a:off x="1645865" y="589285"/>
            <a:ext cx="1145394"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NAMA</a:t>
            </a:r>
          </a:p>
        </p:txBody>
      </p:sp>
      <p:sp>
        <p:nvSpPr>
          <p:cNvPr id="95" name="Oval 94"/>
          <p:cNvSpPr/>
          <p:nvPr/>
        </p:nvSpPr>
        <p:spPr>
          <a:xfrm>
            <a:off x="224929" y="2902304"/>
            <a:ext cx="1363546"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ALAMAT</a:t>
            </a:r>
          </a:p>
        </p:txBody>
      </p:sp>
      <p:sp>
        <p:nvSpPr>
          <p:cNvPr id="96" name="Oval 95"/>
          <p:cNvSpPr/>
          <p:nvPr/>
        </p:nvSpPr>
        <p:spPr>
          <a:xfrm>
            <a:off x="2218562" y="2857627"/>
            <a:ext cx="1554741"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JURUSAN</a:t>
            </a:r>
          </a:p>
        </p:txBody>
      </p:sp>
      <p:sp>
        <p:nvSpPr>
          <p:cNvPr id="97" name="Oval 96"/>
          <p:cNvSpPr/>
          <p:nvPr/>
        </p:nvSpPr>
        <p:spPr>
          <a:xfrm>
            <a:off x="5582430" y="2934283"/>
            <a:ext cx="1664251"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NO_URUT</a:t>
            </a:r>
          </a:p>
        </p:txBody>
      </p:sp>
      <p:sp>
        <p:nvSpPr>
          <p:cNvPr id="98" name="Oval 97"/>
          <p:cNvSpPr/>
          <p:nvPr/>
        </p:nvSpPr>
        <p:spPr>
          <a:xfrm>
            <a:off x="7587585" y="2969917"/>
            <a:ext cx="1363546" cy="67151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2"/>
                </a:solidFill>
              </a:rPr>
              <a:t>JUDUL</a:t>
            </a:r>
          </a:p>
        </p:txBody>
      </p:sp>
      <p:cxnSp>
        <p:nvCxnSpPr>
          <p:cNvPr id="4" name="Straight Connector 3"/>
          <p:cNvCxnSpPr>
            <a:stCxn id="94" idx="4"/>
            <a:endCxn id="82" idx="0"/>
          </p:cNvCxnSpPr>
          <p:nvPr/>
        </p:nvCxnSpPr>
        <p:spPr>
          <a:xfrm flipH="1">
            <a:off x="2063423" y="1260797"/>
            <a:ext cx="155139" cy="323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9" idx="4"/>
            <a:endCxn id="82" idx="0"/>
          </p:cNvCxnSpPr>
          <p:nvPr/>
        </p:nvCxnSpPr>
        <p:spPr>
          <a:xfrm>
            <a:off x="842617" y="1365861"/>
            <a:ext cx="1220806" cy="21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5" idx="0"/>
          </p:cNvCxnSpPr>
          <p:nvPr/>
        </p:nvCxnSpPr>
        <p:spPr>
          <a:xfrm flipV="1">
            <a:off x="906702" y="2331237"/>
            <a:ext cx="1105697" cy="57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6" idx="0"/>
            <a:endCxn id="82" idx="2"/>
          </p:cNvCxnSpPr>
          <p:nvPr/>
        </p:nvCxnSpPr>
        <p:spPr>
          <a:xfrm flipH="1" flipV="1">
            <a:off x="2063423" y="2331236"/>
            <a:ext cx="932510" cy="526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7" idx="0"/>
            <a:endCxn id="84" idx="2"/>
          </p:cNvCxnSpPr>
          <p:nvPr/>
        </p:nvCxnSpPr>
        <p:spPr>
          <a:xfrm flipV="1">
            <a:off x="6414556" y="2331236"/>
            <a:ext cx="481685" cy="603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8" idx="0"/>
            <a:endCxn id="84" idx="2"/>
          </p:cNvCxnSpPr>
          <p:nvPr/>
        </p:nvCxnSpPr>
        <p:spPr>
          <a:xfrm flipH="1" flipV="1">
            <a:off x="6896241" y="2331236"/>
            <a:ext cx="1373117" cy="6386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5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579"/>
        <p:cNvGrpSpPr/>
        <p:nvPr/>
      </p:nvGrpSpPr>
      <p:grpSpPr>
        <a:xfrm>
          <a:off x="0" y="0"/>
          <a:ext cx="0" cy="0"/>
          <a:chOff x="0" y="0"/>
          <a:chExt cx="0" cy="0"/>
        </a:xfrm>
      </p:grpSpPr>
      <p:sp>
        <p:nvSpPr>
          <p:cNvPr id="580" name="Google Shape;580;p34"/>
          <p:cNvSpPr txBox="1">
            <a:spLocks noGrp="1"/>
          </p:cNvSpPr>
          <p:nvPr>
            <p:ph type="title" idx="6"/>
          </p:nvPr>
        </p:nvSpPr>
        <p:spPr>
          <a:xfrm>
            <a:off x="1739850" y="499029"/>
            <a:ext cx="5664300" cy="531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dirty="0">
                <a:solidFill>
                  <a:schemeClr val="accent5"/>
                </a:solidFill>
              </a:rPr>
              <a:t>DERAJAT</a:t>
            </a:r>
            <a:r>
              <a:rPr lang="en" sz="3200" dirty="0"/>
              <a:t> </a:t>
            </a:r>
            <a:r>
              <a:rPr lang="en" sz="3200" dirty="0">
                <a:solidFill>
                  <a:schemeClr val="accent5"/>
                </a:solidFill>
              </a:rPr>
              <a:t>RELATIONSHIP</a:t>
            </a:r>
            <a:endParaRPr sz="3200" dirty="0">
              <a:solidFill>
                <a:schemeClr val="accent5"/>
              </a:solidFill>
            </a:endParaRPr>
          </a:p>
        </p:txBody>
      </p:sp>
      <p:sp>
        <p:nvSpPr>
          <p:cNvPr id="581" name="Google Shape;581;p34"/>
          <p:cNvSpPr txBox="1">
            <a:spLocks noGrp="1"/>
          </p:cNvSpPr>
          <p:nvPr>
            <p:ph type="title"/>
          </p:nvPr>
        </p:nvSpPr>
        <p:spPr>
          <a:xfrm>
            <a:off x="701329" y="2363855"/>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UNARY</a:t>
            </a:r>
            <a:endParaRPr sz="3200" dirty="0"/>
          </a:p>
        </p:txBody>
      </p:sp>
      <p:sp>
        <p:nvSpPr>
          <p:cNvPr id="583" name="Google Shape;583;p34"/>
          <p:cNvSpPr txBox="1">
            <a:spLocks noGrp="1"/>
          </p:cNvSpPr>
          <p:nvPr>
            <p:ph type="title" idx="2"/>
          </p:nvPr>
        </p:nvSpPr>
        <p:spPr>
          <a:xfrm>
            <a:off x="3527131" y="3364932"/>
            <a:ext cx="1779767" cy="32407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BINARY</a:t>
            </a:r>
            <a:endParaRPr sz="2400" dirty="0"/>
          </a:p>
        </p:txBody>
      </p:sp>
      <p:sp>
        <p:nvSpPr>
          <p:cNvPr id="582" name="Google Shape;582;p34"/>
          <p:cNvSpPr txBox="1">
            <a:spLocks noGrp="1"/>
          </p:cNvSpPr>
          <p:nvPr>
            <p:ph type="subTitle" idx="1"/>
          </p:nvPr>
        </p:nvSpPr>
        <p:spPr>
          <a:xfrm>
            <a:off x="436746" y="2716536"/>
            <a:ext cx="2438021" cy="903900"/>
          </a:xfrm>
          <a:prstGeom prst="rect">
            <a:avLst/>
          </a:prstGeom>
        </p:spPr>
        <p:txBody>
          <a:bodyPr spcFirstLastPara="1" wrap="square" lIns="0" tIns="0" rIns="0" bIns="0" anchor="t" anchorCtr="0">
            <a:noAutofit/>
          </a:bodyPr>
          <a:lstStyle/>
          <a:p>
            <a:pPr marL="0" indent="0">
              <a:spcBef>
                <a:spcPts val="580"/>
              </a:spcBef>
              <a:defRPr/>
            </a:pPr>
            <a:r>
              <a:rPr lang="en-US" sz="1600" dirty="0" err="1"/>
              <a:t>satu</a:t>
            </a:r>
            <a:r>
              <a:rPr lang="en-US" sz="1600" dirty="0"/>
              <a:t> </a:t>
            </a:r>
            <a:r>
              <a:rPr lang="en-US" sz="1600" dirty="0" err="1"/>
              <a:t>buah</a:t>
            </a:r>
            <a:r>
              <a:rPr lang="en-US" sz="1600" dirty="0"/>
              <a:t> relationship </a:t>
            </a:r>
            <a:r>
              <a:rPr lang="en-US" sz="1600" dirty="0" err="1"/>
              <a:t>menghubungkan</a:t>
            </a:r>
            <a:r>
              <a:rPr lang="en-US" sz="1600" dirty="0"/>
              <a:t> </a:t>
            </a:r>
            <a:r>
              <a:rPr lang="en-US" sz="1600" dirty="0" err="1"/>
              <a:t>satu</a:t>
            </a:r>
            <a:r>
              <a:rPr lang="en-US" sz="1600" dirty="0"/>
              <a:t> </a:t>
            </a:r>
            <a:r>
              <a:rPr lang="en-US" sz="1600" dirty="0" err="1"/>
              <a:t>buah</a:t>
            </a:r>
            <a:r>
              <a:rPr lang="en-US" sz="1600" dirty="0"/>
              <a:t> entity</a:t>
            </a:r>
          </a:p>
        </p:txBody>
      </p:sp>
      <p:sp>
        <p:nvSpPr>
          <p:cNvPr id="585" name="Google Shape;585;p34"/>
          <p:cNvSpPr txBox="1">
            <a:spLocks noGrp="1"/>
          </p:cNvSpPr>
          <p:nvPr>
            <p:ph type="title" idx="4"/>
          </p:nvPr>
        </p:nvSpPr>
        <p:spPr>
          <a:xfrm>
            <a:off x="6472155" y="2838182"/>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t>TERNARY</a:t>
            </a:r>
            <a:endParaRPr sz="2800" dirty="0"/>
          </a:p>
        </p:txBody>
      </p:sp>
      <p:sp>
        <p:nvSpPr>
          <p:cNvPr id="584" name="Google Shape;584;p34"/>
          <p:cNvSpPr txBox="1">
            <a:spLocks noGrp="1"/>
          </p:cNvSpPr>
          <p:nvPr>
            <p:ph type="subTitle" idx="3"/>
          </p:nvPr>
        </p:nvSpPr>
        <p:spPr>
          <a:xfrm>
            <a:off x="3165920" y="2362739"/>
            <a:ext cx="2532962" cy="1527864"/>
          </a:xfrm>
          <a:prstGeom prst="rect">
            <a:avLst/>
          </a:prstGeom>
        </p:spPr>
        <p:txBody>
          <a:bodyPr spcFirstLastPara="1" wrap="square" lIns="0" tIns="0" rIns="0" bIns="0" anchor="t" anchorCtr="0">
            <a:noAutofit/>
          </a:bodyPr>
          <a:lstStyle/>
          <a:p>
            <a:pPr marL="0" lvl="0" indent="0"/>
            <a:r>
              <a:rPr lang="en-US" sz="1600" dirty="0" err="1"/>
              <a:t>satu</a:t>
            </a:r>
            <a:r>
              <a:rPr lang="en-US" sz="1600" dirty="0"/>
              <a:t> </a:t>
            </a:r>
            <a:r>
              <a:rPr lang="en-US" sz="1600" dirty="0" err="1"/>
              <a:t>buah</a:t>
            </a:r>
            <a:r>
              <a:rPr lang="en-US" sz="1600" dirty="0"/>
              <a:t> relationship yang </a:t>
            </a:r>
            <a:r>
              <a:rPr lang="en-US" sz="1600" dirty="0" err="1"/>
              <a:t>menghubungkan</a:t>
            </a:r>
            <a:r>
              <a:rPr lang="en-US" sz="1600" dirty="0"/>
              <a:t> </a:t>
            </a:r>
            <a:r>
              <a:rPr lang="en-US" sz="1600" dirty="0" err="1"/>
              <a:t>dua</a:t>
            </a:r>
            <a:r>
              <a:rPr lang="en-US" sz="1600" dirty="0"/>
              <a:t> </a:t>
            </a:r>
            <a:r>
              <a:rPr lang="en-US" sz="1600" dirty="0" err="1"/>
              <a:t>buah</a:t>
            </a:r>
            <a:r>
              <a:rPr lang="en-US" sz="1600" dirty="0"/>
              <a:t> entity</a:t>
            </a:r>
            <a:endParaRPr sz="1600" dirty="0"/>
          </a:p>
        </p:txBody>
      </p:sp>
      <p:sp>
        <p:nvSpPr>
          <p:cNvPr id="586" name="Google Shape;586;p34"/>
          <p:cNvSpPr txBox="1">
            <a:spLocks noGrp="1"/>
          </p:cNvSpPr>
          <p:nvPr>
            <p:ph type="subTitle" idx="5"/>
          </p:nvPr>
        </p:nvSpPr>
        <p:spPr>
          <a:xfrm>
            <a:off x="6556879" y="3129389"/>
            <a:ext cx="2529949" cy="903900"/>
          </a:xfrm>
          <a:prstGeom prst="rect">
            <a:avLst/>
          </a:prstGeom>
        </p:spPr>
        <p:txBody>
          <a:bodyPr spcFirstLastPara="1" wrap="square" lIns="0" tIns="0" rIns="0" bIns="0" anchor="t" anchorCtr="0">
            <a:noAutofit/>
          </a:bodyPr>
          <a:lstStyle/>
          <a:p>
            <a:pPr marL="0" indent="0">
              <a:spcBef>
                <a:spcPts val="580"/>
              </a:spcBef>
              <a:defRPr/>
            </a:pPr>
            <a:r>
              <a:rPr lang="id-ID" sz="1600" dirty="0"/>
              <a:t>satu buah relationship menghubungkan tiga buah entity.</a:t>
            </a:r>
            <a:endParaRPr lang="en-US" sz="1600" dirty="0"/>
          </a:p>
        </p:txBody>
      </p:sp>
      <p:sp>
        <p:nvSpPr>
          <p:cNvPr id="587" name="Google Shape;587;p34"/>
          <p:cNvSpPr/>
          <p:nvPr/>
        </p:nvSpPr>
        <p:spPr>
          <a:xfrm flipH="1">
            <a:off x="491308" y="711004"/>
            <a:ext cx="2497084" cy="2034809"/>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rot="-8100000" flipH="1">
            <a:off x="5596415" y="481152"/>
            <a:ext cx="3333738" cy="2613540"/>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rot="2452205" flipH="1">
            <a:off x="3035129" y="3036400"/>
            <a:ext cx="2984898" cy="249407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roup 7"/>
          <p:cNvGrpSpPr>
            <a:grpSpLocks/>
          </p:cNvGrpSpPr>
          <p:nvPr/>
        </p:nvGrpSpPr>
        <p:grpSpPr bwMode="auto">
          <a:xfrm>
            <a:off x="333137" y="1331818"/>
            <a:ext cx="2759889" cy="856270"/>
            <a:chOff x="685800" y="3886200"/>
            <a:chExt cx="5791200" cy="1295400"/>
          </a:xfrm>
        </p:grpSpPr>
        <p:sp>
          <p:nvSpPr>
            <p:cNvPr id="41" name="Rectangle 40"/>
            <p:cNvSpPr/>
            <p:nvPr/>
          </p:nvSpPr>
          <p:spPr>
            <a:xfrm>
              <a:off x="685800" y="4191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MANUSIA</a:t>
              </a:r>
            </a:p>
          </p:txBody>
        </p:sp>
        <p:sp>
          <p:nvSpPr>
            <p:cNvPr id="42" name="Diamond 41"/>
            <p:cNvSpPr/>
            <p:nvPr/>
          </p:nvSpPr>
          <p:spPr>
            <a:xfrm>
              <a:off x="4038600" y="3886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MENIKAH</a:t>
              </a:r>
            </a:p>
          </p:txBody>
        </p:sp>
        <p:cxnSp>
          <p:nvCxnSpPr>
            <p:cNvPr id="43" name="Straight Connector 42"/>
            <p:cNvCxnSpPr>
              <a:stCxn id="41" idx="3"/>
              <a:endCxn id="42" idx="1"/>
            </p:cNvCxnSpPr>
            <p:nvPr/>
          </p:nvCxnSpPr>
          <p:spPr>
            <a:xfrm>
              <a:off x="2971800" y="4533900"/>
              <a:ext cx="1066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grpSp>
        <p:nvGrpSpPr>
          <p:cNvPr id="44" name="Group 12"/>
          <p:cNvGrpSpPr>
            <a:grpSpLocks/>
          </p:cNvGrpSpPr>
          <p:nvPr/>
        </p:nvGrpSpPr>
        <p:grpSpPr bwMode="auto">
          <a:xfrm>
            <a:off x="1860931" y="3725652"/>
            <a:ext cx="5112169" cy="948484"/>
            <a:chOff x="381000" y="3505200"/>
            <a:chExt cx="8382000" cy="1295400"/>
          </a:xfrm>
        </p:grpSpPr>
        <p:sp>
          <p:nvSpPr>
            <p:cNvPr id="45" name="Rectangle 44"/>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PEGAWAI</a:t>
              </a:r>
            </a:p>
          </p:txBody>
        </p:sp>
        <p:sp>
          <p:nvSpPr>
            <p:cNvPr id="46" name="Diamond 45"/>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MEMILIKI</a:t>
              </a:r>
            </a:p>
          </p:txBody>
        </p:sp>
        <p:cxnSp>
          <p:nvCxnSpPr>
            <p:cNvPr id="47" name="Straight Connector 46"/>
            <p:cNvCxnSpPr>
              <a:stCxn id="45" idx="3"/>
              <a:endCxn id="46"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48" name="Rectangle 47"/>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KENDARAAN</a:t>
              </a:r>
            </a:p>
          </p:txBody>
        </p:sp>
        <p:cxnSp>
          <p:nvCxnSpPr>
            <p:cNvPr id="49" name="Straight Connector 48"/>
            <p:cNvCxnSpPr>
              <a:stCxn id="46" idx="3"/>
              <a:endCxn id="48"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grpSp>
        <p:nvGrpSpPr>
          <p:cNvPr id="50" name="Group 22"/>
          <p:cNvGrpSpPr>
            <a:grpSpLocks/>
          </p:cNvGrpSpPr>
          <p:nvPr/>
        </p:nvGrpSpPr>
        <p:grpSpPr bwMode="auto">
          <a:xfrm>
            <a:off x="4730933" y="1090358"/>
            <a:ext cx="4213488" cy="1474347"/>
            <a:chOff x="381000" y="2514599"/>
            <a:chExt cx="8382000" cy="2362200"/>
          </a:xfrm>
        </p:grpSpPr>
        <p:sp>
          <p:nvSpPr>
            <p:cNvPr id="51" name="Rectangle 50"/>
            <p:cNvSpPr/>
            <p:nvPr/>
          </p:nvSpPr>
          <p:spPr>
            <a:xfrm>
              <a:off x="381000" y="2819399"/>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PEGAWAI</a:t>
              </a:r>
            </a:p>
          </p:txBody>
        </p:sp>
        <p:sp>
          <p:nvSpPr>
            <p:cNvPr id="52" name="Diamond 51"/>
            <p:cNvSpPr/>
            <p:nvPr/>
          </p:nvSpPr>
          <p:spPr>
            <a:xfrm>
              <a:off x="3352800" y="2514599"/>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MENANGANI</a:t>
              </a:r>
            </a:p>
          </p:txBody>
        </p:sp>
        <p:cxnSp>
          <p:nvCxnSpPr>
            <p:cNvPr id="53" name="Straight Connector 52"/>
            <p:cNvCxnSpPr>
              <a:stCxn id="51" idx="3"/>
              <a:endCxn id="52" idx="1"/>
            </p:cNvCxnSpPr>
            <p:nvPr/>
          </p:nvCxnSpPr>
          <p:spPr>
            <a:xfrm>
              <a:off x="2667000" y="3162299"/>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54" name="Rectangle 53"/>
            <p:cNvSpPr/>
            <p:nvPr/>
          </p:nvSpPr>
          <p:spPr>
            <a:xfrm>
              <a:off x="6477000" y="2819399"/>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PROYEK</a:t>
              </a:r>
            </a:p>
          </p:txBody>
        </p:sp>
        <p:cxnSp>
          <p:nvCxnSpPr>
            <p:cNvPr id="55" name="Straight Connector 54"/>
            <p:cNvCxnSpPr>
              <a:stCxn id="52" idx="3"/>
              <a:endCxn id="54" idx="1"/>
            </p:cNvCxnSpPr>
            <p:nvPr/>
          </p:nvCxnSpPr>
          <p:spPr>
            <a:xfrm>
              <a:off x="5791200" y="3162299"/>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56" name="Rectangle 55"/>
            <p:cNvSpPr/>
            <p:nvPr/>
          </p:nvSpPr>
          <p:spPr>
            <a:xfrm>
              <a:off x="3429000" y="4190999"/>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KOTA</a:t>
              </a:r>
            </a:p>
          </p:txBody>
        </p:sp>
        <p:cxnSp>
          <p:nvCxnSpPr>
            <p:cNvPr id="57" name="Straight Connector 56"/>
            <p:cNvCxnSpPr>
              <a:stCxn id="52" idx="2"/>
              <a:endCxn id="56" idx="0"/>
            </p:cNvCxnSpPr>
            <p:nvPr/>
          </p:nvCxnSpPr>
          <p:spPr>
            <a:xfrm rot="5400000">
              <a:off x="4381501" y="4000499"/>
              <a:ext cx="381000" cy="3175"/>
            </a:xfrm>
            <a:prstGeom prst="line">
              <a:avLst/>
            </a:prstGeom>
          </p:spPr>
          <p:style>
            <a:lnRef idx="2">
              <a:schemeClr val="accent4">
                <a:shade val="50000"/>
              </a:schemeClr>
            </a:lnRef>
            <a:fillRef idx="1">
              <a:schemeClr val="accent4"/>
            </a:fillRef>
            <a:effectRef idx="0">
              <a:schemeClr val="accent4"/>
            </a:effectRef>
            <a:fontRef idx="minor">
              <a:schemeClr val="lt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14"/>
        <p:cNvGrpSpPr/>
        <p:nvPr/>
      </p:nvGrpSpPr>
      <p:grpSpPr>
        <a:xfrm>
          <a:off x="0" y="0"/>
          <a:ext cx="0" cy="0"/>
          <a:chOff x="0" y="0"/>
          <a:chExt cx="0" cy="0"/>
        </a:xfrm>
      </p:grpSpPr>
      <p:grpSp>
        <p:nvGrpSpPr>
          <p:cNvPr id="2160" name="Google Shape;2160;p49"/>
          <p:cNvGrpSpPr/>
          <p:nvPr/>
        </p:nvGrpSpPr>
        <p:grpSpPr>
          <a:xfrm>
            <a:off x="1163557" y="1186500"/>
            <a:ext cx="143462" cy="311291"/>
            <a:chOff x="6714723" y="4204811"/>
            <a:chExt cx="117035" cy="253949"/>
          </a:xfrm>
        </p:grpSpPr>
        <p:sp>
          <p:nvSpPr>
            <p:cNvPr id="2163" name="Google Shape;2163;p49"/>
            <p:cNvSpPr/>
            <p:nvPr/>
          </p:nvSpPr>
          <p:spPr>
            <a:xfrm>
              <a:off x="6723583" y="4455498"/>
              <a:ext cx="42556" cy="3262"/>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4" name="Google Shape;2164;p49"/>
            <p:cNvSpPr/>
            <p:nvPr/>
          </p:nvSpPr>
          <p:spPr>
            <a:xfrm>
              <a:off x="6714723" y="4356030"/>
              <a:ext cx="22036" cy="2311"/>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5" name="Google Shape;2165;p49"/>
            <p:cNvSpPr/>
            <p:nvPr/>
          </p:nvSpPr>
          <p:spPr>
            <a:xfrm>
              <a:off x="6744797" y="4219810"/>
              <a:ext cx="46254" cy="3467"/>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6" name="Google Shape;2166;p49"/>
            <p:cNvSpPr/>
            <p:nvPr/>
          </p:nvSpPr>
          <p:spPr>
            <a:xfrm>
              <a:off x="6757613" y="4204811"/>
              <a:ext cx="74145" cy="547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178" name="Google Shape;2178;p49"/>
          <p:cNvSpPr txBox="1">
            <a:spLocks noGrp="1"/>
          </p:cNvSpPr>
          <p:nvPr>
            <p:ph type="title"/>
          </p:nvPr>
        </p:nvSpPr>
        <p:spPr>
          <a:xfrm>
            <a:off x="-1163638" y="326529"/>
            <a:ext cx="5664300" cy="531000"/>
          </a:xfrm>
          <a:prstGeom prst="rect">
            <a:avLst/>
          </a:prstGeom>
        </p:spPr>
        <p:txBody>
          <a:bodyPr spcFirstLastPara="1" wrap="square" lIns="0" tIns="0" rIns="0" bIns="0" anchor="t" anchorCtr="0">
            <a:noAutofit/>
          </a:bodyPr>
          <a:lstStyle/>
          <a:p>
            <a:pPr lvl="0"/>
            <a:r>
              <a:rPr lang="en-US" altLang="en-US" sz="2400" dirty="0">
                <a:solidFill>
                  <a:schemeClr val="bg1"/>
                </a:solidFill>
              </a:rPr>
              <a:t>CARDINALITY RATIO</a:t>
            </a:r>
            <a:endParaRPr sz="2400" dirty="0">
              <a:solidFill>
                <a:schemeClr val="bg1"/>
              </a:solidFill>
            </a:endParaRPr>
          </a:p>
        </p:txBody>
      </p:sp>
      <p:sp>
        <p:nvSpPr>
          <p:cNvPr id="66" name="Google Shape;2152;p49"/>
          <p:cNvSpPr txBox="1"/>
          <p:nvPr/>
        </p:nvSpPr>
        <p:spPr>
          <a:xfrm>
            <a:off x="3404201" y="-63781"/>
            <a:ext cx="7356779" cy="1045815"/>
          </a:xfrm>
          <a:prstGeom prst="rect">
            <a:avLst/>
          </a:prstGeom>
          <a:noFill/>
          <a:ln>
            <a:noFill/>
          </a:ln>
        </p:spPr>
        <p:txBody>
          <a:bodyPr spcFirstLastPara="1" wrap="square" lIns="0" tIns="6025" rIns="0" bIns="0" anchor="ctr" anchorCtr="0">
            <a:noAutofit/>
          </a:bodyPr>
          <a:lstStyle/>
          <a:p>
            <a:pPr lvl="0"/>
            <a:r>
              <a:rPr lang="en-US" sz="1600" dirty="0" err="1">
                <a:solidFill>
                  <a:schemeClr val="bg1"/>
                </a:solidFill>
                <a:latin typeface="Barlow Semi Condensed Light"/>
                <a:ea typeface="Barlow Semi Condensed Light"/>
                <a:cs typeface="Barlow Semi Condensed Light"/>
                <a:sym typeface="Barlow Semi Condensed Light"/>
              </a:rPr>
              <a:t>menjelaskan</a:t>
            </a:r>
            <a:r>
              <a:rPr lang="en-US" sz="1600" dirty="0">
                <a:solidFill>
                  <a:schemeClr val="bg1"/>
                </a:solidFill>
                <a:latin typeface="Barlow Semi Condensed Light"/>
                <a:ea typeface="Barlow Semi Condensed Light"/>
                <a:cs typeface="Barlow Semi Condensed Light"/>
                <a:sym typeface="Barlow Semi Condensed Light"/>
              </a:rPr>
              <a:t> </a:t>
            </a:r>
            <a:r>
              <a:rPr lang="en-US" sz="1600" dirty="0" err="1">
                <a:solidFill>
                  <a:schemeClr val="bg1"/>
                </a:solidFill>
                <a:latin typeface="Barlow Semi Condensed Light"/>
                <a:ea typeface="Barlow Semi Condensed Light"/>
                <a:cs typeface="Barlow Semi Condensed Light"/>
                <a:sym typeface="Barlow Semi Condensed Light"/>
              </a:rPr>
              <a:t>batasan</a:t>
            </a:r>
            <a:r>
              <a:rPr lang="en-US" sz="1600" dirty="0">
                <a:solidFill>
                  <a:schemeClr val="bg1"/>
                </a:solidFill>
                <a:latin typeface="Barlow Semi Condensed Light"/>
                <a:ea typeface="Barlow Semi Condensed Light"/>
                <a:cs typeface="Barlow Semi Condensed Light"/>
                <a:sym typeface="Barlow Semi Condensed Light"/>
              </a:rPr>
              <a:t> </a:t>
            </a:r>
            <a:r>
              <a:rPr lang="en-US" sz="1600" dirty="0" err="1">
                <a:solidFill>
                  <a:schemeClr val="bg1"/>
                </a:solidFill>
                <a:latin typeface="Barlow Semi Condensed Light"/>
                <a:ea typeface="Barlow Semi Condensed Light"/>
                <a:cs typeface="Barlow Semi Condensed Light"/>
                <a:sym typeface="Barlow Semi Condensed Light"/>
              </a:rPr>
              <a:t>pada</a:t>
            </a:r>
            <a:r>
              <a:rPr lang="en-US" sz="1600" dirty="0">
                <a:solidFill>
                  <a:schemeClr val="bg1"/>
                </a:solidFill>
                <a:latin typeface="Barlow Semi Condensed Light"/>
                <a:ea typeface="Barlow Semi Condensed Light"/>
                <a:cs typeface="Barlow Semi Condensed Light"/>
                <a:sym typeface="Barlow Semi Condensed Light"/>
              </a:rPr>
              <a:t> </a:t>
            </a:r>
            <a:r>
              <a:rPr lang="en-US" sz="1600" dirty="0" err="1">
                <a:solidFill>
                  <a:schemeClr val="bg1"/>
                </a:solidFill>
                <a:latin typeface="Barlow Semi Condensed Light"/>
                <a:ea typeface="Barlow Semi Condensed Light"/>
                <a:cs typeface="Barlow Semi Condensed Light"/>
                <a:sym typeface="Barlow Semi Condensed Light"/>
              </a:rPr>
              <a:t>jumlah</a:t>
            </a:r>
            <a:r>
              <a:rPr lang="en-US" sz="1600" dirty="0">
                <a:solidFill>
                  <a:schemeClr val="bg1"/>
                </a:solidFill>
                <a:latin typeface="Barlow Semi Condensed Light"/>
                <a:ea typeface="Barlow Semi Condensed Light"/>
                <a:cs typeface="Barlow Semi Condensed Light"/>
                <a:sym typeface="Barlow Semi Condensed Light"/>
              </a:rPr>
              <a:t> entity yang </a:t>
            </a:r>
            <a:r>
              <a:rPr lang="en-US" sz="1600" dirty="0" err="1">
                <a:solidFill>
                  <a:schemeClr val="bg1"/>
                </a:solidFill>
                <a:latin typeface="Barlow Semi Condensed Light"/>
                <a:ea typeface="Barlow Semi Condensed Light"/>
                <a:cs typeface="Barlow Semi Condensed Light"/>
                <a:sym typeface="Barlow Semi Condensed Light"/>
              </a:rPr>
              <a:t>berhubungan</a:t>
            </a:r>
            <a:endParaRPr lang="en-US" sz="1600" dirty="0">
              <a:solidFill>
                <a:schemeClr val="bg1"/>
              </a:solidFill>
              <a:latin typeface="Barlow Semi Condensed Light"/>
              <a:ea typeface="Barlow Semi Condensed Light"/>
              <a:cs typeface="Barlow Semi Condensed Light"/>
              <a:sym typeface="Barlow Semi Condensed Light"/>
            </a:endParaRPr>
          </a:p>
          <a:p>
            <a:pPr lvl="0"/>
            <a:r>
              <a:rPr lang="en-US" sz="1600" dirty="0">
                <a:solidFill>
                  <a:schemeClr val="bg1"/>
                </a:solidFill>
                <a:latin typeface="Barlow Semi Condensed Light"/>
                <a:ea typeface="Barlow Semi Condensed Light"/>
                <a:cs typeface="Barlow Semi Condensed Light"/>
                <a:sym typeface="Barlow Semi Condensed Light"/>
              </a:rPr>
              <a:t> </a:t>
            </a:r>
            <a:r>
              <a:rPr lang="en-US" sz="1600" dirty="0" err="1">
                <a:solidFill>
                  <a:schemeClr val="bg1"/>
                </a:solidFill>
                <a:latin typeface="Barlow Semi Condensed Light"/>
                <a:ea typeface="Barlow Semi Condensed Light"/>
                <a:cs typeface="Barlow Semi Condensed Light"/>
                <a:sym typeface="Barlow Semi Condensed Light"/>
              </a:rPr>
              <a:t>melalui</a:t>
            </a:r>
            <a:r>
              <a:rPr lang="en-US" sz="1600" dirty="0">
                <a:solidFill>
                  <a:schemeClr val="bg1"/>
                </a:solidFill>
                <a:latin typeface="Barlow Semi Condensed Light"/>
                <a:ea typeface="Barlow Semi Condensed Light"/>
                <a:cs typeface="Barlow Semi Condensed Light"/>
                <a:sym typeface="Barlow Semi Condensed Light"/>
              </a:rPr>
              <a:t> </a:t>
            </a:r>
            <a:r>
              <a:rPr lang="en-US" sz="1600" dirty="0" err="1">
                <a:solidFill>
                  <a:schemeClr val="bg1"/>
                </a:solidFill>
                <a:latin typeface="Barlow Semi Condensed Light"/>
                <a:ea typeface="Barlow Semi Condensed Light"/>
                <a:cs typeface="Barlow Semi Condensed Light"/>
                <a:sym typeface="Barlow Semi Condensed Light"/>
              </a:rPr>
              <a:t>suatu</a:t>
            </a:r>
            <a:r>
              <a:rPr lang="en-US" sz="1600" dirty="0">
                <a:solidFill>
                  <a:schemeClr val="bg1"/>
                </a:solidFill>
                <a:latin typeface="Barlow Semi Condensed Light"/>
                <a:ea typeface="Barlow Semi Condensed Light"/>
                <a:cs typeface="Barlow Semi Condensed Light"/>
                <a:sym typeface="Barlow Semi Condensed Light"/>
              </a:rPr>
              <a:t> relationship.</a:t>
            </a:r>
          </a:p>
        </p:txBody>
      </p:sp>
      <p:grpSp>
        <p:nvGrpSpPr>
          <p:cNvPr id="2131" name="Google Shape;2131;p49"/>
          <p:cNvGrpSpPr/>
          <p:nvPr/>
        </p:nvGrpSpPr>
        <p:grpSpPr>
          <a:xfrm>
            <a:off x="466834" y="826256"/>
            <a:ext cx="3114219" cy="2200748"/>
            <a:chOff x="2395050" y="238150"/>
            <a:chExt cx="2898050" cy="4609050"/>
          </a:xfrm>
        </p:grpSpPr>
        <p:sp>
          <p:nvSpPr>
            <p:cNvPr id="2132" name="Google Shape;2132;p49"/>
            <p:cNvSpPr/>
            <p:nvPr/>
          </p:nvSpPr>
          <p:spPr>
            <a:xfrm>
              <a:off x="2395050" y="238150"/>
              <a:ext cx="2898050" cy="4548575"/>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5" name="Google Shape;2135;p49"/>
            <p:cNvSpPr/>
            <p:nvPr/>
          </p:nvSpPr>
          <p:spPr>
            <a:xfrm>
              <a:off x="2602625" y="4712250"/>
              <a:ext cx="1037175" cy="13495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6" name="Google Shape;2136;p49"/>
            <p:cNvSpPr/>
            <p:nvPr/>
          </p:nvSpPr>
          <p:spPr>
            <a:xfrm>
              <a:off x="4699625" y="4673400"/>
              <a:ext cx="428900" cy="69325"/>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7" name="Google Shape;2137;p49"/>
            <p:cNvSpPr/>
            <p:nvPr/>
          </p:nvSpPr>
          <p:spPr>
            <a:xfrm>
              <a:off x="3700025" y="4802400"/>
              <a:ext cx="97400" cy="19050"/>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8" name="Google Shape;2138;p49"/>
            <p:cNvSpPr/>
            <p:nvPr/>
          </p:nvSpPr>
          <p:spPr>
            <a:xfrm>
              <a:off x="2807025" y="3695891"/>
              <a:ext cx="2182775" cy="47850"/>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151" name="Google Shape;2151;p49"/>
          <p:cNvSpPr txBox="1"/>
          <p:nvPr/>
        </p:nvSpPr>
        <p:spPr>
          <a:xfrm>
            <a:off x="1505068" y="734806"/>
            <a:ext cx="1071900" cy="282970"/>
          </a:xfrm>
          <a:prstGeom prst="rect">
            <a:avLst/>
          </a:prstGeom>
          <a:no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 sz="3200" dirty="0">
                <a:solidFill>
                  <a:schemeClr val="bg1"/>
                </a:solidFill>
                <a:latin typeface="Calibri" panose="020F0502020204030204" pitchFamily="34" charset="0"/>
                <a:ea typeface="Sue Ellen Francisco"/>
                <a:cs typeface="Calibri" panose="020F0502020204030204" pitchFamily="34" charset="0"/>
                <a:sym typeface="Sue Ellen Francisco"/>
              </a:rPr>
              <a:t>1:1</a:t>
            </a:r>
            <a:endParaRPr sz="3200" dirty="0">
              <a:solidFill>
                <a:schemeClr val="bg1"/>
              </a:solidFill>
              <a:latin typeface="Calibri" panose="020F0502020204030204" pitchFamily="34" charset="0"/>
              <a:ea typeface="Sue Ellen Francisco"/>
              <a:cs typeface="Calibri" panose="020F0502020204030204" pitchFamily="34" charset="0"/>
              <a:sym typeface="Sue Ellen Francisco"/>
            </a:endParaRPr>
          </a:p>
        </p:txBody>
      </p:sp>
      <p:sp>
        <p:nvSpPr>
          <p:cNvPr id="2152" name="Google Shape;2152;p49"/>
          <p:cNvSpPr txBox="1"/>
          <p:nvPr/>
        </p:nvSpPr>
        <p:spPr>
          <a:xfrm>
            <a:off x="531046" y="1242848"/>
            <a:ext cx="2933557" cy="1279936"/>
          </a:xfrm>
          <a:prstGeom prst="rect">
            <a:avLst/>
          </a:prstGeom>
          <a:noFill/>
          <a:ln>
            <a:noFill/>
          </a:ln>
        </p:spPr>
        <p:txBody>
          <a:bodyPr spcFirstLastPara="1" wrap="square" lIns="0" tIns="6025" rIns="0" bIns="0" anchor="ctr" anchorCtr="0">
            <a:noAutofit/>
          </a:bodyPr>
          <a:lstStyle/>
          <a:p>
            <a:pPr lvl="0" algn="ctr"/>
            <a:r>
              <a:rPr lang="nn-NO"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rPr>
              <a:t>yaitu perbandingan antara entity pertama dengan entity kedua : satu berbanding satu.</a:t>
            </a:r>
            <a:endParaRPr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endParaRPr>
          </a:p>
        </p:txBody>
      </p:sp>
      <p:sp>
        <p:nvSpPr>
          <p:cNvPr id="67" name="Google Shape;634;p37"/>
          <p:cNvSpPr txBox="1">
            <a:spLocks/>
          </p:cNvSpPr>
          <p:nvPr/>
        </p:nvSpPr>
        <p:spPr>
          <a:xfrm>
            <a:off x="1074100" y="2426452"/>
            <a:ext cx="2016468" cy="57290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Sue Ellen Francisco"/>
              <a:buNone/>
              <a:defRPr sz="1800" b="0"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9pPr>
          </a:lstStyle>
          <a:p>
            <a:r>
              <a:rPr lang="en-US" sz="2400" dirty="0">
                <a:solidFill>
                  <a:schemeClr val="bg1"/>
                </a:solidFill>
              </a:rPr>
              <a:t>ONE TO ONE</a:t>
            </a:r>
          </a:p>
        </p:txBody>
      </p:sp>
      <p:grpSp>
        <p:nvGrpSpPr>
          <p:cNvPr id="68" name="Google Shape;2131;p49"/>
          <p:cNvGrpSpPr/>
          <p:nvPr/>
        </p:nvGrpSpPr>
        <p:grpSpPr>
          <a:xfrm>
            <a:off x="5872688" y="2260357"/>
            <a:ext cx="2863367" cy="2550045"/>
            <a:chOff x="2395050" y="238150"/>
            <a:chExt cx="2898050" cy="4609050"/>
          </a:xfrm>
        </p:grpSpPr>
        <p:sp>
          <p:nvSpPr>
            <p:cNvPr id="69" name="Google Shape;2132;p49"/>
            <p:cNvSpPr/>
            <p:nvPr/>
          </p:nvSpPr>
          <p:spPr>
            <a:xfrm>
              <a:off x="2395050" y="238150"/>
              <a:ext cx="2898050" cy="4548575"/>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0" name="Google Shape;2135;p49"/>
            <p:cNvSpPr/>
            <p:nvPr/>
          </p:nvSpPr>
          <p:spPr>
            <a:xfrm>
              <a:off x="2602625" y="4712250"/>
              <a:ext cx="1037175" cy="13495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1" name="Google Shape;2136;p49"/>
            <p:cNvSpPr/>
            <p:nvPr/>
          </p:nvSpPr>
          <p:spPr>
            <a:xfrm>
              <a:off x="4699625" y="4673400"/>
              <a:ext cx="428900" cy="69325"/>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2" name="Google Shape;2137;p49"/>
            <p:cNvSpPr/>
            <p:nvPr/>
          </p:nvSpPr>
          <p:spPr>
            <a:xfrm>
              <a:off x="3700025" y="4802400"/>
              <a:ext cx="97400" cy="19050"/>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3" name="Google Shape;2138;p49"/>
            <p:cNvSpPr/>
            <p:nvPr/>
          </p:nvSpPr>
          <p:spPr>
            <a:xfrm>
              <a:off x="2807025" y="3695891"/>
              <a:ext cx="2182775" cy="47850"/>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74" name="Google Shape;2151;p49"/>
          <p:cNvSpPr txBox="1"/>
          <p:nvPr/>
        </p:nvSpPr>
        <p:spPr>
          <a:xfrm>
            <a:off x="6811852" y="2270787"/>
            <a:ext cx="1071900" cy="282970"/>
          </a:xfrm>
          <a:prstGeom prst="rect">
            <a:avLst/>
          </a:prstGeom>
          <a:no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 sz="2800" dirty="0">
                <a:solidFill>
                  <a:schemeClr val="bg1"/>
                </a:solidFill>
                <a:latin typeface="Calibri" panose="020F0502020204030204" pitchFamily="34" charset="0"/>
                <a:ea typeface="Sue Ellen Francisco"/>
                <a:cs typeface="Calibri" panose="020F0502020204030204" pitchFamily="34" charset="0"/>
                <a:sym typeface="Sue Ellen Francisco"/>
              </a:rPr>
              <a:t>1:M</a:t>
            </a:r>
            <a:endParaRPr sz="2800" dirty="0">
              <a:solidFill>
                <a:schemeClr val="bg1"/>
              </a:solidFill>
              <a:latin typeface="Calibri" panose="020F0502020204030204" pitchFamily="34" charset="0"/>
              <a:ea typeface="Sue Ellen Francisco"/>
              <a:cs typeface="Calibri" panose="020F0502020204030204" pitchFamily="34" charset="0"/>
              <a:sym typeface="Sue Ellen Francisco"/>
            </a:endParaRPr>
          </a:p>
        </p:txBody>
      </p:sp>
      <p:sp>
        <p:nvSpPr>
          <p:cNvPr id="75" name="Google Shape;2152;p49"/>
          <p:cNvSpPr txBox="1"/>
          <p:nvPr/>
        </p:nvSpPr>
        <p:spPr>
          <a:xfrm>
            <a:off x="6077779" y="2811498"/>
            <a:ext cx="2540047" cy="1279936"/>
          </a:xfrm>
          <a:prstGeom prst="rect">
            <a:avLst/>
          </a:prstGeom>
          <a:noFill/>
          <a:ln>
            <a:noFill/>
          </a:ln>
        </p:spPr>
        <p:txBody>
          <a:bodyPr spcFirstLastPara="1" wrap="square" lIns="0" tIns="6025" rIns="0" bIns="0" anchor="ctr" anchorCtr="0">
            <a:noAutofit/>
          </a:bodyPr>
          <a:lstStyle/>
          <a:p>
            <a:pPr lvl="0" algn="ctr"/>
            <a:r>
              <a:rPr lang="nn-NO"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rPr>
              <a:t>Yaitu perbandingan antara entity pertama dengan entity kedua : satu berbanding banyak </a:t>
            </a:r>
            <a:endParaRPr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endParaRPr>
          </a:p>
        </p:txBody>
      </p:sp>
      <p:grpSp>
        <p:nvGrpSpPr>
          <p:cNvPr id="76" name="Google Shape;2160;p49"/>
          <p:cNvGrpSpPr/>
          <p:nvPr/>
        </p:nvGrpSpPr>
        <p:grpSpPr>
          <a:xfrm>
            <a:off x="7552165" y="2077612"/>
            <a:ext cx="143462" cy="311291"/>
            <a:chOff x="6714723" y="4204811"/>
            <a:chExt cx="117035" cy="253949"/>
          </a:xfrm>
        </p:grpSpPr>
        <p:sp>
          <p:nvSpPr>
            <p:cNvPr id="77" name="Google Shape;2163;p49"/>
            <p:cNvSpPr/>
            <p:nvPr/>
          </p:nvSpPr>
          <p:spPr>
            <a:xfrm>
              <a:off x="6723583" y="4455498"/>
              <a:ext cx="42556" cy="3262"/>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8" name="Google Shape;2164;p49"/>
            <p:cNvSpPr/>
            <p:nvPr/>
          </p:nvSpPr>
          <p:spPr>
            <a:xfrm>
              <a:off x="6714723" y="4356030"/>
              <a:ext cx="22036" cy="2311"/>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9" name="Google Shape;2165;p49"/>
            <p:cNvSpPr/>
            <p:nvPr/>
          </p:nvSpPr>
          <p:spPr>
            <a:xfrm>
              <a:off x="6744797" y="4219810"/>
              <a:ext cx="46254" cy="3467"/>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0" name="Google Shape;2166;p49"/>
            <p:cNvSpPr/>
            <p:nvPr/>
          </p:nvSpPr>
          <p:spPr>
            <a:xfrm>
              <a:off x="6757613" y="4204811"/>
              <a:ext cx="74145" cy="547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81" name="Google Shape;634;p37"/>
          <p:cNvSpPr txBox="1">
            <a:spLocks/>
          </p:cNvSpPr>
          <p:nvPr/>
        </p:nvSpPr>
        <p:spPr>
          <a:xfrm>
            <a:off x="6253973" y="4170505"/>
            <a:ext cx="2199226" cy="56801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Sue Ellen Francisco"/>
              <a:buNone/>
              <a:defRPr sz="1800" b="0"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9pPr>
          </a:lstStyle>
          <a:p>
            <a:r>
              <a:rPr lang="en-US" sz="2400" dirty="0">
                <a:solidFill>
                  <a:schemeClr val="bg1"/>
                </a:solidFill>
              </a:rPr>
              <a:t>ONE TO MANY</a:t>
            </a:r>
          </a:p>
        </p:txBody>
      </p:sp>
      <p:grpSp>
        <p:nvGrpSpPr>
          <p:cNvPr id="82" name="Group 13"/>
          <p:cNvGrpSpPr>
            <a:grpSpLocks/>
          </p:cNvGrpSpPr>
          <p:nvPr/>
        </p:nvGrpSpPr>
        <p:grpSpPr bwMode="auto">
          <a:xfrm>
            <a:off x="3966973" y="902610"/>
            <a:ext cx="4794504" cy="922658"/>
            <a:chOff x="381000" y="3200400"/>
            <a:chExt cx="8382000" cy="1295400"/>
          </a:xfrm>
        </p:grpSpPr>
        <p:grpSp>
          <p:nvGrpSpPr>
            <p:cNvPr id="83" name="Group 4"/>
            <p:cNvGrpSpPr>
              <a:grpSpLocks/>
            </p:cNvGrpSpPr>
            <p:nvPr/>
          </p:nvGrpSpPr>
          <p:grpSpPr bwMode="auto">
            <a:xfrm>
              <a:off x="381000" y="3200400"/>
              <a:ext cx="8382000" cy="1295400"/>
              <a:chOff x="381000" y="3505200"/>
              <a:chExt cx="8382000" cy="1295400"/>
            </a:xfrm>
          </p:grpSpPr>
          <p:sp>
            <p:nvSpPr>
              <p:cNvPr id="86" name="Rectangle 85"/>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PASIEN VIP</a:t>
                </a:r>
              </a:p>
            </p:txBody>
          </p:sp>
          <p:sp>
            <p:nvSpPr>
              <p:cNvPr id="87" name="Diamond 86"/>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DITEMPATKAN</a:t>
                </a:r>
              </a:p>
            </p:txBody>
          </p:sp>
          <p:cxnSp>
            <p:nvCxnSpPr>
              <p:cNvPr id="88" name="Straight Connector 87"/>
              <p:cNvCxnSpPr>
                <a:stCxn id="86" idx="3"/>
                <a:endCxn id="87"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89" name="Rectangle 88"/>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KAMAR VIP</a:t>
                </a:r>
              </a:p>
            </p:txBody>
          </p:sp>
          <p:cxnSp>
            <p:nvCxnSpPr>
              <p:cNvPr id="90" name="Straight Connector 89"/>
              <p:cNvCxnSpPr>
                <a:stCxn id="87" idx="3"/>
                <a:endCxn id="89"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84" name="TextBox 10"/>
            <p:cNvSpPr txBox="1">
              <a:spLocks noChangeArrowheads="1"/>
            </p:cNvSpPr>
            <p:nvPr/>
          </p:nvSpPr>
          <p:spPr bwMode="auto">
            <a:xfrm>
              <a:off x="2895600" y="3352800"/>
              <a:ext cx="569458" cy="64817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400">
                  <a:solidFill>
                    <a:schemeClr val="bg1"/>
                  </a:solidFill>
                </a:rPr>
                <a:t>1</a:t>
              </a:r>
            </a:p>
          </p:txBody>
        </p:sp>
        <p:sp>
          <p:nvSpPr>
            <p:cNvPr id="85" name="TextBox 11"/>
            <p:cNvSpPr txBox="1">
              <a:spLocks noChangeArrowheads="1"/>
            </p:cNvSpPr>
            <p:nvPr/>
          </p:nvSpPr>
          <p:spPr bwMode="auto">
            <a:xfrm>
              <a:off x="6019801" y="3352800"/>
              <a:ext cx="569458" cy="64817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400" dirty="0">
                  <a:solidFill>
                    <a:schemeClr val="bg1"/>
                  </a:solidFill>
                </a:rPr>
                <a:t>1</a:t>
              </a:r>
            </a:p>
          </p:txBody>
        </p:sp>
      </p:grpSp>
      <p:grpSp>
        <p:nvGrpSpPr>
          <p:cNvPr id="91" name="Group 3"/>
          <p:cNvGrpSpPr>
            <a:grpSpLocks/>
          </p:cNvGrpSpPr>
          <p:nvPr/>
        </p:nvGrpSpPr>
        <p:grpSpPr bwMode="auto">
          <a:xfrm>
            <a:off x="191440" y="3964518"/>
            <a:ext cx="5518900" cy="1028146"/>
            <a:chOff x="381000" y="3200400"/>
            <a:chExt cx="8382000" cy="1295400"/>
          </a:xfrm>
        </p:grpSpPr>
        <p:grpSp>
          <p:nvGrpSpPr>
            <p:cNvPr id="92" name="Group 4"/>
            <p:cNvGrpSpPr>
              <a:grpSpLocks/>
            </p:cNvGrpSpPr>
            <p:nvPr/>
          </p:nvGrpSpPr>
          <p:grpSpPr bwMode="auto">
            <a:xfrm>
              <a:off x="381000" y="3200400"/>
              <a:ext cx="8382000" cy="1295400"/>
              <a:chOff x="381000" y="3505200"/>
              <a:chExt cx="8382000" cy="1295400"/>
            </a:xfrm>
          </p:grpSpPr>
          <p:sp>
            <p:nvSpPr>
              <p:cNvPr id="95" name="Rectangle 94"/>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PEGAWAI</a:t>
                </a:r>
              </a:p>
            </p:txBody>
          </p:sp>
          <p:sp>
            <p:nvSpPr>
              <p:cNvPr id="96" name="Diamond 95"/>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MENGER- JAKAN</a:t>
                </a:r>
              </a:p>
            </p:txBody>
          </p:sp>
          <p:cxnSp>
            <p:nvCxnSpPr>
              <p:cNvPr id="97" name="Straight Connector 96"/>
              <p:cNvCxnSpPr>
                <a:stCxn id="95" idx="3"/>
                <a:endCxn id="96"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98" name="Rectangle 97"/>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PROYEK</a:t>
                </a:r>
              </a:p>
            </p:txBody>
          </p:sp>
          <p:cxnSp>
            <p:nvCxnSpPr>
              <p:cNvPr id="99" name="Straight Connector 98"/>
              <p:cNvCxnSpPr>
                <a:stCxn id="96" idx="3"/>
                <a:endCxn id="98"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93" name="TextBox 5"/>
            <p:cNvSpPr txBox="1">
              <a:spLocks noChangeArrowheads="1"/>
            </p:cNvSpPr>
            <p:nvPr/>
          </p:nvSpPr>
          <p:spPr bwMode="auto">
            <a:xfrm>
              <a:off x="2895600" y="3352800"/>
              <a:ext cx="441151" cy="46533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a:solidFill>
                    <a:schemeClr val="bg1"/>
                  </a:solidFill>
                </a:rPr>
                <a:t>1</a:t>
              </a:r>
            </a:p>
          </p:txBody>
        </p:sp>
        <p:sp>
          <p:nvSpPr>
            <p:cNvPr id="94" name="TextBox 6"/>
            <p:cNvSpPr txBox="1">
              <a:spLocks noChangeArrowheads="1"/>
            </p:cNvSpPr>
            <p:nvPr/>
          </p:nvSpPr>
          <p:spPr bwMode="auto">
            <a:xfrm>
              <a:off x="6019801" y="3352800"/>
              <a:ext cx="596966" cy="46533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a:solidFill>
                    <a:schemeClr val="bg1"/>
                  </a:solidFill>
                </a:rPr>
                <a:t>M</a:t>
              </a:r>
            </a:p>
          </p:txBody>
        </p:sp>
      </p:grpSp>
      <p:sp>
        <p:nvSpPr>
          <p:cNvPr id="101" name="Google Shape;1962;p45"/>
          <p:cNvSpPr/>
          <p:nvPr/>
        </p:nvSpPr>
        <p:spPr>
          <a:xfrm rot="5400000">
            <a:off x="4356179" y="2166257"/>
            <a:ext cx="175568" cy="2208055"/>
          </a:xfrm>
          <a:custGeom>
            <a:avLst/>
            <a:gdLst/>
            <a:ahLst/>
            <a:cxnLst/>
            <a:rect l="l" t="t" r="r" b="b"/>
            <a:pathLst>
              <a:path w="10734" h="28666" extrusionOk="0">
                <a:moveTo>
                  <a:pt x="9882" y="947"/>
                </a:moveTo>
                <a:cubicBezTo>
                  <a:pt x="9889" y="947"/>
                  <a:pt x="9896" y="947"/>
                  <a:pt x="9902" y="950"/>
                </a:cubicBezTo>
                <a:cubicBezTo>
                  <a:pt x="9750" y="1067"/>
                  <a:pt x="9532" y="1241"/>
                  <a:pt x="9269" y="1452"/>
                </a:cubicBezTo>
                <a:lnTo>
                  <a:pt x="9837" y="950"/>
                </a:lnTo>
                <a:cubicBezTo>
                  <a:pt x="9851" y="950"/>
                  <a:pt x="9864" y="947"/>
                  <a:pt x="9882" y="947"/>
                </a:cubicBezTo>
                <a:close/>
                <a:moveTo>
                  <a:pt x="6857" y="2135"/>
                </a:moveTo>
                <a:lnTo>
                  <a:pt x="6857" y="2135"/>
                </a:lnTo>
                <a:cubicBezTo>
                  <a:pt x="6392" y="2627"/>
                  <a:pt x="5814" y="3188"/>
                  <a:pt x="5180" y="3784"/>
                </a:cubicBezTo>
                <a:cubicBezTo>
                  <a:pt x="5748" y="3202"/>
                  <a:pt x="6323" y="2631"/>
                  <a:pt x="6857" y="2135"/>
                </a:cubicBezTo>
                <a:close/>
                <a:moveTo>
                  <a:pt x="7457" y="434"/>
                </a:moveTo>
                <a:lnTo>
                  <a:pt x="7457" y="434"/>
                </a:lnTo>
                <a:cubicBezTo>
                  <a:pt x="6968" y="884"/>
                  <a:pt x="5249" y="2436"/>
                  <a:pt x="3544" y="3971"/>
                </a:cubicBezTo>
                <a:cubicBezTo>
                  <a:pt x="3597" y="3915"/>
                  <a:pt x="3648" y="3861"/>
                  <a:pt x="3701" y="3802"/>
                </a:cubicBezTo>
                <a:cubicBezTo>
                  <a:pt x="5087" y="2308"/>
                  <a:pt x="6808" y="448"/>
                  <a:pt x="7457" y="434"/>
                </a:cubicBezTo>
                <a:close/>
                <a:moveTo>
                  <a:pt x="9087" y="624"/>
                </a:moveTo>
                <a:cubicBezTo>
                  <a:pt x="9091" y="624"/>
                  <a:pt x="9095" y="624"/>
                  <a:pt x="9099" y="624"/>
                </a:cubicBezTo>
                <a:cubicBezTo>
                  <a:pt x="9168" y="627"/>
                  <a:pt x="9216" y="645"/>
                  <a:pt x="9255" y="683"/>
                </a:cubicBezTo>
                <a:cubicBezTo>
                  <a:pt x="9248" y="742"/>
                  <a:pt x="9192" y="835"/>
                  <a:pt x="9095" y="953"/>
                </a:cubicBezTo>
                <a:cubicBezTo>
                  <a:pt x="8101" y="1515"/>
                  <a:pt x="6611" y="2866"/>
                  <a:pt x="4975" y="4481"/>
                </a:cubicBezTo>
                <a:cubicBezTo>
                  <a:pt x="4809" y="4612"/>
                  <a:pt x="4643" y="4744"/>
                  <a:pt x="4484" y="4872"/>
                </a:cubicBezTo>
                <a:cubicBezTo>
                  <a:pt x="4214" y="5084"/>
                  <a:pt x="3960" y="5288"/>
                  <a:pt x="3718" y="5482"/>
                </a:cubicBezTo>
                <a:cubicBezTo>
                  <a:pt x="5426" y="3971"/>
                  <a:pt x="7377" y="2145"/>
                  <a:pt x="8031" y="1144"/>
                </a:cubicBezTo>
                <a:cubicBezTo>
                  <a:pt x="8475" y="820"/>
                  <a:pt x="8844" y="624"/>
                  <a:pt x="9087" y="624"/>
                </a:cubicBezTo>
                <a:close/>
                <a:moveTo>
                  <a:pt x="5852" y="1192"/>
                </a:moveTo>
                <a:lnTo>
                  <a:pt x="5852" y="1192"/>
                </a:lnTo>
                <a:cubicBezTo>
                  <a:pt x="5197" y="1799"/>
                  <a:pt x="4407" y="2641"/>
                  <a:pt x="3503" y="3618"/>
                </a:cubicBezTo>
                <a:cubicBezTo>
                  <a:pt x="2534" y="4666"/>
                  <a:pt x="1223" y="6086"/>
                  <a:pt x="925" y="6086"/>
                </a:cubicBezTo>
                <a:cubicBezTo>
                  <a:pt x="922" y="6086"/>
                  <a:pt x="918" y="6085"/>
                  <a:pt x="915" y="6085"/>
                </a:cubicBezTo>
                <a:cubicBezTo>
                  <a:pt x="912" y="6082"/>
                  <a:pt x="908" y="6071"/>
                  <a:pt x="912" y="6047"/>
                </a:cubicBezTo>
                <a:cubicBezTo>
                  <a:pt x="960" y="5551"/>
                  <a:pt x="2571" y="4003"/>
                  <a:pt x="4259" y="2533"/>
                </a:cubicBezTo>
                <a:lnTo>
                  <a:pt x="5852" y="1192"/>
                </a:lnTo>
                <a:close/>
                <a:moveTo>
                  <a:pt x="9972" y="5929"/>
                </a:moveTo>
                <a:cubicBezTo>
                  <a:pt x="9972" y="5936"/>
                  <a:pt x="9968" y="5939"/>
                  <a:pt x="9968" y="5946"/>
                </a:cubicBezTo>
                <a:cubicBezTo>
                  <a:pt x="9958" y="6029"/>
                  <a:pt x="9923" y="6123"/>
                  <a:pt x="9872" y="6227"/>
                </a:cubicBezTo>
                <a:cubicBezTo>
                  <a:pt x="9864" y="6226"/>
                  <a:pt x="9856" y="6225"/>
                  <a:pt x="9848" y="6225"/>
                </a:cubicBezTo>
                <a:cubicBezTo>
                  <a:pt x="9818" y="6225"/>
                  <a:pt x="9789" y="6236"/>
                  <a:pt x="9764" y="6258"/>
                </a:cubicBezTo>
                <a:lnTo>
                  <a:pt x="8874" y="7006"/>
                </a:lnTo>
                <a:cubicBezTo>
                  <a:pt x="9359" y="6535"/>
                  <a:pt x="9744" y="6157"/>
                  <a:pt x="9972" y="5929"/>
                </a:cubicBezTo>
                <a:close/>
                <a:moveTo>
                  <a:pt x="2602" y="7464"/>
                </a:moveTo>
                <a:lnTo>
                  <a:pt x="2602" y="7464"/>
                </a:lnTo>
                <a:cubicBezTo>
                  <a:pt x="2048" y="8008"/>
                  <a:pt x="1566" y="8493"/>
                  <a:pt x="1203" y="8860"/>
                </a:cubicBezTo>
                <a:cubicBezTo>
                  <a:pt x="1518" y="8500"/>
                  <a:pt x="1999" y="8025"/>
                  <a:pt x="2602" y="7464"/>
                </a:cubicBezTo>
                <a:close/>
                <a:moveTo>
                  <a:pt x="4900" y="9325"/>
                </a:moveTo>
                <a:lnTo>
                  <a:pt x="4796" y="9411"/>
                </a:lnTo>
                <a:lnTo>
                  <a:pt x="4837" y="9373"/>
                </a:lnTo>
                <a:cubicBezTo>
                  <a:pt x="4858" y="9359"/>
                  <a:pt x="4879" y="9341"/>
                  <a:pt x="4900" y="9325"/>
                </a:cubicBezTo>
                <a:close/>
                <a:moveTo>
                  <a:pt x="8416" y="4526"/>
                </a:moveTo>
                <a:lnTo>
                  <a:pt x="8416" y="4526"/>
                </a:lnTo>
                <a:cubicBezTo>
                  <a:pt x="6462" y="6320"/>
                  <a:pt x="4217" y="8327"/>
                  <a:pt x="2609" y="9653"/>
                </a:cubicBezTo>
                <a:cubicBezTo>
                  <a:pt x="3683" y="8749"/>
                  <a:pt x="5083" y="7401"/>
                  <a:pt x="6670" y="5839"/>
                </a:cubicBezTo>
                <a:cubicBezTo>
                  <a:pt x="7262" y="5381"/>
                  <a:pt x="7855" y="4938"/>
                  <a:pt x="8416" y="4526"/>
                </a:cubicBezTo>
                <a:close/>
                <a:moveTo>
                  <a:pt x="4546" y="7526"/>
                </a:moveTo>
                <a:lnTo>
                  <a:pt x="4546" y="7526"/>
                </a:lnTo>
                <a:cubicBezTo>
                  <a:pt x="3697" y="8337"/>
                  <a:pt x="2866" y="9099"/>
                  <a:pt x="2176" y="9661"/>
                </a:cubicBezTo>
                <a:cubicBezTo>
                  <a:pt x="2800" y="9020"/>
                  <a:pt x="3632" y="8281"/>
                  <a:pt x="4546" y="7526"/>
                </a:cubicBezTo>
                <a:close/>
                <a:moveTo>
                  <a:pt x="2276" y="9186"/>
                </a:moveTo>
                <a:lnTo>
                  <a:pt x="2276" y="9186"/>
                </a:lnTo>
                <a:cubicBezTo>
                  <a:pt x="1847" y="9608"/>
                  <a:pt x="1483" y="10007"/>
                  <a:pt x="1223" y="10353"/>
                </a:cubicBezTo>
                <a:cubicBezTo>
                  <a:pt x="1070" y="10447"/>
                  <a:pt x="936" y="10510"/>
                  <a:pt x="828" y="10544"/>
                </a:cubicBezTo>
                <a:cubicBezTo>
                  <a:pt x="922" y="10419"/>
                  <a:pt x="1036" y="10281"/>
                  <a:pt x="1171" y="10131"/>
                </a:cubicBezTo>
                <a:cubicBezTo>
                  <a:pt x="1459" y="9875"/>
                  <a:pt x="1844" y="9549"/>
                  <a:pt x="2276" y="9186"/>
                </a:cubicBezTo>
                <a:close/>
                <a:moveTo>
                  <a:pt x="2221" y="9969"/>
                </a:moveTo>
                <a:lnTo>
                  <a:pt x="2221" y="9969"/>
                </a:lnTo>
                <a:cubicBezTo>
                  <a:pt x="1878" y="10246"/>
                  <a:pt x="1577" y="10481"/>
                  <a:pt x="1320" y="10669"/>
                </a:cubicBezTo>
                <a:cubicBezTo>
                  <a:pt x="1345" y="10630"/>
                  <a:pt x="1372" y="10596"/>
                  <a:pt x="1396" y="10558"/>
                </a:cubicBezTo>
                <a:cubicBezTo>
                  <a:pt x="1636" y="10412"/>
                  <a:pt x="1913" y="10214"/>
                  <a:pt x="2221" y="9969"/>
                </a:cubicBezTo>
                <a:close/>
                <a:moveTo>
                  <a:pt x="939" y="10787"/>
                </a:moveTo>
                <a:lnTo>
                  <a:pt x="939" y="10787"/>
                </a:lnTo>
                <a:cubicBezTo>
                  <a:pt x="897" y="10859"/>
                  <a:pt x="867" y="10929"/>
                  <a:pt x="838" y="10994"/>
                </a:cubicBezTo>
                <a:cubicBezTo>
                  <a:pt x="710" y="11071"/>
                  <a:pt x="610" y="11119"/>
                  <a:pt x="547" y="11129"/>
                </a:cubicBezTo>
                <a:cubicBezTo>
                  <a:pt x="544" y="11116"/>
                  <a:pt x="544" y="11102"/>
                  <a:pt x="547" y="11081"/>
                </a:cubicBezTo>
                <a:cubicBezTo>
                  <a:pt x="555" y="11015"/>
                  <a:pt x="586" y="10932"/>
                  <a:pt x="634" y="10842"/>
                </a:cubicBezTo>
                <a:lnTo>
                  <a:pt x="651" y="10842"/>
                </a:lnTo>
                <a:cubicBezTo>
                  <a:pt x="658" y="10843"/>
                  <a:pt x="664" y="10843"/>
                  <a:pt x="671" y="10843"/>
                </a:cubicBezTo>
                <a:cubicBezTo>
                  <a:pt x="747" y="10843"/>
                  <a:pt x="837" y="10825"/>
                  <a:pt x="939" y="10787"/>
                </a:cubicBezTo>
                <a:close/>
                <a:moveTo>
                  <a:pt x="9320" y="6986"/>
                </a:moveTo>
                <a:lnTo>
                  <a:pt x="9320" y="6986"/>
                </a:lnTo>
                <a:cubicBezTo>
                  <a:pt x="8274" y="8174"/>
                  <a:pt x="6136" y="9899"/>
                  <a:pt x="4123" y="11417"/>
                </a:cubicBezTo>
                <a:cubicBezTo>
                  <a:pt x="4563" y="11036"/>
                  <a:pt x="5017" y="10630"/>
                  <a:pt x="5468" y="10219"/>
                </a:cubicBezTo>
                <a:lnTo>
                  <a:pt x="9320" y="6986"/>
                </a:lnTo>
                <a:close/>
                <a:moveTo>
                  <a:pt x="7446" y="11341"/>
                </a:moveTo>
                <a:lnTo>
                  <a:pt x="7086" y="11646"/>
                </a:lnTo>
                <a:lnTo>
                  <a:pt x="7252" y="11493"/>
                </a:lnTo>
                <a:cubicBezTo>
                  <a:pt x="7318" y="11441"/>
                  <a:pt x="7384" y="11393"/>
                  <a:pt x="7446" y="11341"/>
                </a:cubicBezTo>
                <a:close/>
                <a:moveTo>
                  <a:pt x="4435" y="12044"/>
                </a:moveTo>
                <a:lnTo>
                  <a:pt x="4435" y="12044"/>
                </a:lnTo>
                <a:cubicBezTo>
                  <a:pt x="4401" y="12076"/>
                  <a:pt x="4369" y="12106"/>
                  <a:pt x="4338" y="12141"/>
                </a:cubicBezTo>
                <a:cubicBezTo>
                  <a:pt x="2460" y="13787"/>
                  <a:pt x="995" y="14959"/>
                  <a:pt x="541" y="15083"/>
                </a:cubicBezTo>
                <a:cubicBezTo>
                  <a:pt x="853" y="14751"/>
                  <a:pt x="2034" y="13860"/>
                  <a:pt x="3181" y="12994"/>
                </a:cubicBezTo>
                <a:cubicBezTo>
                  <a:pt x="3607" y="12672"/>
                  <a:pt x="4027" y="12356"/>
                  <a:pt x="4435" y="12044"/>
                </a:cubicBezTo>
                <a:close/>
                <a:moveTo>
                  <a:pt x="1937" y="15495"/>
                </a:moveTo>
                <a:lnTo>
                  <a:pt x="1937" y="15495"/>
                </a:lnTo>
                <a:cubicBezTo>
                  <a:pt x="1708" y="15686"/>
                  <a:pt x="1504" y="15852"/>
                  <a:pt x="1327" y="15998"/>
                </a:cubicBezTo>
                <a:cubicBezTo>
                  <a:pt x="1500" y="15845"/>
                  <a:pt x="1705" y="15679"/>
                  <a:pt x="1937" y="15495"/>
                </a:cubicBezTo>
                <a:close/>
                <a:moveTo>
                  <a:pt x="9795" y="11750"/>
                </a:moveTo>
                <a:lnTo>
                  <a:pt x="3583" y="16964"/>
                </a:lnTo>
                <a:cubicBezTo>
                  <a:pt x="5877" y="14667"/>
                  <a:pt x="8534" y="12221"/>
                  <a:pt x="9795" y="11750"/>
                </a:cubicBezTo>
                <a:close/>
                <a:moveTo>
                  <a:pt x="10030" y="14522"/>
                </a:moveTo>
                <a:cubicBezTo>
                  <a:pt x="10027" y="14535"/>
                  <a:pt x="10027" y="14553"/>
                  <a:pt x="10024" y="14570"/>
                </a:cubicBezTo>
                <a:cubicBezTo>
                  <a:pt x="10017" y="14626"/>
                  <a:pt x="10000" y="14684"/>
                  <a:pt x="9976" y="14746"/>
                </a:cubicBezTo>
                <a:cubicBezTo>
                  <a:pt x="9968" y="14751"/>
                  <a:pt x="9965" y="14757"/>
                  <a:pt x="9958" y="14764"/>
                </a:cubicBezTo>
                <a:cubicBezTo>
                  <a:pt x="9303" y="15381"/>
                  <a:pt x="8634" y="16008"/>
                  <a:pt x="7969" y="16622"/>
                </a:cubicBezTo>
                <a:cubicBezTo>
                  <a:pt x="7799" y="16760"/>
                  <a:pt x="7623" y="16905"/>
                  <a:pt x="7443" y="17054"/>
                </a:cubicBezTo>
                <a:cubicBezTo>
                  <a:pt x="8617" y="15931"/>
                  <a:pt x="9605" y="14948"/>
                  <a:pt x="10030" y="14522"/>
                </a:cubicBezTo>
                <a:close/>
                <a:moveTo>
                  <a:pt x="10180" y="16791"/>
                </a:moveTo>
                <a:lnTo>
                  <a:pt x="10180" y="16791"/>
                </a:lnTo>
                <a:cubicBezTo>
                  <a:pt x="10006" y="16923"/>
                  <a:pt x="9757" y="17113"/>
                  <a:pt x="9448" y="17349"/>
                </a:cubicBezTo>
                <a:cubicBezTo>
                  <a:pt x="9573" y="17225"/>
                  <a:pt x="9688" y="17110"/>
                  <a:pt x="9798" y="16999"/>
                </a:cubicBezTo>
                <a:cubicBezTo>
                  <a:pt x="9944" y="16899"/>
                  <a:pt x="10072" y="16830"/>
                  <a:pt x="10180" y="16791"/>
                </a:cubicBezTo>
                <a:close/>
                <a:moveTo>
                  <a:pt x="8524" y="16514"/>
                </a:moveTo>
                <a:lnTo>
                  <a:pt x="8524" y="16514"/>
                </a:lnTo>
                <a:cubicBezTo>
                  <a:pt x="8146" y="16874"/>
                  <a:pt x="7716" y="17255"/>
                  <a:pt x="7249" y="17654"/>
                </a:cubicBezTo>
                <a:cubicBezTo>
                  <a:pt x="7582" y="17349"/>
                  <a:pt x="7900" y="17058"/>
                  <a:pt x="8198" y="16780"/>
                </a:cubicBezTo>
                <a:cubicBezTo>
                  <a:pt x="8309" y="16687"/>
                  <a:pt x="8420" y="16601"/>
                  <a:pt x="8524" y="16514"/>
                </a:cubicBezTo>
                <a:close/>
                <a:moveTo>
                  <a:pt x="6459" y="13413"/>
                </a:moveTo>
                <a:cubicBezTo>
                  <a:pt x="4054" y="15464"/>
                  <a:pt x="1767" y="17391"/>
                  <a:pt x="995" y="17986"/>
                </a:cubicBezTo>
                <a:cubicBezTo>
                  <a:pt x="1075" y="17869"/>
                  <a:pt x="1195" y="17723"/>
                  <a:pt x="1358" y="17550"/>
                </a:cubicBezTo>
                <a:lnTo>
                  <a:pt x="4654" y="14788"/>
                </a:lnTo>
                <a:cubicBezTo>
                  <a:pt x="5287" y="14310"/>
                  <a:pt x="5893" y="13849"/>
                  <a:pt x="6459" y="13413"/>
                </a:cubicBezTo>
                <a:close/>
                <a:moveTo>
                  <a:pt x="10166" y="13212"/>
                </a:moveTo>
                <a:cubicBezTo>
                  <a:pt x="9979" y="13465"/>
                  <a:pt x="9626" y="13843"/>
                  <a:pt x="9141" y="14307"/>
                </a:cubicBezTo>
                <a:cubicBezTo>
                  <a:pt x="8274" y="15062"/>
                  <a:pt x="7034" y="16153"/>
                  <a:pt x="5776" y="17266"/>
                </a:cubicBezTo>
                <a:cubicBezTo>
                  <a:pt x="5111" y="17820"/>
                  <a:pt x="4404" y="18399"/>
                  <a:pt x="3673" y="18987"/>
                </a:cubicBezTo>
                <a:cubicBezTo>
                  <a:pt x="4889" y="17938"/>
                  <a:pt x="6427" y="16569"/>
                  <a:pt x="8278" y="14899"/>
                </a:cubicBezTo>
                <a:cubicBezTo>
                  <a:pt x="9064" y="14193"/>
                  <a:pt x="9771" y="13555"/>
                  <a:pt x="10166" y="13212"/>
                </a:cubicBezTo>
                <a:close/>
                <a:moveTo>
                  <a:pt x="4009" y="20540"/>
                </a:moveTo>
                <a:lnTo>
                  <a:pt x="4009" y="20540"/>
                </a:lnTo>
                <a:cubicBezTo>
                  <a:pt x="3919" y="20616"/>
                  <a:pt x="3829" y="20692"/>
                  <a:pt x="3736" y="20769"/>
                </a:cubicBezTo>
                <a:cubicBezTo>
                  <a:pt x="3815" y="20700"/>
                  <a:pt x="3898" y="20630"/>
                  <a:pt x="3978" y="20561"/>
                </a:cubicBezTo>
                <a:cubicBezTo>
                  <a:pt x="3988" y="20554"/>
                  <a:pt x="3998" y="20547"/>
                  <a:pt x="4009" y="20540"/>
                </a:cubicBezTo>
                <a:close/>
                <a:moveTo>
                  <a:pt x="7228" y="15478"/>
                </a:moveTo>
                <a:lnTo>
                  <a:pt x="7228" y="15478"/>
                </a:lnTo>
                <a:cubicBezTo>
                  <a:pt x="4841" y="17626"/>
                  <a:pt x="1182" y="20879"/>
                  <a:pt x="440" y="21181"/>
                </a:cubicBezTo>
                <a:cubicBezTo>
                  <a:pt x="662" y="20689"/>
                  <a:pt x="2845" y="18963"/>
                  <a:pt x="4619" y="17567"/>
                </a:cubicBezTo>
                <a:cubicBezTo>
                  <a:pt x="5575" y="16812"/>
                  <a:pt x="6455" y="16115"/>
                  <a:pt x="7228" y="15478"/>
                </a:cubicBezTo>
                <a:close/>
                <a:moveTo>
                  <a:pt x="10277" y="21915"/>
                </a:moveTo>
                <a:cubicBezTo>
                  <a:pt x="10228" y="22009"/>
                  <a:pt x="10062" y="22168"/>
                  <a:pt x="9827" y="22369"/>
                </a:cubicBezTo>
                <a:cubicBezTo>
                  <a:pt x="9902" y="22245"/>
                  <a:pt x="9958" y="22127"/>
                  <a:pt x="9993" y="22023"/>
                </a:cubicBezTo>
                <a:cubicBezTo>
                  <a:pt x="10107" y="21954"/>
                  <a:pt x="10201" y="21915"/>
                  <a:pt x="10270" y="21915"/>
                </a:cubicBezTo>
                <a:close/>
                <a:moveTo>
                  <a:pt x="9480" y="22418"/>
                </a:moveTo>
                <a:lnTo>
                  <a:pt x="9480" y="22418"/>
                </a:lnTo>
                <a:cubicBezTo>
                  <a:pt x="9334" y="22619"/>
                  <a:pt x="9137" y="22848"/>
                  <a:pt x="8905" y="23097"/>
                </a:cubicBezTo>
                <a:cubicBezTo>
                  <a:pt x="8735" y="23225"/>
                  <a:pt x="8554" y="23357"/>
                  <a:pt x="8375" y="23492"/>
                </a:cubicBezTo>
                <a:cubicBezTo>
                  <a:pt x="8776" y="23073"/>
                  <a:pt x="9157" y="22699"/>
                  <a:pt x="9480" y="22418"/>
                </a:cubicBezTo>
                <a:close/>
                <a:moveTo>
                  <a:pt x="3787" y="21936"/>
                </a:moveTo>
                <a:lnTo>
                  <a:pt x="3787" y="21936"/>
                </a:lnTo>
                <a:cubicBezTo>
                  <a:pt x="2970" y="22650"/>
                  <a:pt x="2214" y="23346"/>
                  <a:pt x="1615" y="23970"/>
                </a:cubicBezTo>
                <a:cubicBezTo>
                  <a:pt x="1490" y="24050"/>
                  <a:pt x="1376" y="24116"/>
                  <a:pt x="1268" y="24171"/>
                </a:cubicBezTo>
                <a:cubicBezTo>
                  <a:pt x="1747" y="23693"/>
                  <a:pt x="2405" y="23087"/>
                  <a:pt x="3170" y="22408"/>
                </a:cubicBezTo>
                <a:cubicBezTo>
                  <a:pt x="3285" y="22318"/>
                  <a:pt x="3403" y="22227"/>
                  <a:pt x="3517" y="22141"/>
                </a:cubicBezTo>
                <a:cubicBezTo>
                  <a:pt x="3607" y="22072"/>
                  <a:pt x="3697" y="22002"/>
                  <a:pt x="3787" y="21936"/>
                </a:cubicBezTo>
                <a:close/>
                <a:moveTo>
                  <a:pt x="4037" y="22425"/>
                </a:moveTo>
                <a:lnTo>
                  <a:pt x="4037" y="22425"/>
                </a:lnTo>
                <a:cubicBezTo>
                  <a:pt x="2789" y="23727"/>
                  <a:pt x="1618" y="24850"/>
                  <a:pt x="925" y="25155"/>
                </a:cubicBezTo>
                <a:cubicBezTo>
                  <a:pt x="1140" y="24867"/>
                  <a:pt x="1441" y="24531"/>
                  <a:pt x="1802" y="24157"/>
                </a:cubicBezTo>
                <a:cubicBezTo>
                  <a:pt x="2415" y="23766"/>
                  <a:pt x="3195" y="23149"/>
                  <a:pt x="4037" y="22425"/>
                </a:cubicBezTo>
                <a:close/>
                <a:moveTo>
                  <a:pt x="1085" y="24546"/>
                </a:moveTo>
                <a:cubicBezTo>
                  <a:pt x="867" y="24795"/>
                  <a:pt x="686" y="25027"/>
                  <a:pt x="551" y="25235"/>
                </a:cubicBezTo>
                <a:cubicBezTo>
                  <a:pt x="509" y="25228"/>
                  <a:pt x="478" y="25211"/>
                  <a:pt x="451" y="25183"/>
                </a:cubicBezTo>
                <a:cubicBezTo>
                  <a:pt x="464" y="25079"/>
                  <a:pt x="610" y="24881"/>
                  <a:pt x="853" y="24608"/>
                </a:cubicBezTo>
                <a:cubicBezTo>
                  <a:pt x="922" y="24597"/>
                  <a:pt x="998" y="24576"/>
                  <a:pt x="1085" y="24546"/>
                </a:cubicBezTo>
                <a:close/>
                <a:moveTo>
                  <a:pt x="2474" y="25332"/>
                </a:moveTo>
                <a:cubicBezTo>
                  <a:pt x="2425" y="25376"/>
                  <a:pt x="2378" y="25419"/>
                  <a:pt x="2332" y="25461"/>
                </a:cubicBezTo>
                <a:lnTo>
                  <a:pt x="2332" y="25461"/>
                </a:lnTo>
                <a:lnTo>
                  <a:pt x="2426" y="25374"/>
                </a:lnTo>
                <a:cubicBezTo>
                  <a:pt x="2443" y="25360"/>
                  <a:pt x="2457" y="25346"/>
                  <a:pt x="2474" y="25332"/>
                </a:cubicBezTo>
                <a:close/>
                <a:moveTo>
                  <a:pt x="9934" y="21091"/>
                </a:moveTo>
                <a:lnTo>
                  <a:pt x="4085" y="26177"/>
                </a:lnTo>
                <a:lnTo>
                  <a:pt x="4085" y="26177"/>
                </a:lnTo>
                <a:lnTo>
                  <a:pt x="9629" y="21154"/>
                </a:lnTo>
                <a:cubicBezTo>
                  <a:pt x="9733" y="21112"/>
                  <a:pt x="9823" y="21091"/>
                  <a:pt x="9902" y="21091"/>
                </a:cubicBezTo>
                <a:close/>
                <a:moveTo>
                  <a:pt x="6119" y="25502"/>
                </a:moveTo>
                <a:lnTo>
                  <a:pt x="6119" y="25502"/>
                </a:lnTo>
                <a:cubicBezTo>
                  <a:pt x="6046" y="25578"/>
                  <a:pt x="5973" y="25654"/>
                  <a:pt x="5901" y="25731"/>
                </a:cubicBezTo>
                <a:cubicBezTo>
                  <a:pt x="5399" y="26129"/>
                  <a:pt x="4892" y="26517"/>
                  <a:pt x="4425" y="26871"/>
                </a:cubicBezTo>
                <a:cubicBezTo>
                  <a:pt x="4896" y="26447"/>
                  <a:pt x="5495" y="25972"/>
                  <a:pt x="6119" y="25502"/>
                </a:cubicBezTo>
                <a:close/>
                <a:moveTo>
                  <a:pt x="4452" y="27189"/>
                </a:moveTo>
                <a:lnTo>
                  <a:pt x="4452" y="27189"/>
                </a:lnTo>
                <a:cubicBezTo>
                  <a:pt x="4068" y="27542"/>
                  <a:pt x="3725" y="27823"/>
                  <a:pt x="3458" y="27979"/>
                </a:cubicBezTo>
                <a:cubicBezTo>
                  <a:pt x="3469" y="27952"/>
                  <a:pt x="3482" y="27920"/>
                  <a:pt x="3499" y="27889"/>
                </a:cubicBezTo>
                <a:cubicBezTo>
                  <a:pt x="3749" y="27705"/>
                  <a:pt x="4078" y="27466"/>
                  <a:pt x="4452" y="27189"/>
                </a:cubicBezTo>
                <a:close/>
                <a:moveTo>
                  <a:pt x="2386" y="0"/>
                </a:moveTo>
                <a:cubicBezTo>
                  <a:pt x="2237" y="0"/>
                  <a:pt x="2005" y="187"/>
                  <a:pt x="1179" y="974"/>
                </a:cubicBezTo>
                <a:cubicBezTo>
                  <a:pt x="1088" y="1061"/>
                  <a:pt x="991" y="1155"/>
                  <a:pt x="897" y="1241"/>
                </a:cubicBezTo>
                <a:lnTo>
                  <a:pt x="1036" y="776"/>
                </a:lnTo>
                <a:cubicBezTo>
                  <a:pt x="1054" y="718"/>
                  <a:pt x="1029" y="656"/>
                  <a:pt x="981" y="624"/>
                </a:cubicBezTo>
                <a:cubicBezTo>
                  <a:pt x="957" y="609"/>
                  <a:pt x="931" y="602"/>
                  <a:pt x="904" y="602"/>
                </a:cubicBezTo>
                <a:cubicBezTo>
                  <a:pt x="888" y="602"/>
                  <a:pt x="872" y="605"/>
                  <a:pt x="856" y="610"/>
                </a:cubicBezTo>
                <a:cubicBezTo>
                  <a:pt x="904" y="479"/>
                  <a:pt x="908" y="434"/>
                  <a:pt x="859" y="375"/>
                </a:cubicBezTo>
                <a:cubicBezTo>
                  <a:pt x="835" y="347"/>
                  <a:pt x="804" y="330"/>
                  <a:pt x="766" y="326"/>
                </a:cubicBezTo>
                <a:cubicBezTo>
                  <a:pt x="762" y="326"/>
                  <a:pt x="758" y="326"/>
                  <a:pt x="755" y="326"/>
                </a:cubicBezTo>
                <a:cubicBezTo>
                  <a:pt x="721" y="326"/>
                  <a:pt x="690" y="339"/>
                  <a:pt x="665" y="361"/>
                </a:cubicBezTo>
                <a:cubicBezTo>
                  <a:pt x="665" y="361"/>
                  <a:pt x="600" y="420"/>
                  <a:pt x="579" y="437"/>
                </a:cubicBezTo>
                <a:lnTo>
                  <a:pt x="610" y="489"/>
                </a:lnTo>
                <a:cubicBezTo>
                  <a:pt x="596" y="527"/>
                  <a:pt x="576" y="579"/>
                  <a:pt x="555" y="638"/>
                </a:cubicBezTo>
                <a:cubicBezTo>
                  <a:pt x="440" y="922"/>
                  <a:pt x="402" y="1019"/>
                  <a:pt x="472" y="1102"/>
                </a:cubicBezTo>
                <a:cubicBezTo>
                  <a:pt x="496" y="1130"/>
                  <a:pt x="530" y="1147"/>
                  <a:pt x="565" y="1151"/>
                </a:cubicBezTo>
                <a:cubicBezTo>
                  <a:pt x="592" y="1151"/>
                  <a:pt x="624" y="1144"/>
                  <a:pt x="648" y="1130"/>
                </a:cubicBezTo>
                <a:lnTo>
                  <a:pt x="648" y="1130"/>
                </a:lnTo>
                <a:lnTo>
                  <a:pt x="513" y="1587"/>
                </a:lnTo>
                <a:cubicBezTo>
                  <a:pt x="499" y="1629"/>
                  <a:pt x="509" y="1678"/>
                  <a:pt x="541" y="1712"/>
                </a:cubicBezTo>
                <a:cubicBezTo>
                  <a:pt x="565" y="1740"/>
                  <a:pt x="603" y="1761"/>
                  <a:pt x="641" y="1761"/>
                </a:cubicBezTo>
                <a:cubicBezTo>
                  <a:pt x="647" y="1761"/>
                  <a:pt x="652" y="1762"/>
                  <a:pt x="657" y="1762"/>
                </a:cubicBezTo>
                <a:cubicBezTo>
                  <a:pt x="738" y="1762"/>
                  <a:pt x="811" y="1699"/>
                  <a:pt x="1369" y="1171"/>
                </a:cubicBezTo>
                <a:cubicBezTo>
                  <a:pt x="1462" y="1081"/>
                  <a:pt x="1574" y="978"/>
                  <a:pt x="1687" y="870"/>
                </a:cubicBezTo>
                <a:lnTo>
                  <a:pt x="1687" y="870"/>
                </a:lnTo>
                <a:cubicBezTo>
                  <a:pt x="1303" y="1383"/>
                  <a:pt x="1095" y="1681"/>
                  <a:pt x="991" y="1857"/>
                </a:cubicBezTo>
                <a:cubicBezTo>
                  <a:pt x="572" y="2232"/>
                  <a:pt x="246" y="2572"/>
                  <a:pt x="226" y="2751"/>
                </a:cubicBezTo>
                <a:cubicBezTo>
                  <a:pt x="218" y="2828"/>
                  <a:pt x="246" y="2880"/>
                  <a:pt x="270" y="2911"/>
                </a:cubicBezTo>
                <a:cubicBezTo>
                  <a:pt x="295" y="2938"/>
                  <a:pt x="343" y="2963"/>
                  <a:pt x="378" y="2963"/>
                </a:cubicBezTo>
                <a:cubicBezTo>
                  <a:pt x="379" y="2963"/>
                  <a:pt x="381" y="2963"/>
                  <a:pt x="382" y="2963"/>
                </a:cubicBezTo>
                <a:cubicBezTo>
                  <a:pt x="513" y="2963"/>
                  <a:pt x="686" y="2824"/>
                  <a:pt x="1559" y="1986"/>
                </a:cubicBezTo>
                <a:cubicBezTo>
                  <a:pt x="1660" y="1889"/>
                  <a:pt x="1771" y="1785"/>
                  <a:pt x="1885" y="1674"/>
                </a:cubicBezTo>
                <a:cubicBezTo>
                  <a:pt x="2038" y="1542"/>
                  <a:pt x="2193" y="1397"/>
                  <a:pt x="2346" y="1248"/>
                </a:cubicBezTo>
                <a:lnTo>
                  <a:pt x="2346" y="1248"/>
                </a:lnTo>
                <a:lnTo>
                  <a:pt x="957" y="3178"/>
                </a:lnTo>
                <a:cubicBezTo>
                  <a:pt x="918" y="3226"/>
                  <a:pt x="922" y="3296"/>
                  <a:pt x="960" y="3344"/>
                </a:cubicBezTo>
                <a:cubicBezTo>
                  <a:pt x="995" y="3382"/>
                  <a:pt x="1050" y="3427"/>
                  <a:pt x="1150" y="3431"/>
                </a:cubicBezTo>
                <a:cubicBezTo>
                  <a:pt x="1189" y="3431"/>
                  <a:pt x="1233" y="3421"/>
                  <a:pt x="1286" y="3403"/>
                </a:cubicBezTo>
                <a:lnTo>
                  <a:pt x="1286" y="3403"/>
                </a:lnTo>
                <a:cubicBezTo>
                  <a:pt x="35" y="4789"/>
                  <a:pt x="181" y="4962"/>
                  <a:pt x="243" y="5035"/>
                </a:cubicBezTo>
                <a:cubicBezTo>
                  <a:pt x="267" y="5066"/>
                  <a:pt x="305" y="5084"/>
                  <a:pt x="343" y="5084"/>
                </a:cubicBezTo>
                <a:cubicBezTo>
                  <a:pt x="381" y="5084"/>
                  <a:pt x="419" y="5070"/>
                  <a:pt x="447" y="5042"/>
                </a:cubicBezTo>
                <a:cubicBezTo>
                  <a:pt x="2359" y="3032"/>
                  <a:pt x="4577" y="968"/>
                  <a:pt x="5346" y="600"/>
                </a:cubicBezTo>
                <a:lnTo>
                  <a:pt x="5346" y="600"/>
                </a:lnTo>
                <a:cubicBezTo>
                  <a:pt x="1761" y="3992"/>
                  <a:pt x="680" y="5049"/>
                  <a:pt x="389" y="5423"/>
                </a:cubicBezTo>
                <a:lnTo>
                  <a:pt x="336" y="5465"/>
                </a:lnTo>
                <a:lnTo>
                  <a:pt x="347" y="5479"/>
                </a:lnTo>
                <a:cubicBezTo>
                  <a:pt x="267" y="5596"/>
                  <a:pt x="291" y="5624"/>
                  <a:pt x="319" y="5658"/>
                </a:cubicBezTo>
                <a:cubicBezTo>
                  <a:pt x="343" y="5687"/>
                  <a:pt x="378" y="5703"/>
                  <a:pt x="413" y="5707"/>
                </a:cubicBezTo>
                <a:cubicBezTo>
                  <a:pt x="416" y="5708"/>
                  <a:pt x="419" y="5708"/>
                  <a:pt x="423" y="5708"/>
                </a:cubicBezTo>
                <a:cubicBezTo>
                  <a:pt x="454" y="5708"/>
                  <a:pt x="488" y="5695"/>
                  <a:pt x="513" y="5676"/>
                </a:cubicBezTo>
                <a:lnTo>
                  <a:pt x="1203" y="5094"/>
                </a:lnTo>
                <a:lnTo>
                  <a:pt x="1203" y="5094"/>
                </a:lnTo>
                <a:cubicBezTo>
                  <a:pt x="873" y="5485"/>
                  <a:pt x="662" y="5811"/>
                  <a:pt x="641" y="6023"/>
                </a:cubicBezTo>
                <a:cubicBezTo>
                  <a:pt x="627" y="6140"/>
                  <a:pt x="669" y="6216"/>
                  <a:pt x="707" y="6261"/>
                </a:cubicBezTo>
                <a:cubicBezTo>
                  <a:pt x="755" y="6317"/>
                  <a:pt x="821" y="6348"/>
                  <a:pt x="897" y="6348"/>
                </a:cubicBezTo>
                <a:lnTo>
                  <a:pt x="932" y="6348"/>
                </a:lnTo>
                <a:cubicBezTo>
                  <a:pt x="918" y="6393"/>
                  <a:pt x="925" y="6442"/>
                  <a:pt x="960" y="6480"/>
                </a:cubicBezTo>
                <a:cubicBezTo>
                  <a:pt x="986" y="6510"/>
                  <a:pt x="1023" y="6526"/>
                  <a:pt x="1061" y="6526"/>
                </a:cubicBezTo>
                <a:cubicBezTo>
                  <a:pt x="1092" y="6526"/>
                  <a:pt x="1124" y="6515"/>
                  <a:pt x="1150" y="6493"/>
                </a:cubicBezTo>
                <a:lnTo>
                  <a:pt x="7924" y="808"/>
                </a:lnTo>
                <a:lnTo>
                  <a:pt x="7924" y="808"/>
                </a:lnTo>
                <a:cubicBezTo>
                  <a:pt x="7903" y="849"/>
                  <a:pt x="7879" y="894"/>
                  <a:pt x="7852" y="939"/>
                </a:cubicBezTo>
                <a:cubicBezTo>
                  <a:pt x="6760" y="1747"/>
                  <a:pt x="5246" y="3303"/>
                  <a:pt x="3489" y="5153"/>
                </a:cubicBezTo>
                <a:cubicBezTo>
                  <a:pt x="3170" y="5489"/>
                  <a:pt x="2842" y="5836"/>
                  <a:pt x="2530" y="6161"/>
                </a:cubicBezTo>
                <a:cubicBezTo>
                  <a:pt x="1899" y="6705"/>
                  <a:pt x="1286" y="7225"/>
                  <a:pt x="725" y="7692"/>
                </a:cubicBezTo>
                <a:cubicBezTo>
                  <a:pt x="693" y="7713"/>
                  <a:pt x="675" y="7748"/>
                  <a:pt x="672" y="7782"/>
                </a:cubicBezTo>
                <a:cubicBezTo>
                  <a:pt x="672" y="7820"/>
                  <a:pt x="683" y="7855"/>
                  <a:pt x="707" y="7883"/>
                </a:cubicBezTo>
                <a:cubicBezTo>
                  <a:pt x="728" y="7911"/>
                  <a:pt x="759" y="7932"/>
                  <a:pt x="794" y="7942"/>
                </a:cubicBezTo>
                <a:cubicBezTo>
                  <a:pt x="541" y="8198"/>
                  <a:pt x="416" y="8372"/>
                  <a:pt x="405" y="8486"/>
                </a:cubicBezTo>
                <a:cubicBezTo>
                  <a:pt x="399" y="8559"/>
                  <a:pt x="423" y="8607"/>
                  <a:pt x="447" y="8635"/>
                </a:cubicBezTo>
                <a:cubicBezTo>
                  <a:pt x="472" y="8663"/>
                  <a:pt x="502" y="8680"/>
                  <a:pt x="541" y="8684"/>
                </a:cubicBezTo>
                <a:cubicBezTo>
                  <a:pt x="544" y="8684"/>
                  <a:pt x="548" y="8684"/>
                  <a:pt x="551" y="8684"/>
                </a:cubicBezTo>
                <a:cubicBezTo>
                  <a:pt x="582" y="8684"/>
                  <a:pt x="613" y="8671"/>
                  <a:pt x="638" y="8652"/>
                </a:cubicBezTo>
                <a:lnTo>
                  <a:pt x="1909" y="7585"/>
                </a:lnTo>
                <a:lnTo>
                  <a:pt x="1909" y="7585"/>
                </a:lnTo>
                <a:cubicBezTo>
                  <a:pt x="1836" y="7657"/>
                  <a:pt x="1767" y="7731"/>
                  <a:pt x="1698" y="7800"/>
                </a:cubicBezTo>
                <a:lnTo>
                  <a:pt x="838" y="8559"/>
                </a:lnTo>
                <a:cubicBezTo>
                  <a:pt x="784" y="8607"/>
                  <a:pt x="779" y="8694"/>
                  <a:pt x="825" y="8749"/>
                </a:cubicBezTo>
                <a:cubicBezTo>
                  <a:pt x="846" y="8773"/>
                  <a:pt x="883" y="8794"/>
                  <a:pt x="918" y="8801"/>
                </a:cubicBezTo>
                <a:cubicBezTo>
                  <a:pt x="672" y="9099"/>
                  <a:pt x="527" y="9335"/>
                  <a:pt x="513" y="9480"/>
                </a:cubicBezTo>
                <a:cubicBezTo>
                  <a:pt x="502" y="9581"/>
                  <a:pt x="537" y="9647"/>
                  <a:pt x="568" y="9685"/>
                </a:cubicBezTo>
                <a:cubicBezTo>
                  <a:pt x="592" y="9712"/>
                  <a:pt x="627" y="9730"/>
                  <a:pt x="665" y="9733"/>
                </a:cubicBezTo>
                <a:cubicBezTo>
                  <a:pt x="669" y="9733"/>
                  <a:pt x="672" y="9733"/>
                  <a:pt x="676" y="9733"/>
                </a:cubicBezTo>
                <a:cubicBezTo>
                  <a:pt x="713" y="9733"/>
                  <a:pt x="744" y="9717"/>
                  <a:pt x="769" y="9691"/>
                </a:cubicBezTo>
                <a:cubicBezTo>
                  <a:pt x="3021" y="7374"/>
                  <a:pt x="9109" y="1387"/>
                  <a:pt x="10332" y="1387"/>
                </a:cubicBezTo>
                <a:lnTo>
                  <a:pt x="10346" y="1387"/>
                </a:lnTo>
                <a:cubicBezTo>
                  <a:pt x="10397" y="1390"/>
                  <a:pt x="10413" y="1405"/>
                  <a:pt x="10418" y="1405"/>
                </a:cubicBezTo>
                <a:cubicBezTo>
                  <a:pt x="10418" y="1405"/>
                  <a:pt x="10419" y="1404"/>
                  <a:pt x="10419" y="1404"/>
                </a:cubicBezTo>
                <a:lnTo>
                  <a:pt x="10419" y="1404"/>
                </a:lnTo>
                <a:cubicBezTo>
                  <a:pt x="10467" y="1664"/>
                  <a:pt x="9522" y="2613"/>
                  <a:pt x="8243" y="3763"/>
                </a:cubicBezTo>
                <a:cubicBezTo>
                  <a:pt x="5967" y="5506"/>
                  <a:pt x="2536" y="8219"/>
                  <a:pt x="1029" y="9893"/>
                </a:cubicBezTo>
                <a:cubicBezTo>
                  <a:pt x="493" y="10364"/>
                  <a:pt x="360" y="10516"/>
                  <a:pt x="354" y="10609"/>
                </a:cubicBezTo>
                <a:cubicBezTo>
                  <a:pt x="350" y="10644"/>
                  <a:pt x="364" y="10689"/>
                  <a:pt x="389" y="10718"/>
                </a:cubicBezTo>
                <a:cubicBezTo>
                  <a:pt x="392" y="10721"/>
                  <a:pt x="392" y="10724"/>
                  <a:pt x="395" y="10728"/>
                </a:cubicBezTo>
                <a:cubicBezTo>
                  <a:pt x="330" y="10849"/>
                  <a:pt x="288" y="10960"/>
                  <a:pt x="277" y="11050"/>
                </a:cubicBezTo>
                <a:cubicBezTo>
                  <a:pt x="260" y="11192"/>
                  <a:pt x="309" y="11282"/>
                  <a:pt x="350" y="11334"/>
                </a:cubicBezTo>
                <a:cubicBezTo>
                  <a:pt x="374" y="11365"/>
                  <a:pt x="423" y="11399"/>
                  <a:pt x="499" y="11407"/>
                </a:cubicBezTo>
                <a:cubicBezTo>
                  <a:pt x="502" y="11407"/>
                  <a:pt x="505" y="11407"/>
                  <a:pt x="508" y="11407"/>
                </a:cubicBezTo>
                <a:cubicBezTo>
                  <a:pt x="570" y="11407"/>
                  <a:pt x="657" y="11376"/>
                  <a:pt x="769" y="11320"/>
                </a:cubicBezTo>
                <a:lnTo>
                  <a:pt x="769" y="11320"/>
                </a:lnTo>
                <a:cubicBezTo>
                  <a:pt x="766" y="11449"/>
                  <a:pt x="804" y="11559"/>
                  <a:pt x="880" y="11649"/>
                </a:cubicBezTo>
                <a:cubicBezTo>
                  <a:pt x="904" y="11677"/>
                  <a:pt x="936" y="11695"/>
                  <a:pt x="974" y="11698"/>
                </a:cubicBezTo>
                <a:cubicBezTo>
                  <a:pt x="977" y="11698"/>
                  <a:pt x="981" y="11698"/>
                  <a:pt x="984" y="11698"/>
                </a:cubicBezTo>
                <a:cubicBezTo>
                  <a:pt x="1015" y="11698"/>
                  <a:pt x="1046" y="11685"/>
                  <a:pt x="1070" y="11666"/>
                </a:cubicBezTo>
                <a:lnTo>
                  <a:pt x="8933" y="5070"/>
                </a:lnTo>
                <a:lnTo>
                  <a:pt x="8933" y="5070"/>
                </a:lnTo>
                <a:cubicBezTo>
                  <a:pt x="7345" y="6622"/>
                  <a:pt x="3357" y="9882"/>
                  <a:pt x="645" y="12020"/>
                </a:cubicBezTo>
                <a:cubicBezTo>
                  <a:pt x="617" y="12044"/>
                  <a:pt x="596" y="12079"/>
                  <a:pt x="592" y="12114"/>
                </a:cubicBezTo>
                <a:cubicBezTo>
                  <a:pt x="589" y="12152"/>
                  <a:pt x="600" y="12186"/>
                  <a:pt x="624" y="12214"/>
                </a:cubicBezTo>
                <a:cubicBezTo>
                  <a:pt x="648" y="12245"/>
                  <a:pt x="704" y="12269"/>
                  <a:pt x="742" y="12273"/>
                </a:cubicBezTo>
                <a:cubicBezTo>
                  <a:pt x="744" y="12273"/>
                  <a:pt x="747" y="12273"/>
                  <a:pt x="749" y="12273"/>
                </a:cubicBezTo>
                <a:cubicBezTo>
                  <a:pt x="853" y="12273"/>
                  <a:pt x="1097" y="12121"/>
                  <a:pt x="1459" y="11861"/>
                </a:cubicBezTo>
                <a:lnTo>
                  <a:pt x="1459" y="11861"/>
                </a:lnTo>
                <a:cubicBezTo>
                  <a:pt x="763" y="12536"/>
                  <a:pt x="330" y="13088"/>
                  <a:pt x="285" y="13451"/>
                </a:cubicBezTo>
                <a:cubicBezTo>
                  <a:pt x="270" y="13582"/>
                  <a:pt x="301" y="13694"/>
                  <a:pt x="374" y="13780"/>
                </a:cubicBezTo>
                <a:cubicBezTo>
                  <a:pt x="409" y="13825"/>
                  <a:pt x="478" y="13877"/>
                  <a:pt x="596" y="13881"/>
                </a:cubicBezTo>
                <a:cubicBezTo>
                  <a:pt x="604" y="13882"/>
                  <a:pt x="611" y="13882"/>
                  <a:pt x="618" y="13882"/>
                </a:cubicBezTo>
                <a:cubicBezTo>
                  <a:pt x="639" y="13882"/>
                  <a:pt x="661" y="13879"/>
                  <a:pt x="686" y="13873"/>
                </a:cubicBezTo>
                <a:lnTo>
                  <a:pt x="686" y="13873"/>
                </a:lnTo>
                <a:lnTo>
                  <a:pt x="506" y="14030"/>
                </a:lnTo>
                <a:cubicBezTo>
                  <a:pt x="451" y="14075"/>
                  <a:pt x="440" y="14158"/>
                  <a:pt x="485" y="14213"/>
                </a:cubicBezTo>
                <a:cubicBezTo>
                  <a:pt x="510" y="14249"/>
                  <a:pt x="551" y="14268"/>
                  <a:pt x="592" y="14268"/>
                </a:cubicBezTo>
                <a:cubicBezTo>
                  <a:pt x="619" y="14268"/>
                  <a:pt x="646" y="14260"/>
                  <a:pt x="669" y="14244"/>
                </a:cubicBezTo>
                <a:cubicBezTo>
                  <a:pt x="998" y="14019"/>
                  <a:pt x="7678" y="9418"/>
                  <a:pt x="9681" y="6968"/>
                </a:cubicBezTo>
                <a:lnTo>
                  <a:pt x="9681" y="6968"/>
                </a:lnTo>
                <a:cubicBezTo>
                  <a:pt x="9536" y="7242"/>
                  <a:pt x="9265" y="7578"/>
                  <a:pt x="8898" y="7956"/>
                </a:cubicBezTo>
                <a:cubicBezTo>
                  <a:pt x="8804" y="8046"/>
                  <a:pt x="8707" y="8140"/>
                  <a:pt x="8614" y="8230"/>
                </a:cubicBezTo>
                <a:cubicBezTo>
                  <a:pt x="7952" y="8725"/>
                  <a:pt x="7141" y="9442"/>
                  <a:pt x="6230" y="10305"/>
                </a:cubicBezTo>
                <a:cubicBezTo>
                  <a:pt x="5149" y="11167"/>
                  <a:pt x="3992" y="12041"/>
                  <a:pt x="3015" y="12779"/>
                </a:cubicBezTo>
                <a:cubicBezTo>
                  <a:pt x="908" y="14366"/>
                  <a:pt x="226" y="14899"/>
                  <a:pt x="197" y="15138"/>
                </a:cubicBezTo>
                <a:cubicBezTo>
                  <a:pt x="194" y="15176"/>
                  <a:pt x="211" y="15239"/>
                  <a:pt x="236" y="15266"/>
                </a:cubicBezTo>
                <a:cubicBezTo>
                  <a:pt x="264" y="15301"/>
                  <a:pt x="322" y="15346"/>
                  <a:pt x="416" y="15349"/>
                </a:cubicBezTo>
                <a:cubicBezTo>
                  <a:pt x="419" y="15349"/>
                  <a:pt x="423" y="15350"/>
                  <a:pt x="427" y="15350"/>
                </a:cubicBezTo>
                <a:cubicBezTo>
                  <a:pt x="683" y="15350"/>
                  <a:pt x="1297" y="14971"/>
                  <a:pt x="2086" y="14366"/>
                </a:cubicBezTo>
                <a:lnTo>
                  <a:pt x="2086" y="14366"/>
                </a:lnTo>
                <a:cubicBezTo>
                  <a:pt x="1673" y="14726"/>
                  <a:pt x="1275" y="15072"/>
                  <a:pt x="901" y="15395"/>
                </a:cubicBezTo>
                <a:cubicBezTo>
                  <a:pt x="842" y="15443"/>
                  <a:pt x="835" y="15530"/>
                  <a:pt x="883" y="15586"/>
                </a:cubicBezTo>
                <a:cubicBezTo>
                  <a:pt x="908" y="15616"/>
                  <a:pt x="960" y="15637"/>
                  <a:pt x="998" y="15640"/>
                </a:cubicBezTo>
                <a:cubicBezTo>
                  <a:pt x="1002" y="15641"/>
                  <a:pt x="1006" y="15641"/>
                  <a:pt x="1010" y="15641"/>
                </a:cubicBezTo>
                <a:cubicBezTo>
                  <a:pt x="1165" y="15641"/>
                  <a:pt x="1466" y="15371"/>
                  <a:pt x="2408" y="14445"/>
                </a:cubicBezTo>
                <a:cubicBezTo>
                  <a:pt x="3309" y="13655"/>
                  <a:pt x="4560" y="12554"/>
                  <a:pt x="5794" y="11449"/>
                </a:cubicBezTo>
                <a:cubicBezTo>
                  <a:pt x="7793" y="9653"/>
                  <a:pt x="8929" y="8580"/>
                  <a:pt x="9563" y="7924"/>
                </a:cubicBezTo>
                <a:cubicBezTo>
                  <a:pt x="9765" y="7817"/>
                  <a:pt x="9934" y="7761"/>
                  <a:pt x="10055" y="7761"/>
                </a:cubicBezTo>
                <a:cubicBezTo>
                  <a:pt x="10059" y="7761"/>
                  <a:pt x="10062" y="7761"/>
                  <a:pt x="10065" y="7761"/>
                </a:cubicBezTo>
                <a:cubicBezTo>
                  <a:pt x="10124" y="7766"/>
                  <a:pt x="10149" y="7786"/>
                  <a:pt x="10163" y="7800"/>
                </a:cubicBezTo>
                <a:cubicBezTo>
                  <a:pt x="10214" y="7862"/>
                  <a:pt x="10235" y="7942"/>
                  <a:pt x="10222" y="8039"/>
                </a:cubicBezTo>
                <a:cubicBezTo>
                  <a:pt x="10197" y="8260"/>
                  <a:pt x="10027" y="8548"/>
                  <a:pt x="9750" y="8877"/>
                </a:cubicBezTo>
                <a:cubicBezTo>
                  <a:pt x="8471" y="9972"/>
                  <a:pt x="6992" y="11233"/>
                  <a:pt x="5599" y="12411"/>
                </a:cubicBezTo>
                <a:cubicBezTo>
                  <a:pt x="5097" y="12789"/>
                  <a:pt x="4601" y="13157"/>
                  <a:pt x="4134" y="13499"/>
                </a:cubicBezTo>
                <a:cubicBezTo>
                  <a:pt x="1850" y="15183"/>
                  <a:pt x="555" y="16157"/>
                  <a:pt x="502" y="16587"/>
                </a:cubicBezTo>
                <a:cubicBezTo>
                  <a:pt x="493" y="16673"/>
                  <a:pt x="527" y="16732"/>
                  <a:pt x="555" y="16767"/>
                </a:cubicBezTo>
                <a:cubicBezTo>
                  <a:pt x="579" y="16795"/>
                  <a:pt x="613" y="16812"/>
                  <a:pt x="648" y="16815"/>
                </a:cubicBezTo>
                <a:cubicBezTo>
                  <a:pt x="650" y="16816"/>
                  <a:pt x="652" y="16816"/>
                  <a:pt x="655" y="16816"/>
                </a:cubicBezTo>
                <a:cubicBezTo>
                  <a:pt x="704" y="16816"/>
                  <a:pt x="853" y="16750"/>
                  <a:pt x="2626" y="15277"/>
                </a:cubicBezTo>
                <a:lnTo>
                  <a:pt x="2626" y="15277"/>
                </a:lnTo>
                <a:lnTo>
                  <a:pt x="710" y="16996"/>
                </a:lnTo>
                <a:cubicBezTo>
                  <a:pt x="655" y="17044"/>
                  <a:pt x="648" y="17131"/>
                  <a:pt x="696" y="17186"/>
                </a:cubicBezTo>
                <a:cubicBezTo>
                  <a:pt x="723" y="17216"/>
                  <a:pt x="762" y="17232"/>
                  <a:pt x="800" y="17232"/>
                </a:cubicBezTo>
                <a:cubicBezTo>
                  <a:pt x="831" y="17232"/>
                  <a:pt x="862" y="17222"/>
                  <a:pt x="888" y="17200"/>
                </a:cubicBezTo>
                <a:lnTo>
                  <a:pt x="10433" y="9192"/>
                </a:lnTo>
                <a:lnTo>
                  <a:pt x="10433" y="9192"/>
                </a:lnTo>
                <a:cubicBezTo>
                  <a:pt x="10430" y="9200"/>
                  <a:pt x="10430" y="9207"/>
                  <a:pt x="10430" y="9210"/>
                </a:cubicBezTo>
                <a:cubicBezTo>
                  <a:pt x="10409" y="9394"/>
                  <a:pt x="10267" y="9637"/>
                  <a:pt x="10038" y="9920"/>
                </a:cubicBezTo>
                <a:cubicBezTo>
                  <a:pt x="10024" y="9928"/>
                  <a:pt x="10014" y="9931"/>
                  <a:pt x="10006" y="9941"/>
                </a:cubicBezTo>
                <a:cubicBezTo>
                  <a:pt x="9349" y="10447"/>
                  <a:pt x="5145" y="13694"/>
                  <a:pt x="2592" y="16001"/>
                </a:cubicBezTo>
                <a:cubicBezTo>
                  <a:pt x="1324" y="16975"/>
                  <a:pt x="808" y="17436"/>
                  <a:pt x="779" y="17674"/>
                </a:cubicBezTo>
                <a:cubicBezTo>
                  <a:pt x="773" y="17723"/>
                  <a:pt x="784" y="17772"/>
                  <a:pt x="811" y="17810"/>
                </a:cubicBezTo>
                <a:cubicBezTo>
                  <a:pt x="693" y="17973"/>
                  <a:pt x="624" y="18104"/>
                  <a:pt x="613" y="18194"/>
                </a:cubicBezTo>
                <a:cubicBezTo>
                  <a:pt x="603" y="18288"/>
                  <a:pt x="634" y="18350"/>
                  <a:pt x="665" y="18385"/>
                </a:cubicBezTo>
                <a:cubicBezTo>
                  <a:pt x="690" y="18413"/>
                  <a:pt x="725" y="18434"/>
                  <a:pt x="763" y="18437"/>
                </a:cubicBezTo>
                <a:cubicBezTo>
                  <a:pt x="763" y="18437"/>
                  <a:pt x="764" y="18437"/>
                  <a:pt x="764" y="18437"/>
                </a:cubicBezTo>
                <a:cubicBezTo>
                  <a:pt x="821" y="18437"/>
                  <a:pt x="980" y="18420"/>
                  <a:pt x="4931" y="15076"/>
                </a:cubicBezTo>
                <a:lnTo>
                  <a:pt x="4931" y="15076"/>
                </a:lnTo>
                <a:cubicBezTo>
                  <a:pt x="28" y="19660"/>
                  <a:pt x="135" y="19785"/>
                  <a:pt x="256" y="19930"/>
                </a:cubicBezTo>
                <a:cubicBezTo>
                  <a:pt x="270" y="19951"/>
                  <a:pt x="291" y="19964"/>
                  <a:pt x="312" y="19972"/>
                </a:cubicBezTo>
                <a:cubicBezTo>
                  <a:pt x="218" y="20073"/>
                  <a:pt x="160" y="20138"/>
                  <a:pt x="135" y="20162"/>
                </a:cubicBezTo>
                <a:cubicBezTo>
                  <a:pt x="87" y="20218"/>
                  <a:pt x="90" y="20297"/>
                  <a:pt x="139" y="20350"/>
                </a:cubicBezTo>
                <a:cubicBezTo>
                  <a:pt x="165" y="20377"/>
                  <a:pt x="201" y="20391"/>
                  <a:pt x="237" y="20391"/>
                </a:cubicBezTo>
                <a:cubicBezTo>
                  <a:pt x="269" y="20391"/>
                  <a:pt x="300" y="20381"/>
                  <a:pt x="326" y="20359"/>
                </a:cubicBezTo>
                <a:cubicBezTo>
                  <a:pt x="350" y="20335"/>
                  <a:pt x="2949" y="18132"/>
                  <a:pt x="5498" y="15942"/>
                </a:cubicBezTo>
                <a:cubicBezTo>
                  <a:pt x="8554" y="13320"/>
                  <a:pt x="9827" y="12207"/>
                  <a:pt x="10332" y="11708"/>
                </a:cubicBezTo>
                <a:cubicBezTo>
                  <a:pt x="10353" y="11722"/>
                  <a:pt x="10367" y="11736"/>
                  <a:pt x="10377" y="11746"/>
                </a:cubicBezTo>
                <a:cubicBezTo>
                  <a:pt x="10391" y="11764"/>
                  <a:pt x="10409" y="11794"/>
                  <a:pt x="10401" y="11864"/>
                </a:cubicBezTo>
                <a:cubicBezTo>
                  <a:pt x="10315" y="12727"/>
                  <a:pt x="7062" y="15291"/>
                  <a:pt x="4449" y="17353"/>
                </a:cubicBezTo>
                <a:cubicBezTo>
                  <a:pt x="1740" y="19491"/>
                  <a:pt x="205" y="20724"/>
                  <a:pt x="152" y="21223"/>
                </a:cubicBezTo>
                <a:cubicBezTo>
                  <a:pt x="142" y="21312"/>
                  <a:pt x="177" y="21371"/>
                  <a:pt x="205" y="21406"/>
                </a:cubicBezTo>
                <a:cubicBezTo>
                  <a:pt x="229" y="21434"/>
                  <a:pt x="270" y="21469"/>
                  <a:pt x="340" y="21472"/>
                </a:cubicBezTo>
                <a:cubicBezTo>
                  <a:pt x="342" y="21472"/>
                  <a:pt x="344" y="21472"/>
                  <a:pt x="346" y="21472"/>
                </a:cubicBezTo>
                <a:cubicBezTo>
                  <a:pt x="441" y="21472"/>
                  <a:pt x="615" y="21400"/>
                  <a:pt x="859" y="21243"/>
                </a:cubicBezTo>
                <a:lnTo>
                  <a:pt x="859" y="21243"/>
                </a:lnTo>
                <a:cubicBezTo>
                  <a:pt x="856" y="21250"/>
                  <a:pt x="856" y="21261"/>
                  <a:pt x="856" y="21271"/>
                </a:cubicBezTo>
                <a:cubicBezTo>
                  <a:pt x="849" y="21306"/>
                  <a:pt x="863" y="21344"/>
                  <a:pt x="888" y="21371"/>
                </a:cubicBezTo>
                <a:cubicBezTo>
                  <a:pt x="915" y="21406"/>
                  <a:pt x="957" y="21427"/>
                  <a:pt x="1005" y="21431"/>
                </a:cubicBezTo>
                <a:cubicBezTo>
                  <a:pt x="1007" y="21431"/>
                  <a:pt x="1009" y="21431"/>
                  <a:pt x="1011" y="21431"/>
                </a:cubicBezTo>
                <a:cubicBezTo>
                  <a:pt x="1068" y="21431"/>
                  <a:pt x="1176" y="21386"/>
                  <a:pt x="1324" y="21295"/>
                </a:cubicBezTo>
                <a:lnTo>
                  <a:pt x="1324" y="21295"/>
                </a:lnTo>
                <a:cubicBezTo>
                  <a:pt x="624" y="21981"/>
                  <a:pt x="669" y="22040"/>
                  <a:pt x="735" y="22117"/>
                </a:cubicBezTo>
                <a:cubicBezTo>
                  <a:pt x="773" y="22161"/>
                  <a:pt x="846" y="22221"/>
                  <a:pt x="974" y="22224"/>
                </a:cubicBezTo>
                <a:cubicBezTo>
                  <a:pt x="1067" y="22224"/>
                  <a:pt x="1189" y="22196"/>
                  <a:pt x="1337" y="22134"/>
                </a:cubicBezTo>
                <a:lnTo>
                  <a:pt x="1337" y="22134"/>
                </a:lnTo>
                <a:cubicBezTo>
                  <a:pt x="1012" y="22359"/>
                  <a:pt x="707" y="22571"/>
                  <a:pt x="423" y="22764"/>
                </a:cubicBezTo>
                <a:cubicBezTo>
                  <a:pt x="392" y="22785"/>
                  <a:pt x="371" y="22820"/>
                  <a:pt x="364" y="22858"/>
                </a:cubicBezTo>
                <a:cubicBezTo>
                  <a:pt x="360" y="22896"/>
                  <a:pt x="371" y="22934"/>
                  <a:pt x="395" y="22962"/>
                </a:cubicBezTo>
                <a:cubicBezTo>
                  <a:pt x="423" y="22993"/>
                  <a:pt x="472" y="23035"/>
                  <a:pt x="555" y="23038"/>
                </a:cubicBezTo>
                <a:cubicBezTo>
                  <a:pt x="560" y="23038"/>
                  <a:pt x="565" y="23039"/>
                  <a:pt x="570" y="23039"/>
                </a:cubicBezTo>
                <a:cubicBezTo>
                  <a:pt x="712" y="23039"/>
                  <a:pt x="976" y="22898"/>
                  <a:pt x="1334" y="22660"/>
                </a:cubicBezTo>
                <a:lnTo>
                  <a:pt x="1334" y="22660"/>
                </a:lnTo>
                <a:cubicBezTo>
                  <a:pt x="1057" y="22927"/>
                  <a:pt x="856" y="23124"/>
                  <a:pt x="752" y="23225"/>
                </a:cubicBezTo>
                <a:cubicBezTo>
                  <a:pt x="700" y="23277"/>
                  <a:pt x="696" y="23361"/>
                  <a:pt x="745" y="23415"/>
                </a:cubicBezTo>
                <a:cubicBezTo>
                  <a:pt x="772" y="23444"/>
                  <a:pt x="809" y="23459"/>
                  <a:pt x="847" y="23459"/>
                </a:cubicBezTo>
                <a:cubicBezTo>
                  <a:pt x="877" y="23459"/>
                  <a:pt x="908" y="23450"/>
                  <a:pt x="932" y="23430"/>
                </a:cubicBezTo>
                <a:cubicBezTo>
                  <a:pt x="1756" y="22764"/>
                  <a:pt x="8215" y="17526"/>
                  <a:pt x="9837" y="15557"/>
                </a:cubicBezTo>
                <a:cubicBezTo>
                  <a:pt x="10036" y="15438"/>
                  <a:pt x="10183" y="15375"/>
                  <a:pt x="10270" y="15375"/>
                </a:cubicBezTo>
                <a:cubicBezTo>
                  <a:pt x="10286" y="15375"/>
                  <a:pt x="10300" y="15377"/>
                  <a:pt x="10312" y="15381"/>
                </a:cubicBezTo>
                <a:cubicBezTo>
                  <a:pt x="10336" y="15408"/>
                  <a:pt x="10367" y="15457"/>
                  <a:pt x="10353" y="15557"/>
                </a:cubicBezTo>
                <a:cubicBezTo>
                  <a:pt x="10329" y="15783"/>
                  <a:pt x="10142" y="16091"/>
                  <a:pt x="9833" y="16459"/>
                </a:cubicBezTo>
                <a:cubicBezTo>
                  <a:pt x="8468" y="17557"/>
                  <a:pt x="5336" y="20107"/>
                  <a:pt x="3008" y="22186"/>
                </a:cubicBezTo>
                <a:cubicBezTo>
                  <a:pt x="1109" y="23641"/>
                  <a:pt x="478" y="24147"/>
                  <a:pt x="454" y="24372"/>
                </a:cubicBezTo>
                <a:cubicBezTo>
                  <a:pt x="447" y="24407"/>
                  <a:pt x="464" y="24469"/>
                  <a:pt x="488" y="24496"/>
                </a:cubicBezTo>
                <a:cubicBezTo>
                  <a:pt x="506" y="24517"/>
                  <a:pt x="530" y="24542"/>
                  <a:pt x="562" y="24563"/>
                </a:cubicBezTo>
                <a:cubicBezTo>
                  <a:pt x="330" y="24837"/>
                  <a:pt x="191" y="25048"/>
                  <a:pt x="181" y="25173"/>
                </a:cubicBezTo>
                <a:cubicBezTo>
                  <a:pt x="170" y="25256"/>
                  <a:pt x="201" y="25311"/>
                  <a:pt x="229" y="25342"/>
                </a:cubicBezTo>
                <a:cubicBezTo>
                  <a:pt x="277" y="25401"/>
                  <a:pt x="340" y="25446"/>
                  <a:pt x="409" y="25474"/>
                </a:cubicBezTo>
                <a:cubicBezTo>
                  <a:pt x="333" y="25619"/>
                  <a:pt x="285" y="25748"/>
                  <a:pt x="274" y="25855"/>
                </a:cubicBezTo>
                <a:cubicBezTo>
                  <a:pt x="256" y="25993"/>
                  <a:pt x="288" y="26111"/>
                  <a:pt x="364" y="26201"/>
                </a:cubicBezTo>
                <a:cubicBezTo>
                  <a:pt x="413" y="26260"/>
                  <a:pt x="502" y="26330"/>
                  <a:pt x="659" y="26337"/>
                </a:cubicBezTo>
                <a:cubicBezTo>
                  <a:pt x="668" y="26337"/>
                  <a:pt x="678" y="26337"/>
                  <a:pt x="687" y="26337"/>
                </a:cubicBezTo>
                <a:cubicBezTo>
                  <a:pt x="805" y="26337"/>
                  <a:pt x="942" y="26300"/>
                  <a:pt x="1099" y="26233"/>
                </a:cubicBezTo>
                <a:lnTo>
                  <a:pt x="1099" y="26233"/>
                </a:lnTo>
                <a:lnTo>
                  <a:pt x="873" y="26444"/>
                </a:lnTo>
                <a:cubicBezTo>
                  <a:pt x="821" y="26492"/>
                  <a:pt x="818" y="26575"/>
                  <a:pt x="863" y="26631"/>
                </a:cubicBezTo>
                <a:cubicBezTo>
                  <a:pt x="888" y="26659"/>
                  <a:pt x="925" y="26690"/>
                  <a:pt x="987" y="26704"/>
                </a:cubicBezTo>
                <a:cubicBezTo>
                  <a:pt x="0" y="27656"/>
                  <a:pt x="66" y="27733"/>
                  <a:pt x="139" y="27823"/>
                </a:cubicBezTo>
                <a:cubicBezTo>
                  <a:pt x="163" y="27851"/>
                  <a:pt x="197" y="27868"/>
                  <a:pt x="236" y="27872"/>
                </a:cubicBezTo>
                <a:cubicBezTo>
                  <a:pt x="239" y="27872"/>
                  <a:pt x="242" y="27872"/>
                  <a:pt x="246" y="27872"/>
                </a:cubicBezTo>
                <a:cubicBezTo>
                  <a:pt x="278" y="27872"/>
                  <a:pt x="311" y="27859"/>
                  <a:pt x="336" y="27837"/>
                </a:cubicBezTo>
                <a:cubicBezTo>
                  <a:pt x="1140" y="27109"/>
                  <a:pt x="2065" y="26281"/>
                  <a:pt x="3018" y="25436"/>
                </a:cubicBezTo>
                <a:cubicBezTo>
                  <a:pt x="4120" y="24549"/>
                  <a:pt x="5492" y="23329"/>
                  <a:pt x="6736" y="22196"/>
                </a:cubicBezTo>
                <a:cubicBezTo>
                  <a:pt x="7623" y="21441"/>
                  <a:pt x="8406" y="20789"/>
                  <a:pt x="8988" y="20335"/>
                </a:cubicBezTo>
                <a:lnTo>
                  <a:pt x="8988" y="20335"/>
                </a:lnTo>
                <a:lnTo>
                  <a:pt x="1005" y="28003"/>
                </a:lnTo>
                <a:cubicBezTo>
                  <a:pt x="953" y="28056"/>
                  <a:pt x="950" y="28139"/>
                  <a:pt x="998" y="28194"/>
                </a:cubicBezTo>
                <a:cubicBezTo>
                  <a:pt x="1025" y="28224"/>
                  <a:pt x="1063" y="28240"/>
                  <a:pt x="1101" y="28240"/>
                </a:cubicBezTo>
                <a:cubicBezTo>
                  <a:pt x="1132" y="28240"/>
                  <a:pt x="1163" y="28229"/>
                  <a:pt x="1189" y="28208"/>
                </a:cubicBezTo>
                <a:lnTo>
                  <a:pt x="4072" y="25790"/>
                </a:lnTo>
                <a:lnTo>
                  <a:pt x="4072" y="25790"/>
                </a:lnTo>
                <a:cubicBezTo>
                  <a:pt x="4061" y="25800"/>
                  <a:pt x="4051" y="25810"/>
                  <a:pt x="4040" y="25817"/>
                </a:cubicBezTo>
                <a:cubicBezTo>
                  <a:pt x="3968" y="25897"/>
                  <a:pt x="3891" y="25972"/>
                  <a:pt x="3815" y="26052"/>
                </a:cubicBezTo>
                <a:lnTo>
                  <a:pt x="1310" y="28322"/>
                </a:lnTo>
                <a:cubicBezTo>
                  <a:pt x="1258" y="28374"/>
                  <a:pt x="1251" y="28457"/>
                  <a:pt x="1299" y="28513"/>
                </a:cubicBezTo>
                <a:cubicBezTo>
                  <a:pt x="1331" y="28550"/>
                  <a:pt x="1379" y="28575"/>
                  <a:pt x="1435" y="28579"/>
                </a:cubicBezTo>
                <a:cubicBezTo>
                  <a:pt x="1437" y="28579"/>
                  <a:pt x="1438" y="28579"/>
                  <a:pt x="1440" y="28579"/>
                </a:cubicBezTo>
                <a:cubicBezTo>
                  <a:pt x="1547" y="28579"/>
                  <a:pt x="1706" y="28484"/>
                  <a:pt x="1954" y="28277"/>
                </a:cubicBezTo>
                <a:cubicBezTo>
                  <a:pt x="1974" y="28287"/>
                  <a:pt x="1996" y="28292"/>
                  <a:pt x="2018" y="28292"/>
                </a:cubicBezTo>
                <a:cubicBezTo>
                  <a:pt x="2049" y="28292"/>
                  <a:pt x="2079" y="28282"/>
                  <a:pt x="2103" y="28259"/>
                </a:cubicBezTo>
                <a:cubicBezTo>
                  <a:pt x="4868" y="25859"/>
                  <a:pt x="9008" y="22314"/>
                  <a:pt x="9757" y="21794"/>
                </a:cubicBezTo>
                <a:lnTo>
                  <a:pt x="9757" y="21794"/>
                </a:lnTo>
                <a:cubicBezTo>
                  <a:pt x="9757" y="21811"/>
                  <a:pt x="9757" y="21832"/>
                  <a:pt x="9754" y="21853"/>
                </a:cubicBezTo>
                <a:lnTo>
                  <a:pt x="9754" y="21864"/>
                </a:lnTo>
                <a:cubicBezTo>
                  <a:pt x="9178" y="22248"/>
                  <a:pt x="8319" y="23139"/>
                  <a:pt x="7152" y="24389"/>
                </a:cubicBezTo>
                <a:cubicBezTo>
                  <a:pt x="5177" y="25844"/>
                  <a:pt x="3721" y="26978"/>
                  <a:pt x="3295" y="27702"/>
                </a:cubicBezTo>
                <a:cubicBezTo>
                  <a:pt x="3119" y="27827"/>
                  <a:pt x="2959" y="27941"/>
                  <a:pt x="2817" y="28041"/>
                </a:cubicBezTo>
                <a:cubicBezTo>
                  <a:pt x="2786" y="28066"/>
                  <a:pt x="2765" y="28097"/>
                  <a:pt x="2759" y="28135"/>
                </a:cubicBezTo>
                <a:cubicBezTo>
                  <a:pt x="2754" y="28173"/>
                  <a:pt x="2765" y="28211"/>
                  <a:pt x="2789" y="28243"/>
                </a:cubicBezTo>
                <a:cubicBezTo>
                  <a:pt x="2862" y="28329"/>
                  <a:pt x="2966" y="28377"/>
                  <a:pt x="3087" y="28377"/>
                </a:cubicBezTo>
                <a:cubicBezTo>
                  <a:pt x="3095" y="28378"/>
                  <a:pt x="3102" y="28378"/>
                  <a:pt x="3110" y="28378"/>
                </a:cubicBezTo>
                <a:cubicBezTo>
                  <a:pt x="3162" y="28378"/>
                  <a:pt x="3217" y="28368"/>
                  <a:pt x="3278" y="28353"/>
                </a:cubicBezTo>
                <a:cubicBezTo>
                  <a:pt x="3302" y="28374"/>
                  <a:pt x="3336" y="28384"/>
                  <a:pt x="3371" y="28388"/>
                </a:cubicBezTo>
                <a:lnTo>
                  <a:pt x="3382" y="28388"/>
                </a:lnTo>
                <a:cubicBezTo>
                  <a:pt x="3704" y="28388"/>
                  <a:pt x="5010" y="27272"/>
                  <a:pt x="7764" y="24795"/>
                </a:cubicBezTo>
                <a:lnTo>
                  <a:pt x="7764" y="24795"/>
                </a:lnTo>
                <a:lnTo>
                  <a:pt x="4422" y="28329"/>
                </a:lnTo>
                <a:cubicBezTo>
                  <a:pt x="4373" y="28377"/>
                  <a:pt x="4369" y="28457"/>
                  <a:pt x="4414" y="28509"/>
                </a:cubicBezTo>
                <a:cubicBezTo>
                  <a:pt x="4438" y="28540"/>
                  <a:pt x="4477" y="28558"/>
                  <a:pt x="4518" y="28558"/>
                </a:cubicBezTo>
                <a:cubicBezTo>
                  <a:pt x="4523" y="28558"/>
                  <a:pt x="4528" y="28558"/>
                  <a:pt x="4533" y="28558"/>
                </a:cubicBezTo>
                <a:cubicBezTo>
                  <a:pt x="4609" y="28558"/>
                  <a:pt x="4663" y="28511"/>
                  <a:pt x="5433" y="27705"/>
                </a:cubicBezTo>
                <a:cubicBezTo>
                  <a:pt x="6493" y="26596"/>
                  <a:pt x="8970" y="23998"/>
                  <a:pt x="9681" y="23998"/>
                </a:cubicBezTo>
                <a:lnTo>
                  <a:pt x="9688" y="23998"/>
                </a:lnTo>
                <a:cubicBezTo>
                  <a:pt x="9453" y="24341"/>
                  <a:pt x="8399" y="25470"/>
                  <a:pt x="7616" y="26316"/>
                </a:cubicBezTo>
                <a:cubicBezTo>
                  <a:pt x="5804" y="28259"/>
                  <a:pt x="5810" y="28270"/>
                  <a:pt x="5925" y="28405"/>
                </a:cubicBezTo>
                <a:cubicBezTo>
                  <a:pt x="5949" y="28433"/>
                  <a:pt x="5987" y="28454"/>
                  <a:pt x="6026" y="28454"/>
                </a:cubicBezTo>
                <a:cubicBezTo>
                  <a:pt x="6029" y="28454"/>
                  <a:pt x="6032" y="28455"/>
                  <a:pt x="6036" y="28455"/>
                </a:cubicBezTo>
                <a:cubicBezTo>
                  <a:pt x="6113" y="28455"/>
                  <a:pt x="6421" y="28328"/>
                  <a:pt x="9581" y="25543"/>
                </a:cubicBezTo>
                <a:lnTo>
                  <a:pt x="9581" y="25543"/>
                </a:lnTo>
                <a:cubicBezTo>
                  <a:pt x="9071" y="26205"/>
                  <a:pt x="8188" y="27237"/>
                  <a:pt x="7335" y="28184"/>
                </a:cubicBezTo>
                <a:cubicBezTo>
                  <a:pt x="7286" y="28238"/>
                  <a:pt x="7286" y="28318"/>
                  <a:pt x="7339" y="28371"/>
                </a:cubicBezTo>
                <a:cubicBezTo>
                  <a:pt x="7365" y="28398"/>
                  <a:pt x="7400" y="28412"/>
                  <a:pt x="7436" y="28412"/>
                </a:cubicBezTo>
                <a:cubicBezTo>
                  <a:pt x="7467" y="28412"/>
                  <a:pt x="7498" y="28402"/>
                  <a:pt x="7522" y="28381"/>
                </a:cubicBezTo>
                <a:lnTo>
                  <a:pt x="8288" y="27740"/>
                </a:lnTo>
                <a:lnTo>
                  <a:pt x="8288" y="27740"/>
                </a:lnTo>
                <a:cubicBezTo>
                  <a:pt x="8031" y="27986"/>
                  <a:pt x="7782" y="28222"/>
                  <a:pt x="7561" y="28430"/>
                </a:cubicBezTo>
                <a:cubicBezTo>
                  <a:pt x="7508" y="28481"/>
                  <a:pt x="7505" y="28564"/>
                  <a:pt x="7553" y="28620"/>
                </a:cubicBezTo>
                <a:cubicBezTo>
                  <a:pt x="7582" y="28651"/>
                  <a:pt x="7616" y="28665"/>
                  <a:pt x="7654" y="28665"/>
                </a:cubicBezTo>
                <a:cubicBezTo>
                  <a:pt x="7685" y="28665"/>
                  <a:pt x="7716" y="28654"/>
                  <a:pt x="7744" y="28633"/>
                </a:cubicBezTo>
                <a:cubicBezTo>
                  <a:pt x="8115" y="28318"/>
                  <a:pt x="8575" y="27931"/>
                  <a:pt x="8970" y="27602"/>
                </a:cubicBezTo>
                <a:lnTo>
                  <a:pt x="8970" y="27602"/>
                </a:lnTo>
                <a:cubicBezTo>
                  <a:pt x="8954" y="27619"/>
                  <a:pt x="8936" y="27640"/>
                  <a:pt x="8922" y="27656"/>
                </a:cubicBezTo>
                <a:cubicBezTo>
                  <a:pt x="8569" y="28072"/>
                  <a:pt x="8569" y="28072"/>
                  <a:pt x="8648" y="28169"/>
                </a:cubicBezTo>
                <a:cubicBezTo>
                  <a:pt x="8683" y="28211"/>
                  <a:pt x="8735" y="28235"/>
                  <a:pt x="8794" y="28235"/>
                </a:cubicBezTo>
                <a:cubicBezTo>
                  <a:pt x="8821" y="28235"/>
                  <a:pt x="8853" y="28232"/>
                  <a:pt x="8887" y="28218"/>
                </a:cubicBezTo>
                <a:lnTo>
                  <a:pt x="8887" y="28218"/>
                </a:lnTo>
                <a:cubicBezTo>
                  <a:pt x="8860" y="28246"/>
                  <a:pt x="8836" y="28273"/>
                  <a:pt x="8804" y="28301"/>
                </a:cubicBezTo>
                <a:cubicBezTo>
                  <a:pt x="8752" y="28353"/>
                  <a:pt x="8752" y="28436"/>
                  <a:pt x="8804" y="28492"/>
                </a:cubicBezTo>
                <a:cubicBezTo>
                  <a:pt x="8831" y="28519"/>
                  <a:pt x="8867" y="28533"/>
                  <a:pt x="8903" y="28533"/>
                </a:cubicBezTo>
                <a:cubicBezTo>
                  <a:pt x="8936" y="28533"/>
                  <a:pt x="8969" y="28522"/>
                  <a:pt x="8995" y="28499"/>
                </a:cubicBezTo>
                <a:cubicBezTo>
                  <a:pt x="9237" y="28277"/>
                  <a:pt x="9445" y="28083"/>
                  <a:pt x="9622" y="27910"/>
                </a:cubicBezTo>
                <a:lnTo>
                  <a:pt x="9622" y="27910"/>
                </a:lnTo>
                <a:cubicBezTo>
                  <a:pt x="9601" y="28045"/>
                  <a:pt x="9570" y="28218"/>
                  <a:pt x="9539" y="28377"/>
                </a:cubicBezTo>
                <a:cubicBezTo>
                  <a:pt x="9532" y="28416"/>
                  <a:pt x="9542" y="28457"/>
                  <a:pt x="9566" y="28488"/>
                </a:cubicBezTo>
                <a:cubicBezTo>
                  <a:pt x="9591" y="28520"/>
                  <a:pt x="9632" y="28537"/>
                  <a:pt x="9670" y="28540"/>
                </a:cubicBezTo>
                <a:cubicBezTo>
                  <a:pt x="9672" y="28540"/>
                  <a:pt x="9673" y="28540"/>
                  <a:pt x="9675" y="28540"/>
                </a:cubicBezTo>
                <a:cubicBezTo>
                  <a:pt x="9712" y="28540"/>
                  <a:pt x="9758" y="28537"/>
                  <a:pt x="9944" y="28384"/>
                </a:cubicBezTo>
                <a:cubicBezTo>
                  <a:pt x="9944" y="28388"/>
                  <a:pt x="9947" y="28388"/>
                  <a:pt x="9947" y="28388"/>
                </a:cubicBezTo>
                <a:cubicBezTo>
                  <a:pt x="9972" y="28419"/>
                  <a:pt x="10006" y="28436"/>
                  <a:pt x="10045" y="28440"/>
                </a:cubicBezTo>
                <a:cubicBezTo>
                  <a:pt x="10047" y="28440"/>
                  <a:pt x="10050" y="28440"/>
                  <a:pt x="10053" y="28440"/>
                </a:cubicBezTo>
                <a:cubicBezTo>
                  <a:pt x="10086" y="28440"/>
                  <a:pt x="10123" y="28423"/>
                  <a:pt x="10145" y="28398"/>
                </a:cubicBezTo>
                <a:cubicBezTo>
                  <a:pt x="10145" y="28398"/>
                  <a:pt x="10187" y="28357"/>
                  <a:pt x="10214" y="28336"/>
                </a:cubicBezTo>
                <a:cubicBezTo>
                  <a:pt x="10225" y="28332"/>
                  <a:pt x="10235" y="28326"/>
                  <a:pt x="10246" y="28318"/>
                </a:cubicBezTo>
                <a:cubicBezTo>
                  <a:pt x="10297" y="28277"/>
                  <a:pt x="10308" y="28201"/>
                  <a:pt x="10277" y="28145"/>
                </a:cubicBezTo>
                <a:cubicBezTo>
                  <a:pt x="10315" y="28083"/>
                  <a:pt x="10363" y="28017"/>
                  <a:pt x="10409" y="27958"/>
                </a:cubicBezTo>
                <a:cubicBezTo>
                  <a:pt x="10450" y="27903"/>
                  <a:pt x="10440" y="27819"/>
                  <a:pt x="10388" y="27774"/>
                </a:cubicBezTo>
                <a:cubicBezTo>
                  <a:pt x="10363" y="27751"/>
                  <a:pt x="10331" y="27740"/>
                  <a:pt x="10299" y="27740"/>
                </a:cubicBezTo>
                <a:cubicBezTo>
                  <a:pt x="10265" y="27740"/>
                  <a:pt x="10231" y="27753"/>
                  <a:pt x="10204" y="27778"/>
                </a:cubicBezTo>
                <a:cubicBezTo>
                  <a:pt x="10093" y="27882"/>
                  <a:pt x="9972" y="27997"/>
                  <a:pt x="9868" y="28090"/>
                </a:cubicBezTo>
                <a:cubicBezTo>
                  <a:pt x="9923" y="27774"/>
                  <a:pt x="9927" y="27667"/>
                  <a:pt x="9913" y="27619"/>
                </a:cubicBezTo>
                <a:cubicBezTo>
                  <a:pt x="10734" y="26773"/>
                  <a:pt x="10623" y="26638"/>
                  <a:pt x="10561" y="26565"/>
                </a:cubicBezTo>
                <a:cubicBezTo>
                  <a:pt x="10537" y="26534"/>
                  <a:pt x="10499" y="26517"/>
                  <a:pt x="10460" y="26517"/>
                </a:cubicBezTo>
                <a:cubicBezTo>
                  <a:pt x="10457" y="26517"/>
                  <a:pt x="10453" y="26517"/>
                  <a:pt x="10449" y="26517"/>
                </a:cubicBezTo>
                <a:cubicBezTo>
                  <a:pt x="10415" y="26517"/>
                  <a:pt x="10381" y="26533"/>
                  <a:pt x="10356" y="26559"/>
                </a:cubicBezTo>
                <a:cubicBezTo>
                  <a:pt x="10045" y="26895"/>
                  <a:pt x="9691" y="27248"/>
                  <a:pt x="9394" y="27518"/>
                </a:cubicBezTo>
                <a:cubicBezTo>
                  <a:pt x="9941" y="26863"/>
                  <a:pt x="9961" y="26777"/>
                  <a:pt x="9872" y="26669"/>
                </a:cubicBezTo>
                <a:cubicBezTo>
                  <a:pt x="9861" y="26652"/>
                  <a:pt x="9843" y="26642"/>
                  <a:pt x="9827" y="26634"/>
                </a:cubicBezTo>
                <a:cubicBezTo>
                  <a:pt x="10294" y="26170"/>
                  <a:pt x="10509" y="25935"/>
                  <a:pt x="10596" y="25803"/>
                </a:cubicBezTo>
                <a:lnTo>
                  <a:pt x="10599" y="25800"/>
                </a:lnTo>
                <a:lnTo>
                  <a:pt x="10599" y="25796"/>
                </a:lnTo>
                <a:cubicBezTo>
                  <a:pt x="10679" y="25678"/>
                  <a:pt x="10651" y="25647"/>
                  <a:pt x="10617" y="25606"/>
                </a:cubicBezTo>
                <a:cubicBezTo>
                  <a:pt x="10590" y="25575"/>
                  <a:pt x="10551" y="25559"/>
                  <a:pt x="10513" y="25559"/>
                </a:cubicBezTo>
                <a:cubicBezTo>
                  <a:pt x="10482" y="25559"/>
                  <a:pt x="10451" y="25570"/>
                  <a:pt x="10425" y="25592"/>
                </a:cubicBezTo>
                <a:lnTo>
                  <a:pt x="8738" y="27005"/>
                </a:lnTo>
                <a:cubicBezTo>
                  <a:pt x="10443" y="25020"/>
                  <a:pt x="10312" y="24864"/>
                  <a:pt x="10243" y="24781"/>
                </a:cubicBezTo>
                <a:cubicBezTo>
                  <a:pt x="10218" y="24753"/>
                  <a:pt x="10187" y="24736"/>
                  <a:pt x="10149" y="24733"/>
                </a:cubicBezTo>
                <a:cubicBezTo>
                  <a:pt x="10145" y="24732"/>
                  <a:pt x="10141" y="24732"/>
                  <a:pt x="10138" y="24732"/>
                </a:cubicBezTo>
                <a:cubicBezTo>
                  <a:pt x="10106" y="24732"/>
                  <a:pt x="10073" y="24745"/>
                  <a:pt x="10048" y="24767"/>
                </a:cubicBezTo>
                <a:cubicBezTo>
                  <a:pt x="9106" y="25602"/>
                  <a:pt x="7764" y="26773"/>
                  <a:pt x="6881" y="27508"/>
                </a:cubicBezTo>
                <a:cubicBezTo>
                  <a:pt x="7166" y="27196"/>
                  <a:pt x="7498" y="26839"/>
                  <a:pt x="7814" y="26500"/>
                </a:cubicBezTo>
                <a:cubicBezTo>
                  <a:pt x="10114" y="24029"/>
                  <a:pt x="10086" y="23994"/>
                  <a:pt x="9965" y="23852"/>
                </a:cubicBezTo>
                <a:cubicBezTo>
                  <a:pt x="9902" y="23773"/>
                  <a:pt x="9809" y="23731"/>
                  <a:pt x="9698" y="23727"/>
                </a:cubicBezTo>
                <a:cubicBezTo>
                  <a:pt x="9692" y="23727"/>
                  <a:pt x="9686" y="23727"/>
                  <a:pt x="9680" y="23727"/>
                </a:cubicBezTo>
                <a:cubicBezTo>
                  <a:pt x="9435" y="23727"/>
                  <a:pt x="9088" y="23919"/>
                  <a:pt x="8666" y="24237"/>
                </a:cubicBezTo>
                <a:lnTo>
                  <a:pt x="9923" y="22907"/>
                </a:lnTo>
                <a:cubicBezTo>
                  <a:pt x="9972" y="22858"/>
                  <a:pt x="9972" y="22778"/>
                  <a:pt x="9931" y="22726"/>
                </a:cubicBezTo>
                <a:cubicBezTo>
                  <a:pt x="9913" y="22709"/>
                  <a:pt x="9892" y="22695"/>
                  <a:pt x="9872" y="22685"/>
                </a:cubicBezTo>
                <a:cubicBezTo>
                  <a:pt x="10332" y="22307"/>
                  <a:pt x="10547" y="22072"/>
                  <a:pt x="10564" y="21912"/>
                </a:cubicBezTo>
                <a:cubicBezTo>
                  <a:pt x="10571" y="21853"/>
                  <a:pt x="10554" y="21798"/>
                  <a:pt x="10519" y="21757"/>
                </a:cubicBezTo>
                <a:cubicBezTo>
                  <a:pt x="10460" y="21683"/>
                  <a:pt x="10381" y="21645"/>
                  <a:pt x="10284" y="21645"/>
                </a:cubicBezTo>
                <a:cubicBezTo>
                  <a:pt x="10279" y="21645"/>
                  <a:pt x="10273" y="21645"/>
                  <a:pt x="10268" y="21645"/>
                </a:cubicBezTo>
                <a:cubicBezTo>
                  <a:pt x="10193" y="21645"/>
                  <a:pt x="10114" y="21666"/>
                  <a:pt x="10020" y="21707"/>
                </a:cubicBezTo>
                <a:cubicBezTo>
                  <a:pt x="10006" y="21638"/>
                  <a:pt x="9976" y="21573"/>
                  <a:pt x="9927" y="21517"/>
                </a:cubicBezTo>
                <a:cubicBezTo>
                  <a:pt x="9917" y="21507"/>
                  <a:pt x="9906" y="21496"/>
                  <a:pt x="9892" y="21486"/>
                </a:cubicBezTo>
                <a:lnTo>
                  <a:pt x="10259" y="21170"/>
                </a:lnTo>
                <a:cubicBezTo>
                  <a:pt x="10315" y="21122"/>
                  <a:pt x="10322" y="21036"/>
                  <a:pt x="10273" y="20980"/>
                </a:cubicBezTo>
                <a:cubicBezTo>
                  <a:pt x="10204" y="20893"/>
                  <a:pt x="10104" y="20842"/>
                  <a:pt x="9989" y="20824"/>
                </a:cubicBezTo>
                <a:lnTo>
                  <a:pt x="10020" y="20796"/>
                </a:lnTo>
                <a:cubicBezTo>
                  <a:pt x="10076" y="20744"/>
                  <a:pt x="10080" y="20661"/>
                  <a:pt x="10030" y="20606"/>
                </a:cubicBezTo>
                <a:cubicBezTo>
                  <a:pt x="10003" y="20575"/>
                  <a:pt x="9965" y="20559"/>
                  <a:pt x="9926" y="20559"/>
                </a:cubicBezTo>
                <a:cubicBezTo>
                  <a:pt x="9896" y="20559"/>
                  <a:pt x="9866" y="20569"/>
                  <a:pt x="9840" y="20588"/>
                </a:cubicBezTo>
                <a:lnTo>
                  <a:pt x="9411" y="20952"/>
                </a:lnTo>
                <a:cubicBezTo>
                  <a:pt x="8634" y="21312"/>
                  <a:pt x="7460" y="22363"/>
                  <a:pt x="6029" y="23790"/>
                </a:cubicBezTo>
                <a:lnTo>
                  <a:pt x="4113" y="25398"/>
                </a:lnTo>
                <a:lnTo>
                  <a:pt x="4113" y="25398"/>
                </a:lnTo>
                <a:lnTo>
                  <a:pt x="10104" y="19639"/>
                </a:lnTo>
                <a:cubicBezTo>
                  <a:pt x="10155" y="19590"/>
                  <a:pt x="10163" y="19507"/>
                  <a:pt x="10114" y="19456"/>
                </a:cubicBezTo>
                <a:cubicBezTo>
                  <a:pt x="10086" y="19417"/>
                  <a:pt x="10041" y="19397"/>
                  <a:pt x="9993" y="19393"/>
                </a:cubicBezTo>
                <a:cubicBezTo>
                  <a:pt x="9991" y="19393"/>
                  <a:pt x="9988" y="19393"/>
                  <a:pt x="9986" y="19393"/>
                </a:cubicBezTo>
                <a:cubicBezTo>
                  <a:pt x="9902" y="19393"/>
                  <a:pt x="9700" y="19503"/>
                  <a:pt x="9421" y="19694"/>
                </a:cubicBezTo>
                <a:cubicBezTo>
                  <a:pt x="9691" y="19435"/>
                  <a:pt x="9889" y="19248"/>
                  <a:pt x="9989" y="19150"/>
                </a:cubicBezTo>
                <a:cubicBezTo>
                  <a:pt x="10041" y="19099"/>
                  <a:pt x="10045" y="19016"/>
                  <a:pt x="9996" y="18960"/>
                </a:cubicBezTo>
                <a:cubicBezTo>
                  <a:pt x="9970" y="18930"/>
                  <a:pt x="9935" y="18916"/>
                  <a:pt x="9898" y="18916"/>
                </a:cubicBezTo>
                <a:cubicBezTo>
                  <a:pt x="9866" y="18916"/>
                  <a:pt x="9833" y="18927"/>
                  <a:pt x="9806" y="18950"/>
                </a:cubicBezTo>
                <a:cubicBezTo>
                  <a:pt x="9781" y="18971"/>
                  <a:pt x="7307" y="21077"/>
                  <a:pt x="4896" y="23191"/>
                </a:cubicBezTo>
                <a:cubicBezTo>
                  <a:pt x="4844" y="23233"/>
                  <a:pt x="4796" y="23277"/>
                  <a:pt x="4747" y="23319"/>
                </a:cubicBezTo>
                <a:cubicBezTo>
                  <a:pt x="5537" y="22574"/>
                  <a:pt x="6400" y="21725"/>
                  <a:pt x="7304" y="20828"/>
                </a:cubicBezTo>
                <a:lnTo>
                  <a:pt x="10270" y="18066"/>
                </a:lnTo>
                <a:cubicBezTo>
                  <a:pt x="10322" y="18018"/>
                  <a:pt x="10329" y="17935"/>
                  <a:pt x="10280" y="17879"/>
                </a:cubicBezTo>
                <a:cubicBezTo>
                  <a:pt x="10256" y="17848"/>
                  <a:pt x="10204" y="17823"/>
                  <a:pt x="10166" y="17823"/>
                </a:cubicBezTo>
                <a:cubicBezTo>
                  <a:pt x="10165" y="17823"/>
                  <a:pt x="10165" y="17823"/>
                  <a:pt x="10164" y="17823"/>
                </a:cubicBezTo>
                <a:cubicBezTo>
                  <a:pt x="9958" y="17823"/>
                  <a:pt x="9453" y="18305"/>
                  <a:pt x="7532" y="20214"/>
                </a:cubicBezTo>
                <a:cubicBezTo>
                  <a:pt x="7401" y="20346"/>
                  <a:pt x="7262" y="20484"/>
                  <a:pt x="7120" y="20626"/>
                </a:cubicBezTo>
                <a:lnTo>
                  <a:pt x="2270" y="25145"/>
                </a:lnTo>
                <a:cubicBezTo>
                  <a:pt x="1562" y="25706"/>
                  <a:pt x="1005" y="26067"/>
                  <a:pt x="690" y="26067"/>
                </a:cubicBezTo>
                <a:cubicBezTo>
                  <a:pt x="684" y="26067"/>
                  <a:pt x="678" y="26067"/>
                  <a:pt x="672" y="26066"/>
                </a:cubicBezTo>
                <a:cubicBezTo>
                  <a:pt x="610" y="26063"/>
                  <a:pt x="586" y="26042"/>
                  <a:pt x="572" y="26025"/>
                </a:cubicBezTo>
                <a:cubicBezTo>
                  <a:pt x="562" y="26014"/>
                  <a:pt x="534" y="25980"/>
                  <a:pt x="544" y="25886"/>
                </a:cubicBezTo>
                <a:cubicBezTo>
                  <a:pt x="555" y="25782"/>
                  <a:pt x="606" y="25654"/>
                  <a:pt x="693" y="25505"/>
                </a:cubicBezTo>
                <a:cubicBezTo>
                  <a:pt x="1681" y="25377"/>
                  <a:pt x="3742" y="23159"/>
                  <a:pt x="5918" y="20821"/>
                </a:cubicBezTo>
                <a:cubicBezTo>
                  <a:pt x="6095" y="20630"/>
                  <a:pt x="6275" y="20436"/>
                  <a:pt x="6455" y="20242"/>
                </a:cubicBezTo>
                <a:cubicBezTo>
                  <a:pt x="6896" y="19830"/>
                  <a:pt x="7328" y="19421"/>
                  <a:pt x="7737" y="19026"/>
                </a:cubicBezTo>
                <a:cubicBezTo>
                  <a:pt x="8856" y="18139"/>
                  <a:pt x="9878" y="17356"/>
                  <a:pt x="10596" y="16822"/>
                </a:cubicBezTo>
                <a:cubicBezTo>
                  <a:pt x="10627" y="16798"/>
                  <a:pt x="10647" y="16763"/>
                  <a:pt x="10651" y="16729"/>
                </a:cubicBezTo>
                <a:cubicBezTo>
                  <a:pt x="10654" y="16691"/>
                  <a:pt x="10644" y="16652"/>
                  <a:pt x="10620" y="16625"/>
                </a:cubicBezTo>
                <a:cubicBezTo>
                  <a:pt x="10550" y="16542"/>
                  <a:pt x="10454" y="16497"/>
                  <a:pt x="10336" y="16493"/>
                </a:cubicBezTo>
                <a:lnTo>
                  <a:pt x="10301" y="16493"/>
                </a:lnTo>
                <a:cubicBezTo>
                  <a:pt x="10436" y="16358"/>
                  <a:pt x="10537" y="16254"/>
                  <a:pt x="10603" y="16188"/>
                </a:cubicBezTo>
                <a:cubicBezTo>
                  <a:pt x="10651" y="16139"/>
                  <a:pt x="10654" y="16056"/>
                  <a:pt x="10606" y="16001"/>
                </a:cubicBezTo>
                <a:cubicBezTo>
                  <a:pt x="10578" y="15973"/>
                  <a:pt x="10544" y="15960"/>
                  <a:pt x="10505" y="15960"/>
                </a:cubicBezTo>
                <a:cubicBezTo>
                  <a:pt x="10571" y="15824"/>
                  <a:pt x="10613" y="15699"/>
                  <a:pt x="10627" y="15589"/>
                </a:cubicBezTo>
                <a:cubicBezTo>
                  <a:pt x="10641" y="15437"/>
                  <a:pt x="10606" y="15308"/>
                  <a:pt x="10519" y="15208"/>
                </a:cubicBezTo>
                <a:cubicBezTo>
                  <a:pt x="10488" y="15166"/>
                  <a:pt x="10425" y="15121"/>
                  <a:pt x="10322" y="15114"/>
                </a:cubicBezTo>
                <a:cubicBezTo>
                  <a:pt x="10317" y="15114"/>
                  <a:pt x="10311" y="15114"/>
                  <a:pt x="10306" y="15114"/>
                </a:cubicBezTo>
                <a:cubicBezTo>
                  <a:pt x="10258" y="15114"/>
                  <a:pt x="10200" y="15127"/>
                  <a:pt x="10131" y="15149"/>
                </a:cubicBezTo>
                <a:cubicBezTo>
                  <a:pt x="10176" y="15069"/>
                  <a:pt x="10201" y="15003"/>
                  <a:pt x="10204" y="14951"/>
                </a:cubicBezTo>
                <a:cubicBezTo>
                  <a:pt x="10208" y="14930"/>
                  <a:pt x="10208" y="14913"/>
                  <a:pt x="10204" y="14896"/>
                </a:cubicBezTo>
                <a:cubicBezTo>
                  <a:pt x="10252" y="14792"/>
                  <a:pt x="10284" y="14695"/>
                  <a:pt x="10294" y="14608"/>
                </a:cubicBezTo>
                <a:cubicBezTo>
                  <a:pt x="10318" y="14439"/>
                  <a:pt x="10284" y="14297"/>
                  <a:pt x="10190" y="14185"/>
                </a:cubicBezTo>
                <a:cubicBezTo>
                  <a:pt x="10163" y="14154"/>
                  <a:pt x="10128" y="14137"/>
                  <a:pt x="10090" y="14137"/>
                </a:cubicBezTo>
                <a:cubicBezTo>
                  <a:pt x="10086" y="14137"/>
                  <a:pt x="10082" y="14136"/>
                  <a:pt x="10078" y="14136"/>
                </a:cubicBezTo>
                <a:cubicBezTo>
                  <a:pt x="10044" y="14136"/>
                  <a:pt x="10011" y="14150"/>
                  <a:pt x="9986" y="14175"/>
                </a:cubicBezTo>
                <a:cubicBezTo>
                  <a:pt x="6947" y="17245"/>
                  <a:pt x="2148" y="21760"/>
                  <a:pt x="1060" y="21947"/>
                </a:cubicBezTo>
                <a:cubicBezTo>
                  <a:pt x="1396" y="21573"/>
                  <a:pt x="2561" y="20502"/>
                  <a:pt x="4051" y="19165"/>
                </a:cubicBezTo>
                <a:cubicBezTo>
                  <a:pt x="6334" y="17238"/>
                  <a:pt x="9248" y="14615"/>
                  <a:pt x="10481" y="13496"/>
                </a:cubicBezTo>
                <a:cubicBezTo>
                  <a:pt x="10537" y="13448"/>
                  <a:pt x="10544" y="13361"/>
                  <a:pt x="10492" y="13305"/>
                </a:cubicBezTo>
                <a:cubicBezTo>
                  <a:pt x="10478" y="13288"/>
                  <a:pt x="10457" y="13275"/>
                  <a:pt x="10436" y="13267"/>
                </a:cubicBezTo>
                <a:cubicBezTo>
                  <a:pt x="10523" y="13136"/>
                  <a:pt x="10575" y="13025"/>
                  <a:pt x="10582" y="12942"/>
                </a:cubicBezTo>
                <a:cubicBezTo>
                  <a:pt x="10592" y="12845"/>
                  <a:pt x="10558" y="12782"/>
                  <a:pt x="10529" y="12747"/>
                </a:cubicBezTo>
                <a:cubicBezTo>
                  <a:pt x="10505" y="12717"/>
                  <a:pt x="10467" y="12699"/>
                  <a:pt x="10433" y="12696"/>
                </a:cubicBezTo>
                <a:cubicBezTo>
                  <a:pt x="10428" y="12696"/>
                  <a:pt x="10423" y="12695"/>
                  <a:pt x="10419" y="12695"/>
                </a:cubicBezTo>
                <a:cubicBezTo>
                  <a:pt x="10369" y="12695"/>
                  <a:pt x="10313" y="12724"/>
                  <a:pt x="9927" y="13059"/>
                </a:cubicBezTo>
                <a:cubicBezTo>
                  <a:pt x="10381" y="12568"/>
                  <a:pt x="10644" y="12176"/>
                  <a:pt x="10675" y="11892"/>
                </a:cubicBezTo>
                <a:cubicBezTo>
                  <a:pt x="10686" y="11767"/>
                  <a:pt x="10658" y="11656"/>
                  <a:pt x="10585" y="11573"/>
                </a:cubicBezTo>
                <a:cubicBezTo>
                  <a:pt x="10564" y="11549"/>
                  <a:pt x="10544" y="11528"/>
                  <a:pt x="10523" y="11511"/>
                </a:cubicBezTo>
                <a:cubicBezTo>
                  <a:pt x="10537" y="11493"/>
                  <a:pt x="10550" y="11476"/>
                  <a:pt x="10561" y="11462"/>
                </a:cubicBezTo>
                <a:lnTo>
                  <a:pt x="10596" y="11434"/>
                </a:lnTo>
                <a:lnTo>
                  <a:pt x="10588" y="11428"/>
                </a:lnTo>
                <a:cubicBezTo>
                  <a:pt x="10672" y="11313"/>
                  <a:pt x="10644" y="11282"/>
                  <a:pt x="10613" y="11244"/>
                </a:cubicBezTo>
                <a:cubicBezTo>
                  <a:pt x="10588" y="11217"/>
                  <a:pt x="10554" y="11199"/>
                  <a:pt x="10519" y="11196"/>
                </a:cubicBezTo>
                <a:cubicBezTo>
                  <a:pt x="10515" y="11195"/>
                  <a:pt x="10510" y="11195"/>
                  <a:pt x="10505" y="11195"/>
                </a:cubicBezTo>
                <a:cubicBezTo>
                  <a:pt x="10474" y="11195"/>
                  <a:pt x="10442" y="11206"/>
                  <a:pt x="10419" y="11226"/>
                </a:cubicBezTo>
                <a:lnTo>
                  <a:pt x="10214" y="11396"/>
                </a:lnTo>
                <a:lnTo>
                  <a:pt x="10183" y="11396"/>
                </a:lnTo>
                <a:cubicBezTo>
                  <a:pt x="10182" y="11396"/>
                  <a:pt x="10180" y="11396"/>
                  <a:pt x="10178" y="11396"/>
                </a:cubicBezTo>
                <a:cubicBezTo>
                  <a:pt x="9748" y="11396"/>
                  <a:pt x="9040" y="11787"/>
                  <a:pt x="8194" y="12418"/>
                </a:cubicBezTo>
                <a:cubicBezTo>
                  <a:pt x="8984" y="11690"/>
                  <a:pt x="9757" y="10984"/>
                  <a:pt x="10467" y="10339"/>
                </a:cubicBezTo>
                <a:cubicBezTo>
                  <a:pt x="10523" y="10288"/>
                  <a:pt x="10526" y="10205"/>
                  <a:pt x="10478" y="10149"/>
                </a:cubicBezTo>
                <a:cubicBezTo>
                  <a:pt x="10449" y="10119"/>
                  <a:pt x="10411" y="10103"/>
                  <a:pt x="10373" y="10103"/>
                </a:cubicBezTo>
                <a:cubicBezTo>
                  <a:pt x="10343" y="10103"/>
                  <a:pt x="10312" y="10113"/>
                  <a:pt x="10287" y="10135"/>
                </a:cubicBezTo>
                <a:cubicBezTo>
                  <a:pt x="10187" y="10222"/>
                  <a:pt x="10083" y="10308"/>
                  <a:pt x="9979" y="10398"/>
                </a:cubicBezTo>
                <a:lnTo>
                  <a:pt x="9979" y="10398"/>
                </a:lnTo>
                <a:cubicBezTo>
                  <a:pt x="10412" y="9931"/>
                  <a:pt x="10665" y="9539"/>
                  <a:pt x="10700" y="9242"/>
                </a:cubicBezTo>
                <a:cubicBezTo>
                  <a:pt x="10717" y="9096"/>
                  <a:pt x="10682" y="8975"/>
                  <a:pt x="10599" y="8874"/>
                </a:cubicBezTo>
                <a:cubicBezTo>
                  <a:pt x="10575" y="8847"/>
                  <a:pt x="10544" y="8829"/>
                  <a:pt x="10505" y="8826"/>
                </a:cubicBezTo>
                <a:cubicBezTo>
                  <a:pt x="10501" y="8825"/>
                  <a:pt x="10496" y="8825"/>
                  <a:pt x="10491" y="8825"/>
                </a:cubicBezTo>
                <a:cubicBezTo>
                  <a:pt x="10462" y="8825"/>
                  <a:pt x="10432" y="8836"/>
                  <a:pt x="10409" y="8857"/>
                </a:cubicBezTo>
                <a:lnTo>
                  <a:pt x="8908" y="10115"/>
                </a:lnTo>
                <a:cubicBezTo>
                  <a:pt x="9296" y="9765"/>
                  <a:pt x="9629" y="9435"/>
                  <a:pt x="9889" y="9130"/>
                </a:cubicBezTo>
                <a:lnTo>
                  <a:pt x="10214" y="8839"/>
                </a:lnTo>
                <a:cubicBezTo>
                  <a:pt x="10267" y="8794"/>
                  <a:pt x="10273" y="8722"/>
                  <a:pt x="10243" y="8666"/>
                </a:cubicBezTo>
                <a:cubicBezTo>
                  <a:pt x="10384" y="8444"/>
                  <a:pt x="10475" y="8247"/>
                  <a:pt x="10495" y="8070"/>
                </a:cubicBezTo>
                <a:cubicBezTo>
                  <a:pt x="10516" y="7897"/>
                  <a:pt x="10475" y="7748"/>
                  <a:pt x="10371" y="7627"/>
                </a:cubicBezTo>
                <a:cubicBezTo>
                  <a:pt x="10322" y="7568"/>
                  <a:pt x="10232" y="7495"/>
                  <a:pt x="10076" y="7488"/>
                </a:cubicBezTo>
                <a:cubicBezTo>
                  <a:pt x="10041" y="7488"/>
                  <a:pt x="10003" y="7488"/>
                  <a:pt x="9965" y="7495"/>
                </a:cubicBezTo>
                <a:cubicBezTo>
                  <a:pt x="10412" y="6982"/>
                  <a:pt x="10346" y="6906"/>
                  <a:pt x="10284" y="6833"/>
                </a:cubicBezTo>
                <a:cubicBezTo>
                  <a:pt x="10259" y="6802"/>
                  <a:pt x="10225" y="6784"/>
                  <a:pt x="10187" y="6784"/>
                </a:cubicBezTo>
                <a:cubicBezTo>
                  <a:pt x="10183" y="6784"/>
                  <a:pt x="10180" y="6784"/>
                  <a:pt x="10177" y="6784"/>
                </a:cubicBezTo>
                <a:cubicBezTo>
                  <a:pt x="10145" y="6784"/>
                  <a:pt x="10111" y="6798"/>
                  <a:pt x="10086" y="6823"/>
                </a:cubicBezTo>
                <a:cubicBezTo>
                  <a:pt x="10062" y="6847"/>
                  <a:pt x="10035" y="6872"/>
                  <a:pt x="10010" y="6896"/>
                </a:cubicBezTo>
                <a:cubicBezTo>
                  <a:pt x="10041" y="6816"/>
                  <a:pt x="10059" y="6743"/>
                  <a:pt x="10065" y="6674"/>
                </a:cubicBezTo>
                <a:cubicBezTo>
                  <a:pt x="10076" y="6594"/>
                  <a:pt x="10069" y="6518"/>
                  <a:pt x="10051" y="6452"/>
                </a:cubicBezTo>
                <a:cubicBezTo>
                  <a:pt x="10155" y="6275"/>
                  <a:pt x="10222" y="6116"/>
                  <a:pt x="10238" y="5981"/>
                </a:cubicBezTo>
                <a:cubicBezTo>
                  <a:pt x="10259" y="5825"/>
                  <a:pt x="10228" y="5690"/>
                  <a:pt x="10139" y="5586"/>
                </a:cubicBezTo>
                <a:cubicBezTo>
                  <a:pt x="10114" y="5558"/>
                  <a:pt x="10080" y="5541"/>
                  <a:pt x="10041" y="5537"/>
                </a:cubicBezTo>
                <a:cubicBezTo>
                  <a:pt x="10003" y="5537"/>
                  <a:pt x="9965" y="5551"/>
                  <a:pt x="9937" y="5579"/>
                </a:cubicBezTo>
                <a:cubicBezTo>
                  <a:pt x="8367" y="7138"/>
                  <a:pt x="6739" y="8694"/>
                  <a:pt x="5287" y="10017"/>
                </a:cubicBezTo>
                <a:lnTo>
                  <a:pt x="1549" y="13150"/>
                </a:lnTo>
                <a:cubicBezTo>
                  <a:pt x="1117" y="13455"/>
                  <a:pt x="804" y="13624"/>
                  <a:pt x="650" y="13624"/>
                </a:cubicBezTo>
                <a:cubicBezTo>
                  <a:pt x="622" y="13624"/>
                  <a:pt x="600" y="13618"/>
                  <a:pt x="582" y="13607"/>
                </a:cubicBezTo>
                <a:cubicBezTo>
                  <a:pt x="568" y="13586"/>
                  <a:pt x="547" y="13555"/>
                  <a:pt x="558" y="13483"/>
                </a:cubicBezTo>
                <a:cubicBezTo>
                  <a:pt x="572" y="13344"/>
                  <a:pt x="669" y="13160"/>
                  <a:pt x="832" y="12945"/>
                </a:cubicBezTo>
                <a:cubicBezTo>
                  <a:pt x="856" y="12967"/>
                  <a:pt x="888" y="12978"/>
                  <a:pt x="921" y="12978"/>
                </a:cubicBezTo>
                <a:cubicBezTo>
                  <a:pt x="952" y="12978"/>
                  <a:pt x="983" y="12967"/>
                  <a:pt x="1008" y="12945"/>
                </a:cubicBezTo>
                <a:lnTo>
                  <a:pt x="8995" y="6244"/>
                </a:lnTo>
                <a:cubicBezTo>
                  <a:pt x="9813" y="5628"/>
                  <a:pt x="9892" y="5537"/>
                  <a:pt x="9902" y="5444"/>
                </a:cubicBezTo>
                <a:cubicBezTo>
                  <a:pt x="9906" y="5406"/>
                  <a:pt x="9896" y="5361"/>
                  <a:pt x="9872" y="5333"/>
                </a:cubicBezTo>
                <a:cubicBezTo>
                  <a:pt x="9844" y="5300"/>
                  <a:pt x="9805" y="5283"/>
                  <a:pt x="9766" y="5283"/>
                </a:cubicBezTo>
                <a:cubicBezTo>
                  <a:pt x="9735" y="5283"/>
                  <a:pt x="9703" y="5294"/>
                  <a:pt x="9677" y="5316"/>
                </a:cubicBezTo>
                <a:lnTo>
                  <a:pt x="8818" y="6036"/>
                </a:lnTo>
                <a:cubicBezTo>
                  <a:pt x="8492" y="6282"/>
                  <a:pt x="8101" y="6573"/>
                  <a:pt x="7699" y="6875"/>
                </a:cubicBezTo>
                <a:cubicBezTo>
                  <a:pt x="7398" y="7096"/>
                  <a:pt x="7099" y="7318"/>
                  <a:pt x="6802" y="7540"/>
                </a:cubicBezTo>
                <a:lnTo>
                  <a:pt x="10329" y="4252"/>
                </a:lnTo>
                <a:cubicBezTo>
                  <a:pt x="10381" y="4200"/>
                  <a:pt x="10384" y="4113"/>
                  <a:pt x="10336" y="4061"/>
                </a:cubicBezTo>
                <a:cubicBezTo>
                  <a:pt x="10308" y="4031"/>
                  <a:pt x="10269" y="4015"/>
                  <a:pt x="10231" y="4015"/>
                </a:cubicBezTo>
                <a:cubicBezTo>
                  <a:pt x="10199" y="4015"/>
                  <a:pt x="10167" y="4027"/>
                  <a:pt x="10142" y="4051"/>
                </a:cubicBezTo>
                <a:cubicBezTo>
                  <a:pt x="10059" y="4123"/>
                  <a:pt x="9976" y="4200"/>
                  <a:pt x="9889" y="4280"/>
                </a:cubicBezTo>
                <a:cubicBezTo>
                  <a:pt x="9899" y="4203"/>
                  <a:pt x="9872" y="4155"/>
                  <a:pt x="9848" y="4123"/>
                </a:cubicBezTo>
                <a:cubicBezTo>
                  <a:pt x="9823" y="4096"/>
                  <a:pt x="9788" y="4078"/>
                  <a:pt x="9754" y="4078"/>
                </a:cubicBezTo>
                <a:cubicBezTo>
                  <a:pt x="9748" y="4077"/>
                  <a:pt x="9742" y="4077"/>
                  <a:pt x="9736" y="4077"/>
                </a:cubicBezTo>
                <a:cubicBezTo>
                  <a:pt x="9706" y="4077"/>
                  <a:pt x="9676" y="4090"/>
                  <a:pt x="9653" y="4110"/>
                </a:cubicBezTo>
                <a:lnTo>
                  <a:pt x="1040" y="11337"/>
                </a:lnTo>
                <a:cubicBezTo>
                  <a:pt x="1040" y="11313"/>
                  <a:pt x="1040" y="11292"/>
                  <a:pt x="1043" y="11268"/>
                </a:cubicBezTo>
                <a:cubicBezTo>
                  <a:pt x="1050" y="11230"/>
                  <a:pt x="1057" y="11188"/>
                  <a:pt x="1070" y="11147"/>
                </a:cubicBezTo>
                <a:cubicBezTo>
                  <a:pt x="3053" y="9896"/>
                  <a:pt x="8905" y="4460"/>
                  <a:pt x="10193" y="3254"/>
                </a:cubicBezTo>
                <a:cubicBezTo>
                  <a:pt x="10246" y="3205"/>
                  <a:pt x="10252" y="3122"/>
                  <a:pt x="10208" y="3067"/>
                </a:cubicBezTo>
                <a:cubicBezTo>
                  <a:pt x="10181" y="3034"/>
                  <a:pt x="10142" y="3017"/>
                  <a:pt x="10103" y="3017"/>
                </a:cubicBezTo>
                <a:cubicBezTo>
                  <a:pt x="10076" y="3017"/>
                  <a:pt x="10048" y="3025"/>
                  <a:pt x="10024" y="3042"/>
                </a:cubicBezTo>
                <a:cubicBezTo>
                  <a:pt x="9920" y="3115"/>
                  <a:pt x="9157" y="3645"/>
                  <a:pt x="8111" y="4419"/>
                </a:cubicBezTo>
                <a:cubicBezTo>
                  <a:pt x="8482" y="4054"/>
                  <a:pt x="8842" y="3708"/>
                  <a:pt x="9161" y="3410"/>
                </a:cubicBezTo>
                <a:cubicBezTo>
                  <a:pt x="9677" y="3018"/>
                  <a:pt x="10142" y="2672"/>
                  <a:pt x="10519" y="2395"/>
                </a:cubicBezTo>
                <a:cubicBezTo>
                  <a:pt x="10550" y="2370"/>
                  <a:pt x="10571" y="2340"/>
                  <a:pt x="10575" y="2301"/>
                </a:cubicBezTo>
                <a:cubicBezTo>
                  <a:pt x="10578" y="2263"/>
                  <a:pt x="10568" y="2225"/>
                  <a:pt x="10544" y="2197"/>
                </a:cubicBezTo>
                <a:cubicBezTo>
                  <a:pt x="10509" y="2159"/>
                  <a:pt x="10460" y="2135"/>
                  <a:pt x="10405" y="2132"/>
                </a:cubicBezTo>
                <a:cubicBezTo>
                  <a:pt x="10367" y="2132"/>
                  <a:pt x="10308" y="2145"/>
                  <a:pt x="10238" y="2177"/>
                </a:cubicBezTo>
                <a:cubicBezTo>
                  <a:pt x="10516" y="1851"/>
                  <a:pt x="10675" y="1598"/>
                  <a:pt x="10689" y="1438"/>
                </a:cubicBezTo>
                <a:cubicBezTo>
                  <a:pt x="10700" y="1342"/>
                  <a:pt x="10662" y="1275"/>
                  <a:pt x="10633" y="1238"/>
                </a:cubicBezTo>
                <a:cubicBezTo>
                  <a:pt x="10588" y="1185"/>
                  <a:pt x="10502" y="1120"/>
                  <a:pt x="10356" y="1113"/>
                </a:cubicBezTo>
                <a:cubicBezTo>
                  <a:pt x="10350" y="1113"/>
                  <a:pt x="10343" y="1113"/>
                  <a:pt x="10336" y="1113"/>
                </a:cubicBezTo>
                <a:cubicBezTo>
                  <a:pt x="10260" y="1113"/>
                  <a:pt x="10166" y="1133"/>
                  <a:pt x="10062" y="1168"/>
                </a:cubicBezTo>
                <a:cubicBezTo>
                  <a:pt x="10121" y="1123"/>
                  <a:pt x="10180" y="1075"/>
                  <a:pt x="10235" y="1030"/>
                </a:cubicBezTo>
                <a:cubicBezTo>
                  <a:pt x="10267" y="1009"/>
                  <a:pt x="10284" y="974"/>
                  <a:pt x="10287" y="936"/>
                </a:cubicBezTo>
                <a:cubicBezTo>
                  <a:pt x="10291" y="901"/>
                  <a:pt x="10280" y="864"/>
                  <a:pt x="10256" y="835"/>
                </a:cubicBezTo>
                <a:cubicBezTo>
                  <a:pt x="10211" y="784"/>
                  <a:pt x="10159" y="742"/>
                  <a:pt x="10097" y="718"/>
                </a:cubicBezTo>
                <a:lnTo>
                  <a:pt x="10152" y="669"/>
                </a:lnTo>
                <a:cubicBezTo>
                  <a:pt x="10211" y="617"/>
                  <a:pt x="10214" y="534"/>
                  <a:pt x="10166" y="475"/>
                </a:cubicBezTo>
                <a:cubicBezTo>
                  <a:pt x="10139" y="445"/>
                  <a:pt x="10101" y="429"/>
                  <a:pt x="10063" y="429"/>
                </a:cubicBezTo>
                <a:cubicBezTo>
                  <a:pt x="10032" y="429"/>
                  <a:pt x="10000" y="439"/>
                  <a:pt x="9976" y="461"/>
                </a:cubicBezTo>
                <a:lnTo>
                  <a:pt x="9691" y="701"/>
                </a:lnTo>
                <a:cubicBezTo>
                  <a:pt x="9635" y="711"/>
                  <a:pt x="9581" y="728"/>
                  <a:pt x="9518" y="752"/>
                </a:cubicBezTo>
                <a:cubicBezTo>
                  <a:pt x="9522" y="735"/>
                  <a:pt x="9525" y="718"/>
                  <a:pt x="9528" y="701"/>
                </a:cubicBezTo>
                <a:cubicBezTo>
                  <a:pt x="9536" y="614"/>
                  <a:pt x="9504" y="555"/>
                  <a:pt x="9477" y="524"/>
                </a:cubicBezTo>
                <a:cubicBezTo>
                  <a:pt x="9386" y="416"/>
                  <a:pt x="9261" y="357"/>
                  <a:pt x="9109" y="351"/>
                </a:cubicBezTo>
                <a:cubicBezTo>
                  <a:pt x="9106" y="350"/>
                  <a:pt x="9102" y="350"/>
                  <a:pt x="9099" y="350"/>
                </a:cubicBezTo>
                <a:cubicBezTo>
                  <a:pt x="8878" y="350"/>
                  <a:pt x="8591" y="458"/>
                  <a:pt x="8257" y="666"/>
                </a:cubicBezTo>
                <a:cubicBezTo>
                  <a:pt x="8257" y="656"/>
                  <a:pt x="8260" y="648"/>
                  <a:pt x="8260" y="642"/>
                </a:cubicBezTo>
                <a:cubicBezTo>
                  <a:pt x="8271" y="524"/>
                  <a:pt x="8229" y="448"/>
                  <a:pt x="8194" y="406"/>
                </a:cubicBezTo>
                <a:cubicBezTo>
                  <a:pt x="8168" y="373"/>
                  <a:pt x="8129" y="356"/>
                  <a:pt x="8090" y="356"/>
                </a:cubicBezTo>
                <a:cubicBezTo>
                  <a:pt x="8059" y="356"/>
                  <a:pt x="8029" y="367"/>
                  <a:pt x="8004" y="389"/>
                </a:cubicBezTo>
                <a:lnTo>
                  <a:pt x="6840" y="1366"/>
                </a:lnTo>
                <a:cubicBezTo>
                  <a:pt x="7886" y="416"/>
                  <a:pt x="7883" y="413"/>
                  <a:pt x="7796" y="309"/>
                </a:cubicBezTo>
                <a:cubicBezTo>
                  <a:pt x="7720" y="215"/>
                  <a:pt x="7609" y="163"/>
                  <a:pt x="7478" y="160"/>
                </a:cubicBezTo>
                <a:cubicBezTo>
                  <a:pt x="7193" y="160"/>
                  <a:pt x="6805" y="381"/>
                  <a:pt x="6313" y="787"/>
                </a:cubicBezTo>
                <a:cubicBezTo>
                  <a:pt x="6334" y="742"/>
                  <a:pt x="6327" y="686"/>
                  <a:pt x="6293" y="648"/>
                </a:cubicBezTo>
                <a:cubicBezTo>
                  <a:pt x="6266" y="615"/>
                  <a:pt x="6227" y="597"/>
                  <a:pt x="6187" y="597"/>
                </a:cubicBezTo>
                <a:cubicBezTo>
                  <a:pt x="6157" y="597"/>
                  <a:pt x="6127" y="607"/>
                  <a:pt x="6101" y="627"/>
                </a:cubicBezTo>
                <a:cubicBezTo>
                  <a:pt x="5890" y="797"/>
                  <a:pt x="5045" y="1487"/>
                  <a:pt x="4078" y="2325"/>
                </a:cubicBezTo>
                <a:lnTo>
                  <a:pt x="2838" y="3368"/>
                </a:lnTo>
                <a:cubicBezTo>
                  <a:pt x="3794" y="2450"/>
                  <a:pt x="4889" y="1407"/>
                  <a:pt x="5783" y="565"/>
                </a:cubicBezTo>
                <a:cubicBezTo>
                  <a:pt x="5835" y="514"/>
                  <a:pt x="5842" y="434"/>
                  <a:pt x="5794" y="378"/>
                </a:cubicBezTo>
                <a:cubicBezTo>
                  <a:pt x="5759" y="336"/>
                  <a:pt x="5693" y="285"/>
                  <a:pt x="5578" y="282"/>
                </a:cubicBezTo>
                <a:cubicBezTo>
                  <a:pt x="5575" y="281"/>
                  <a:pt x="5571" y="281"/>
                  <a:pt x="5568" y="281"/>
                </a:cubicBezTo>
                <a:cubicBezTo>
                  <a:pt x="4929" y="281"/>
                  <a:pt x="2938" y="2149"/>
                  <a:pt x="1569" y="3507"/>
                </a:cubicBezTo>
                <a:cubicBezTo>
                  <a:pt x="1830" y="3223"/>
                  <a:pt x="2127" y="2911"/>
                  <a:pt x="2447" y="2582"/>
                </a:cubicBezTo>
                <a:cubicBezTo>
                  <a:pt x="3285" y="1844"/>
                  <a:pt x="4217" y="853"/>
                  <a:pt x="4487" y="562"/>
                </a:cubicBezTo>
                <a:cubicBezTo>
                  <a:pt x="4539" y="506"/>
                  <a:pt x="4536" y="423"/>
                  <a:pt x="4484" y="371"/>
                </a:cubicBezTo>
                <a:cubicBezTo>
                  <a:pt x="4457" y="345"/>
                  <a:pt x="4423" y="332"/>
                  <a:pt x="4388" y="332"/>
                </a:cubicBezTo>
                <a:cubicBezTo>
                  <a:pt x="4354" y="332"/>
                  <a:pt x="4320" y="344"/>
                  <a:pt x="4293" y="368"/>
                </a:cubicBezTo>
                <a:cubicBezTo>
                  <a:pt x="3403" y="1224"/>
                  <a:pt x="2699" y="1920"/>
                  <a:pt x="2151" y="2485"/>
                </a:cubicBezTo>
                <a:cubicBezTo>
                  <a:pt x="1806" y="2790"/>
                  <a:pt x="1518" y="3015"/>
                  <a:pt x="1337" y="3112"/>
                </a:cubicBezTo>
                <a:lnTo>
                  <a:pt x="3035" y="763"/>
                </a:lnTo>
                <a:cubicBezTo>
                  <a:pt x="3070" y="711"/>
                  <a:pt x="3070" y="642"/>
                  <a:pt x="3029" y="597"/>
                </a:cubicBezTo>
                <a:cubicBezTo>
                  <a:pt x="3021" y="586"/>
                  <a:pt x="3015" y="579"/>
                  <a:pt x="3000" y="573"/>
                </a:cubicBezTo>
                <a:cubicBezTo>
                  <a:pt x="3015" y="531"/>
                  <a:pt x="3004" y="482"/>
                  <a:pt x="2973" y="448"/>
                </a:cubicBezTo>
                <a:cubicBezTo>
                  <a:pt x="2947" y="417"/>
                  <a:pt x="2909" y="401"/>
                  <a:pt x="2870" y="401"/>
                </a:cubicBezTo>
                <a:cubicBezTo>
                  <a:pt x="2842" y="401"/>
                  <a:pt x="2814" y="410"/>
                  <a:pt x="2789" y="427"/>
                </a:cubicBezTo>
                <a:cubicBezTo>
                  <a:pt x="2578" y="583"/>
                  <a:pt x="2197" y="870"/>
                  <a:pt x="1791" y="1192"/>
                </a:cubicBezTo>
                <a:cubicBezTo>
                  <a:pt x="2013" y="891"/>
                  <a:pt x="2266" y="552"/>
                  <a:pt x="2516" y="229"/>
                </a:cubicBezTo>
                <a:cubicBezTo>
                  <a:pt x="2554" y="178"/>
                  <a:pt x="2551" y="108"/>
                  <a:pt x="2512" y="56"/>
                </a:cubicBezTo>
                <a:cubicBezTo>
                  <a:pt x="2488" y="28"/>
                  <a:pt x="2433" y="4"/>
                  <a:pt x="2394" y="0"/>
                </a:cubicBezTo>
                <a:cubicBezTo>
                  <a:pt x="2392" y="0"/>
                  <a:pt x="2389" y="0"/>
                  <a:pt x="2386"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Tree>
    <p:extLst>
      <p:ext uri="{BB962C8B-B14F-4D97-AF65-F5344CB8AC3E}">
        <p14:creationId xmlns:p14="http://schemas.microsoft.com/office/powerpoint/2010/main" val="2939840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14"/>
        <p:cNvGrpSpPr/>
        <p:nvPr/>
      </p:nvGrpSpPr>
      <p:grpSpPr>
        <a:xfrm>
          <a:off x="0" y="0"/>
          <a:ext cx="0" cy="0"/>
          <a:chOff x="0" y="0"/>
          <a:chExt cx="0" cy="0"/>
        </a:xfrm>
      </p:grpSpPr>
      <p:grpSp>
        <p:nvGrpSpPr>
          <p:cNvPr id="2160" name="Google Shape;2160;p49"/>
          <p:cNvGrpSpPr/>
          <p:nvPr/>
        </p:nvGrpSpPr>
        <p:grpSpPr>
          <a:xfrm>
            <a:off x="1163557" y="1186500"/>
            <a:ext cx="143462" cy="311291"/>
            <a:chOff x="6714723" y="4204811"/>
            <a:chExt cx="117035" cy="253949"/>
          </a:xfrm>
        </p:grpSpPr>
        <p:sp>
          <p:nvSpPr>
            <p:cNvPr id="2163" name="Google Shape;2163;p49"/>
            <p:cNvSpPr/>
            <p:nvPr/>
          </p:nvSpPr>
          <p:spPr>
            <a:xfrm>
              <a:off x="6723583" y="4455498"/>
              <a:ext cx="42556" cy="3262"/>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4" name="Google Shape;2164;p49"/>
            <p:cNvSpPr/>
            <p:nvPr/>
          </p:nvSpPr>
          <p:spPr>
            <a:xfrm>
              <a:off x="6714723" y="4356030"/>
              <a:ext cx="22036" cy="2311"/>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5" name="Google Shape;2165;p49"/>
            <p:cNvSpPr/>
            <p:nvPr/>
          </p:nvSpPr>
          <p:spPr>
            <a:xfrm>
              <a:off x="6744797" y="4219810"/>
              <a:ext cx="46254" cy="3467"/>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66" name="Google Shape;2166;p49"/>
            <p:cNvSpPr/>
            <p:nvPr/>
          </p:nvSpPr>
          <p:spPr>
            <a:xfrm>
              <a:off x="6757613" y="4204811"/>
              <a:ext cx="74145" cy="547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178" name="Google Shape;2178;p49"/>
          <p:cNvSpPr txBox="1">
            <a:spLocks noGrp="1"/>
          </p:cNvSpPr>
          <p:nvPr>
            <p:ph type="title"/>
          </p:nvPr>
        </p:nvSpPr>
        <p:spPr>
          <a:xfrm>
            <a:off x="-834326" y="283365"/>
            <a:ext cx="5664300" cy="531000"/>
          </a:xfrm>
          <a:prstGeom prst="rect">
            <a:avLst/>
          </a:prstGeom>
        </p:spPr>
        <p:txBody>
          <a:bodyPr spcFirstLastPara="1" wrap="square" lIns="0" tIns="0" rIns="0" bIns="0" anchor="t" anchorCtr="0">
            <a:noAutofit/>
          </a:bodyPr>
          <a:lstStyle/>
          <a:p>
            <a:pPr lvl="0"/>
            <a:r>
              <a:rPr lang="en-US" altLang="en-US" sz="2400" dirty="0">
                <a:solidFill>
                  <a:schemeClr val="bg1"/>
                </a:solidFill>
              </a:rPr>
              <a:t>CARDINALITY RATIO</a:t>
            </a:r>
            <a:endParaRPr sz="2400" dirty="0">
              <a:solidFill>
                <a:schemeClr val="bg1"/>
              </a:solidFill>
            </a:endParaRPr>
          </a:p>
        </p:txBody>
      </p:sp>
      <p:sp>
        <p:nvSpPr>
          <p:cNvPr id="66" name="Google Shape;2152;p49"/>
          <p:cNvSpPr txBox="1"/>
          <p:nvPr/>
        </p:nvSpPr>
        <p:spPr>
          <a:xfrm>
            <a:off x="4181036" y="-8232"/>
            <a:ext cx="5761142" cy="1019400"/>
          </a:xfrm>
          <a:prstGeom prst="rect">
            <a:avLst/>
          </a:prstGeom>
          <a:noFill/>
          <a:ln>
            <a:noFill/>
          </a:ln>
        </p:spPr>
        <p:txBody>
          <a:bodyPr spcFirstLastPara="1" wrap="square" lIns="0" tIns="6025" rIns="0" bIns="0" anchor="ctr" anchorCtr="0">
            <a:noAutofit/>
          </a:bodyPr>
          <a:lstStyle/>
          <a:p>
            <a:pPr lvl="0"/>
            <a:r>
              <a:rPr lang="en-US" sz="1800" dirty="0" err="1">
                <a:solidFill>
                  <a:schemeClr val="bg1"/>
                </a:solidFill>
                <a:latin typeface="Barlow Semi Condensed Light"/>
                <a:ea typeface="Barlow Semi Condensed Light"/>
                <a:cs typeface="Barlow Semi Condensed Light"/>
                <a:sym typeface="Barlow Semi Condensed Light"/>
              </a:rPr>
              <a:t>menjelaskan</a:t>
            </a:r>
            <a:r>
              <a:rPr lang="en-US" sz="1800" dirty="0">
                <a:solidFill>
                  <a:schemeClr val="bg1"/>
                </a:solidFill>
                <a:latin typeface="Barlow Semi Condensed Light"/>
                <a:ea typeface="Barlow Semi Condensed Light"/>
                <a:cs typeface="Barlow Semi Condensed Light"/>
                <a:sym typeface="Barlow Semi Condensed Light"/>
              </a:rPr>
              <a:t> </a:t>
            </a:r>
            <a:r>
              <a:rPr lang="en-US" sz="1800" dirty="0" err="1">
                <a:solidFill>
                  <a:schemeClr val="bg1"/>
                </a:solidFill>
                <a:latin typeface="Barlow Semi Condensed Light"/>
                <a:ea typeface="Barlow Semi Condensed Light"/>
                <a:cs typeface="Barlow Semi Condensed Light"/>
                <a:sym typeface="Barlow Semi Condensed Light"/>
              </a:rPr>
              <a:t>batasan</a:t>
            </a:r>
            <a:r>
              <a:rPr lang="en-US" sz="1800" dirty="0">
                <a:solidFill>
                  <a:schemeClr val="bg1"/>
                </a:solidFill>
                <a:latin typeface="Barlow Semi Condensed Light"/>
                <a:ea typeface="Barlow Semi Condensed Light"/>
                <a:cs typeface="Barlow Semi Condensed Light"/>
                <a:sym typeface="Barlow Semi Condensed Light"/>
              </a:rPr>
              <a:t> pada </a:t>
            </a:r>
            <a:r>
              <a:rPr lang="en-US" sz="1800" dirty="0" err="1">
                <a:solidFill>
                  <a:schemeClr val="bg1"/>
                </a:solidFill>
                <a:latin typeface="Barlow Semi Condensed Light"/>
                <a:ea typeface="Barlow Semi Condensed Light"/>
                <a:cs typeface="Barlow Semi Condensed Light"/>
                <a:sym typeface="Barlow Semi Condensed Light"/>
              </a:rPr>
              <a:t>jumlah</a:t>
            </a:r>
            <a:r>
              <a:rPr lang="en-US" sz="1800" dirty="0">
                <a:solidFill>
                  <a:schemeClr val="bg1"/>
                </a:solidFill>
                <a:latin typeface="Barlow Semi Condensed Light"/>
                <a:ea typeface="Barlow Semi Condensed Light"/>
                <a:cs typeface="Barlow Semi Condensed Light"/>
                <a:sym typeface="Barlow Semi Condensed Light"/>
              </a:rPr>
              <a:t> entity yang </a:t>
            </a:r>
            <a:r>
              <a:rPr lang="en-US" sz="1800" dirty="0" err="1">
                <a:solidFill>
                  <a:schemeClr val="bg1"/>
                </a:solidFill>
                <a:latin typeface="Barlow Semi Condensed Light"/>
                <a:ea typeface="Barlow Semi Condensed Light"/>
                <a:cs typeface="Barlow Semi Condensed Light"/>
                <a:sym typeface="Barlow Semi Condensed Light"/>
              </a:rPr>
              <a:t>berhubungan</a:t>
            </a:r>
            <a:r>
              <a:rPr lang="en-US" sz="1800" dirty="0">
                <a:solidFill>
                  <a:schemeClr val="bg1"/>
                </a:solidFill>
                <a:latin typeface="Barlow Semi Condensed Light"/>
                <a:ea typeface="Barlow Semi Condensed Light"/>
                <a:cs typeface="Barlow Semi Condensed Light"/>
                <a:sym typeface="Barlow Semi Condensed Light"/>
              </a:rPr>
              <a:t> </a:t>
            </a:r>
            <a:r>
              <a:rPr lang="en-US" sz="1800" dirty="0" err="1">
                <a:solidFill>
                  <a:schemeClr val="bg1"/>
                </a:solidFill>
                <a:latin typeface="Barlow Semi Condensed Light"/>
                <a:ea typeface="Barlow Semi Condensed Light"/>
                <a:cs typeface="Barlow Semi Condensed Light"/>
                <a:sym typeface="Barlow Semi Condensed Light"/>
              </a:rPr>
              <a:t>melalui</a:t>
            </a:r>
            <a:r>
              <a:rPr lang="en-US" sz="1800" dirty="0">
                <a:solidFill>
                  <a:schemeClr val="bg1"/>
                </a:solidFill>
                <a:latin typeface="Barlow Semi Condensed Light"/>
                <a:ea typeface="Barlow Semi Condensed Light"/>
                <a:cs typeface="Barlow Semi Condensed Light"/>
                <a:sym typeface="Barlow Semi Condensed Light"/>
              </a:rPr>
              <a:t> </a:t>
            </a:r>
            <a:r>
              <a:rPr lang="en-US" sz="1800" dirty="0" err="1">
                <a:solidFill>
                  <a:schemeClr val="bg1"/>
                </a:solidFill>
                <a:latin typeface="Barlow Semi Condensed Light"/>
                <a:ea typeface="Barlow Semi Condensed Light"/>
                <a:cs typeface="Barlow Semi Condensed Light"/>
                <a:sym typeface="Barlow Semi Condensed Light"/>
              </a:rPr>
              <a:t>suatu</a:t>
            </a:r>
            <a:r>
              <a:rPr lang="en-US" sz="1800" dirty="0">
                <a:solidFill>
                  <a:schemeClr val="bg1"/>
                </a:solidFill>
                <a:latin typeface="Barlow Semi Condensed Light"/>
                <a:ea typeface="Barlow Semi Condensed Light"/>
                <a:cs typeface="Barlow Semi Condensed Light"/>
                <a:sym typeface="Barlow Semi Condensed Light"/>
              </a:rPr>
              <a:t> relationship.</a:t>
            </a:r>
          </a:p>
        </p:txBody>
      </p:sp>
      <p:grpSp>
        <p:nvGrpSpPr>
          <p:cNvPr id="2131" name="Google Shape;2131;p49"/>
          <p:cNvGrpSpPr/>
          <p:nvPr/>
        </p:nvGrpSpPr>
        <p:grpSpPr>
          <a:xfrm>
            <a:off x="466834" y="826256"/>
            <a:ext cx="3114219" cy="2200748"/>
            <a:chOff x="2395050" y="238150"/>
            <a:chExt cx="2898050" cy="4609050"/>
          </a:xfrm>
        </p:grpSpPr>
        <p:sp>
          <p:nvSpPr>
            <p:cNvPr id="2132" name="Google Shape;2132;p49"/>
            <p:cNvSpPr/>
            <p:nvPr/>
          </p:nvSpPr>
          <p:spPr>
            <a:xfrm>
              <a:off x="2395050" y="238150"/>
              <a:ext cx="2898050" cy="4548575"/>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5" name="Google Shape;2135;p49"/>
            <p:cNvSpPr/>
            <p:nvPr/>
          </p:nvSpPr>
          <p:spPr>
            <a:xfrm>
              <a:off x="2602625" y="4712250"/>
              <a:ext cx="1037175" cy="13495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6" name="Google Shape;2136;p49"/>
            <p:cNvSpPr/>
            <p:nvPr/>
          </p:nvSpPr>
          <p:spPr>
            <a:xfrm>
              <a:off x="4699625" y="4673400"/>
              <a:ext cx="428900" cy="69325"/>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7" name="Google Shape;2137;p49"/>
            <p:cNvSpPr/>
            <p:nvPr/>
          </p:nvSpPr>
          <p:spPr>
            <a:xfrm>
              <a:off x="3700025" y="4802400"/>
              <a:ext cx="97400" cy="19050"/>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138" name="Google Shape;2138;p49"/>
            <p:cNvSpPr/>
            <p:nvPr/>
          </p:nvSpPr>
          <p:spPr>
            <a:xfrm>
              <a:off x="2807025" y="3695891"/>
              <a:ext cx="2182775" cy="47850"/>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151" name="Google Shape;2151;p49"/>
          <p:cNvSpPr txBox="1"/>
          <p:nvPr/>
        </p:nvSpPr>
        <p:spPr>
          <a:xfrm>
            <a:off x="1505068" y="734806"/>
            <a:ext cx="1071900" cy="637058"/>
          </a:xfrm>
          <a:prstGeom prst="rect">
            <a:avLst/>
          </a:prstGeom>
          <a:no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 sz="3200" dirty="0">
                <a:solidFill>
                  <a:schemeClr val="bg1"/>
                </a:solidFill>
                <a:latin typeface="Calibri" panose="020F0502020204030204" pitchFamily="34" charset="0"/>
                <a:ea typeface="Sue Ellen Francisco"/>
                <a:cs typeface="Calibri" panose="020F0502020204030204" pitchFamily="34" charset="0"/>
                <a:sym typeface="Sue Ellen Francisco"/>
              </a:rPr>
              <a:t>M:1</a:t>
            </a:r>
            <a:endParaRPr sz="3200" dirty="0">
              <a:solidFill>
                <a:schemeClr val="bg1"/>
              </a:solidFill>
              <a:latin typeface="Calibri" panose="020F0502020204030204" pitchFamily="34" charset="0"/>
              <a:ea typeface="Sue Ellen Francisco"/>
              <a:cs typeface="Calibri" panose="020F0502020204030204" pitchFamily="34" charset="0"/>
              <a:sym typeface="Sue Ellen Francisco"/>
            </a:endParaRPr>
          </a:p>
        </p:txBody>
      </p:sp>
      <p:sp>
        <p:nvSpPr>
          <p:cNvPr id="2152" name="Google Shape;2152;p49"/>
          <p:cNvSpPr txBox="1"/>
          <p:nvPr/>
        </p:nvSpPr>
        <p:spPr>
          <a:xfrm>
            <a:off x="531046" y="1242848"/>
            <a:ext cx="2933557" cy="1279936"/>
          </a:xfrm>
          <a:prstGeom prst="rect">
            <a:avLst/>
          </a:prstGeom>
          <a:noFill/>
          <a:ln>
            <a:noFill/>
          </a:ln>
        </p:spPr>
        <p:txBody>
          <a:bodyPr spcFirstLastPara="1" wrap="square" lIns="0" tIns="6025" rIns="0" bIns="0" anchor="ctr" anchorCtr="0">
            <a:noAutofit/>
          </a:bodyPr>
          <a:lstStyle/>
          <a:p>
            <a:pPr lvl="0" algn="ctr"/>
            <a:r>
              <a:rPr lang="nn-NO"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rPr>
              <a:t>Yaitu perbandingan antara entity pertama dengan entity kedua : banyak berbanding satu.</a:t>
            </a:r>
          </a:p>
        </p:txBody>
      </p:sp>
      <p:sp>
        <p:nvSpPr>
          <p:cNvPr id="67" name="Google Shape;634;p37"/>
          <p:cNvSpPr txBox="1">
            <a:spLocks/>
          </p:cNvSpPr>
          <p:nvPr/>
        </p:nvSpPr>
        <p:spPr>
          <a:xfrm>
            <a:off x="925722" y="2424712"/>
            <a:ext cx="2345591" cy="57290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Sue Ellen Francisco"/>
              <a:buNone/>
              <a:defRPr sz="1800" b="0"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9pPr>
          </a:lstStyle>
          <a:p>
            <a:r>
              <a:rPr lang="en-US" sz="2400" dirty="0">
                <a:solidFill>
                  <a:schemeClr val="bg1"/>
                </a:solidFill>
              </a:rPr>
              <a:t>MANY TO ONE</a:t>
            </a:r>
          </a:p>
        </p:txBody>
      </p:sp>
      <p:grpSp>
        <p:nvGrpSpPr>
          <p:cNvPr id="68" name="Google Shape;2131;p49"/>
          <p:cNvGrpSpPr/>
          <p:nvPr/>
        </p:nvGrpSpPr>
        <p:grpSpPr>
          <a:xfrm>
            <a:off x="5872688" y="2260357"/>
            <a:ext cx="2863367" cy="2550045"/>
            <a:chOff x="2395050" y="238150"/>
            <a:chExt cx="2898050" cy="4609050"/>
          </a:xfrm>
        </p:grpSpPr>
        <p:sp>
          <p:nvSpPr>
            <p:cNvPr id="69" name="Google Shape;2132;p49"/>
            <p:cNvSpPr/>
            <p:nvPr/>
          </p:nvSpPr>
          <p:spPr>
            <a:xfrm>
              <a:off x="2395050" y="238150"/>
              <a:ext cx="2898050" cy="4548575"/>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0" name="Google Shape;2135;p49"/>
            <p:cNvSpPr/>
            <p:nvPr/>
          </p:nvSpPr>
          <p:spPr>
            <a:xfrm>
              <a:off x="2602625" y="4712250"/>
              <a:ext cx="1037175" cy="13495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1" name="Google Shape;2136;p49"/>
            <p:cNvSpPr/>
            <p:nvPr/>
          </p:nvSpPr>
          <p:spPr>
            <a:xfrm>
              <a:off x="4699625" y="4673400"/>
              <a:ext cx="428900" cy="69325"/>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2" name="Google Shape;2137;p49"/>
            <p:cNvSpPr/>
            <p:nvPr/>
          </p:nvSpPr>
          <p:spPr>
            <a:xfrm>
              <a:off x="3700025" y="4802400"/>
              <a:ext cx="97400" cy="19050"/>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3" name="Google Shape;2138;p49"/>
            <p:cNvSpPr/>
            <p:nvPr/>
          </p:nvSpPr>
          <p:spPr>
            <a:xfrm>
              <a:off x="2807025" y="3695891"/>
              <a:ext cx="2182775" cy="47850"/>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74" name="Google Shape;2151;p49"/>
          <p:cNvSpPr txBox="1"/>
          <p:nvPr/>
        </p:nvSpPr>
        <p:spPr>
          <a:xfrm>
            <a:off x="6811852" y="2270787"/>
            <a:ext cx="1071900" cy="282970"/>
          </a:xfrm>
          <a:prstGeom prst="rect">
            <a:avLst/>
          </a:prstGeom>
          <a:no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 sz="2800" dirty="0">
                <a:solidFill>
                  <a:schemeClr val="bg1"/>
                </a:solidFill>
                <a:latin typeface="Calibri" panose="020F0502020204030204" pitchFamily="34" charset="0"/>
                <a:ea typeface="Sue Ellen Francisco"/>
                <a:cs typeface="Calibri" panose="020F0502020204030204" pitchFamily="34" charset="0"/>
                <a:sym typeface="Sue Ellen Francisco"/>
              </a:rPr>
              <a:t>M:M</a:t>
            </a:r>
            <a:endParaRPr sz="2800" dirty="0">
              <a:solidFill>
                <a:schemeClr val="bg1"/>
              </a:solidFill>
              <a:latin typeface="Calibri" panose="020F0502020204030204" pitchFamily="34" charset="0"/>
              <a:ea typeface="Sue Ellen Francisco"/>
              <a:cs typeface="Calibri" panose="020F0502020204030204" pitchFamily="34" charset="0"/>
              <a:sym typeface="Sue Ellen Francisco"/>
            </a:endParaRPr>
          </a:p>
        </p:txBody>
      </p:sp>
      <p:sp>
        <p:nvSpPr>
          <p:cNvPr id="75" name="Google Shape;2152;p49"/>
          <p:cNvSpPr txBox="1"/>
          <p:nvPr/>
        </p:nvSpPr>
        <p:spPr>
          <a:xfrm>
            <a:off x="6077779" y="2811498"/>
            <a:ext cx="2540047" cy="1279936"/>
          </a:xfrm>
          <a:prstGeom prst="rect">
            <a:avLst/>
          </a:prstGeom>
          <a:noFill/>
          <a:ln>
            <a:noFill/>
          </a:ln>
        </p:spPr>
        <p:txBody>
          <a:bodyPr spcFirstLastPara="1" wrap="square" lIns="0" tIns="6025" rIns="0" bIns="0" anchor="ctr" anchorCtr="0">
            <a:noAutofit/>
          </a:bodyPr>
          <a:lstStyle/>
          <a:p>
            <a:pPr lvl="0" algn="ctr"/>
            <a:r>
              <a:rPr lang="nn-NO"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rPr>
              <a:t>Yaitu perbandingan antara entity pertama dengan entity kedua : satu berbanding banyak </a:t>
            </a:r>
            <a:endParaRPr sz="1600" dirty="0">
              <a:solidFill>
                <a:schemeClr val="bg1"/>
              </a:solidFill>
              <a:latin typeface="Calibri" panose="020F0502020204030204" pitchFamily="34" charset="0"/>
              <a:ea typeface="Barlow Semi Condensed Light"/>
              <a:cs typeface="Calibri" panose="020F0502020204030204" pitchFamily="34" charset="0"/>
              <a:sym typeface="Barlow Semi Condensed Light"/>
            </a:endParaRPr>
          </a:p>
        </p:txBody>
      </p:sp>
      <p:grpSp>
        <p:nvGrpSpPr>
          <p:cNvPr id="76" name="Google Shape;2160;p49"/>
          <p:cNvGrpSpPr/>
          <p:nvPr/>
        </p:nvGrpSpPr>
        <p:grpSpPr>
          <a:xfrm>
            <a:off x="7552165" y="2077612"/>
            <a:ext cx="143462" cy="311291"/>
            <a:chOff x="6714723" y="4204811"/>
            <a:chExt cx="117035" cy="253949"/>
          </a:xfrm>
        </p:grpSpPr>
        <p:sp>
          <p:nvSpPr>
            <p:cNvPr id="77" name="Google Shape;2163;p49"/>
            <p:cNvSpPr/>
            <p:nvPr/>
          </p:nvSpPr>
          <p:spPr>
            <a:xfrm>
              <a:off x="6723583" y="4455498"/>
              <a:ext cx="42556" cy="3262"/>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8" name="Google Shape;2164;p49"/>
            <p:cNvSpPr/>
            <p:nvPr/>
          </p:nvSpPr>
          <p:spPr>
            <a:xfrm>
              <a:off x="6714723" y="4356030"/>
              <a:ext cx="22036" cy="2311"/>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9" name="Google Shape;2165;p49"/>
            <p:cNvSpPr/>
            <p:nvPr/>
          </p:nvSpPr>
          <p:spPr>
            <a:xfrm>
              <a:off x="6744797" y="4219810"/>
              <a:ext cx="46254" cy="3467"/>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0" name="Google Shape;2166;p49"/>
            <p:cNvSpPr/>
            <p:nvPr/>
          </p:nvSpPr>
          <p:spPr>
            <a:xfrm>
              <a:off x="6757613" y="4204811"/>
              <a:ext cx="74145" cy="547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81" name="Google Shape;634;p37"/>
          <p:cNvSpPr txBox="1">
            <a:spLocks/>
          </p:cNvSpPr>
          <p:nvPr/>
        </p:nvSpPr>
        <p:spPr>
          <a:xfrm>
            <a:off x="6077778" y="4121881"/>
            <a:ext cx="2540047" cy="56801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Sue Ellen Francisco"/>
              <a:buNone/>
              <a:defRPr sz="1800" b="0"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1800" b="0" i="0" u="none" strike="noStrike" cap="none">
                <a:solidFill>
                  <a:srgbClr val="FFC39F"/>
                </a:solidFill>
                <a:latin typeface="Joti One"/>
                <a:ea typeface="Joti One"/>
                <a:cs typeface="Joti One"/>
                <a:sym typeface="Joti One"/>
              </a:defRPr>
            </a:lvl9pPr>
          </a:lstStyle>
          <a:p>
            <a:r>
              <a:rPr lang="en-US" sz="2400" dirty="0">
                <a:solidFill>
                  <a:schemeClr val="bg1"/>
                </a:solidFill>
              </a:rPr>
              <a:t>MANY TO MANY</a:t>
            </a:r>
          </a:p>
        </p:txBody>
      </p:sp>
      <p:grpSp>
        <p:nvGrpSpPr>
          <p:cNvPr id="82" name="Group 13"/>
          <p:cNvGrpSpPr>
            <a:grpSpLocks/>
          </p:cNvGrpSpPr>
          <p:nvPr/>
        </p:nvGrpSpPr>
        <p:grpSpPr bwMode="auto">
          <a:xfrm>
            <a:off x="3966973" y="902610"/>
            <a:ext cx="4794504" cy="922658"/>
            <a:chOff x="381000" y="3200400"/>
            <a:chExt cx="8382000" cy="1295400"/>
          </a:xfrm>
        </p:grpSpPr>
        <p:grpSp>
          <p:nvGrpSpPr>
            <p:cNvPr id="83" name="Group 4"/>
            <p:cNvGrpSpPr>
              <a:grpSpLocks/>
            </p:cNvGrpSpPr>
            <p:nvPr/>
          </p:nvGrpSpPr>
          <p:grpSpPr bwMode="auto">
            <a:xfrm>
              <a:off x="381000" y="3200400"/>
              <a:ext cx="8382000" cy="1295400"/>
              <a:chOff x="381000" y="3505200"/>
              <a:chExt cx="8382000" cy="1295400"/>
            </a:xfrm>
          </p:grpSpPr>
          <p:sp>
            <p:nvSpPr>
              <p:cNvPr id="86" name="Rectangle 85"/>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MAHASISWA</a:t>
                </a:r>
              </a:p>
            </p:txBody>
          </p:sp>
          <p:sp>
            <p:nvSpPr>
              <p:cNvPr id="87" name="Diamond 86"/>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DITEMPATKAN</a:t>
                </a:r>
              </a:p>
            </p:txBody>
          </p:sp>
          <p:cxnSp>
            <p:nvCxnSpPr>
              <p:cNvPr id="88" name="Straight Connector 87"/>
              <p:cNvCxnSpPr>
                <a:stCxn id="86" idx="3"/>
                <a:endCxn id="87"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89" name="Rectangle 88"/>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KELAS</a:t>
                </a:r>
              </a:p>
            </p:txBody>
          </p:sp>
          <p:cxnSp>
            <p:nvCxnSpPr>
              <p:cNvPr id="90" name="Straight Connector 89"/>
              <p:cNvCxnSpPr>
                <a:stCxn id="87" idx="3"/>
                <a:endCxn id="89"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84" name="TextBox 10"/>
            <p:cNvSpPr txBox="1">
              <a:spLocks noChangeArrowheads="1"/>
            </p:cNvSpPr>
            <p:nvPr/>
          </p:nvSpPr>
          <p:spPr bwMode="auto">
            <a:xfrm>
              <a:off x="2895600" y="3352800"/>
              <a:ext cx="737605" cy="64817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400" dirty="0">
                  <a:solidFill>
                    <a:schemeClr val="bg1"/>
                  </a:solidFill>
                </a:rPr>
                <a:t>M</a:t>
              </a:r>
            </a:p>
          </p:txBody>
        </p:sp>
        <p:sp>
          <p:nvSpPr>
            <p:cNvPr id="85" name="TextBox 11"/>
            <p:cNvSpPr txBox="1">
              <a:spLocks noChangeArrowheads="1"/>
            </p:cNvSpPr>
            <p:nvPr/>
          </p:nvSpPr>
          <p:spPr bwMode="auto">
            <a:xfrm>
              <a:off x="6019801" y="3352800"/>
              <a:ext cx="569458" cy="64817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400" dirty="0">
                  <a:solidFill>
                    <a:schemeClr val="bg1"/>
                  </a:solidFill>
                </a:rPr>
                <a:t>1</a:t>
              </a:r>
            </a:p>
          </p:txBody>
        </p:sp>
      </p:grpSp>
      <p:grpSp>
        <p:nvGrpSpPr>
          <p:cNvPr id="91" name="Group 3"/>
          <p:cNvGrpSpPr>
            <a:grpSpLocks/>
          </p:cNvGrpSpPr>
          <p:nvPr/>
        </p:nvGrpSpPr>
        <p:grpSpPr bwMode="auto">
          <a:xfrm>
            <a:off x="191440" y="3964518"/>
            <a:ext cx="5518900" cy="1028146"/>
            <a:chOff x="381000" y="3200400"/>
            <a:chExt cx="8382000" cy="1295400"/>
          </a:xfrm>
        </p:grpSpPr>
        <p:grpSp>
          <p:nvGrpSpPr>
            <p:cNvPr id="92" name="Group 4"/>
            <p:cNvGrpSpPr>
              <a:grpSpLocks/>
            </p:cNvGrpSpPr>
            <p:nvPr/>
          </p:nvGrpSpPr>
          <p:grpSpPr bwMode="auto">
            <a:xfrm>
              <a:off x="381000" y="3200400"/>
              <a:ext cx="8382000" cy="1295400"/>
              <a:chOff x="381000" y="3505200"/>
              <a:chExt cx="8382000" cy="1295400"/>
            </a:xfrm>
          </p:grpSpPr>
          <p:sp>
            <p:nvSpPr>
              <p:cNvPr id="95" name="Rectangle 94"/>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MAHASISWA</a:t>
                </a:r>
              </a:p>
            </p:txBody>
          </p:sp>
          <p:sp>
            <p:nvSpPr>
              <p:cNvPr id="96" name="Diamond 95"/>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MGAMBIL</a:t>
                </a:r>
              </a:p>
            </p:txBody>
          </p:sp>
          <p:cxnSp>
            <p:nvCxnSpPr>
              <p:cNvPr id="97" name="Straight Connector 96"/>
              <p:cNvCxnSpPr>
                <a:stCxn id="95" idx="3"/>
                <a:endCxn id="96"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98" name="Rectangle 97"/>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MATA KULIAH</a:t>
                </a:r>
              </a:p>
            </p:txBody>
          </p:sp>
          <p:cxnSp>
            <p:nvCxnSpPr>
              <p:cNvPr id="99" name="Straight Connector 98"/>
              <p:cNvCxnSpPr>
                <a:stCxn id="96" idx="3"/>
                <a:endCxn id="98"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93" name="TextBox 5"/>
            <p:cNvSpPr txBox="1">
              <a:spLocks noChangeArrowheads="1"/>
            </p:cNvSpPr>
            <p:nvPr/>
          </p:nvSpPr>
          <p:spPr bwMode="auto">
            <a:xfrm>
              <a:off x="2895600" y="3352800"/>
              <a:ext cx="596966" cy="46533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1"/>
                  </a:solidFill>
                </a:rPr>
                <a:t>M</a:t>
              </a:r>
            </a:p>
          </p:txBody>
        </p:sp>
        <p:sp>
          <p:nvSpPr>
            <p:cNvPr id="94" name="TextBox 6"/>
            <p:cNvSpPr txBox="1">
              <a:spLocks noChangeArrowheads="1"/>
            </p:cNvSpPr>
            <p:nvPr/>
          </p:nvSpPr>
          <p:spPr bwMode="auto">
            <a:xfrm>
              <a:off x="6019801" y="3352800"/>
              <a:ext cx="596966" cy="46533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a:solidFill>
                    <a:schemeClr val="bg1"/>
                  </a:solidFill>
                </a:rPr>
                <a:t>M</a:t>
              </a:r>
            </a:p>
          </p:txBody>
        </p:sp>
      </p:grpSp>
      <p:sp>
        <p:nvSpPr>
          <p:cNvPr id="101" name="Google Shape;1962;p45"/>
          <p:cNvSpPr/>
          <p:nvPr/>
        </p:nvSpPr>
        <p:spPr>
          <a:xfrm rot="5400000">
            <a:off x="4356179" y="2166257"/>
            <a:ext cx="175568" cy="2208055"/>
          </a:xfrm>
          <a:custGeom>
            <a:avLst/>
            <a:gdLst/>
            <a:ahLst/>
            <a:cxnLst/>
            <a:rect l="l" t="t" r="r" b="b"/>
            <a:pathLst>
              <a:path w="10734" h="28666" extrusionOk="0">
                <a:moveTo>
                  <a:pt x="9882" y="947"/>
                </a:moveTo>
                <a:cubicBezTo>
                  <a:pt x="9889" y="947"/>
                  <a:pt x="9896" y="947"/>
                  <a:pt x="9902" y="950"/>
                </a:cubicBezTo>
                <a:cubicBezTo>
                  <a:pt x="9750" y="1067"/>
                  <a:pt x="9532" y="1241"/>
                  <a:pt x="9269" y="1452"/>
                </a:cubicBezTo>
                <a:lnTo>
                  <a:pt x="9837" y="950"/>
                </a:lnTo>
                <a:cubicBezTo>
                  <a:pt x="9851" y="950"/>
                  <a:pt x="9864" y="947"/>
                  <a:pt x="9882" y="947"/>
                </a:cubicBezTo>
                <a:close/>
                <a:moveTo>
                  <a:pt x="6857" y="2135"/>
                </a:moveTo>
                <a:lnTo>
                  <a:pt x="6857" y="2135"/>
                </a:lnTo>
                <a:cubicBezTo>
                  <a:pt x="6392" y="2627"/>
                  <a:pt x="5814" y="3188"/>
                  <a:pt x="5180" y="3784"/>
                </a:cubicBezTo>
                <a:cubicBezTo>
                  <a:pt x="5748" y="3202"/>
                  <a:pt x="6323" y="2631"/>
                  <a:pt x="6857" y="2135"/>
                </a:cubicBezTo>
                <a:close/>
                <a:moveTo>
                  <a:pt x="7457" y="434"/>
                </a:moveTo>
                <a:lnTo>
                  <a:pt x="7457" y="434"/>
                </a:lnTo>
                <a:cubicBezTo>
                  <a:pt x="6968" y="884"/>
                  <a:pt x="5249" y="2436"/>
                  <a:pt x="3544" y="3971"/>
                </a:cubicBezTo>
                <a:cubicBezTo>
                  <a:pt x="3597" y="3915"/>
                  <a:pt x="3648" y="3861"/>
                  <a:pt x="3701" y="3802"/>
                </a:cubicBezTo>
                <a:cubicBezTo>
                  <a:pt x="5087" y="2308"/>
                  <a:pt x="6808" y="448"/>
                  <a:pt x="7457" y="434"/>
                </a:cubicBezTo>
                <a:close/>
                <a:moveTo>
                  <a:pt x="9087" y="624"/>
                </a:moveTo>
                <a:cubicBezTo>
                  <a:pt x="9091" y="624"/>
                  <a:pt x="9095" y="624"/>
                  <a:pt x="9099" y="624"/>
                </a:cubicBezTo>
                <a:cubicBezTo>
                  <a:pt x="9168" y="627"/>
                  <a:pt x="9216" y="645"/>
                  <a:pt x="9255" y="683"/>
                </a:cubicBezTo>
                <a:cubicBezTo>
                  <a:pt x="9248" y="742"/>
                  <a:pt x="9192" y="835"/>
                  <a:pt x="9095" y="953"/>
                </a:cubicBezTo>
                <a:cubicBezTo>
                  <a:pt x="8101" y="1515"/>
                  <a:pt x="6611" y="2866"/>
                  <a:pt x="4975" y="4481"/>
                </a:cubicBezTo>
                <a:cubicBezTo>
                  <a:pt x="4809" y="4612"/>
                  <a:pt x="4643" y="4744"/>
                  <a:pt x="4484" y="4872"/>
                </a:cubicBezTo>
                <a:cubicBezTo>
                  <a:pt x="4214" y="5084"/>
                  <a:pt x="3960" y="5288"/>
                  <a:pt x="3718" y="5482"/>
                </a:cubicBezTo>
                <a:cubicBezTo>
                  <a:pt x="5426" y="3971"/>
                  <a:pt x="7377" y="2145"/>
                  <a:pt x="8031" y="1144"/>
                </a:cubicBezTo>
                <a:cubicBezTo>
                  <a:pt x="8475" y="820"/>
                  <a:pt x="8844" y="624"/>
                  <a:pt x="9087" y="624"/>
                </a:cubicBezTo>
                <a:close/>
                <a:moveTo>
                  <a:pt x="5852" y="1192"/>
                </a:moveTo>
                <a:lnTo>
                  <a:pt x="5852" y="1192"/>
                </a:lnTo>
                <a:cubicBezTo>
                  <a:pt x="5197" y="1799"/>
                  <a:pt x="4407" y="2641"/>
                  <a:pt x="3503" y="3618"/>
                </a:cubicBezTo>
                <a:cubicBezTo>
                  <a:pt x="2534" y="4666"/>
                  <a:pt x="1223" y="6086"/>
                  <a:pt x="925" y="6086"/>
                </a:cubicBezTo>
                <a:cubicBezTo>
                  <a:pt x="922" y="6086"/>
                  <a:pt x="918" y="6085"/>
                  <a:pt x="915" y="6085"/>
                </a:cubicBezTo>
                <a:cubicBezTo>
                  <a:pt x="912" y="6082"/>
                  <a:pt x="908" y="6071"/>
                  <a:pt x="912" y="6047"/>
                </a:cubicBezTo>
                <a:cubicBezTo>
                  <a:pt x="960" y="5551"/>
                  <a:pt x="2571" y="4003"/>
                  <a:pt x="4259" y="2533"/>
                </a:cubicBezTo>
                <a:lnTo>
                  <a:pt x="5852" y="1192"/>
                </a:lnTo>
                <a:close/>
                <a:moveTo>
                  <a:pt x="9972" y="5929"/>
                </a:moveTo>
                <a:cubicBezTo>
                  <a:pt x="9972" y="5936"/>
                  <a:pt x="9968" y="5939"/>
                  <a:pt x="9968" y="5946"/>
                </a:cubicBezTo>
                <a:cubicBezTo>
                  <a:pt x="9958" y="6029"/>
                  <a:pt x="9923" y="6123"/>
                  <a:pt x="9872" y="6227"/>
                </a:cubicBezTo>
                <a:cubicBezTo>
                  <a:pt x="9864" y="6226"/>
                  <a:pt x="9856" y="6225"/>
                  <a:pt x="9848" y="6225"/>
                </a:cubicBezTo>
                <a:cubicBezTo>
                  <a:pt x="9818" y="6225"/>
                  <a:pt x="9789" y="6236"/>
                  <a:pt x="9764" y="6258"/>
                </a:cubicBezTo>
                <a:lnTo>
                  <a:pt x="8874" y="7006"/>
                </a:lnTo>
                <a:cubicBezTo>
                  <a:pt x="9359" y="6535"/>
                  <a:pt x="9744" y="6157"/>
                  <a:pt x="9972" y="5929"/>
                </a:cubicBezTo>
                <a:close/>
                <a:moveTo>
                  <a:pt x="2602" y="7464"/>
                </a:moveTo>
                <a:lnTo>
                  <a:pt x="2602" y="7464"/>
                </a:lnTo>
                <a:cubicBezTo>
                  <a:pt x="2048" y="8008"/>
                  <a:pt x="1566" y="8493"/>
                  <a:pt x="1203" y="8860"/>
                </a:cubicBezTo>
                <a:cubicBezTo>
                  <a:pt x="1518" y="8500"/>
                  <a:pt x="1999" y="8025"/>
                  <a:pt x="2602" y="7464"/>
                </a:cubicBezTo>
                <a:close/>
                <a:moveTo>
                  <a:pt x="4900" y="9325"/>
                </a:moveTo>
                <a:lnTo>
                  <a:pt x="4796" y="9411"/>
                </a:lnTo>
                <a:lnTo>
                  <a:pt x="4837" y="9373"/>
                </a:lnTo>
                <a:cubicBezTo>
                  <a:pt x="4858" y="9359"/>
                  <a:pt x="4879" y="9341"/>
                  <a:pt x="4900" y="9325"/>
                </a:cubicBezTo>
                <a:close/>
                <a:moveTo>
                  <a:pt x="8416" y="4526"/>
                </a:moveTo>
                <a:lnTo>
                  <a:pt x="8416" y="4526"/>
                </a:lnTo>
                <a:cubicBezTo>
                  <a:pt x="6462" y="6320"/>
                  <a:pt x="4217" y="8327"/>
                  <a:pt x="2609" y="9653"/>
                </a:cubicBezTo>
                <a:cubicBezTo>
                  <a:pt x="3683" y="8749"/>
                  <a:pt x="5083" y="7401"/>
                  <a:pt x="6670" y="5839"/>
                </a:cubicBezTo>
                <a:cubicBezTo>
                  <a:pt x="7262" y="5381"/>
                  <a:pt x="7855" y="4938"/>
                  <a:pt x="8416" y="4526"/>
                </a:cubicBezTo>
                <a:close/>
                <a:moveTo>
                  <a:pt x="4546" y="7526"/>
                </a:moveTo>
                <a:lnTo>
                  <a:pt x="4546" y="7526"/>
                </a:lnTo>
                <a:cubicBezTo>
                  <a:pt x="3697" y="8337"/>
                  <a:pt x="2866" y="9099"/>
                  <a:pt x="2176" y="9661"/>
                </a:cubicBezTo>
                <a:cubicBezTo>
                  <a:pt x="2800" y="9020"/>
                  <a:pt x="3632" y="8281"/>
                  <a:pt x="4546" y="7526"/>
                </a:cubicBezTo>
                <a:close/>
                <a:moveTo>
                  <a:pt x="2276" y="9186"/>
                </a:moveTo>
                <a:lnTo>
                  <a:pt x="2276" y="9186"/>
                </a:lnTo>
                <a:cubicBezTo>
                  <a:pt x="1847" y="9608"/>
                  <a:pt x="1483" y="10007"/>
                  <a:pt x="1223" y="10353"/>
                </a:cubicBezTo>
                <a:cubicBezTo>
                  <a:pt x="1070" y="10447"/>
                  <a:pt x="936" y="10510"/>
                  <a:pt x="828" y="10544"/>
                </a:cubicBezTo>
                <a:cubicBezTo>
                  <a:pt x="922" y="10419"/>
                  <a:pt x="1036" y="10281"/>
                  <a:pt x="1171" y="10131"/>
                </a:cubicBezTo>
                <a:cubicBezTo>
                  <a:pt x="1459" y="9875"/>
                  <a:pt x="1844" y="9549"/>
                  <a:pt x="2276" y="9186"/>
                </a:cubicBezTo>
                <a:close/>
                <a:moveTo>
                  <a:pt x="2221" y="9969"/>
                </a:moveTo>
                <a:lnTo>
                  <a:pt x="2221" y="9969"/>
                </a:lnTo>
                <a:cubicBezTo>
                  <a:pt x="1878" y="10246"/>
                  <a:pt x="1577" y="10481"/>
                  <a:pt x="1320" y="10669"/>
                </a:cubicBezTo>
                <a:cubicBezTo>
                  <a:pt x="1345" y="10630"/>
                  <a:pt x="1372" y="10596"/>
                  <a:pt x="1396" y="10558"/>
                </a:cubicBezTo>
                <a:cubicBezTo>
                  <a:pt x="1636" y="10412"/>
                  <a:pt x="1913" y="10214"/>
                  <a:pt x="2221" y="9969"/>
                </a:cubicBezTo>
                <a:close/>
                <a:moveTo>
                  <a:pt x="939" y="10787"/>
                </a:moveTo>
                <a:lnTo>
                  <a:pt x="939" y="10787"/>
                </a:lnTo>
                <a:cubicBezTo>
                  <a:pt x="897" y="10859"/>
                  <a:pt x="867" y="10929"/>
                  <a:pt x="838" y="10994"/>
                </a:cubicBezTo>
                <a:cubicBezTo>
                  <a:pt x="710" y="11071"/>
                  <a:pt x="610" y="11119"/>
                  <a:pt x="547" y="11129"/>
                </a:cubicBezTo>
                <a:cubicBezTo>
                  <a:pt x="544" y="11116"/>
                  <a:pt x="544" y="11102"/>
                  <a:pt x="547" y="11081"/>
                </a:cubicBezTo>
                <a:cubicBezTo>
                  <a:pt x="555" y="11015"/>
                  <a:pt x="586" y="10932"/>
                  <a:pt x="634" y="10842"/>
                </a:cubicBezTo>
                <a:lnTo>
                  <a:pt x="651" y="10842"/>
                </a:lnTo>
                <a:cubicBezTo>
                  <a:pt x="658" y="10843"/>
                  <a:pt x="664" y="10843"/>
                  <a:pt x="671" y="10843"/>
                </a:cubicBezTo>
                <a:cubicBezTo>
                  <a:pt x="747" y="10843"/>
                  <a:pt x="837" y="10825"/>
                  <a:pt x="939" y="10787"/>
                </a:cubicBezTo>
                <a:close/>
                <a:moveTo>
                  <a:pt x="9320" y="6986"/>
                </a:moveTo>
                <a:lnTo>
                  <a:pt x="9320" y="6986"/>
                </a:lnTo>
                <a:cubicBezTo>
                  <a:pt x="8274" y="8174"/>
                  <a:pt x="6136" y="9899"/>
                  <a:pt x="4123" y="11417"/>
                </a:cubicBezTo>
                <a:cubicBezTo>
                  <a:pt x="4563" y="11036"/>
                  <a:pt x="5017" y="10630"/>
                  <a:pt x="5468" y="10219"/>
                </a:cubicBezTo>
                <a:lnTo>
                  <a:pt x="9320" y="6986"/>
                </a:lnTo>
                <a:close/>
                <a:moveTo>
                  <a:pt x="7446" y="11341"/>
                </a:moveTo>
                <a:lnTo>
                  <a:pt x="7086" y="11646"/>
                </a:lnTo>
                <a:lnTo>
                  <a:pt x="7252" y="11493"/>
                </a:lnTo>
                <a:cubicBezTo>
                  <a:pt x="7318" y="11441"/>
                  <a:pt x="7384" y="11393"/>
                  <a:pt x="7446" y="11341"/>
                </a:cubicBezTo>
                <a:close/>
                <a:moveTo>
                  <a:pt x="4435" y="12044"/>
                </a:moveTo>
                <a:lnTo>
                  <a:pt x="4435" y="12044"/>
                </a:lnTo>
                <a:cubicBezTo>
                  <a:pt x="4401" y="12076"/>
                  <a:pt x="4369" y="12106"/>
                  <a:pt x="4338" y="12141"/>
                </a:cubicBezTo>
                <a:cubicBezTo>
                  <a:pt x="2460" y="13787"/>
                  <a:pt x="995" y="14959"/>
                  <a:pt x="541" y="15083"/>
                </a:cubicBezTo>
                <a:cubicBezTo>
                  <a:pt x="853" y="14751"/>
                  <a:pt x="2034" y="13860"/>
                  <a:pt x="3181" y="12994"/>
                </a:cubicBezTo>
                <a:cubicBezTo>
                  <a:pt x="3607" y="12672"/>
                  <a:pt x="4027" y="12356"/>
                  <a:pt x="4435" y="12044"/>
                </a:cubicBezTo>
                <a:close/>
                <a:moveTo>
                  <a:pt x="1937" y="15495"/>
                </a:moveTo>
                <a:lnTo>
                  <a:pt x="1937" y="15495"/>
                </a:lnTo>
                <a:cubicBezTo>
                  <a:pt x="1708" y="15686"/>
                  <a:pt x="1504" y="15852"/>
                  <a:pt x="1327" y="15998"/>
                </a:cubicBezTo>
                <a:cubicBezTo>
                  <a:pt x="1500" y="15845"/>
                  <a:pt x="1705" y="15679"/>
                  <a:pt x="1937" y="15495"/>
                </a:cubicBezTo>
                <a:close/>
                <a:moveTo>
                  <a:pt x="9795" y="11750"/>
                </a:moveTo>
                <a:lnTo>
                  <a:pt x="3583" y="16964"/>
                </a:lnTo>
                <a:cubicBezTo>
                  <a:pt x="5877" y="14667"/>
                  <a:pt x="8534" y="12221"/>
                  <a:pt x="9795" y="11750"/>
                </a:cubicBezTo>
                <a:close/>
                <a:moveTo>
                  <a:pt x="10030" y="14522"/>
                </a:moveTo>
                <a:cubicBezTo>
                  <a:pt x="10027" y="14535"/>
                  <a:pt x="10027" y="14553"/>
                  <a:pt x="10024" y="14570"/>
                </a:cubicBezTo>
                <a:cubicBezTo>
                  <a:pt x="10017" y="14626"/>
                  <a:pt x="10000" y="14684"/>
                  <a:pt x="9976" y="14746"/>
                </a:cubicBezTo>
                <a:cubicBezTo>
                  <a:pt x="9968" y="14751"/>
                  <a:pt x="9965" y="14757"/>
                  <a:pt x="9958" y="14764"/>
                </a:cubicBezTo>
                <a:cubicBezTo>
                  <a:pt x="9303" y="15381"/>
                  <a:pt x="8634" y="16008"/>
                  <a:pt x="7969" y="16622"/>
                </a:cubicBezTo>
                <a:cubicBezTo>
                  <a:pt x="7799" y="16760"/>
                  <a:pt x="7623" y="16905"/>
                  <a:pt x="7443" y="17054"/>
                </a:cubicBezTo>
                <a:cubicBezTo>
                  <a:pt x="8617" y="15931"/>
                  <a:pt x="9605" y="14948"/>
                  <a:pt x="10030" y="14522"/>
                </a:cubicBezTo>
                <a:close/>
                <a:moveTo>
                  <a:pt x="10180" y="16791"/>
                </a:moveTo>
                <a:lnTo>
                  <a:pt x="10180" y="16791"/>
                </a:lnTo>
                <a:cubicBezTo>
                  <a:pt x="10006" y="16923"/>
                  <a:pt x="9757" y="17113"/>
                  <a:pt x="9448" y="17349"/>
                </a:cubicBezTo>
                <a:cubicBezTo>
                  <a:pt x="9573" y="17225"/>
                  <a:pt x="9688" y="17110"/>
                  <a:pt x="9798" y="16999"/>
                </a:cubicBezTo>
                <a:cubicBezTo>
                  <a:pt x="9944" y="16899"/>
                  <a:pt x="10072" y="16830"/>
                  <a:pt x="10180" y="16791"/>
                </a:cubicBezTo>
                <a:close/>
                <a:moveTo>
                  <a:pt x="8524" y="16514"/>
                </a:moveTo>
                <a:lnTo>
                  <a:pt x="8524" y="16514"/>
                </a:lnTo>
                <a:cubicBezTo>
                  <a:pt x="8146" y="16874"/>
                  <a:pt x="7716" y="17255"/>
                  <a:pt x="7249" y="17654"/>
                </a:cubicBezTo>
                <a:cubicBezTo>
                  <a:pt x="7582" y="17349"/>
                  <a:pt x="7900" y="17058"/>
                  <a:pt x="8198" y="16780"/>
                </a:cubicBezTo>
                <a:cubicBezTo>
                  <a:pt x="8309" y="16687"/>
                  <a:pt x="8420" y="16601"/>
                  <a:pt x="8524" y="16514"/>
                </a:cubicBezTo>
                <a:close/>
                <a:moveTo>
                  <a:pt x="6459" y="13413"/>
                </a:moveTo>
                <a:cubicBezTo>
                  <a:pt x="4054" y="15464"/>
                  <a:pt x="1767" y="17391"/>
                  <a:pt x="995" y="17986"/>
                </a:cubicBezTo>
                <a:cubicBezTo>
                  <a:pt x="1075" y="17869"/>
                  <a:pt x="1195" y="17723"/>
                  <a:pt x="1358" y="17550"/>
                </a:cubicBezTo>
                <a:lnTo>
                  <a:pt x="4654" y="14788"/>
                </a:lnTo>
                <a:cubicBezTo>
                  <a:pt x="5287" y="14310"/>
                  <a:pt x="5893" y="13849"/>
                  <a:pt x="6459" y="13413"/>
                </a:cubicBezTo>
                <a:close/>
                <a:moveTo>
                  <a:pt x="10166" y="13212"/>
                </a:moveTo>
                <a:cubicBezTo>
                  <a:pt x="9979" y="13465"/>
                  <a:pt x="9626" y="13843"/>
                  <a:pt x="9141" y="14307"/>
                </a:cubicBezTo>
                <a:cubicBezTo>
                  <a:pt x="8274" y="15062"/>
                  <a:pt x="7034" y="16153"/>
                  <a:pt x="5776" y="17266"/>
                </a:cubicBezTo>
                <a:cubicBezTo>
                  <a:pt x="5111" y="17820"/>
                  <a:pt x="4404" y="18399"/>
                  <a:pt x="3673" y="18987"/>
                </a:cubicBezTo>
                <a:cubicBezTo>
                  <a:pt x="4889" y="17938"/>
                  <a:pt x="6427" y="16569"/>
                  <a:pt x="8278" y="14899"/>
                </a:cubicBezTo>
                <a:cubicBezTo>
                  <a:pt x="9064" y="14193"/>
                  <a:pt x="9771" y="13555"/>
                  <a:pt x="10166" y="13212"/>
                </a:cubicBezTo>
                <a:close/>
                <a:moveTo>
                  <a:pt x="4009" y="20540"/>
                </a:moveTo>
                <a:lnTo>
                  <a:pt x="4009" y="20540"/>
                </a:lnTo>
                <a:cubicBezTo>
                  <a:pt x="3919" y="20616"/>
                  <a:pt x="3829" y="20692"/>
                  <a:pt x="3736" y="20769"/>
                </a:cubicBezTo>
                <a:cubicBezTo>
                  <a:pt x="3815" y="20700"/>
                  <a:pt x="3898" y="20630"/>
                  <a:pt x="3978" y="20561"/>
                </a:cubicBezTo>
                <a:cubicBezTo>
                  <a:pt x="3988" y="20554"/>
                  <a:pt x="3998" y="20547"/>
                  <a:pt x="4009" y="20540"/>
                </a:cubicBezTo>
                <a:close/>
                <a:moveTo>
                  <a:pt x="7228" y="15478"/>
                </a:moveTo>
                <a:lnTo>
                  <a:pt x="7228" y="15478"/>
                </a:lnTo>
                <a:cubicBezTo>
                  <a:pt x="4841" y="17626"/>
                  <a:pt x="1182" y="20879"/>
                  <a:pt x="440" y="21181"/>
                </a:cubicBezTo>
                <a:cubicBezTo>
                  <a:pt x="662" y="20689"/>
                  <a:pt x="2845" y="18963"/>
                  <a:pt x="4619" y="17567"/>
                </a:cubicBezTo>
                <a:cubicBezTo>
                  <a:pt x="5575" y="16812"/>
                  <a:pt x="6455" y="16115"/>
                  <a:pt x="7228" y="15478"/>
                </a:cubicBezTo>
                <a:close/>
                <a:moveTo>
                  <a:pt x="10277" y="21915"/>
                </a:moveTo>
                <a:cubicBezTo>
                  <a:pt x="10228" y="22009"/>
                  <a:pt x="10062" y="22168"/>
                  <a:pt x="9827" y="22369"/>
                </a:cubicBezTo>
                <a:cubicBezTo>
                  <a:pt x="9902" y="22245"/>
                  <a:pt x="9958" y="22127"/>
                  <a:pt x="9993" y="22023"/>
                </a:cubicBezTo>
                <a:cubicBezTo>
                  <a:pt x="10107" y="21954"/>
                  <a:pt x="10201" y="21915"/>
                  <a:pt x="10270" y="21915"/>
                </a:cubicBezTo>
                <a:close/>
                <a:moveTo>
                  <a:pt x="9480" y="22418"/>
                </a:moveTo>
                <a:lnTo>
                  <a:pt x="9480" y="22418"/>
                </a:lnTo>
                <a:cubicBezTo>
                  <a:pt x="9334" y="22619"/>
                  <a:pt x="9137" y="22848"/>
                  <a:pt x="8905" y="23097"/>
                </a:cubicBezTo>
                <a:cubicBezTo>
                  <a:pt x="8735" y="23225"/>
                  <a:pt x="8554" y="23357"/>
                  <a:pt x="8375" y="23492"/>
                </a:cubicBezTo>
                <a:cubicBezTo>
                  <a:pt x="8776" y="23073"/>
                  <a:pt x="9157" y="22699"/>
                  <a:pt x="9480" y="22418"/>
                </a:cubicBezTo>
                <a:close/>
                <a:moveTo>
                  <a:pt x="3787" y="21936"/>
                </a:moveTo>
                <a:lnTo>
                  <a:pt x="3787" y="21936"/>
                </a:lnTo>
                <a:cubicBezTo>
                  <a:pt x="2970" y="22650"/>
                  <a:pt x="2214" y="23346"/>
                  <a:pt x="1615" y="23970"/>
                </a:cubicBezTo>
                <a:cubicBezTo>
                  <a:pt x="1490" y="24050"/>
                  <a:pt x="1376" y="24116"/>
                  <a:pt x="1268" y="24171"/>
                </a:cubicBezTo>
                <a:cubicBezTo>
                  <a:pt x="1747" y="23693"/>
                  <a:pt x="2405" y="23087"/>
                  <a:pt x="3170" y="22408"/>
                </a:cubicBezTo>
                <a:cubicBezTo>
                  <a:pt x="3285" y="22318"/>
                  <a:pt x="3403" y="22227"/>
                  <a:pt x="3517" y="22141"/>
                </a:cubicBezTo>
                <a:cubicBezTo>
                  <a:pt x="3607" y="22072"/>
                  <a:pt x="3697" y="22002"/>
                  <a:pt x="3787" y="21936"/>
                </a:cubicBezTo>
                <a:close/>
                <a:moveTo>
                  <a:pt x="4037" y="22425"/>
                </a:moveTo>
                <a:lnTo>
                  <a:pt x="4037" y="22425"/>
                </a:lnTo>
                <a:cubicBezTo>
                  <a:pt x="2789" y="23727"/>
                  <a:pt x="1618" y="24850"/>
                  <a:pt x="925" y="25155"/>
                </a:cubicBezTo>
                <a:cubicBezTo>
                  <a:pt x="1140" y="24867"/>
                  <a:pt x="1441" y="24531"/>
                  <a:pt x="1802" y="24157"/>
                </a:cubicBezTo>
                <a:cubicBezTo>
                  <a:pt x="2415" y="23766"/>
                  <a:pt x="3195" y="23149"/>
                  <a:pt x="4037" y="22425"/>
                </a:cubicBezTo>
                <a:close/>
                <a:moveTo>
                  <a:pt x="1085" y="24546"/>
                </a:moveTo>
                <a:cubicBezTo>
                  <a:pt x="867" y="24795"/>
                  <a:pt x="686" y="25027"/>
                  <a:pt x="551" y="25235"/>
                </a:cubicBezTo>
                <a:cubicBezTo>
                  <a:pt x="509" y="25228"/>
                  <a:pt x="478" y="25211"/>
                  <a:pt x="451" y="25183"/>
                </a:cubicBezTo>
                <a:cubicBezTo>
                  <a:pt x="464" y="25079"/>
                  <a:pt x="610" y="24881"/>
                  <a:pt x="853" y="24608"/>
                </a:cubicBezTo>
                <a:cubicBezTo>
                  <a:pt x="922" y="24597"/>
                  <a:pt x="998" y="24576"/>
                  <a:pt x="1085" y="24546"/>
                </a:cubicBezTo>
                <a:close/>
                <a:moveTo>
                  <a:pt x="2474" y="25332"/>
                </a:moveTo>
                <a:cubicBezTo>
                  <a:pt x="2425" y="25376"/>
                  <a:pt x="2378" y="25419"/>
                  <a:pt x="2332" y="25461"/>
                </a:cubicBezTo>
                <a:lnTo>
                  <a:pt x="2332" y="25461"/>
                </a:lnTo>
                <a:lnTo>
                  <a:pt x="2426" y="25374"/>
                </a:lnTo>
                <a:cubicBezTo>
                  <a:pt x="2443" y="25360"/>
                  <a:pt x="2457" y="25346"/>
                  <a:pt x="2474" y="25332"/>
                </a:cubicBezTo>
                <a:close/>
                <a:moveTo>
                  <a:pt x="9934" y="21091"/>
                </a:moveTo>
                <a:lnTo>
                  <a:pt x="4085" y="26177"/>
                </a:lnTo>
                <a:lnTo>
                  <a:pt x="4085" y="26177"/>
                </a:lnTo>
                <a:lnTo>
                  <a:pt x="9629" y="21154"/>
                </a:lnTo>
                <a:cubicBezTo>
                  <a:pt x="9733" y="21112"/>
                  <a:pt x="9823" y="21091"/>
                  <a:pt x="9902" y="21091"/>
                </a:cubicBezTo>
                <a:close/>
                <a:moveTo>
                  <a:pt x="6119" y="25502"/>
                </a:moveTo>
                <a:lnTo>
                  <a:pt x="6119" y="25502"/>
                </a:lnTo>
                <a:cubicBezTo>
                  <a:pt x="6046" y="25578"/>
                  <a:pt x="5973" y="25654"/>
                  <a:pt x="5901" y="25731"/>
                </a:cubicBezTo>
                <a:cubicBezTo>
                  <a:pt x="5399" y="26129"/>
                  <a:pt x="4892" y="26517"/>
                  <a:pt x="4425" y="26871"/>
                </a:cubicBezTo>
                <a:cubicBezTo>
                  <a:pt x="4896" y="26447"/>
                  <a:pt x="5495" y="25972"/>
                  <a:pt x="6119" y="25502"/>
                </a:cubicBezTo>
                <a:close/>
                <a:moveTo>
                  <a:pt x="4452" y="27189"/>
                </a:moveTo>
                <a:lnTo>
                  <a:pt x="4452" y="27189"/>
                </a:lnTo>
                <a:cubicBezTo>
                  <a:pt x="4068" y="27542"/>
                  <a:pt x="3725" y="27823"/>
                  <a:pt x="3458" y="27979"/>
                </a:cubicBezTo>
                <a:cubicBezTo>
                  <a:pt x="3469" y="27952"/>
                  <a:pt x="3482" y="27920"/>
                  <a:pt x="3499" y="27889"/>
                </a:cubicBezTo>
                <a:cubicBezTo>
                  <a:pt x="3749" y="27705"/>
                  <a:pt x="4078" y="27466"/>
                  <a:pt x="4452" y="27189"/>
                </a:cubicBezTo>
                <a:close/>
                <a:moveTo>
                  <a:pt x="2386" y="0"/>
                </a:moveTo>
                <a:cubicBezTo>
                  <a:pt x="2237" y="0"/>
                  <a:pt x="2005" y="187"/>
                  <a:pt x="1179" y="974"/>
                </a:cubicBezTo>
                <a:cubicBezTo>
                  <a:pt x="1088" y="1061"/>
                  <a:pt x="991" y="1155"/>
                  <a:pt x="897" y="1241"/>
                </a:cubicBezTo>
                <a:lnTo>
                  <a:pt x="1036" y="776"/>
                </a:lnTo>
                <a:cubicBezTo>
                  <a:pt x="1054" y="718"/>
                  <a:pt x="1029" y="656"/>
                  <a:pt x="981" y="624"/>
                </a:cubicBezTo>
                <a:cubicBezTo>
                  <a:pt x="957" y="609"/>
                  <a:pt x="931" y="602"/>
                  <a:pt x="904" y="602"/>
                </a:cubicBezTo>
                <a:cubicBezTo>
                  <a:pt x="888" y="602"/>
                  <a:pt x="872" y="605"/>
                  <a:pt x="856" y="610"/>
                </a:cubicBezTo>
                <a:cubicBezTo>
                  <a:pt x="904" y="479"/>
                  <a:pt x="908" y="434"/>
                  <a:pt x="859" y="375"/>
                </a:cubicBezTo>
                <a:cubicBezTo>
                  <a:pt x="835" y="347"/>
                  <a:pt x="804" y="330"/>
                  <a:pt x="766" y="326"/>
                </a:cubicBezTo>
                <a:cubicBezTo>
                  <a:pt x="762" y="326"/>
                  <a:pt x="758" y="326"/>
                  <a:pt x="755" y="326"/>
                </a:cubicBezTo>
                <a:cubicBezTo>
                  <a:pt x="721" y="326"/>
                  <a:pt x="690" y="339"/>
                  <a:pt x="665" y="361"/>
                </a:cubicBezTo>
                <a:cubicBezTo>
                  <a:pt x="665" y="361"/>
                  <a:pt x="600" y="420"/>
                  <a:pt x="579" y="437"/>
                </a:cubicBezTo>
                <a:lnTo>
                  <a:pt x="610" y="489"/>
                </a:lnTo>
                <a:cubicBezTo>
                  <a:pt x="596" y="527"/>
                  <a:pt x="576" y="579"/>
                  <a:pt x="555" y="638"/>
                </a:cubicBezTo>
                <a:cubicBezTo>
                  <a:pt x="440" y="922"/>
                  <a:pt x="402" y="1019"/>
                  <a:pt x="472" y="1102"/>
                </a:cubicBezTo>
                <a:cubicBezTo>
                  <a:pt x="496" y="1130"/>
                  <a:pt x="530" y="1147"/>
                  <a:pt x="565" y="1151"/>
                </a:cubicBezTo>
                <a:cubicBezTo>
                  <a:pt x="592" y="1151"/>
                  <a:pt x="624" y="1144"/>
                  <a:pt x="648" y="1130"/>
                </a:cubicBezTo>
                <a:lnTo>
                  <a:pt x="648" y="1130"/>
                </a:lnTo>
                <a:lnTo>
                  <a:pt x="513" y="1587"/>
                </a:lnTo>
                <a:cubicBezTo>
                  <a:pt x="499" y="1629"/>
                  <a:pt x="509" y="1678"/>
                  <a:pt x="541" y="1712"/>
                </a:cubicBezTo>
                <a:cubicBezTo>
                  <a:pt x="565" y="1740"/>
                  <a:pt x="603" y="1761"/>
                  <a:pt x="641" y="1761"/>
                </a:cubicBezTo>
                <a:cubicBezTo>
                  <a:pt x="647" y="1761"/>
                  <a:pt x="652" y="1762"/>
                  <a:pt x="657" y="1762"/>
                </a:cubicBezTo>
                <a:cubicBezTo>
                  <a:pt x="738" y="1762"/>
                  <a:pt x="811" y="1699"/>
                  <a:pt x="1369" y="1171"/>
                </a:cubicBezTo>
                <a:cubicBezTo>
                  <a:pt x="1462" y="1081"/>
                  <a:pt x="1574" y="978"/>
                  <a:pt x="1687" y="870"/>
                </a:cubicBezTo>
                <a:lnTo>
                  <a:pt x="1687" y="870"/>
                </a:lnTo>
                <a:cubicBezTo>
                  <a:pt x="1303" y="1383"/>
                  <a:pt x="1095" y="1681"/>
                  <a:pt x="991" y="1857"/>
                </a:cubicBezTo>
                <a:cubicBezTo>
                  <a:pt x="572" y="2232"/>
                  <a:pt x="246" y="2572"/>
                  <a:pt x="226" y="2751"/>
                </a:cubicBezTo>
                <a:cubicBezTo>
                  <a:pt x="218" y="2828"/>
                  <a:pt x="246" y="2880"/>
                  <a:pt x="270" y="2911"/>
                </a:cubicBezTo>
                <a:cubicBezTo>
                  <a:pt x="295" y="2938"/>
                  <a:pt x="343" y="2963"/>
                  <a:pt x="378" y="2963"/>
                </a:cubicBezTo>
                <a:cubicBezTo>
                  <a:pt x="379" y="2963"/>
                  <a:pt x="381" y="2963"/>
                  <a:pt x="382" y="2963"/>
                </a:cubicBezTo>
                <a:cubicBezTo>
                  <a:pt x="513" y="2963"/>
                  <a:pt x="686" y="2824"/>
                  <a:pt x="1559" y="1986"/>
                </a:cubicBezTo>
                <a:cubicBezTo>
                  <a:pt x="1660" y="1889"/>
                  <a:pt x="1771" y="1785"/>
                  <a:pt x="1885" y="1674"/>
                </a:cubicBezTo>
                <a:cubicBezTo>
                  <a:pt x="2038" y="1542"/>
                  <a:pt x="2193" y="1397"/>
                  <a:pt x="2346" y="1248"/>
                </a:cubicBezTo>
                <a:lnTo>
                  <a:pt x="2346" y="1248"/>
                </a:lnTo>
                <a:lnTo>
                  <a:pt x="957" y="3178"/>
                </a:lnTo>
                <a:cubicBezTo>
                  <a:pt x="918" y="3226"/>
                  <a:pt x="922" y="3296"/>
                  <a:pt x="960" y="3344"/>
                </a:cubicBezTo>
                <a:cubicBezTo>
                  <a:pt x="995" y="3382"/>
                  <a:pt x="1050" y="3427"/>
                  <a:pt x="1150" y="3431"/>
                </a:cubicBezTo>
                <a:cubicBezTo>
                  <a:pt x="1189" y="3431"/>
                  <a:pt x="1233" y="3421"/>
                  <a:pt x="1286" y="3403"/>
                </a:cubicBezTo>
                <a:lnTo>
                  <a:pt x="1286" y="3403"/>
                </a:lnTo>
                <a:cubicBezTo>
                  <a:pt x="35" y="4789"/>
                  <a:pt x="181" y="4962"/>
                  <a:pt x="243" y="5035"/>
                </a:cubicBezTo>
                <a:cubicBezTo>
                  <a:pt x="267" y="5066"/>
                  <a:pt x="305" y="5084"/>
                  <a:pt x="343" y="5084"/>
                </a:cubicBezTo>
                <a:cubicBezTo>
                  <a:pt x="381" y="5084"/>
                  <a:pt x="419" y="5070"/>
                  <a:pt x="447" y="5042"/>
                </a:cubicBezTo>
                <a:cubicBezTo>
                  <a:pt x="2359" y="3032"/>
                  <a:pt x="4577" y="968"/>
                  <a:pt x="5346" y="600"/>
                </a:cubicBezTo>
                <a:lnTo>
                  <a:pt x="5346" y="600"/>
                </a:lnTo>
                <a:cubicBezTo>
                  <a:pt x="1761" y="3992"/>
                  <a:pt x="680" y="5049"/>
                  <a:pt x="389" y="5423"/>
                </a:cubicBezTo>
                <a:lnTo>
                  <a:pt x="336" y="5465"/>
                </a:lnTo>
                <a:lnTo>
                  <a:pt x="347" y="5479"/>
                </a:lnTo>
                <a:cubicBezTo>
                  <a:pt x="267" y="5596"/>
                  <a:pt x="291" y="5624"/>
                  <a:pt x="319" y="5658"/>
                </a:cubicBezTo>
                <a:cubicBezTo>
                  <a:pt x="343" y="5687"/>
                  <a:pt x="378" y="5703"/>
                  <a:pt x="413" y="5707"/>
                </a:cubicBezTo>
                <a:cubicBezTo>
                  <a:pt x="416" y="5708"/>
                  <a:pt x="419" y="5708"/>
                  <a:pt x="423" y="5708"/>
                </a:cubicBezTo>
                <a:cubicBezTo>
                  <a:pt x="454" y="5708"/>
                  <a:pt x="488" y="5695"/>
                  <a:pt x="513" y="5676"/>
                </a:cubicBezTo>
                <a:lnTo>
                  <a:pt x="1203" y="5094"/>
                </a:lnTo>
                <a:lnTo>
                  <a:pt x="1203" y="5094"/>
                </a:lnTo>
                <a:cubicBezTo>
                  <a:pt x="873" y="5485"/>
                  <a:pt x="662" y="5811"/>
                  <a:pt x="641" y="6023"/>
                </a:cubicBezTo>
                <a:cubicBezTo>
                  <a:pt x="627" y="6140"/>
                  <a:pt x="669" y="6216"/>
                  <a:pt x="707" y="6261"/>
                </a:cubicBezTo>
                <a:cubicBezTo>
                  <a:pt x="755" y="6317"/>
                  <a:pt x="821" y="6348"/>
                  <a:pt x="897" y="6348"/>
                </a:cubicBezTo>
                <a:lnTo>
                  <a:pt x="932" y="6348"/>
                </a:lnTo>
                <a:cubicBezTo>
                  <a:pt x="918" y="6393"/>
                  <a:pt x="925" y="6442"/>
                  <a:pt x="960" y="6480"/>
                </a:cubicBezTo>
                <a:cubicBezTo>
                  <a:pt x="986" y="6510"/>
                  <a:pt x="1023" y="6526"/>
                  <a:pt x="1061" y="6526"/>
                </a:cubicBezTo>
                <a:cubicBezTo>
                  <a:pt x="1092" y="6526"/>
                  <a:pt x="1124" y="6515"/>
                  <a:pt x="1150" y="6493"/>
                </a:cubicBezTo>
                <a:lnTo>
                  <a:pt x="7924" y="808"/>
                </a:lnTo>
                <a:lnTo>
                  <a:pt x="7924" y="808"/>
                </a:lnTo>
                <a:cubicBezTo>
                  <a:pt x="7903" y="849"/>
                  <a:pt x="7879" y="894"/>
                  <a:pt x="7852" y="939"/>
                </a:cubicBezTo>
                <a:cubicBezTo>
                  <a:pt x="6760" y="1747"/>
                  <a:pt x="5246" y="3303"/>
                  <a:pt x="3489" y="5153"/>
                </a:cubicBezTo>
                <a:cubicBezTo>
                  <a:pt x="3170" y="5489"/>
                  <a:pt x="2842" y="5836"/>
                  <a:pt x="2530" y="6161"/>
                </a:cubicBezTo>
                <a:cubicBezTo>
                  <a:pt x="1899" y="6705"/>
                  <a:pt x="1286" y="7225"/>
                  <a:pt x="725" y="7692"/>
                </a:cubicBezTo>
                <a:cubicBezTo>
                  <a:pt x="693" y="7713"/>
                  <a:pt x="675" y="7748"/>
                  <a:pt x="672" y="7782"/>
                </a:cubicBezTo>
                <a:cubicBezTo>
                  <a:pt x="672" y="7820"/>
                  <a:pt x="683" y="7855"/>
                  <a:pt x="707" y="7883"/>
                </a:cubicBezTo>
                <a:cubicBezTo>
                  <a:pt x="728" y="7911"/>
                  <a:pt x="759" y="7932"/>
                  <a:pt x="794" y="7942"/>
                </a:cubicBezTo>
                <a:cubicBezTo>
                  <a:pt x="541" y="8198"/>
                  <a:pt x="416" y="8372"/>
                  <a:pt x="405" y="8486"/>
                </a:cubicBezTo>
                <a:cubicBezTo>
                  <a:pt x="399" y="8559"/>
                  <a:pt x="423" y="8607"/>
                  <a:pt x="447" y="8635"/>
                </a:cubicBezTo>
                <a:cubicBezTo>
                  <a:pt x="472" y="8663"/>
                  <a:pt x="502" y="8680"/>
                  <a:pt x="541" y="8684"/>
                </a:cubicBezTo>
                <a:cubicBezTo>
                  <a:pt x="544" y="8684"/>
                  <a:pt x="548" y="8684"/>
                  <a:pt x="551" y="8684"/>
                </a:cubicBezTo>
                <a:cubicBezTo>
                  <a:pt x="582" y="8684"/>
                  <a:pt x="613" y="8671"/>
                  <a:pt x="638" y="8652"/>
                </a:cubicBezTo>
                <a:lnTo>
                  <a:pt x="1909" y="7585"/>
                </a:lnTo>
                <a:lnTo>
                  <a:pt x="1909" y="7585"/>
                </a:lnTo>
                <a:cubicBezTo>
                  <a:pt x="1836" y="7657"/>
                  <a:pt x="1767" y="7731"/>
                  <a:pt x="1698" y="7800"/>
                </a:cubicBezTo>
                <a:lnTo>
                  <a:pt x="838" y="8559"/>
                </a:lnTo>
                <a:cubicBezTo>
                  <a:pt x="784" y="8607"/>
                  <a:pt x="779" y="8694"/>
                  <a:pt x="825" y="8749"/>
                </a:cubicBezTo>
                <a:cubicBezTo>
                  <a:pt x="846" y="8773"/>
                  <a:pt x="883" y="8794"/>
                  <a:pt x="918" y="8801"/>
                </a:cubicBezTo>
                <a:cubicBezTo>
                  <a:pt x="672" y="9099"/>
                  <a:pt x="527" y="9335"/>
                  <a:pt x="513" y="9480"/>
                </a:cubicBezTo>
                <a:cubicBezTo>
                  <a:pt x="502" y="9581"/>
                  <a:pt x="537" y="9647"/>
                  <a:pt x="568" y="9685"/>
                </a:cubicBezTo>
                <a:cubicBezTo>
                  <a:pt x="592" y="9712"/>
                  <a:pt x="627" y="9730"/>
                  <a:pt x="665" y="9733"/>
                </a:cubicBezTo>
                <a:cubicBezTo>
                  <a:pt x="669" y="9733"/>
                  <a:pt x="672" y="9733"/>
                  <a:pt x="676" y="9733"/>
                </a:cubicBezTo>
                <a:cubicBezTo>
                  <a:pt x="713" y="9733"/>
                  <a:pt x="744" y="9717"/>
                  <a:pt x="769" y="9691"/>
                </a:cubicBezTo>
                <a:cubicBezTo>
                  <a:pt x="3021" y="7374"/>
                  <a:pt x="9109" y="1387"/>
                  <a:pt x="10332" y="1387"/>
                </a:cubicBezTo>
                <a:lnTo>
                  <a:pt x="10346" y="1387"/>
                </a:lnTo>
                <a:cubicBezTo>
                  <a:pt x="10397" y="1390"/>
                  <a:pt x="10413" y="1405"/>
                  <a:pt x="10418" y="1405"/>
                </a:cubicBezTo>
                <a:cubicBezTo>
                  <a:pt x="10418" y="1405"/>
                  <a:pt x="10419" y="1404"/>
                  <a:pt x="10419" y="1404"/>
                </a:cubicBezTo>
                <a:lnTo>
                  <a:pt x="10419" y="1404"/>
                </a:lnTo>
                <a:cubicBezTo>
                  <a:pt x="10467" y="1664"/>
                  <a:pt x="9522" y="2613"/>
                  <a:pt x="8243" y="3763"/>
                </a:cubicBezTo>
                <a:cubicBezTo>
                  <a:pt x="5967" y="5506"/>
                  <a:pt x="2536" y="8219"/>
                  <a:pt x="1029" y="9893"/>
                </a:cubicBezTo>
                <a:cubicBezTo>
                  <a:pt x="493" y="10364"/>
                  <a:pt x="360" y="10516"/>
                  <a:pt x="354" y="10609"/>
                </a:cubicBezTo>
                <a:cubicBezTo>
                  <a:pt x="350" y="10644"/>
                  <a:pt x="364" y="10689"/>
                  <a:pt x="389" y="10718"/>
                </a:cubicBezTo>
                <a:cubicBezTo>
                  <a:pt x="392" y="10721"/>
                  <a:pt x="392" y="10724"/>
                  <a:pt x="395" y="10728"/>
                </a:cubicBezTo>
                <a:cubicBezTo>
                  <a:pt x="330" y="10849"/>
                  <a:pt x="288" y="10960"/>
                  <a:pt x="277" y="11050"/>
                </a:cubicBezTo>
                <a:cubicBezTo>
                  <a:pt x="260" y="11192"/>
                  <a:pt x="309" y="11282"/>
                  <a:pt x="350" y="11334"/>
                </a:cubicBezTo>
                <a:cubicBezTo>
                  <a:pt x="374" y="11365"/>
                  <a:pt x="423" y="11399"/>
                  <a:pt x="499" y="11407"/>
                </a:cubicBezTo>
                <a:cubicBezTo>
                  <a:pt x="502" y="11407"/>
                  <a:pt x="505" y="11407"/>
                  <a:pt x="508" y="11407"/>
                </a:cubicBezTo>
                <a:cubicBezTo>
                  <a:pt x="570" y="11407"/>
                  <a:pt x="657" y="11376"/>
                  <a:pt x="769" y="11320"/>
                </a:cubicBezTo>
                <a:lnTo>
                  <a:pt x="769" y="11320"/>
                </a:lnTo>
                <a:cubicBezTo>
                  <a:pt x="766" y="11449"/>
                  <a:pt x="804" y="11559"/>
                  <a:pt x="880" y="11649"/>
                </a:cubicBezTo>
                <a:cubicBezTo>
                  <a:pt x="904" y="11677"/>
                  <a:pt x="936" y="11695"/>
                  <a:pt x="974" y="11698"/>
                </a:cubicBezTo>
                <a:cubicBezTo>
                  <a:pt x="977" y="11698"/>
                  <a:pt x="981" y="11698"/>
                  <a:pt x="984" y="11698"/>
                </a:cubicBezTo>
                <a:cubicBezTo>
                  <a:pt x="1015" y="11698"/>
                  <a:pt x="1046" y="11685"/>
                  <a:pt x="1070" y="11666"/>
                </a:cubicBezTo>
                <a:lnTo>
                  <a:pt x="8933" y="5070"/>
                </a:lnTo>
                <a:lnTo>
                  <a:pt x="8933" y="5070"/>
                </a:lnTo>
                <a:cubicBezTo>
                  <a:pt x="7345" y="6622"/>
                  <a:pt x="3357" y="9882"/>
                  <a:pt x="645" y="12020"/>
                </a:cubicBezTo>
                <a:cubicBezTo>
                  <a:pt x="617" y="12044"/>
                  <a:pt x="596" y="12079"/>
                  <a:pt x="592" y="12114"/>
                </a:cubicBezTo>
                <a:cubicBezTo>
                  <a:pt x="589" y="12152"/>
                  <a:pt x="600" y="12186"/>
                  <a:pt x="624" y="12214"/>
                </a:cubicBezTo>
                <a:cubicBezTo>
                  <a:pt x="648" y="12245"/>
                  <a:pt x="704" y="12269"/>
                  <a:pt x="742" y="12273"/>
                </a:cubicBezTo>
                <a:cubicBezTo>
                  <a:pt x="744" y="12273"/>
                  <a:pt x="747" y="12273"/>
                  <a:pt x="749" y="12273"/>
                </a:cubicBezTo>
                <a:cubicBezTo>
                  <a:pt x="853" y="12273"/>
                  <a:pt x="1097" y="12121"/>
                  <a:pt x="1459" y="11861"/>
                </a:cubicBezTo>
                <a:lnTo>
                  <a:pt x="1459" y="11861"/>
                </a:lnTo>
                <a:cubicBezTo>
                  <a:pt x="763" y="12536"/>
                  <a:pt x="330" y="13088"/>
                  <a:pt x="285" y="13451"/>
                </a:cubicBezTo>
                <a:cubicBezTo>
                  <a:pt x="270" y="13582"/>
                  <a:pt x="301" y="13694"/>
                  <a:pt x="374" y="13780"/>
                </a:cubicBezTo>
                <a:cubicBezTo>
                  <a:pt x="409" y="13825"/>
                  <a:pt x="478" y="13877"/>
                  <a:pt x="596" y="13881"/>
                </a:cubicBezTo>
                <a:cubicBezTo>
                  <a:pt x="604" y="13882"/>
                  <a:pt x="611" y="13882"/>
                  <a:pt x="618" y="13882"/>
                </a:cubicBezTo>
                <a:cubicBezTo>
                  <a:pt x="639" y="13882"/>
                  <a:pt x="661" y="13879"/>
                  <a:pt x="686" y="13873"/>
                </a:cubicBezTo>
                <a:lnTo>
                  <a:pt x="686" y="13873"/>
                </a:lnTo>
                <a:lnTo>
                  <a:pt x="506" y="14030"/>
                </a:lnTo>
                <a:cubicBezTo>
                  <a:pt x="451" y="14075"/>
                  <a:pt x="440" y="14158"/>
                  <a:pt x="485" y="14213"/>
                </a:cubicBezTo>
                <a:cubicBezTo>
                  <a:pt x="510" y="14249"/>
                  <a:pt x="551" y="14268"/>
                  <a:pt x="592" y="14268"/>
                </a:cubicBezTo>
                <a:cubicBezTo>
                  <a:pt x="619" y="14268"/>
                  <a:pt x="646" y="14260"/>
                  <a:pt x="669" y="14244"/>
                </a:cubicBezTo>
                <a:cubicBezTo>
                  <a:pt x="998" y="14019"/>
                  <a:pt x="7678" y="9418"/>
                  <a:pt x="9681" y="6968"/>
                </a:cubicBezTo>
                <a:lnTo>
                  <a:pt x="9681" y="6968"/>
                </a:lnTo>
                <a:cubicBezTo>
                  <a:pt x="9536" y="7242"/>
                  <a:pt x="9265" y="7578"/>
                  <a:pt x="8898" y="7956"/>
                </a:cubicBezTo>
                <a:cubicBezTo>
                  <a:pt x="8804" y="8046"/>
                  <a:pt x="8707" y="8140"/>
                  <a:pt x="8614" y="8230"/>
                </a:cubicBezTo>
                <a:cubicBezTo>
                  <a:pt x="7952" y="8725"/>
                  <a:pt x="7141" y="9442"/>
                  <a:pt x="6230" y="10305"/>
                </a:cubicBezTo>
                <a:cubicBezTo>
                  <a:pt x="5149" y="11167"/>
                  <a:pt x="3992" y="12041"/>
                  <a:pt x="3015" y="12779"/>
                </a:cubicBezTo>
                <a:cubicBezTo>
                  <a:pt x="908" y="14366"/>
                  <a:pt x="226" y="14899"/>
                  <a:pt x="197" y="15138"/>
                </a:cubicBezTo>
                <a:cubicBezTo>
                  <a:pt x="194" y="15176"/>
                  <a:pt x="211" y="15239"/>
                  <a:pt x="236" y="15266"/>
                </a:cubicBezTo>
                <a:cubicBezTo>
                  <a:pt x="264" y="15301"/>
                  <a:pt x="322" y="15346"/>
                  <a:pt x="416" y="15349"/>
                </a:cubicBezTo>
                <a:cubicBezTo>
                  <a:pt x="419" y="15349"/>
                  <a:pt x="423" y="15350"/>
                  <a:pt x="427" y="15350"/>
                </a:cubicBezTo>
                <a:cubicBezTo>
                  <a:pt x="683" y="15350"/>
                  <a:pt x="1297" y="14971"/>
                  <a:pt x="2086" y="14366"/>
                </a:cubicBezTo>
                <a:lnTo>
                  <a:pt x="2086" y="14366"/>
                </a:lnTo>
                <a:cubicBezTo>
                  <a:pt x="1673" y="14726"/>
                  <a:pt x="1275" y="15072"/>
                  <a:pt x="901" y="15395"/>
                </a:cubicBezTo>
                <a:cubicBezTo>
                  <a:pt x="842" y="15443"/>
                  <a:pt x="835" y="15530"/>
                  <a:pt x="883" y="15586"/>
                </a:cubicBezTo>
                <a:cubicBezTo>
                  <a:pt x="908" y="15616"/>
                  <a:pt x="960" y="15637"/>
                  <a:pt x="998" y="15640"/>
                </a:cubicBezTo>
                <a:cubicBezTo>
                  <a:pt x="1002" y="15641"/>
                  <a:pt x="1006" y="15641"/>
                  <a:pt x="1010" y="15641"/>
                </a:cubicBezTo>
                <a:cubicBezTo>
                  <a:pt x="1165" y="15641"/>
                  <a:pt x="1466" y="15371"/>
                  <a:pt x="2408" y="14445"/>
                </a:cubicBezTo>
                <a:cubicBezTo>
                  <a:pt x="3309" y="13655"/>
                  <a:pt x="4560" y="12554"/>
                  <a:pt x="5794" y="11449"/>
                </a:cubicBezTo>
                <a:cubicBezTo>
                  <a:pt x="7793" y="9653"/>
                  <a:pt x="8929" y="8580"/>
                  <a:pt x="9563" y="7924"/>
                </a:cubicBezTo>
                <a:cubicBezTo>
                  <a:pt x="9765" y="7817"/>
                  <a:pt x="9934" y="7761"/>
                  <a:pt x="10055" y="7761"/>
                </a:cubicBezTo>
                <a:cubicBezTo>
                  <a:pt x="10059" y="7761"/>
                  <a:pt x="10062" y="7761"/>
                  <a:pt x="10065" y="7761"/>
                </a:cubicBezTo>
                <a:cubicBezTo>
                  <a:pt x="10124" y="7766"/>
                  <a:pt x="10149" y="7786"/>
                  <a:pt x="10163" y="7800"/>
                </a:cubicBezTo>
                <a:cubicBezTo>
                  <a:pt x="10214" y="7862"/>
                  <a:pt x="10235" y="7942"/>
                  <a:pt x="10222" y="8039"/>
                </a:cubicBezTo>
                <a:cubicBezTo>
                  <a:pt x="10197" y="8260"/>
                  <a:pt x="10027" y="8548"/>
                  <a:pt x="9750" y="8877"/>
                </a:cubicBezTo>
                <a:cubicBezTo>
                  <a:pt x="8471" y="9972"/>
                  <a:pt x="6992" y="11233"/>
                  <a:pt x="5599" y="12411"/>
                </a:cubicBezTo>
                <a:cubicBezTo>
                  <a:pt x="5097" y="12789"/>
                  <a:pt x="4601" y="13157"/>
                  <a:pt x="4134" y="13499"/>
                </a:cubicBezTo>
                <a:cubicBezTo>
                  <a:pt x="1850" y="15183"/>
                  <a:pt x="555" y="16157"/>
                  <a:pt x="502" y="16587"/>
                </a:cubicBezTo>
                <a:cubicBezTo>
                  <a:pt x="493" y="16673"/>
                  <a:pt x="527" y="16732"/>
                  <a:pt x="555" y="16767"/>
                </a:cubicBezTo>
                <a:cubicBezTo>
                  <a:pt x="579" y="16795"/>
                  <a:pt x="613" y="16812"/>
                  <a:pt x="648" y="16815"/>
                </a:cubicBezTo>
                <a:cubicBezTo>
                  <a:pt x="650" y="16816"/>
                  <a:pt x="652" y="16816"/>
                  <a:pt x="655" y="16816"/>
                </a:cubicBezTo>
                <a:cubicBezTo>
                  <a:pt x="704" y="16816"/>
                  <a:pt x="853" y="16750"/>
                  <a:pt x="2626" y="15277"/>
                </a:cubicBezTo>
                <a:lnTo>
                  <a:pt x="2626" y="15277"/>
                </a:lnTo>
                <a:lnTo>
                  <a:pt x="710" y="16996"/>
                </a:lnTo>
                <a:cubicBezTo>
                  <a:pt x="655" y="17044"/>
                  <a:pt x="648" y="17131"/>
                  <a:pt x="696" y="17186"/>
                </a:cubicBezTo>
                <a:cubicBezTo>
                  <a:pt x="723" y="17216"/>
                  <a:pt x="762" y="17232"/>
                  <a:pt x="800" y="17232"/>
                </a:cubicBezTo>
                <a:cubicBezTo>
                  <a:pt x="831" y="17232"/>
                  <a:pt x="862" y="17222"/>
                  <a:pt x="888" y="17200"/>
                </a:cubicBezTo>
                <a:lnTo>
                  <a:pt x="10433" y="9192"/>
                </a:lnTo>
                <a:lnTo>
                  <a:pt x="10433" y="9192"/>
                </a:lnTo>
                <a:cubicBezTo>
                  <a:pt x="10430" y="9200"/>
                  <a:pt x="10430" y="9207"/>
                  <a:pt x="10430" y="9210"/>
                </a:cubicBezTo>
                <a:cubicBezTo>
                  <a:pt x="10409" y="9394"/>
                  <a:pt x="10267" y="9637"/>
                  <a:pt x="10038" y="9920"/>
                </a:cubicBezTo>
                <a:cubicBezTo>
                  <a:pt x="10024" y="9928"/>
                  <a:pt x="10014" y="9931"/>
                  <a:pt x="10006" y="9941"/>
                </a:cubicBezTo>
                <a:cubicBezTo>
                  <a:pt x="9349" y="10447"/>
                  <a:pt x="5145" y="13694"/>
                  <a:pt x="2592" y="16001"/>
                </a:cubicBezTo>
                <a:cubicBezTo>
                  <a:pt x="1324" y="16975"/>
                  <a:pt x="808" y="17436"/>
                  <a:pt x="779" y="17674"/>
                </a:cubicBezTo>
                <a:cubicBezTo>
                  <a:pt x="773" y="17723"/>
                  <a:pt x="784" y="17772"/>
                  <a:pt x="811" y="17810"/>
                </a:cubicBezTo>
                <a:cubicBezTo>
                  <a:pt x="693" y="17973"/>
                  <a:pt x="624" y="18104"/>
                  <a:pt x="613" y="18194"/>
                </a:cubicBezTo>
                <a:cubicBezTo>
                  <a:pt x="603" y="18288"/>
                  <a:pt x="634" y="18350"/>
                  <a:pt x="665" y="18385"/>
                </a:cubicBezTo>
                <a:cubicBezTo>
                  <a:pt x="690" y="18413"/>
                  <a:pt x="725" y="18434"/>
                  <a:pt x="763" y="18437"/>
                </a:cubicBezTo>
                <a:cubicBezTo>
                  <a:pt x="763" y="18437"/>
                  <a:pt x="764" y="18437"/>
                  <a:pt x="764" y="18437"/>
                </a:cubicBezTo>
                <a:cubicBezTo>
                  <a:pt x="821" y="18437"/>
                  <a:pt x="980" y="18420"/>
                  <a:pt x="4931" y="15076"/>
                </a:cubicBezTo>
                <a:lnTo>
                  <a:pt x="4931" y="15076"/>
                </a:lnTo>
                <a:cubicBezTo>
                  <a:pt x="28" y="19660"/>
                  <a:pt x="135" y="19785"/>
                  <a:pt x="256" y="19930"/>
                </a:cubicBezTo>
                <a:cubicBezTo>
                  <a:pt x="270" y="19951"/>
                  <a:pt x="291" y="19964"/>
                  <a:pt x="312" y="19972"/>
                </a:cubicBezTo>
                <a:cubicBezTo>
                  <a:pt x="218" y="20073"/>
                  <a:pt x="160" y="20138"/>
                  <a:pt x="135" y="20162"/>
                </a:cubicBezTo>
                <a:cubicBezTo>
                  <a:pt x="87" y="20218"/>
                  <a:pt x="90" y="20297"/>
                  <a:pt x="139" y="20350"/>
                </a:cubicBezTo>
                <a:cubicBezTo>
                  <a:pt x="165" y="20377"/>
                  <a:pt x="201" y="20391"/>
                  <a:pt x="237" y="20391"/>
                </a:cubicBezTo>
                <a:cubicBezTo>
                  <a:pt x="269" y="20391"/>
                  <a:pt x="300" y="20381"/>
                  <a:pt x="326" y="20359"/>
                </a:cubicBezTo>
                <a:cubicBezTo>
                  <a:pt x="350" y="20335"/>
                  <a:pt x="2949" y="18132"/>
                  <a:pt x="5498" y="15942"/>
                </a:cubicBezTo>
                <a:cubicBezTo>
                  <a:pt x="8554" y="13320"/>
                  <a:pt x="9827" y="12207"/>
                  <a:pt x="10332" y="11708"/>
                </a:cubicBezTo>
                <a:cubicBezTo>
                  <a:pt x="10353" y="11722"/>
                  <a:pt x="10367" y="11736"/>
                  <a:pt x="10377" y="11746"/>
                </a:cubicBezTo>
                <a:cubicBezTo>
                  <a:pt x="10391" y="11764"/>
                  <a:pt x="10409" y="11794"/>
                  <a:pt x="10401" y="11864"/>
                </a:cubicBezTo>
                <a:cubicBezTo>
                  <a:pt x="10315" y="12727"/>
                  <a:pt x="7062" y="15291"/>
                  <a:pt x="4449" y="17353"/>
                </a:cubicBezTo>
                <a:cubicBezTo>
                  <a:pt x="1740" y="19491"/>
                  <a:pt x="205" y="20724"/>
                  <a:pt x="152" y="21223"/>
                </a:cubicBezTo>
                <a:cubicBezTo>
                  <a:pt x="142" y="21312"/>
                  <a:pt x="177" y="21371"/>
                  <a:pt x="205" y="21406"/>
                </a:cubicBezTo>
                <a:cubicBezTo>
                  <a:pt x="229" y="21434"/>
                  <a:pt x="270" y="21469"/>
                  <a:pt x="340" y="21472"/>
                </a:cubicBezTo>
                <a:cubicBezTo>
                  <a:pt x="342" y="21472"/>
                  <a:pt x="344" y="21472"/>
                  <a:pt x="346" y="21472"/>
                </a:cubicBezTo>
                <a:cubicBezTo>
                  <a:pt x="441" y="21472"/>
                  <a:pt x="615" y="21400"/>
                  <a:pt x="859" y="21243"/>
                </a:cubicBezTo>
                <a:lnTo>
                  <a:pt x="859" y="21243"/>
                </a:lnTo>
                <a:cubicBezTo>
                  <a:pt x="856" y="21250"/>
                  <a:pt x="856" y="21261"/>
                  <a:pt x="856" y="21271"/>
                </a:cubicBezTo>
                <a:cubicBezTo>
                  <a:pt x="849" y="21306"/>
                  <a:pt x="863" y="21344"/>
                  <a:pt x="888" y="21371"/>
                </a:cubicBezTo>
                <a:cubicBezTo>
                  <a:pt x="915" y="21406"/>
                  <a:pt x="957" y="21427"/>
                  <a:pt x="1005" y="21431"/>
                </a:cubicBezTo>
                <a:cubicBezTo>
                  <a:pt x="1007" y="21431"/>
                  <a:pt x="1009" y="21431"/>
                  <a:pt x="1011" y="21431"/>
                </a:cubicBezTo>
                <a:cubicBezTo>
                  <a:pt x="1068" y="21431"/>
                  <a:pt x="1176" y="21386"/>
                  <a:pt x="1324" y="21295"/>
                </a:cubicBezTo>
                <a:lnTo>
                  <a:pt x="1324" y="21295"/>
                </a:lnTo>
                <a:cubicBezTo>
                  <a:pt x="624" y="21981"/>
                  <a:pt x="669" y="22040"/>
                  <a:pt x="735" y="22117"/>
                </a:cubicBezTo>
                <a:cubicBezTo>
                  <a:pt x="773" y="22161"/>
                  <a:pt x="846" y="22221"/>
                  <a:pt x="974" y="22224"/>
                </a:cubicBezTo>
                <a:cubicBezTo>
                  <a:pt x="1067" y="22224"/>
                  <a:pt x="1189" y="22196"/>
                  <a:pt x="1337" y="22134"/>
                </a:cubicBezTo>
                <a:lnTo>
                  <a:pt x="1337" y="22134"/>
                </a:lnTo>
                <a:cubicBezTo>
                  <a:pt x="1012" y="22359"/>
                  <a:pt x="707" y="22571"/>
                  <a:pt x="423" y="22764"/>
                </a:cubicBezTo>
                <a:cubicBezTo>
                  <a:pt x="392" y="22785"/>
                  <a:pt x="371" y="22820"/>
                  <a:pt x="364" y="22858"/>
                </a:cubicBezTo>
                <a:cubicBezTo>
                  <a:pt x="360" y="22896"/>
                  <a:pt x="371" y="22934"/>
                  <a:pt x="395" y="22962"/>
                </a:cubicBezTo>
                <a:cubicBezTo>
                  <a:pt x="423" y="22993"/>
                  <a:pt x="472" y="23035"/>
                  <a:pt x="555" y="23038"/>
                </a:cubicBezTo>
                <a:cubicBezTo>
                  <a:pt x="560" y="23038"/>
                  <a:pt x="565" y="23039"/>
                  <a:pt x="570" y="23039"/>
                </a:cubicBezTo>
                <a:cubicBezTo>
                  <a:pt x="712" y="23039"/>
                  <a:pt x="976" y="22898"/>
                  <a:pt x="1334" y="22660"/>
                </a:cubicBezTo>
                <a:lnTo>
                  <a:pt x="1334" y="22660"/>
                </a:lnTo>
                <a:cubicBezTo>
                  <a:pt x="1057" y="22927"/>
                  <a:pt x="856" y="23124"/>
                  <a:pt x="752" y="23225"/>
                </a:cubicBezTo>
                <a:cubicBezTo>
                  <a:pt x="700" y="23277"/>
                  <a:pt x="696" y="23361"/>
                  <a:pt x="745" y="23415"/>
                </a:cubicBezTo>
                <a:cubicBezTo>
                  <a:pt x="772" y="23444"/>
                  <a:pt x="809" y="23459"/>
                  <a:pt x="847" y="23459"/>
                </a:cubicBezTo>
                <a:cubicBezTo>
                  <a:pt x="877" y="23459"/>
                  <a:pt x="908" y="23450"/>
                  <a:pt x="932" y="23430"/>
                </a:cubicBezTo>
                <a:cubicBezTo>
                  <a:pt x="1756" y="22764"/>
                  <a:pt x="8215" y="17526"/>
                  <a:pt x="9837" y="15557"/>
                </a:cubicBezTo>
                <a:cubicBezTo>
                  <a:pt x="10036" y="15438"/>
                  <a:pt x="10183" y="15375"/>
                  <a:pt x="10270" y="15375"/>
                </a:cubicBezTo>
                <a:cubicBezTo>
                  <a:pt x="10286" y="15375"/>
                  <a:pt x="10300" y="15377"/>
                  <a:pt x="10312" y="15381"/>
                </a:cubicBezTo>
                <a:cubicBezTo>
                  <a:pt x="10336" y="15408"/>
                  <a:pt x="10367" y="15457"/>
                  <a:pt x="10353" y="15557"/>
                </a:cubicBezTo>
                <a:cubicBezTo>
                  <a:pt x="10329" y="15783"/>
                  <a:pt x="10142" y="16091"/>
                  <a:pt x="9833" y="16459"/>
                </a:cubicBezTo>
                <a:cubicBezTo>
                  <a:pt x="8468" y="17557"/>
                  <a:pt x="5336" y="20107"/>
                  <a:pt x="3008" y="22186"/>
                </a:cubicBezTo>
                <a:cubicBezTo>
                  <a:pt x="1109" y="23641"/>
                  <a:pt x="478" y="24147"/>
                  <a:pt x="454" y="24372"/>
                </a:cubicBezTo>
                <a:cubicBezTo>
                  <a:pt x="447" y="24407"/>
                  <a:pt x="464" y="24469"/>
                  <a:pt x="488" y="24496"/>
                </a:cubicBezTo>
                <a:cubicBezTo>
                  <a:pt x="506" y="24517"/>
                  <a:pt x="530" y="24542"/>
                  <a:pt x="562" y="24563"/>
                </a:cubicBezTo>
                <a:cubicBezTo>
                  <a:pt x="330" y="24837"/>
                  <a:pt x="191" y="25048"/>
                  <a:pt x="181" y="25173"/>
                </a:cubicBezTo>
                <a:cubicBezTo>
                  <a:pt x="170" y="25256"/>
                  <a:pt x="201" y="25311"/>
                  <a:pt x="229" y="25342"/>
                </a:cubicBezTo>
                <a:cubicBezTo>
                  <a:pt x="277" y="25401"/>
                  <a:pt x="340" y="25446"/>
                  <a:pt x="409" y="25474"/>
                </a:cubicBezTo>
                <a:cubicBezTo>
                  <a:pt x="333" y="25619"/>
                  <a:pt x="285" y="25748"/>
                  <a:pt x="274" y="25855"/>
                </a:cubicBezTo>
                <a:cubicBezTo>
                  <a:pt x="256" y="25993"/>
                  <a:pt x="288" y="26111"/>
                  <a:pt x="364" y="26201"/>
                </a:cubicBezTo>
                <a:cubicBezTo>
                  <a:pt x="413" y="26260"/>
                  <a:pt x="502" y="26330"/>
                  <a:pt x="659" y="26337"/>
                </a:cubicBezTo>
                <a:cubicBezTo>
                  <a:pt x="668" y="26337"/>
                  <a:pt x="678" y="26337"/>
                  <a:pt x="687" y="26337"/>
                </a:cubicBezTo>
                <a:cubicBezTo>
                  <a:pt x="805" y="26337"/>
                  <a:pt x="942" y="26300"/>
                  <a:pt x="1099" y="26233"/>
                </a:cubicBezTo>
                <a:lnTo>
                  <a:pt x="1099" y="26233"/>
                </a:lnTo>
                <a:lnTo>
                  <a:pt x="873" y="26444"/>
                </a:lnTo>
                <a:cubicBezTo>
                  <a:pt x="821" y="26492"/>
                  <a:pt x="818" y="26575"/>
                  <a:pt x="863" y="26631"/>
                </a:cubicBezTo>
                <a:cubicBezTo>
                  <a:pt x="888" y="26659"/>
                  <a:pt x="925" y="26690"/>
                  <a:pt x="987" y="26704"/>
                </a:cubicBezTo>
                <a:cubicBezTo>
                  <a:pt x="0" y="27656"/>
                  <a:pt x="66" y="27733"/>
                  <a:pt x="139" y="27823"/>
                </a:cubicBezTo>
                <a:cubicBezTo>
                  <a:pt x="163" y="27851"/>
                  <a:pt x="197" y="27868"/>
                  <a:pt x="236" y="27872"/>
                </a:cubicBezTo>
                <a:cubicBezTo>
                  <a:pt x="239" y="27872"/>
                  <a:pt x="242" y="27872"/>
                  <a:pt x="246" y="27872"/>
                </a:cubicBezTo>
                <a:cubicBezTo>
                  <a:pt x="278" y="27872"/>
                  <a:pt x="311" y="27859"/>
                  <a:pt x="336" y="27837"/>
                </a:cubicBezTo>
                <a:cubicBezTo>
                  <a:pt x="1140" y="27109"/>
                  <a:pt x="2065" y="26281"/>
                  <a:pt x="3018" y="25436"/>
                </a:cubicBezTo>
                <a:cubicBezTo>
                  <a:pt x="4120" y="24549"/>
                  <a:pt x="5492" y="23329"/>
                  <a:pt x="6736" y="22196"/>
                </a:cubicBezTo>
                <a:cubicBezTo>
                  <a:pt x="7623" y="21441"/>
                  <a:pt x="8406" y="20789"/>
                  <a:pt x="8988" y="20335"/>
                </a:cubicBezTo>
                <a:lnTo>
                  <a:pt x="8988" y="20335"/>
                </a:lnTo>
                <a:lnTo>
                  <a:pt x="1005" y="28003"/>
                </a:lnTo>
                <a:cubicBezTo>
                  <a:pt x="953" y="28056"/>
                  <a:pt x="950" y="28139"/>
                  <a:pt x="998" y="28194"/>
                </a:cubicBezTo>
                <a:cubicBezTo>
                  <a:pt x="1025" y="28224"/>
                  <a:pt x="1063" y="28240"/>
                  <a:pt x="1101" y="28240"/>
                </a:cubicBezTo>
                <a:cubicBezTo>
                  <a:pt x="1132" y="28240"/>
                  <a:pt x="1163" y="28229"/>
                  <a:pt x="1189" y="28208"/>
                </a:cubicBezTo>
                <a:lnTo>
                  <a:pt x="4072" y="25790"/>
                </a:lnTo>
                <a:lnTo>
                  <a:pt x="4072" y="25790"/>
                </a:lnTo>
                <a:cubicBezTo>
                  <a:pt x="4061" y="25800"/>
                  <a:pt x="4051" y="25810"/>
                  <a:pt x="4040" y="25817"/>
                </a:cubicBezTo>
                <a:cubicBezTo>
                  <a:pt x="3968" y="25897"/>
                  <a:pt x="3891" y="25972"/>
                  <a:pt x="3815" y="26052"/>
                </a:cubicBezTo>
                <a:lnTo>
                  <a:pt x="1310" y="28322"/>
                </a:lnTo>
                <a:cubicBezTo>
                  <a:pt x="1258" y="28374"/>
                  <a:pt x="1251" y="28457"/>
                  <a:pt x="1299" y="28513"/>
                </a:cubicBezTo>
                <a:cubicBezTo>
                  <a:pt x="1331" y="28550"/>
                  <a:pt x="1379" y="28575"/>
                  <a:pt x="1435" y="28579"/>
                </a:cubicBezTo>
                <a:cubicBezTo>
                  <a:pt x="1437" y="28579"/>
                  <a:pt x="1438" y="28579"/>
                  <a:pt x="1440" y="28579"/>
                </a:cubicBezTo>
                <a:cubicBezTo>
                  <a:pt x="1547" y="28579"/>
                  <a:pt x="1706" y="28484"/>
                  <a:pt x="1954" y="28277"/>
                </a:cubicBezTo>
                <a:cubicBezTo>
                  <a:pt x="1974" y="28287"/>
                  <a:pt x="1996" y="28292"/>
                  <a:pt x="2018" y="28292"/>
                </a:cubicBezTo>
                <a:cubicBezTo>
                  <a:pt x="2049" y="28292"/>
                  <a:pt x="2079" y="28282"/>
                  <a:pt x="2103" y="28259"/>
                </a:cubicBezTo>
                <a:cubicBezTo>
                  <a:pt x="4868" y="25859"/>
                  <a:pt x="9008" y="22314"/>
                  <a:pt x="9757" y="21794"/>
                </a:cubicBezTo>
                <a:lnTo>
                  <a:pt x="9757" y="21794"/>
                </a:lnTo>
                <a:cubicBezTo>
                  <a:pt x="9757" y="21811"/>
                  <a:pt x="9757" y="21832"/>
                  <a:pt x="9754" y="21853"/>
                </a:cubicBezTo>
                <a:lnTo>
                  <a:pt x="9754" y="21864"/>
                </a:lnTo>
                <a:cubicBezTo>
                  <a:pt x="9178" y="22248"/>
                  <a:pt x="8319" y="23139"/>
                  <a:pt x="7152" y="24389"/>
                </a:cubicBezTo>
                <a:cubicBezTo>
                  <a:pt x="5177" y="25844"/>
                  <a:pt x="3721" y="26978"/>
                  <a:pt x="3295" y="27702"/>
                </a:cubicBezTo>
                <a:cubicBezTo>
                  <a:pt x="3119" y="27827"/>
                  <a:pt x="2959" y="27941"/>
                  <a:pt x="2817" y="28041"/>
                </a:cubicBezTo>
                <a:cubicBezTo>
                  <a:pt x="2786" y="28066"/>
                  <a:pt x="2765" y="28097"/>
                  <a:pt x="2759" y="28135"/>
                </a:cubicBezTo>
                <a:cubicBezTo>
                  <a:pt x="2754" y="28173"/>
                  <a:pt x="2765" y="28211"/>
                  <a:pt x="2789" y="28243"/>
                </a:cubicBezTo>
                <a:cubicBezTo>
                  <a:pt x="2862" y="28329"/>
                  <a:pt x="2966" y="28377"/>
                  <a:pt x="3087" y="28377"/>
                </a:cubicBezTo>
                <a:cubicBezTo>
                  <a:pt x="3095" y="28378"/>
                  <a:pt x="3102" y="28378"/>
                  <a:pt x="3110" y="28378"/>
                </a:cubicBezTo>
                <a:cubicBezTo>
                  <a:pt x="3162" y="28378"/>
                  <a:pt x="3217" y="28368"/>
                  <a:pt x="3278" y="28353"/>
                </a:cubicBezTo>
                <a:cubicBezTo>
                  <a:pt x="3302" y="28374"/>
                  <a:pt x="3336" y="28384"/>
                  <a:pt x="3371" y="28388"/>
                </a:cubicBezTo>
                <a:lnTo>
                  <a:pt x="3382" y="28388"/>
                </a:lnTo>
                <a:cubicBezTo>
                  <a:pt x="3704" y="28388"/>
                  <a:pt x="5010" y="27272"/>
                  <a:pt x="7764" y="24795"/>
                </a:cubicBezTo>
                <a:lnTo>
                  <a:pt x="7764" y="24795"/>
                </a:lnTo>
                <a:lnTo>
                  <a:pt x="4422" y="28329"/>
                </a:lnTo>
                <a:cubicBezTo>
                  <a:pt x="4373" y="28377"/>
                  <a:pt x="4369" y="28457"/>
                  <a:pt x="4414" y="28509"/>
                </a:cubicBezTo>
                <a:cubicBezTo>
                  <a:pt x="4438" y="28540"/>
                  <a:pt x="4477" y="28558"/>
                  <a:pt x="4518" y="28558"/>
                </a:cubicBezTo>
                <a:cubicBezTo>
                  <a:pt x="4523" y="28558"/>
                  <a:pt x="4528" y="28558"/>
                  <a:pt x="4533" y="28558"/>
                </a:cubicBezTo>
                <a:cubicBezTo>
                  <a:pt x="4609" y="28558"/>
                  <a:pt x="4663" y="28511"/>
                  <a:pt x="5433" y="27705"/>
                </a:cubicBezTo>
                <a:cubicBezTo>
                  <a:pt x="6493" y="26596"/>
                  <a:pt x="8970" y="23998"/>
                  <a:pt x="9681" y="23998"/>
                </a:cubicBezTo>
                <a:lnTo>
                  <a:pt x="9688" y="23998"/>
                </a:lnTo>
                <a:cubicBezTo>
                  <a:pt x="9453" y="24341"/>
                  <a:pt x="8399" y="25470"/>
                  <a:pt x="7616" y="26316"/>
                </a:cubicBezTo>
                <a:cubicBezTo>
                  <a:pt x="5804" y="28259"/>
                  <a:pt x="5810" y="28270"/>
                  <a:pt x="5925" y="28405"/>
                </a:cubicBezTo>
                <a:cubicBezTo>
                  <a:pt x="5949" y="28433"/>
                  <a:pt x="5987" y="28454"/>
                  <a:pt x="6026" y="28454"/>
                </a:cubicBezTo>
                <a:cubicBezTo>
                  <a:pt x="6029" y="28454"/>
                  <a:pt x="6032" y="28455"/>
                  <a:pt x="6036" y="28455"/>
                </a:cubicBezTo>
                <a:cubicBezTo>
                  <a:pt x="6113" y="28455"/>
                  <a:pt x="6421" y="28328"/>
                  <a:pt x="9581" y="25543"/>
                </a:cubicBezTo>
                <a:lnTo>
                  <a:pt x="9581" y="25543"/>
                </a:lnTo>
                <a:cubicBezTo>
                  <a:pt x="9071" y="26205"/>
                  <a:pt x="8188" y="27237"/>
                  <a:pt x="7335" y="28184"/>
                </a:cubicBezTo>
                <a:cubicBezTo>
                  <a:pt x="7286" y="28238"/>
                  <a:pt x="7286" y="28318"/>
                  <a:pt x="7339" y="28371"/>
                </a:cubicBezTo>
                <a:cubicBezTo>
                  <a:pt x="7365" y="28398"/>
                  <a:pt x="7400" y="28412"/>
                  <a:pt x="7436" y="28412"/>
                </a:cubicBezTo>
                <a:cubicBezTo>
                  <a:pt x="7467" y="28412"/>
                  <a:pt x="7498" y="28402"/>
                  <a:pt x="7522" y="28381"/>
                </a:cubicBezTo>
                <a:lnTo>
                  <a:pt x="8288" y="27740"/>
                </a:lnTo>
                <a:lnTo>
                  <a:pt x="8288" y="27740"/>
                </a:lnTo>
                <a:cubicBezTo>
                  <a:pt x="8031" y="27986"/>
                  <a:pt x="7782" y="28222"/>
                  <a:pt x="7561" y="28430"/>
                </a:cubicBezTo>
                <a:cubicBezTo>
                  <a:pt x="7508" y="28481"/>
                  <a:pt x="7505" y="28564"/>
                  <a:pt x="7553" y="28620"/>
                </a:cubicBezTo>
                <a:cubicBezTo>
                  <a:pt x="7582" y="28651"/>
                  <a:pt x="7616" y="28665"/>
                  <a:pt x="7654" y="28665"/>
                </a:cubicBezTo>
                <a:cubicBezTo>
                  <a:pt x="7685" y="28665"/>
                  <a:pt x="7716" y="28654"/>
                  <a:pt x="7744" y="28633"/>
                </a:cubicBezTo>
                <a:cubicBezTo>
                  <a:pt x="8115" y="28318"/>
                  <a:pt x="8575" y="27931"/>
                  <a:pt x="8970" y="27602"/>
                </a:cubicBezTo>
                <a:lnTo>
                  <a:pt x="8970" y="27602"/>
                </a:lnTo>
                <a:cubicBezTo>
                  <a:pt x="8954" y="27619"/>
                  <a:pt x="8936" y="27640"/>
                  <a:pt x="8922" y="27656"/>
                </a:cubicBezTo>
                <a:cubicBezTo>
                  <a:pt x="8569" y="28072"/>
                  <a:pt x="8569" y="28072"/>
                  <a:pt x="8648" y="28169"/>
                </a:cubicBezTo>
                <a:cubicBezTo>
                  <a:pt x="8683" y="28211"/>
                  <a:pt x="8735" y="28235"/>
                  <a:pt x="8794" y="28235"/>
                </a:cubicBezTo>
                <a:cubicBezTo>
                  <a:pt x="8821" y="28235"/>
                  <a:pt x="8853" y="28232"/>
                  <a:pt x="8887" y="28218"/>
                </a:cubicBezTo>
                <a:lnTo>
                  <a:pt x="8887" y="28218"/>
                </a:lnTo>
                <a:cubicBezTo>
                  <a:pt x="8860" y="28246"/>
                  <a:pt x="8836" y="28273"/>
                  <a:pt x="8804" y="28301"/>
                </a:cubicBezTo>
                <a:cubicBezTo>
                  <a:pt x="8752" y="28353"/>
                  <a:pt x="8752" y="28436"/>
                  <a:pt x="8804" y="28492"/>
                </a:cubicBezTo>
                <a:cubicBezTo>
                  <a:pt x="8831" y="28519"/>
                  <a:pt x="8867" y="28533"/>
                  <a:pt x="8903" y="28533"/>
                </a:cubicBezTo>
                <a:cubicBezTo>
                  <a:pt x="8936" y="28533"/>
                  <a:pt x="8969" y="28522"/>
                  <a:pt x="8995" y="28499"/>
                </a:cubicBezTo>
                <a:cubicBezTo>
                  <a:pt x="9237" y="28277"/>
                  <a:pt x="9445" y="28083"/>
                  <a:pt x="9622" y="27910"/>
                </a:cubicBezTo>
                <a:lnTo>
                  <a:pt x="9622" y="27910"/>
                </a:lnTo>
                <a:cubicBezTo>
                  <a:pt x="9601" y="28045"/>
                  <a:pt x="9570" y="28218"/>
                  <a:pt x="9539" y="28377"/>
                </a:cubicBezTo>
                <a:cubicBezTo>
                  <a:pt x="9532" y="28416"/>
                  <a:pt x="9542" y="28457"/>
                  <a:pt x="9566" y="28488"/>
                </a:cubicBezTo>
                <a:cubicBezTo>
                  <a:pt x="9591" y="28520"/>
                  <a:pt x="9632" y="28537"/>
                  <a:pt x="9670" y="28540"/>
                </a:cubicBezTo>
                <a:cubicBezTo>
                  <a:pt x="9672" y="28540"/>
                  <a:pt x="9673" y="28540"/>
                  <a:pt x="9675" y="28540"/>
                </a:cubicBezTo>
                <a:cubicBezTo>
                  <a:pt x="9712" y="28540"/>
                  <a:pt x="9758" y="28537"/>
                  <a:pt x="9944" y="28384"/>
                </a:cubicBezTo>
                <a:cubicBezTo>
                  <a:pt x="9944" y="28388"/>
                  <a:pt x="9947" y="28388"/>
                  <a:pt x="9947" y="28388"/>
                </a:cubicBezTo>
                <a:cubicBezTo>
                  <a:pt x="9972" y="28419"/>
                  <a:pt x="10006" y="28436"/>
                  <a:pt x="10045" y="28440"/>
                </a:cubicBezTo>
                <a:cubicBezTo>
                  <a:pt x="10047" y="28440"/>
                  <a:pt x="10050" y="28440"/>
                  <a:pt x="10053" y="28440"/>
                </a:cubicBezTo>
                <a:cubicBezTo>
                  <a:pt x="10086" y="28440"/>
                  <a:pt x="10123" y="28423"/>
                  <a:pt x="10145" y="28398"/>
                </a:cubicBezTo>
                <a:cubicBezTo>
                  <a:pt x="10145" y="28398"/>
                  <a:pt x="10187" y="28357"/>
                  <a:pt x="10214" y="28336"/>
                </a:cubicBezTo>
                <a:cubicBezTo>
                  <a:pt x="10225" y="28332"/>
                  <a:pt x="10235" y="28326"/>
                  <a:pt x="10246" y="28318"/>
                </a:cubicBezTo>
                <a:cubicBezTo>
                  <a:pt x="10297" y="28277"/>
                  <a:pt x="10308" y="28201"/>
                  <a:pt x="10277" y="28145"/>
                </a:cubicBezTo>
                <a:cubicBezTo>
                  <a:pt x="10315" y="28083"/>
                  <a:pt x="10363" y="28017"/>
                  <a:pt x="10409" y="27958"/>
                </a:cubicBezTo>
                <a:cubicBezTo>
                  <a:pt x="10450" y="27903"/>
                  <a:pt x="10440" y="27819"/>
                  <a:pt x="10388" y="27774"/>
                </a:cubicBezTo>
                <a:cubicBezTo>
                  <a:pt x="10363" y="27751"/>
                  <a:pt x="10331" y="27740"/>
                  <a:pt x="10299" y="27740"/>
                </a:cubicBezTo>
                <a:cubicBezTo>
                  <a:pt x="10265" y="27740"/>
                  <a:pt x="10231" y="27753"/>
                  <a:pt x="10204" y="27778"/>
                </a:cubicBezTo>
                <a:cubicBezTo>
                  <a:pt x="10093" y="27882"/>
                  <a:pt x="9972" y="27997"/>
                  <a:pt x="9868" y="28090"/>
                </a:cubicBezTo>
                <a:cubicBezTo>
                  <a:pt x="9923" y="27774"/>
                  <a:pt x="9927" y="27667"/>
                  <a:pt x="9913" y="27619"/>
                </a:cubicBezTo>
                <a:cubicBezTo>
                  <a:pt x="10734" y="26773"/>
                  <a:pt x="10623" y="26638"/>
                  <a:pt x="10561" y="26565"/>
                </a:cubicBezTo>
                <a:cubicBezTo>
                  <a:pt x="10537" y="26534"/>
                  <a:pt x="10499" y="26517"/>
                  <a:pt x="10460" y="26517"/>
                </a:cubicBezTo>
                <a:cubicBezTo>
                  <a:pt x="10457" y="26517"/>
                  <a:pt x="10453" y="26517"/>
                  <a:pt x="10449" y="26517"/>
                </a:cubicBezTo>
                <a:cubicBezTo>
                  <a:pt x="10415" y="26517"/>
                  <a:pt x="10381" y="26533"/>
                  <a:pt x="10356" y="26559"/>
                </a:cubicBezTo>
                <a:cubicBezTo>
                  <a:pt x="10045" y="26895"/>
                  <a:pt x="9691" y="27248"/>
                  <a:pt x="9394" y="27518"/>
                </a:cubicBezTo>
                <a:cubicBezTo>
                  <a:pt x="9941" y="26863"/>
                  <a:pt x="9961" y="26777"/>
                  <a:pt x="9872" y="26669"/>
                </a:cubicBezTo>
                <a:cubicBezTo>
                  <a:pt x="9861" y="26652"/>
                  <a:pt x="9843" y="26642"/>
                  <a:pt x="9827" y="26634"/>
                </a:cubicBezTo>
                <a:cubicBezTo>
                  <a:pt x="10294" y="26170"/>
                  <a:pt x="10509" y="25935"/>
                  <a:pt x="10596" y="25803"/>
                </a:cubicBezTo>
                <a:lnTo>
                  <a:pt x="10599" y="25800"/>
                </a:lnTo>
                <a:lnTo>
                  <a:pt x="10599" y="25796"/>
                </a:lnTo>
                <a:cubicBezTo>
                  <a:pt x="10679" y="25678"/>
                  <a:pt x="10651" y="25647"/>
                  <a:pt x="10617" y="25606"/>
                </a:cubicBezTo>
                <a:cubicBezTo>
                  <a:pt x="10590" y="25575"/>
                  <a:pt x="10551" y="25559"/>
                  <a:pt x="10513" y="25559"/>
                </a:cubicBezTo>
                <a:cubicBezTo>
                  <a:pt x="10482" y="25559"/>
                  <a:pt x="10451" y="25570"/>
                  <a:pt x="10425" y="25592"/>
                </a:cubicBezTo>
                <a:lnTo>
                  <a:pt x="8738" y="27005"/>
                </a:lnTo>
                <a:cubicBezTo>
                  <a:pt x="10443" y="25020"/>
                  <a:pt x="10312" y="24864"/>
                  <a:pt x="10243" y="24781"/>
                </a:cubicBezTo>
                <a:cubicBezTo>
                  <a:pt x="10218" y="24753"/>
                  <a:pt x="10187" y="24736"/>
                  <a:pt x="10149" y="24733"/>
                </a:cubicBezTo>
                <a:cubicBezTo>
                  <a:pt x="10145" y="24732"/>
                  <a:pt x="10141" y="24732"/>
                  <a:pt x="10138" y="24732"/>
                </a:cubicBezTo>
                <a:cubicBezTo>
                  <a:pt x="10106" y="24732"/>
                  <a:pt x="10073" y="24745"/>
                  <a:pt x="10048" y="24767"/>
                </a:cubicBezTo>
                <a:cubicBezTo>
                  <a:pt x="9106" y="25602"/>
                  <a:pt x="7764" y="26773"/>
                  <a:pt x="6881" y="27508"/>
                </a:cubicBezTo>
                <a:cubicBezTo>
                  <a:pt x="7166" y="27196"/>
                  <a:pt x="7498" y="26839"/>
                  <a:pt x="7814" y="26500"/>
                </a:cubicBezTo>
                <a:cubicBezTo>
                  <a:pt x="10114" y="24029"/>
                  <a:pt x="10086" y="23994"/>
                  <a:pt x="9965" y="23852"/>
                </a:cubicBezTo>
                <a:cubicBezTo>
                  <a:pt x="9902" y="23773"/>
                  <a:pt x="9809" y="23731"/>
                  <a:pt x="9698" y="23727"/>
                </a:cubicBezTo>
                <a:cubicBezTo>
                  <a:pt x="9692" y="23727"/>
                  <a:pt x="9686" y="23727"/>
                  <a:pt x="9680" y="23727"/>
                </a:cubicBezTo>
                <a:cubicBezTo>
                  <a:pt x="9435" y="23727"/>
                  <a:pt x="9088" y="23919"/>
                  <a:pt x="8666" y="24237"/>
                </a:cubicBezTo>
                <a:lnTo>
                  <a:pt x="9923" y="22907"/>
                </a:lnTo>
                <a:cubicBezTo>
                  <a:pt x="9972" y="22858"/>
                  <a:pt x="9972" y="22778"/>
                  <a:pt x="9931" y="22726"/>
                </a:cubicBezTo>
                <a:cubicBezTo>
                  <a:pt x="9913" y="22709"/>
                  <a:pt x="9892" y="22695"/>
                  <a:pt x="9872" y="22685"/>
                </a:cubicBezTo>
                <a:cubicBezTo>
                  <a:pt x="10332" y="22307"/>
                  <a:pt x="10547" y="22072"/>
                  <a:pt x="10564" y="21912"/>
                </a:cubicBezTo>
                <a:cubicBezTo>
                  <a:pt x="10571" y="21853"/>
                  <a:pt x="10554" y="21798"/>
                  <a:pt x="10519" y="21757"/>
                </a:cubicBezTo>
                <a:cubicBezTo>
                  <a:pt x="10460" y="21683"/>
                  <a:pt x="10381" y="21645"/>
                  <a:pt x="10284" y="21645"/>
                </a:cubicBezTo>
                <a:cubicBezTo>
                  <a:pt x="10279" y="21645"/>
                  <a:pt x="10273" y="21645"/>
                  <a:pt x="10268" y="21645"/>
                </a:cubicBezTo>
                <a:cubicBezTo>
                  <a:pt x="10193" y="21645"/>
                  <a:pt x="10114" y="21666"/>
                  <a:pt x="10020" y="21707"/>
                </a:cubicBezTo>
                <a:cubicBezTo>
                  <a:pt x="10006" y="21638"/>
                  <a:pt x="9976" y="21573"/>
                  <a:pt x="9927" y="21517"/>
                </a:cubicBezTo>
                <a:cubicBezTo>
                  <a:pt x="9917" y="21507"/>
                  <a:pt x="9906" y="21496"/>
                  <a:pt x="9892" y="21486"/>
                </a:cubicBezTo>
                <a:lnTo>
                  <a:pt x="10259" y="21170"/>
                </a:lnTo>
                <a:cubicBezTo>
                  <a:pt x="10315" y="21122"/>
                  <a:pt x="10322" y="21036"/>
                  <a:pt x="10273" y="20980"/>
                </a:cubicBezTo>
                <a:cubicBezTo>
                  <a:pt x="10204" y="20893"/>
                  <a:pt x="10104" y="20842"/>
                  <a:pt x="9989" y="20824"/>
                </a:cubicBezTo>
                <a:lnTo>
                  <a:pt x="10020" y="20796"/>
                </a:lnTo>
                <a:cubicBezTo>
                  <a:pt x="10076" y="20744"/>
                  <a:pt x="10080" y="20661"/>
                  <a:pt x="10030" y="20606"/>
                </a:cubicBezTo>
                <a:cubicBezTo>
                  <a:pt x="10003" y="20575"/>
                  <a:pt x="9965" y="20559"/>
                  <a:pt x="9926" y="20559"/>
                </a:cubicBezTo>
                <a:cubicBezTo>
                  <a:pt x="9896" y="20559"/>
                  <a:pt x="9866" y="20569"/>
                  <a:pt x="9840" y="20588"/>
                </a:cubicBezTo>
                <a:lnTo>
                  <a:pt x="9411" y="20952"/>
                </a:lnTo>
                <a:cubicBezTo>
                  <a:pt x="8634" y="21312"/>
                  <a:pt x="7460" y="22363"/>
                  <a:pt x="6029" y="23790"/>
                </a:cubicBezTo>
                <a:lnTo>
                  <a:pt x="4113" y="25398"/>
                </a:lnTo>
                <a:lnTo>
                  <a:pt x="4113" y="25398"/>
                </a:lnTo>
                <a:lnTo>
                  <a:pt x="10104" y="19639"/>
                </a:lnTo>
                <a:cubicBezTo>
                  <a:pt x="10155" y="19590"/>
                  <a:pt x="10163" y="19507"/>
                  <a:pt x="10114" y="19456"/>
                </a:cubicBezTo>
                <a:cubicBezTo>
                  <a:pt x="10086" y="19417"/>
                  <a:pt x="10041" y="19397"/>
                  <a:pt x="9993" y="19393"/>
                </a:cubicBezTo>
                <a:cubicBezTo>
                  <a:pt x="9991" y="19393"/>
                  <a:pt x="9988" y="19393"/>
                  <a:pt x="9986" y="19393"/>
                </a:cubicBezTo>
                <a:cubicBezTo>
                  <a:pt x="9902" y="19393"/>
                  <a:pt x="9700" y="19503"/>
                  <a:pt x="9421" y="19694"/>
                </a:cubicBezTo>
                <a:cubicBezTo>
                  <a:pt x="9691" y="19435"/>
                  <a:pt x="9889" y="19248"/>
                  <a:pt x="9989" y="19150"/>
                </a:cubicBezTo>
                <a:cubicBezTo>
                  <a:pt x="10041" y="19099"/>
                  <a:pt x="10045" y="19016"/>
                  <a:pt x="9996" y="18960"/>
                </a:cubicBezTo>
                <a:cubicBezTo>
                  <a:pt x="9970" y="18930"/>
                  <a:pt x="9935" y="18916"/>
                  <a:pt x="9898" y="18916"/>
                </a:cubicBezTo>
                <a:cubicBezTo>
                  <a:pt x="9866" y="18916"/>
                  <a:pt x="9833" y="18927"/>
                  <a:pt x="9806" y="18950"/>
                </a:cubicBezTo>
                <a:cubicBezTo>
                  <a:pt x="9781" y="18971"/>
                  <a:pt x="7307" y="21077"/>
                  <a:pt x="4896" y="23191"/>
                </a:cubicBezTo>
                <a:cubicBezTo>
                  <a:pt x="4844" y="23233"/>
                  <a:pt x="4796" y="23277"/>
                  <a:pt x="4747" y="23319"/>
                </a:cubicBezTo>
                <a:cubicBezTo>
                  <a:pt x="5537" y="22574"/>
                  <a:pt x="6400" y="21725"/>
                  <a:pt x="7304" y="20828"/>
                </a:cubicBezTo>
                <a:lnTo>
                  <a:pt x="10270" y="18066"/>
                </a:lnTo>
                <a:cubicBezTo>
                  <a:pt x="10322" y="18018"/>
                  <a:pt x="10329" y="17935"/>
                  <a:pt x="10280" y="17879"/>
                </a:cubicBezTo>
                <a:cubicBezTo>
                  <a:pt x="10256" y="17848"/>
                  <a:pt x="10204" y="17823"/>
                  <a:pt x="10166" y="17823"/>
                </a:cubicBezTo>
                <a:cubicBezTo>
                  <a:pt x="10165" y="17823"/>
                  <a:pt x="10165" y="17823"/>
                  <a:pt x="10164" y="17823"/>
                </a:cubicBezTo>
                <a:cubicBezTo>
                  <a:pt x="9958" y="17823"/>
                  <a:pt x="9453" y="18305"/>
                  <a:pt x="7532" y="20214"/>
                </a:cubicBezTo>
                <a:cubicBezTo>
                  <a:pt x="7401" y="20346"/>
                  <a:pt x="7262" y="20484"/>
                  <a:pt x="7120" y="20626"/>
                </a:cubicBezTo>
                <a:lnTo>
                  <a:pt x="2270" y="25145"/>
                </a:lnTo>
                <a:cubicBezTo>
                  <a:pt x="1562" y="25706"/>
                  <a:pt x="1005" y="26067"/>
                  <a:pt x="690" y="26067"/>
                </a:cubicBezTo>
                <a:cubicBezTo>
                  <a:pt x="684" y="26067"/>
                  <a:pt x="678" y="26067"/>
                  <a:pt x="672" y="26066"/>
                </a:cubicBezTo>
                <a:cubicBezTo>
                  <a:pt x="610" y="26063"/>
                  <a:pt x="586" y="26042"/>
                  <a:pt x="572" y="26025"/>
                </a:cubicBezTo>
                <a:cubicBezTo>
                  <a:pt x="562" y="26014"/>
                  <a:pt x="534" y="25980"/>
                  <a:pt x="544" y="25886"/>
                </a:cubicBezTo>
                <a:cubicBezTo>
                  <a:pt x="555" y="25782"/>
                  <a:pt x="606" y="25654"/>
                  <a:pt x="693" y="25505"/>
                </a:cubicBezTo>
                <a:cubicBezTo>
                  <a:pt x="1681" y="25377"/>
                  <a:pt x="3742" y="23159"/>
                  <a:pt x="5918" y="20821"/>
                </a:cubicBezTo>
                <a:cubicBezTo>
                  <a:pt x="6095" y="20630"/>
                  <a:pt x="6275" y="20436"/>
                  <a:pt x="6455" y="20242"/>
                </a:cubicBezTo>
                <a:cubicBezTo>
                  <a:pt x="6896" y="19830"/>
                  <a:pt x="7328" y="19421"/>
                  <a:pt x="7737" y="19026"/>
                </a:cubicBezTo>
                <a:cubicBezTo>
                  <a:pt x="8856" y="18139"/>
                  <a:pt x="9878" y="17356"/>
                  <a:pt x="10596" y="16822"/>
                </a:cubicBezTo>
                <a:cubicBezTo>
                  <a:pt x="10627" y="16798"/>
                  <a:pt x="10647" y="16763"/>
                  <a:pt x="10651" y="16729"/>
                </a:cubicBezTo>
                <a:cubicBezTo>
                  <a:pt x="10654" y="16691"/>
                  <a:pt x="10644" y="16652"/>
                  <a:pt x="10620" y="16625"/>
                </a:cubicBezTo>
                <a:cubicBezTo>
                  <a:pt x="10550" y="16542"/>
                  <a:pt x="10454" y="16497"/>
                  <a:pt x="10336" y="16493"/>
                </a:cubicBezTo>
                <a:lnTo>
                  <a:pt x="10301" y="16493"/>
                </a:lnTo>
                <a:cubicBezTo>
                  <a:pt x="10436" y="16358"/>
                  <a:pt x="10537" y="16254"/>
                  <a:pt x="10603" y="16188"/>
                </a:cubicBezTo>
                <a:cubicBezTo>
                  <a:pt x="10651" y="16139"/>
                  <a:pt x="10654" y="16056"/>
                  <a:pt x="10606" y="16001"/>
                </a:cubicBezTo>
                <a:cubicBezTo>
                  <a:pt x="10578" y="15973"/>
                  <a:pt x="10544" y="15960"/>
                  <a:pt x="10505" y="15960"/>
                </a:cubicBezTo>
                <a:cubicBezTo>
                  <a:pt x="10571" y="15824"/>
                  <a:pt x="10613" y="15699"/>
                  <a:pt x="10627" y="15589"/>
                </a:cubicBezTo>
                <a:cubicBezTo>
                  <a:pt x="10641" y="15437"/>
                  <a:pt x="10606" y="15308"/>
                  <a:pt x="10519" y="15208"/>
                </a:cubicBezTo>
                <a:cubicBezTo>
                  <a:pt x="10488" y="15166"/>
                  <a:pt x="10425" y="15121"/>
                  <a:pt x="10322" y="15114"/>
                </a:cubicBezTo>
                <a:cubicBezTo>
                  <a:pt x="10317" y="15114"/>
                  <a:pt x="10311" y="15114"/>
                  <a:pt x="10306" y="15114"/>
                </a:cubicBezTo>
                <a:cubicBezTo>
                  <a:pt x="10258" y="15114"/>
                  <a:pt x="10200" y="15127"/>
                  <a:pt x="10131" y="15149"/>
                </a:cubicBezTo>
                <a:cubicBezTo>
                  <a:pt x="10176" y="15069"/>
                  <a:pt x="10201" y="15003"/>
                  <a:pt x="10204" y="14951"/>
                </a:cubicBezTo>
                <a:cubicBezTo>
                  <a:pt x="10208" y="14930"/>
                  <a:pt x="10208" y="14913"/>
                  <a:pt x="10204" y="14896"/>
                </a:cubicBezTo>
                <a:cubicBezTo>
                  <a:pt x="10252" y="14792"/>
                  <a:pt x="10284" y="14695"/>
                  <a:pt x="10294" y="14608"/>
                </a:cubicBezTo>
                <a:cubicBezTo>
                  <a:pt x="10318" y="14439"/>
                  <a:pt x="10284" y="14297"/>
                  <a:pt x="10190" y="14185"/>
                </a:cubicBezTo>
                <a:cubicBezTo>
                  <a:pt x="10163" y="14154"/>
                  <a:pt x="10128" y="14137"/>
                  <a:pt x="10090" y="14137"/>
                </a:cubicBezTo>
                <a:cubicBezTo>
                  <a:pt x="10086" y="14137"/>
                  <a:pt x="10082" y="14136"/>
                  <a:pt x="10078" y="14136"/>
                </a:cubicBezTo>
                <a:cubicBezTo>
                  <a:pt x="10044" y="14136"/>
                  <a:pt x="10011" y="14150"/>
                  <a:pt x="9986" y="14175"/>
                </a:cubicBezTo>
                <a:cubicBezTo>
                  <a:pt x="6947" y="17245"/>
                  <a:pt x="2148" y="21760"/>
                  <a:pt x="1060" y="21947"/>
                </a:cubicBezTo>
                <a:cubicBezTo>
                  <a:pt x="1396" y="21573"/>
                  <a:pt x="2561" y="20502"/>
                  <a:pt x="4051" y="19165"/>
                </a:cubicBezTo>
                <a:cubicBezTo>
                  <a:pt x="6334" y="17238"/>
                  <a:pt x="9248" y="14615"/>
                  <a:pt x="10481" y="13496"/>
                </a:cubicBezTo>
                <a:cubicBezTo>
                  <a:pt x="10537" y="13448"/>
                  <a:pt x="10544" y="13361"/>
                  <a:pt x="10492" y="13305"/>
                </a:cubicBezTo>
                <a:cubicBezTo>
                  <a:pt x="10478" y="13288"/>
                  <a:pt x="10457" y="13275"/>
                  <a:pt x="10436" y="13267"/>
                </a:cubicBezTo>
                <a:cubicBezTo>
                  <a:pt x="10523" y="13136"/>
                  <a:pt x="10575" y="13025"/>
                  <a:pt x="10582" y="12942"/>
                </a:cubicBezTo>
                <a:cubicBezTo>
                  <a:pt x="10592" y="12845"/>
                  <a:pt x="10558" y="12782"/>
                  <a:pt x="10529" y="12747"/>
                </a:cubicBezTo>
                <a:cubicBezTo>
                  <a:pt x="10505" y="12717"/>
                  <a:pt x="10467" y="12699"/>
                  <a:pt x="10433" y="12696"/>
                </a:cubicBezTo>
                <a:cubicBezTo>
                  <a:pt x="10428" y="12696"/>
                  <a:pt x="10423" y="12695"/>
                  <a:pt x="10419" y="12695"/>
                </a:cubicBezTo>
                <a:cubicBezTo>
                  <a:pt x="10369" y="12695"/>
                  <a:pt x="10313" y="12724"/>
                  <a:pt x="9927" y="13059"/>
                </a:cubicBezTo>
                <a:cubicBezTo>
                  <a:pt x="10381" y="12568"/>
                  <a:pt x="10644" y="12176"/>
                  <a:pt x="10675" y="11892"/>
                </a:cubicBezTo>
                <a:cubicBezTo>
                  <a:pt x="10686" y="11767"/>
                  <a:pt x="10658" y="11656"/>
                  <a:pt x="10585" y="11573"/>
                </a:cubicBezTo>
                <a:cubicBezTo>
                  <a:pt x="10564" y="11549"/>
                  <a:pt x="10544" y="11528"/>
                  <a:pt x="10523" y="11511"/>
                </a:cubicBezTo>
                <a:cubicBezTo>
                  <a:pt x="10537" y="11493"/>
                  <a:pt x="10550" y="11476"/>
                  <a:pt x="10561" y="11462"/>
                </a:cubicBezTo>
                <a:lnTo>
                  <a:pt x="10596" y="11434"/>
                </a:lnTo>
                <a:lnTo>
                  <a:pt x="10588" y="11428"/>
                </a:lnTo>
                <a:cubicBezTo>
                  <a:pt x="10672" y="11313"/>
                  <a:pt x="10644" y="11282"/>
                  <a:pt x="10613" y="11244"/>
                </a:cubicBezTo>
                <a:cubicBezTo>
                  <a:pt x="10588" y="11217"/>
                  <a:pt x="10554" y="11199"/>
                  <a:pt x="10519" y="11196"/>
                </a:cubicBezTo>
                <a:cubicBezTo>
                  <a:pt x="10515" y="11195"/>
                  <a:pt x="10510" y="11195"/>
                  <a:pt x="10505" y="11195"/>
                </a:cubicBezTo>
                <a:cubicBezTo>
                  <a:pt x="10474" y="11195"/>
                  <a:pt x="10442" y="11206"/>
                  <a:pt x="10419" y="11226"/>
                </a:cubicBezTo>
                <a:lnTo>
                  <a:pt x="10214" y="11396"/>
                </a:lnTo>
                <a:lnTo>
                  <a:pt x="10183" y="11396"/>
                </a:lnTo>
                <a:cubicBezTo>
                  <a:pt x="10182" y="11396"/>
                  <a:pt x="10180" y="11396"/>
                  <a:pt x="10178" y="11396"/>
                </a:cubicBezTo>
                <a:cubicBezTo>
                  <a:pt x="9748" y="11396"/>
                  <a:pt x="9040" y="11787"/>
                  <a:pt x="8194" y="12418"/>
                </a:cubicBezTo>
                <a:cubicBezTo>
                  <a:pt x="8984" y="11690"/>
                  <a:pt x="9757" y="10984"/>
                  <a:pt x="10467" y="10339"/>
                </a:cubicBezTo>
                <a:cubicBezTo>
                  <a:pt x="10523" y="10288"/>
                  <a:pt x="10526" y="10205"/>
                  <a:pt x="10478" y="10149"/>
                </a:cubicBezTo>
                <a:cubicBezTo>
                  <a:pt x="10449" y="10119"/>
                  <a:pt x="10411" y="10103"/>
                  <a:pt x="10373" y="10103"/>
                </a:cubicBezTo>
                <a:cubicBezTo>
                  <a:pt x="10343" y="10103"/>
                  <a:pt x="10312" y="10113"/>
                  <a:pt x="10287" y="10135"/>
                </a:cubicBezTo>
                <a:cubicBezTo>
                  <a:pt x="10187" y="10222"/>
                  <a:pt x="10083" y="10308"/>
                  <a:pt x="9979" y="10398"/>
                </a:cubicBezTo>
                <a:lnTo>
                  <a:pt x="9979" y="10398"/>
                </a:lnTo>
                <a:cubicBezTo>
                  <a:pt x="10412" y="9931"/>
                  <a:pt x="10665" y="9539"/>
                  <a:pt x="10700" y="9242"/>
                </a:cubicBezTo>
                <a:cubicBezTo>
                  <a:pt x="10717" y="9096"/>
                  <a:pt x="10682" y="8975"/>
                  <a:pt x="10599" y="8874"/>
                </a:cubicBezTo>
                <a:cubicBezTo>
                  <a:pt x="10575" y="8847"/>
                  <a:pt x="10544" y="8829"/>
                  <a:pt x="10505" y="8826"/>
                </a:cubicBezTo>
                <a:cubicBezTo>
                  <a:pt x="10501" y="8825"/>
                  <a:pt x="10496" y="8825"/>
                  <a:pt x="10491" y="8825"/>
                </a:cubicBezTo>
                <a:cubicBezTo>
                  <a:pt x="10462" y="8825"/>
                  <a:pt x="10432" y="8836"/>
                  <a:pt x="10409" y="8857"/>
                </a:cubicBezTo>
                <a:lnTo>
                  <a:pt x="8908" y="10115"/>
                </a:lnTo>
                <a:cubicBezTo>
                  <a:pt x="9296" y="9765"/>
                  <a:pt x="9629" y="9435"/>
                  <a:pt x="9889" y="9130"/>
                </a:cubicBezTo>
                <a:lnTo>
                  <a:pt x="10214" y="8839"/>
                </a:lnTo>
                <a:cubicBezTo>
                  <a:pt x="10267" y="8794"/>
                  <a:pt x="10273" y="8722"/>
                  <a:pt x="10243" y="8666"/>
                </a:cubicBezTo>
                <a:cubicBezTo>
                  <a:pt x="10384" y="8444"/>
                  <a:pt x="10475" y="8247"/>
                  <a:pt x="10495" y="8070"/>
                </a:cubicBezTo>
                <a:cubicBezTo>
                  <a:pt x="10516" y="7897"/>
                  <a:pt x="10475" y="7748"/>
                  <a:pt x="10371" y="7627"/>
                </a:cubicBezTo>
                <a:cubicBezTo>
                  <a:pt x="10322" y="7568"/>
                  <a:pt x="10232" y="7495"/>
                  <a:pt x="10076" y="7488"/>
                </a:cubicBezTo>
                <a:cubicBezTo>
                  <a:pt x="10041" y="7488"/>
                  <a:pt x="10003" y="7488"/>
                  <a:pt x="9965" y="7495"/>
                </a:cubicBezTo>
                <a:cubicBezTo>
                  <a:pt x="10412" y="6982"/>
                  <a:pt x="10346" y="6906"/>
                  <a:pt x="10284" y="6833"/>
                </a:cubicBezTo>
                <a:cubicBezTo>
                  <a:pt x="10259" y="6802"/>
                  <a:pt x="10225" y="6784"/>
                  <a:pt x="10187" y="6784"/>
                </a:cubicBezTo>
                <a:cubicBezTo>
                  <a:pt x="10183" y="6784"/>
                  <a:pt x="10180" y="6784"/>
                  <a:pt x="10177" y="6784"/>
                </a:cubicBezTo>
                <a:cubicBezTo>
                  <a:pt x="10145" y="6784"/>
                  <a:pt x="10111" y="6798"/>
                  <a:pt x="10086" y="6823"/>
                </a:cubicBezTo>
                <a:cubicBezTo>
                  <a:pt x="10062" y="6847"/>
                  <a:pt x="10035" y="6872"/>
                  <a:pt x="10010" y="6896"/>
                </a:cubicBezTo>
                <a:cubicBezTo>
                  <a:pt x="10041" y="6816"/>
                  <a:pt x="10059" y="6743"/>
                  <a:pt x="10065" y="6674"/>
                </a:cubicBezTo>
                <a:cubicBezTo>
                  <a:pt x="10076" y="6594"/>
                  <a:pt x="10069" y="6518"/>
                  <a:pt x="10051" y="6452"/>
                </a:cubicBezTo>
                <a:cubicBezTo>
                  <a:pt x="10155" y="6275"/>
                  <a:pt x="10222" y="6116"/>
                  <a:pt x="10238" y="5981"/>
                </a:cubicBezTo>
                <a:cubicBezTo>
                  <a:pt x="10259" y="5825"/>
                  <a:pt x="10228" y="5690"/>
                  <a:pt x="10139" y="5586"/>
                </a:cubicBezTo>
                <a:cubicBezTo>
                  <a:pt x="10114" y="5558"/>
                  <a:pt x="10080" y="5541"/>
                  <a:pt x="10041" y="5537"/>
                </a:cubicBezTo>
                <a:cubicBezTo>
                  <a:pt x="10003" y="5537"/>
                  <a:pt x="9965" y="5551"/>
                  <a:pt x="9937" y="5579"/>
                </a:cubicBezTo>
                <a:cubicBezTo>
                  <a:pt x="8367" y="7138"/>
                  <a:pt x="6739" y="8694"/>
                  <a:pt x="5287" y="10017"/>
                </a:cubicBezTo>
                <a:lnTo>
                  <a:pt x="1549" y="13150"/>
                </a:lnTo>
                <a:cubicBezTo>
                  <a:pt x="1117" y="13455"/>
                  <a:pt x="804" y="13624"/>
                  <a:pt x="650" y="13624"/>
                </a:cubicBezTo>
                <a:cubicBezTo>
                  <a:pt x="622" y="13624"/>
                  <a:pt x="600" y="13618"/>
                  <a:pt x="582" y="13607"/>
                </a:cubicBezTo>
                <a:cubicBezTo>
                  <a:pt x="568" y="13586"/>
                  <a:pt x="547" y="13555"/>
                  <a:pt x="558" y="13483"/>
                </a:cubicBezTo>
                <a:cubicBezTo>
                  <a:pt x="572" y="13344"/>
                  <a:pt x="669" y="13160"/>
                  <a:pt x="832" y="12945"/>
                </a:cubicBezTo>
                <a:cubicBezTo>
                  <a:pt x="856" y="12967"/>
                  <a:pt x="888" y="12978"/>
                  <a:pt x="921" y="12978"/>
                </a:cubicBezTo>
                <a:cubicBezTo>
                  <a:pt x="952" y="12978"/>
                  <a:pt x="983" y="12967"/>
                  <a:pt x="1008" y="12945"/>
                </a:cubicBezTo>
                <a:lnTo>
                  <a:pt x="8995" y="6244"/>
                </a:lnTo>
                <a:cubicBezTo>
                  <a:pt x="9813" y="5628"/>
                  <a:pt x="9892" y="5537"/>
                  <a:pt x="9902" y="5444"/>
                </a:cubicBezTo>
                <a:cubicBezTo>
                  <a:pt x="9906" y="5406"/>
                  <a:pt x="9896" y="5361"/>
                  <a:pt x="9872" y="5333"/>
                </a:cubicBezTo>
                <a:cubicBezTo>
                  <a:pt x="9844" y="5300"/>
                  <a:pt x="9805" y="5283"/>
                  <a:pt x="9766" y="5283"/>
                </a:cubicBezTo>
                <a:cubicBezTo>
                  <a:pt x="9735" y="5283"/>
                  <a:pt x="9703" y="5294"/>
                  <a:pt x="9677" y="5316"/>
                </a:cubicBezTo>
                <a:lnTo>
                  <a:pt x="8818" y="6036"/>
                </a:lnTo>
                <a:cubicBezTo>
                  <a:pt x="8492" y="6282"/>
                  <a:pt x="8101" y="6573"/>
                  <a:pt x="7699" y="6875"/>
                </a:cubicBezTo>
                <a:cubicBezTo>
                  <a:pt x="7398" y="7096"/>
                  <a:pt x="7099" y="7318"/>
                  <a:pt x="6802" y="7540"/>
                </a:cubicBezTo>
                <a:lnTo>
                  <a:pt x="10329" y="4252"/>
                </a:lnTo>
                <a:cubicBezTo>
                  <a:pt x="10381" y="4200"/>
                  <a:pt x="10384" y="4113"/>
                  <a:pt x="10336" y="4061"/>
                </a:cubicBezTo>
                <a:cubicBezTo>
                  <a:pt x="10308" y="4031"/>
                  <a:pt x="10269" y="4015"/>
                  <a:pt x="10231" y="4015"/>
                </a:cubicBezTo>
                <a:cubicBezTo>
                  <a:pt x="10199" y="4015"/>
                  <a:pt x="10167" y="4027"/>
                  <a:pt x="10142" y="4051"/>
                </a:cubicBezTo>
                <a:cubicBezTo>
                  <a:pt x="10059" y="4123"/>
                  <a:pt x="9976" y="4200"/>
                  <a:pt x="9889" y="4280"/>
                </a:cubicBezTo>
                <a:cubicBezTo>
                  <a:pt x="9899" y="4203"/>
                  <a:pt x="9872" y="4155"/>
                  <a:pt x="9848" y="4123"/>
                </a:cubicBezTo>
                <a:cubicBezTo>
                  <a:pt x="9823" y="4096"/>
                  <a:pt x="9788" y="4078"/>
                  <a:pt x="9754" y="4078"/>
                </a:cubicBezTo>
                <a:cubicBezTo>
                  <a:pt x="9748" y="4077"/>
                  <a:pt x="9742" y="4077"/>
                  <a:pt x="9736" y="4077"/>
                </a:cubicBezTo>
                <a:cubicBezTo>
                  <a:pt x="9706" y="4077"/>
                  <a:pt x="9676" y="4090"/>
                  <a:pt x="9653" y="4110"/>
                </a:cubicBezTo>
                <a:lnTo>
                  <a:pt x="1040" y="11337"/>
                </a:lnTo>
                <a:cubicBezTo>
                  <a:pt x="1040" y="11313"/>
                  <a:pt x="1040" y="11292"/>
                  <a:pt x="1043" y="11268"/>
                </a:cubicBezTo>
                <a:cubicBezTo>
                  <a:pt x="1050" y="11230"/>
                  <a:pt x="1057" y="11188"/>
                  <a:pt x="1070" y="11147"/>
                </a:cubicBezTo>
                <a:cubicBezTo>
                  <a:pt x="3053" y="9896"/>
                  <a:pt x="8905" y="4460"/>
                  <a:pt x="10193" y="3254"/>
                </a:cubicBezTo>
                <a:cubicBezTo>
                  <a:pt x="10246" y="3205"/>
                  <a:pt x="10252" y="3122"/>
                  <a:pt x="10208" y="3067"/>
                </a:cubicBezTo>
                <a:cubicBezTo>
                  <a:pt x="10181" y="3034"/>
                  <a:pt x="10142" y="3017"/>
                  <a:pt x="10103" y="3017"/>
                </a:cubicBezTo>
                <a:cubicBezTo>
                  <a:pt x="10076" y="3017"/>
                  <a:pt x="10048" y="3025"/>
                  <a:pt x="10024" y="3042"/>
                </a:cubicBezTo>
                <a:cubicBezTo>
                  <a:pt x="9920" y="3115"/>
                  <a:pt x="9157" y="3645"/>
                  <a:pt x="8111" y="4419"/>
                </a:cubicBezTo>
                <a:cubicBezTo>
                  <a:pt x="8482" y="4054"/>
                  <a:pt x="8842" y="3708"/>
                  <a:pt x="9161" y="3410"/>
                </a:cubicBezTo>
                <a:cubicBezTo>
                  <a:pt x="9677" y="3018"/>
                  <a:pt x="10142" y="2672"/>
                  <a:pt x="10519" y="2395"/>
                </a:cubicBezTo>
                <a:cubicBezTo>
                  <a:pt x="10550" y="2370"/>
                  <a:pt x="10571" y="2340"/>
                  <a:pt x="10575" y="2301"/>
                </a:cubicBezTo>
                <a:cubicBezTo>
                  <a:pt x="10578" y="2263"/>
                  <a:pt x="10568" y="2225"/>
                  <a:pt x="10544" y="2197"/>
                </a:cubicBezTo>
                <a:cubicBezTo>
                  <a:pt x="10509" y="2159"/>
                  <a:pt x="10460" y="2135"/>
                  <a:pt x="10405" y="2132"/>
                </a:cubicBezTo>
                <a:cubicBezTo>
                  <a:pt x="10367" y="2132"/>
                  <a:pt x="10308" y="2145"/>
                  <a:pt x="10238" y="2177"/>
                </a:cubicBezTo>
                <a:cubicBezTo>
                  <a:pt x="10516" y="1851"/>
                  <a:pt x="10675" y="1598"/>
                  <a:pt x="10689" y="1438"/>
                </a:cubicBezTo>
                <a:cubicBezTo>
                  <a:pt x="10700" y="1342"/>
                  <a:pt x="10662" y="1275"/>
                  <a:pt x="10633" y="1238"/>
                </a:cubicBezTo>
                <a:cubicBezTo>
                  <a:pt x="10588" y="1185"/>
                  <a:pt x="10502" y="1120"/>
                  <a:pt x="10356" y="1113"/>
                </a:cubicBezTo>
                <a:cubicBezTo>
                  <a:pt x="10350" y="1113"/>
                  <a:pt x="10343" y="1113"/>
                  <a:pt x="10336" y="1113"/>
                </a:cubicBezTo>
                <a:cubicBezTo>
                  <a:pt x="10260" y="1113"/>
                  <a:pt x="10166" y="1133"/>
                  <a:pt x="10062" y="1168"/>
                </a:cubicBezTo>
                <a:cubicBezTo>
                  <a:pt x="10121" y="1123"/>
                  <a:pt x="10180" y="1075"/>
                  <a:pt x="10235" y="1030"/>
                </a:cubicBezTo>
                <a:cubicBezTo>
                  <a:pt x="10267" y="1009"/>
                  <a:pt x="10284" y="974"/>
                  <a:pt x="10287" y="936"/>
                </a:cubicBezTo>
                <a:cubicBezTo>
                  <a:pt x="10291" y="901"/>
                  <a:pt x="10280" y="864"/>
                  <a:pt x="10256" y="835"/>
                </a:cubicBezTo>
                <a:cubicBezTo>
                  <a:pt x="10211" y="784"/>
                  <a:pt x="10159" y="742"/>
                  <a:pt x="10097" y="718"/>
                </a:cubicBezTo>
                <a:lnTo>
                  <a:pt x="10152" y="669"/>
                </a:lnTo>
                <a:cubicBezTo>
                  <a:pt x="10211" y="617"/>
                  <a:pt x="10214" y="534"/>
                  <a:pt x="10166" y="475"/>
                </a:cubicBezTo>
                <a:cubicBezTo>
                  <a:pt x="10139" y="445"/>
                  <a:pt x="10101" y="429"/>
                  <a:pt x="10063" y="429"/>
                </a:cubicBezTo>
                <a:cubicBezTo>
                  <a:pt x="10032" y="429"/>
                  <a:pt x="10000" y="439"/>
                  <a:pt x="9976" y="461"/>
                </a:cubicBezTo>
                <a:lnTo>
                  <a:pt x="9691" y="701"/>
                </a:lnTo>
                <a:cubicBezTo>
                  <a:pt x="9635" y="711"/>
                  <a:pt x="9581" y="728"/>
                  <a:pt x="9518" y="752"/>
                </a:cubicBezTo>
                <a:cubicBezTo>
                  <a:pt x="9522" y="735"/>
                  <a:pt x="9525" y="718"/>
                  <a:pt x="9528" y="701"/>
                </a:cubicBezTo>
                <a:cubicBezTo>
                  <a:pt x="9536" y="614"/>
                  <a:pt x="9504" y="555"/>
                  <a:pt x="9477" y="524"/>
                </a:cubicBezTo>
                <a:cubicBezTo>
                  <a:pt x="9386" y="416"/>
                  <a:pt x="9261" y="357"/>
                  <a:pt x="9109" y="351"/>
                </a:cubicBezTo>
                <a:cubicBezTo>
                  <a:pt x="9106" y="350"/>
                  <a:pt x="9102" y="350"/>
                  <a:pt x="9099" y="350"/>
                </a:cubicBezTo>
                <a:cubicBezTo>
                  <a:pt x="8878" y="350"/>
                  <a:pt x="8591" y="458"/>
                  <a:pt x="8257" y="666"/>
                </a:cubicBezTo>
                <a:cubicBezTo>
                  <a:pt x="8257" y="656"/>
                  <a:pt x="8260" y="648"/>
                  <a:pt x="8260" y="642"/>
                </a:cubicBezTo>
                <a:cubicBezTo>
                  <a:pt x="8271" y="524"/>
                  <a:pt x="8229" y="448"/>
                  <a:pt x="8194" y="406"/>
                </a:cubicBezTo>
                <a:cubicBezTo>
                  <a:pt x="8168" y="373"/>
                  <a:pt x="8129" y="356"/>
                  <a:pt x="8090" y="356"/>
                </a:cubicBezTo>
                <a:cubicBezTo>
                  <a:pt x="8059" y="356"/>
                  <a:pt x="8029" y="367"/>
                  <a:pt x="8004" y="389"/>
                </a:cubicBezTo>
                <a:lnTo>
                  <a:pt x="6840" y="1366"/>
                </a:lnTo>
                <a:cubicBezTo>
                  <a:pt x="7886" y="416"/>
                  <a:pt x="7883" y="413"/>
                  <a:pt x="7796" y="309"/>
                </a:cubicBezTo>
                <a:cubicBezTo>
                  <a:pt x="7720" y="215"/>
                  <a:pt x="7609" y="163"/>
                  <a:pt x="7478" y="160"/>
                </a:cubicBezTo>
                <a:cubicBezTo>
                  <a:pt x="7193" y="160"/>
                  <a:pt x="6805" y="381"/>
                  <a:pt x="6313" y="787"/>
                </a:cubicBezTo>
                <a:cubicBezTo>
                  <a:pt x="6334" y="742"/>
                  <a:pt x="6327" y="686"/>
                  <a:pt x="6293" y="648"/>
                </a:cubicBezTo>
                <a:cubicBezTo>
                  <a:pt x="6266" y="615"/>
                  <a:pt x="6227" y="597"/>
                  <a:pt x="6187" y="597"/>
                </a:cubicBezTo>
                <a:cubicBezTo>
                  <a:pt x="6157" y="597"/>
                  <a:pt x="6127" y="607"/>
                  <a:pt x="6101" y="627"/>
                </a:cubicBezTo>
                <a:cubicBezTo>
                  <a:pt x="5890" y="797"/>
                  <a:pt x="5045" y="1487"/>
                  <a:pt x="4078" y="2325"/>
                </a:cubicBezTo>
                <a:lnTo>
                  <a:pt x="2838" y="3368"/>
                </a:lnTo>
                <a:cubicBezTo>
                  <a:pt x="3794" y="2450"/>
                  <a:pt x="4889" y="1407"/>
                  <a:pt x="5783" y="565"/>
                </a:cubicBezTo>
                <a:cubicBezTo>
                  <a:pt x="5835" y="514"/>
                  <a:pt x="5842" y="434"/>
                  <a:pt x="5794" y="378"/>
                </a:cubicBezTo>
                <a:cubicBezTo>
                  <a:pt x="5759" y="336"/>
                  <a:pt x="5693" y="285"/>
                  <a:pt x="5578" y="282"/>
                </a:cubicBezTo>
                <a:cubicBezTo>
                  <a:pt x="5575" y="281"/>
                  <a:pt x="5571" y="281"/>
                  <a:pt x="5568" y="281"/>
                </a:cubicBezTo>
                <a:cubicBezTo>
                  <a:pt x="4929" y="281"/>
                  <a:pt x="2938" y="2149"/>
                  <a:pt x="1569" y="3507"/>
                </a:cubicBezTo>
                <a:cubicBezTo>
                  <a:pt x="1830" y="3223"/>
                  <a:pt x="2127" y="2911"/>
                  <a:pt x="2447" y="2582"/>
                </a:cubicBezTo>
                <a:cubicBezTo>
                  <a:pt x="3285" y="1844"/>
                  <a:pt x="4217" y="853"/>
                  <a:pt x="4487" y="562"/>
                </a:cubicBezTo>
                <a:cubicBezTo>
                  <a:pt x="4539" y="506"/>
                  <a:pt x="4536" y="423"/>
                  <a:pt x="4484" y="371"/>
                </a:cubicBezTo>
                <a:cubicBezTo>
                  <a:pt x="4457" y="345"/>
                  <a:pt x="4423" y="332"/>
                  <a:pt x="4388" y="332"/>
                </a:cubicBezTo>
                <a:cubicBezTo>
                  <a:pt x="4354" y="332"/>
                  <a:pt x="4320" y="344"/>
                  <a:pt x="4293" y="368"/>
                </a:cubicBezTo>
                <a:cubicBezTo>
                  <a:pt x="3403" y="1224"/>
                  <a:pt x="2699" y="1920"/>
                  <a:pt x="2151" y="2485"/>
                </a:cubicBezTo>
                <a:cubicBezTo>
                  <a:pt x="1806" y="2790"/>
                  <a:pt x="1518" y="3015"/>
                  <a:pt x="1337" y="3112"/>
                </a:cubicBezTo>
                <a:lnTo>
                  <a:pt x="3035" y="763"/>
                </a:lnTo>
                <a:cubicBezTo>
                  <a:pt x="3070" y="711"/>
                  <a:pt x="3070" y="642"/>
                  <a:pt x="3029" y="597"/>
                </a:cubicBezTo>
                <a:cubicBezTo>
                  <a:pt x="3021" y="586"/>
                  <a:pt x="3015" y="579"/>
                  <a:pt x="3000" y="573"/>
                </a:cubicBezTo>
                <a:cubicBezTo>
                  <a:pt x="3015" y="531"/>
                  <a:pt x="3004" y="482"/>
                  <a:pt x="2973" y="448"/>
                </a:cubicBezTo>
                <a:cubicBezTo>
                  <a:pt x="2947" y="417"/>
                  <a:pt x="2909" y="401"/>
                  <a:pt x="2870" y="401"/>
                </a:cubicBezTo>
                <a:cubicBezTo>
                  <a:pt x="2842" y="401"/>
                  <a:pt x="2814" y="410"/>
                  <a:pt x="2789" y="427"/>
                </a:cubicBezTo>
                <a:cubicBezTo>
                  <a:pt x="2578" y="583"/>
                  <a:pt x="2197" y="870"/>
                  <a:pt x="1791" y="1192"/>
                </a:cubicBezTo>
                <a:cubicBezTo>
                  <a:pt x="2013" y="891"/>
                  <a:pt x="2266" y="552"/>
                  <a:pt x="2516" y="229"/>
                </a:cubicBezTo>
                <a:cubicBezTo>
                  <a:pt x="2554" y="178"/>
                  <a:pt x="2551" y="108"/>
                  <a:pt x="2512" y="56"/>
                </a:cubicBezTo>
                <a:cubicBezTo>
                  <a:pt x="2488" y="28"/>
                  <a:pt x="2433" y="4"/>
                  <a:pt x="2394" y="0"/>
                </a:cubicBezTo>
                <a:cubicBezTo>
                  <a:pt x="2392" y="0"/>
                  <a:pt x="2389" y="0"/>
                  <a:pt x="2386"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Tree>
    <p:extLst>
      <p:ext uri="{BB962C8B-B14F-4D97-AF65-F5344CB8AC3E}">
        <p14:creationId xmlns:p14="http://schemas.microsoft.com/office/powerpoint/2010/main" val="2531315518"/>
      </p:ext>
    </p:extLst>
  </p:cSld>
  <p:clrMapOvr>
    <a:overrideClrMapping bg1="lt1" tx1="dk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40C8-CDA5-4FE9-8F32-3439A8372A50}"/>
              </a:ext>
            </a:extLst>
          </p:cNvPr>
          <p:cNvSpPr>
            <a:spLocks noGrp="1"/>
          </p:cNvSpPr>
          <p:nvPr>
            <p:ph type="title"/>
          </p:nvPr>
        </p:nvSpPr>
        <p:spPr/>
        <p:txBody>
          <a:bodyPr>
            <a:normAutofit fontScale="90000"/>
          </a:bodyPr>
          <a:lstStyle/>
          <a:p>
            <a:pPr>
              <a:defRPr/>
            </a:pPr>
            <a:r>
              <a:rPr lang="en-US" dirty="0"/>
              <a:t>LANGKAH-LANGKAH MEMBUAT ERD</a:t>
            </a:r>
          </a:p>
        </p:txBody>
      </p:sp>
      <p:sp>
        <p:nvSpPr>
          <p:cNvPr id="3" name="Content Placeholder 2">
            <a:extLst>
              <a:ext uri="{FF2B5EF4-FFF2-40B4-BE49-F238E27FC236}">
                <a16:creationId xmlns:a16="http://schemas.microsoft.com/office/drawing/2014/main" id="{72F28093-123F-429D-9EAA-618CFA654ADA}"/>
              </a:ext>
            </a:extLst>
          </p:cNvPr>
          <p:cNvSpPr>
            <a:spLocks noGrp="1"/>
          </p:cNvSpPr>
          <p:nvPr>
            <p:ph sz="quarter" idx="4294967295"/>
          </p:nvPr>
        </p:nvSpPr>
        <p:spPr>
          <a:xfrm>
            <a:off x="1433514" y="1152525"/>
            <a:ext cx="6132540" cy="3455988"/>
          </a:xfrm>
        </p:spPr>
        <p:txBody>
          <a:bodyPr>
            <a:normAutofit/>
          </a:bodyPr>
          <a:lstStyle/>
          <a:p>
            <a:pPr>
              <a:defRPr/>
            </a:pPr>
            <a:r>
              <a:rPr lang="id-ID" dirty="0"/>
              <a:t>Mengidentifikasikan dan menetapkan seluruh himpunan entitas yang akan terlibat.</a:t>
            </a:r>
            <a:endParaRPr lang="en-US" dirty="0"/>
          </a:p>
          <a:p>
            <a:pPr>
              <a:defRPr/>
            </a:pPr>
            <a:r>
              <a:rPr lang="id-ID" dirty="0"/>
              <a:t>Menentukan atribut-atribut key dari masing-masing himpunan entitas.</a:t>
            </a:r>
            <a:endParaRPr lang="en-US" dirty="0"/>
          </a:p>
          <a:p>
            <a:pPr>
              <a:defRPr/>
            </a:pPr>
            <a:r>
              <a:rPr lang="id-ID" dirty="0"/>
              <a:t>Mengidentifikasikan dan menetapkan seluruh himpunan relasi diantara himpunan entitas yang ada beserta foreign key-nya.</a:t>
            </a:r>
            <a:endParaRPr lang="en-US" dirty="0"/>
          </a:p>
          <a:p>
            <a:pPr>
              <a:defRPr/>
            </a:pPr>
            <a:r>
              <a:rPr lang="id-ID" dirty="0"/>
              <a:t>Menentukan derajat dan cardinality rasio relasi untuk setiap himpunan relasi</a:t>
            </a:r>
            <a:endParaRPr lang="en-US" dirty="0"/>
          </a:p>
          <a:p>
            <a:pPr>
              <a:defRPr/>
            </a:pPr>
            <a:r>
              <a:rPr lang="id-ID" dirty="0"/>
              <a:t>Melengkapi himpunan relasi dengan atribut-atribut yang bukan kunci (non-key).</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1D09-4068-4EE0-8805-596710C29B37}"/>
              </a:ext>
            </a:extLst>
          </p:cNvPr>
          <p:cNvSpPr>
            <a:spLocks noGrp="1"/>
          </p:cNvSpPr>
          <p:nvPr>
            <p:ph type="title"/>
          </p:nvPr>
        </p:nvSpPr>
        <p:spPr/>
        <p:txBody>
          <a:bodyPr/>
          <a:lstStyle/>
          <a:p>
            <a:pPr>
              <a:defRPr/>
            </a:pPr>
            <a:r>
              <a:rPr lang="en-US" dirty="0"/>
              <a:t>CONTOH STUDY KASUS</a:t>
            </a:r>
          </a:p>
        </p:txBody>
      </p:sp>
      <p:sp>
        <p:nvSpPr>
          <p:cNvPr id="3" name="Content Placeholder 2">
            <a:extLst>
              <a:ext uri="{FF2B5EF4-FFF2-40B4-BE49-F238E27FC236}">
                <a16:creationId xmlns:a16="http://schemas.microsoft.com/office/drawing/2014/main" id="{5209F3BE-2BBB-4E70-87C5-971CA538AF9B}"/>
              </a:ext>
            </a:extLst>
          </p:cNvPr>
          <p:cNvSpPr>
            <a:spLocks noGrp="1"/>
          </p:cNvSpPr>
          <p:nvPr>
            <p:ph sz="quarter" idx="4294967295"/>
          </p:nvPr>
        </p:nvSpPr>
        <p:spPr>
          <a:xfrm>
            <a:off x="1433514" y="1152525"/>
            <a:ext cx="6259192" cy="3455988"/>
          </a:xfrm>
        </p:spPr>
        <p:txBody>
          <a:bodyPr>
            <a:normAutofit/>
          </a:bodyPr>
          <a:lstStyle/>
          <a:p>
            <a:pPr marL="0" indent="0">
              <a:spcBef>
                <a:spcPts val="580"/>
              </a:spcBef>
              <a:defRPr/>
            </a:pPr>
            <a:r>
              <a:rPr lang="id-ID" sz="1400" dirty="0"/>
              <a:t>Suatu perguruan tinggi mempunyai banyak mahasiswa. Setiap mhs biasanya mengikuti beberapa mata kuliah. Suatu mata kuliah diajarkan oleh seorang Dosen dan seorang Dosen bisa mengajar beberapa mata kuliah. Dan seorang Dosen mengajar beberapa mahasiswa . Pada Entitas Mahasiswa diperlukan informasi tentang NPM, Nama_Mhs, Alamat_Mhs dan Jurusan, sedangkan Mata Kuliah diperlukan informasi tentang Kd_MK, Nm_Mk, SKS, Semester, sedangkan Dosen diperlukan juga informasi tentang Kd_Dosen, Nama_Dosen, NIDN.</a:t>
            </a:r>
          </a:p>
          <a:p>
            <a:pPr>
              <a:buFont typeface="Wingdings 3" panose="05040102010807070707" pitchFamily="18" charset="2"/>
              <a:buNone/>
              <a:defRPr/>
            </a:pPr>
            <a:endParaRPr lang="en-US" dirty="0"/>
          </a:p>
          <a:p>
            <a:pPr>
              <a:buFont typeface="Wingdings 3" panose="05040102010807070707" pitchFamily="18" charset="2"/>
              <a:buNone/>
              <a:defRPr/>
            </a:pPr>
            <a:endParaRPr lang="en-US" dirty="0"/>
          </a:p>
          <a:p>
            <a:pPr>
              <a:buFont typeface="Wingdings 3" panose="05040102010807070707" pitchFamily="18" charset="2"/>
              <a:buNone/>
              <a:defRPr/>
            </a:pPr>
            <a:r>
              <a:rPr lang="id-ID" dirty="0"/>
              <a:t>Buatlah ERD-nya !</a:t>
            </a:r>
            <a:endParaRPr lang="en-US" dirty="0"/>
          </a:p>
          <a:p>
            <a:pPr>
              <a:buFont typeface="Wingdings 3" panose="05040102010807070707" pitchFamily="18" charset="2"/>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3784B8C8-B493-45B2-9369-DD2D982F5466}"/>
              </a:ext>
            </a:extLst>
          </p:cNvPr>
          <p:cNvSpPr>
            <a:spLocks noGrp="1"/>
          </p:cNvSpPr>
          <p:nvPr>
            <p:ph type="subTitle" idx="1"/>
          </p:nvPr>
        </p:nvSpPr>
        <p:spPr>
          <a:xfrm flipH="1">
            <a:off x="1819412" y="1361250"/>
            <a:ext cx="6863342" cy="2421000"/>
          </a:xfrm>
        </p:spPr>
        <p:txBody>
          <a:bodyPr/>
          <a:lstStyle/>
          <a:p>
            <a:pPr algn="l" eaLnBrk="1" hangingPunct="1">
              <a:buFont typeface="Arial" panose="020B0604020202020204" pitchFamily="34" charset="0"/>
              <a:buChar char="•"/>
            </a:pPr>
            <a:r>
              <a:rPr lang="en-US" altLang="en-US" sz="1600" dirty="0" err="1"/>
              <a:t>Tahap</a:t>
            </a:r>
            <a:r>
              <a:rPr lang="en-US" altLang="en-US" sz="1600" dirty="0"/>
              <a:t> </a:t>
            </a:r>
            <a:r>
              <a:rPr lang="en-US" altLang="en-US" sz="1600" dirty="0" err="1"/>
              <a:t>Normalisasi</a:t>
            </a:r>
            <a:r>
              <a:rPr lang="en-US" altLang="en-US" sz="1600" dirty="0"/>
              <a:t> </a:t>
            </a:r>
            <a:r>
              <a:rPr lang="en-US" altLang="en-US" sz="1600" dirty="0" err="1"/>
              <a:t>dimulai</a:t>
            </a:r>
            <a:r>
              <a:rPr lang="en-US" altLang="en-US" sz="1600" dirty="0"/>
              <a:t> </a:t>
            </a:r>
            <a:r>
              <a:rPr lang="en-US" altLang="en-US" sz="1600" dirty="0" err="1"/>
              <a:t>dari</a:t>
            </a:r>
            <a:r>
              <a:rPr lang="en-US" altLang="en-US" sz="1600" dirty="0"/>
              <a:t> </a:t>
            </a:r>
            <a:r>
              <a:rPr lang="en-US" altLang="en-US" sz="1600" dirty="0" err="1"/>
              <a:t>tahap</a:t>
            </a:r>
            <a:r>
              <a:rPr lang="en-US" altLang="en-US" sz="1600" dirty="0"/>
              <a:t> paling </a:t>
            </a:r>
            <a:r>
              <a:rPr lang="en-US" altLang="en-US" sz="1600" dirty="0" err="1"/>
              <a:t>ringan</a:t>
            </a:r>
            <a:r>
              <a:rPr lang="en-US" altLang="en-US" sz="1600" dirty="0"/>
              <a:t> (1NF) </a:t>
            </a:r>
            <a:r>
              <a:rPr lang="en-US" altLang="en-US" sz="1600" dirty="0" err="1"/>
              <a:t>hingga</a:t>
            </a:r>
            <a:r>
              <a:rPr lang="en-US" altLang="en-US" sz="1600" dirty="0"/>
              <a:t> paling </a:t>
            </a:r>
            <a:r>
              <a:rPr lang="en-US" altLang="en-US" sz="1600" dirty="0" err="1"/>
              <a:t>ketat</a:t>
            </a:r>
            <a:r>
              <a:rPr lang="en-US" altLang="en-US" sz="1600" dirty="0"/>
              <a:t> (5NF) </a:t>
            </a:r>
          </a:p>
          <a:p>
            <a:pPr algn="l" eaLnBrk="1" hangingPunct="1">
              <a:buFont typeface="Arial" panose="020B0604020202020204" pitchFamily="34" charset="0"/>
              <a:buChar char="•"/>
            </a:pPr>
            <a:r>
              <a:rPr lang="en-US" altLang="en-US" sz="1600" dirty="0" err="1"/>
              <a:t>Biasanya</a:t>
            </a:r>
            <a:r>
              <a:rPr lang="en-US" altLang="en-US" sz="1600" dirty="0"/>
              <a:t> </a:t>
            </a:r>
            <a:r>
              <a:rPr lang="en-US" altLang="en-US" sz="1600" dirty="0" err="1"/>
              <a:t>hanya</a:t>
            </a:r>
            <a:r>
              <a:rPr lang="en-US" altLang="en-US" sz="1600" dirty="0"/>
              <a:t> </a:t>
            </a:r>
            <a:r>
              <a:rPr lang="en-US" altLang="en-US" sz="1600" dirty="0" err="1"/>
              <a:t>sampai</a:t>
            </a:r>
            <a:r>
              <a:rPr lang="en-US" altLang="en-US" sz="1600" dirty="0"/>
              <a:t> pada </a:t>
            </a:r>
            <a:r>
              <a:rPr lang="en-US" altLang="en-US" sz="1600" dirty="0" err="1"/>
              <a:t>tingkat</a:t>
            </a:r>
            <a:r>
              <a:rPr lang="en-US" altLang="en-US" sz="1600" dirty="0"/>
              <a:t> 3NF </a:t>
            </a:r>
            <a:r>
              <a:rPr lang="en-US" altLang="en-US" sz="1600" dirty="0" err="1"/>
              <a:t>atau</a:t>
            </a:r>
            <a:r>
              <a:rPr lang="en-US" altLang="en-US" sz="1600" dirty="0"/>
              <a:t> BCNF </a:t>
            </a:r>
            <a:r>
              <a:rPr lang="en-US" altLang="en-US" sz="1600" dirty="0" err="1"/>
              <a:t>karena</a:t>
            </a:r>
            <a:r>
              <a:rPr lang="en-US" altLang="en-US" sz="1600" dirty="0"/>
              <a:t> </a:t>
            </a:r>
            <a:r>
              <a:rPr lang="en-US" altLang="en-US" sz="1600" dirty="0" err="1"/>
              <a:t>sudah</a:t>
            </a:r>
            <a:r>
              <a:rPr lang="en-US" altLang="en-US" sz="1600" dirty="0"/>
              <a:t> </a:t>
            </a:r>
            <a:r>
              <a:rPr lang="en-US" altLang="en-US" sz="1600" dirty="0" err="1"/>
              <a:t>cukup</a:t>
            </a:r>
            <a:r>
              <a:rPr lang="en-US" altLang="en-US" sz="1600" dirty="0"/>
              <a:t> </a:t>
            </a:r>
            <a:r>
              <a:rPr lang="en-US" altLang="en-US" sz="1600" dirty="0" err="1"/>
              <a:t>memadai</a:t>
            </a:r>
            <a:r>
              <a:rPr lang="en-US" altLang="en-US" sz="1600" dirty="0"/>
              <a:t> </a:t>
            </a:r>
            <a:r>
              <a:rPr lang="en-US" altLang="en-US" sz="1600" dirty="0" err="1"/>
              <a:t>untuk</a:t>
            </a:r>
            <a:r>
              <a:rPr lang="en-US" altLang="en-US" sz="1600" dirty="0"/>
              <a:t> </a:t>
            </a:r>
            <a:r>
              <a:rPr lang="en-US" altLang="en-US" sz="1600" dirty="0" err="1"/>
              <a:t>menghasilkan</a:t>
            </a:r>
            <a:r>
              <a:rPr lang="en-US" altLang="en-US" sz="1600" dirty="0"/>
              <a:t> </a:t>
            </a:r>
            <a:r>
              <a:rPr lang="en-US" altLang="en-US" sz="1600" dirty="0" err="1"/>
              <a:t>tabel-tabel</a:t>
            </a:r>
            <a:r>
              <a:rPr lang="en-US" altLang="en-US" sz="1600" dirty="0"/>
              <a:t> yang </a:t>
            </a:r>
            <a:r>
              <a:rPr lang="en-US" altLang="en-US" sz="1600" dirty="0" err="1"/>
              <a:t>berkualitas</a:t>
            </a:r>
            <a:r>
              <a:rPr lang="en-US" altLang="en-US" sz="1600" dirty="0"/>
              <a:t> </a:t>
            </a:r>
            <a:r>
              <a:rPr lang="en-US" altLang="en-US" sz="1600" dirty="0" err="1"/>
              <a:t>baik</a:t>
            </a:r>
            <a:r>
              <a:rPr lang="en-US" altLang="en-US" sz="1600" dirty="0"/>
              <a:t>.</a:t>
            </a:r>
          </a:p>
          <a:p>
            <a:pPr algn="l" eaLnBrk="1" hangingPunct="1">
              <a:buFont typeface="Arial" panose="020B0604020202020204" pitchFamily="34" charset="0"/>
              <a:buChar char="•"/>
            </a:pPr>
            <a:r>
              <a:rPr lang="en-US" altLang="en-US" sz="1600" dirty="0" err="1"/>
              <a:t>Urutan</a:t>
            </a:r>
            <a:r>
              <a:rPr lang="en-US" altLang="en-US" sz="1600" dirty="0"/>
              <a:t>: 1NF, 2NF, 3NF, BCNF, 4NF, 5NF</a:t>
            </a:r>
          </a:p>
        </p:txBody>
      </p:sp>
      <p:sp>
        <p:nvSpPr>
          <p:cNvPr id="12290" name="Title 1">
            <a:extLst>
              <a:ext uri="{FF2B5EF4-FFF2-40B4-BE49-F238E27FC236}">
                <a16:creationId xmlns:a16="http://schemas.microsoft.com/office/drawing/2014/main" id="{BD017EEA-2112-47DB-B623-76FEB78BB125}"/>
              </a:ext>
            </a:extLst>
          </p:cNvPr>
          <p:cNvSpPr>
            <a:spLocks noGrp="1"/>
          </p:cNvSpPr>
          <p:nvPr>
            <p:ph type="title"/>
          </p:nvPr>
        </p:nvSpPr>
        <p:spPr/>
        <p:txBody>
          <a:bodyPr/>
          <a:lstStyle/>
          <a:p>
            <a:pPr>
              <a:defRPr/>
            </a:pPr>
            <a:r>
              <a:rPr lang="en-US"/>
              <a:t>Tahapan Normalisasi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a:off x="535503" y="640168"/>
            <a:ext cx="6697200" cy="3759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3600" dirty="0">
                <a:solidFill>
                  <a:schemeClr val="bg1"/>
                </a:solidFill>
              </a:rPr>
              <a:t>1. SEDERHANAKAN SOAL</a:t>
            </a:r>
            <a:endParaRPr sz="3600" dirty="0">
              <a:solidFill>
                <a:schemeClr val="bg1"/>
              </a:solidFill>
            </a:endParaRPr>
          </a:p>
        </p:txBody>
      </p:sp>
      <p:sp>
        <p:nvSpPr>
          <p:cNvPr id="623" name="Google Shape;623;p35"/>
          <p:cNvSpPr txBox="1">
            <a:spLocks noGrp="1"/>
          </p:cNvSpPr>
          <p:nvPr>
            <p:ph type="subTitle" idx="4294967295"/>
          </p:nvPr>
        </p:nvSpPr>
        <p:spPr>
          <a:xfrm flipH="1">
            <a:off x="1426127" y="1215321"/>
            <a:ext cx="7659149" cy="3781425"/>
          </a:xfrm>
          <a:prstGeom prst="rect">
            <a:avLst/>
          </a:prstGeom>
        </p:spPr>
        <p:txBody>
          <a:bodyPr spcFirstLastPara="1" wrap="square" lIns="0" tIns="0" rIns="0" bIns="0" anchor="t" anchorCtr="0">
            <a:noAutofit/>
          </a:bodyPr>
          <a:lstStyle/>
          <a:p>
            <a:pPr marL="0" indent="0" algn="l">
              <a:lnSpc>
                <a:spcPct val="100000"/>
              </a:lnSpc>
              <a:spcBef>
                <a:spcPts val="580"/>
              </a:spcBef>
              <a:defRPr/>
            </a:pPr>
            <a:r>
              <a:rPr lang="id-ID" sz="1600" dirty="0"/>
              <a:t>Suatu perguruan tinggi </a:t>
            </a:r>
            <a:r>
              <a:rPr lang="en-US" sz="1600" dirty="0"/>
              <a:t> -</a:t>
            </a:r>
            <a:r>
              <a:rPr lang="en-US" sz="1600" dirty="0" err="1"/>
              <a:t>mempunyai</a:t>
            </a:r>
            <a:r>
              <a:rPr lang="en-US" sz="1600" dirty="0"/>
              <a:t>- </a:t>
            </a:r>
            <a:r>
              <a:rPr lang="en-US" sz="1600" dirty="0" err="1"/>
              <a:t>banyak</a:t>
            </a:r>
            <a:r>
              <a:rPr lang="en-US" sz="1600" dirty="0"/>
              <a:t> </a:t>
            </a:r>
            <a:r>
              <a:rPr lang="id-ID" sz="1600" dirty="0"/>
              <a:t>mahasiswa.</a:t>
            </a:r>
            <a:endParaRPr lang="en-US" sz="1600" dirty="0"/>
          </a:p>
          <a:p>
            <a:pPr marL="0" indent="0" algn="l">
              <a:lnSpc>
                <a:spcPct val="100000"/>
              </a:lnSpc>
              <a:spcBef>
                <a:spcPts val="580"/>
              </a:spcBef>
              <a:defRPr/>
            </a:pPr>
            <a:r>
              <a:rPr lang="id-ID" sz="1600" dirty="0"/>
              <a:t> </a:t>
            </a:r>
            <a:r>
              <a:rPr lang="en-US" sz="1600" dirty="0"/>
              <a:t>1 </a:t>
            </a:r>
            <a:r>
              <a:rPr lang="en-US" sz="1600" dirty="0" err="1"/>
              <a:t>mahasiswa</a:t>
            </a:r>
            <a:r>
              <a:rPr lang="en-US" sz="1600" dirty="0"/>
              <a:t> – </a:t>
            </a:r>
            <a:r>
              <a:rPr lang="en-US" sz="1600" dirty="0" err="1"/>
              <a:t>mengambil</a:t>
            </a:r>
            <a:r>
              <a:rPr lang="en-US" sz="1600" dirty="0"/>
              <a:t>- </a:t>
            </a:r>
            <a:r>
              <a:rPr lang="en-US" sz="1600" dirty="0" err="1"/>
              <a:t>beberapa</a:t>
            </a:r>
            <a:r>
              <a:rPr lang="en-US" sz="1600" dirty="0"/>
              <a:t> </a:t>
            </a:r>
            <a:r>
              <a:rPr lang="en-US" sz="1600" dirty="0" err="1"/>
              <a:t>mata</a:t>
            </a:r>
            <a:r>
              <a:rPr lang="en-US" sz="1600" dirty="0"/>
              <a:t> </a:t>
            </a:r>
            <a:r>
              <a:rPr lang="en-US" sz="1600" dirty="0" err="1"/>
              <a:t>kuliah</a:t>
            </a:r>
            <a:endParaRPr lang="en-US" sz="1600" dirty="0"/>
          </a:p>
          <a:p>
            <a:pPr marL="0" indent="0" algn="l">
              <a:lnSpc>
                <a:spcPct val="100000"/>
              </a:lnSpc>
              <a:spcBef>
                <a:spcPts val="580"/>
              </a:spcBef>
              <a:defRPr/>
            </a:pPr>
            <a:endParaRPr lang="en-US" sz="1600" dirty="0"/>
          </a:p>
          <a:p>
            <a:pPr marL="0" indent="0" algn="l">
              <a:lnSpc>
                <a:spcPct val="100000"/>
              </a:lnSpc>
              <a:spcBef>
                <a:spcPts val="580"/>
              </a:spcBef>
              <a:defRPr/>
            </a:pPr>
            <a:r>
              <a:rPr lang="en-US" sz="1600" dirty="0" err="1"/>
              <a:t>Matakuliah</a:t>
            </a:r>
            <a:r>
              <a:rPr lang="en-US" sz="1600" dirty="0"/>
              <a:t> – </a:t>
            </a:r>
            <a:r>
              <a:rPr lang="en-US" sz="1600" dirty="0" err="1"/>
              <a:t>diajarkan</a:t>
            </a:r>
            <a:r>
              <a:rPr lang="en-US" sz="1600" dirty="0"/>
              <a:t> –</a:t>
            </a:r>
            <a:r>
              <a:rPr lang="en-US" sz="1600" dirty="0" err="1"/>
              <a:t>seorang</a:t>
            </a:r>
            <a:r>
              <a:rPr lang="en-US" sz="1600" dirty="0"/>
              <a:t> </a:t>
            </a:r>
            <a:r>
              <a:rPr lang="en-US" sz="1600" dirty="0" err="1"/>
              <a:t>dosen</a:t>
            </a:r>
            <a:endParaRPr lang="en-US" sz="1600" dirty="0"/>
          </a:p>
          <a:p>
            <a:pPr marL="0" indent="0" algn="l">
              <a:lnSpc>
                <a:spcPct val="100000"/>
              </a:lnSpc>
              <a:spcBef>
                <a:spcPts val="580"/>
              </a:spcBef>
              <a:defRPr/>
            </a:pPr>
            <a:r>
              <a:rPr lang="en-US" sz="1600" dirty="0" err="1"/>
              <a:t>Dosen</a:t>
            </a:r>
            <a:r>
              <a:rPr lang="en-US" sz="1600" dirty="0"/>
              <a:t> – </a:t>
            </a:r>
            <a:r>
              <a:rPr lang="en-US" sz="1600" dirty="0" err="1"/>
              <a:t>mengajar</a:t>
            </a:r>
            <a:r>
              <a:rPr lang="en-US" sz="1600" dirty="0"/>
              <a:t>- </a:t>
            </a:r>
            <a:r>
              <a:rPr lang="en-US" sz="1600" dirty="0" err="1"/>
              <a:t>beberapa</a:t>
            </a:r>
            <a:r>
              <a:rPr lang="en-US" sz="1600" dirty="0"/>
              <a:t> </a:t>
            </a:r>
            <a:r>
              <a:rPr lang="en-US" sz="1600" dirty="0" err="1"/>
              <a:t>mata</a:t>
            </a:r>
            <a:r>
              <a:rPr lang="en-US" sz="1600" dirty="0"/>
              <a:t> </a:t>
            </a:r>
            <a:r>
              <a:rPr lang="en-US" sz="1600" dirty="0" err="1"/>
              <a:t>kuliah</a:t>
            </a:r>
            <a:endParaRPr lang="en-US" sz="1600" dirty="0"/>
          </a:p>
          <a:p>
            <a:pPr marL="0" indent="0" algn="l">
              <a:lnSpc>
                <a:spcPct val="100000"/>
              </a:lnSpc>
              <a:spcBef>
                <a:spcPts val="580"/>
              </a:spcBef>
              <a:defRPr/>
            </a:pPr>
            <a:r>
              <a:rPr lang="en-US" sz="1600" dirty="0" err="1"/>
              <a:t>Dosen</a:t>
            </a:r>
            <a:r>
              <a:rPr lang="en-US" sz="1600" dirty="0"/>
              <a:t> – </a:t>
            </a:r>
            <a:r>
              <a:rPr lang="en-US" sz="1600" dirty="0" err="1"/>
              <a:t>mengajar</a:t>
            </a:r>
            <a:r>
              <a:rPr lang="en-US" sz="1600" dirty="0"/>
              <a:t>- </a:t>
            </a:r>
            <a:r>
              <a:rPr lang="en-US" sz="1600" dirty="0" err="1"/>
              <a:t>beberapa</a:t>
            </a:r>
            <a:r>
              <a:rPr lang="en-US" sz="1600" dirty="0"/>
              <a:t> </a:t>
            </a:r>
            <a:r>
              <a:rPr lang="en-US" sz="1600" dirty="0" err="1"/>
              <a:t>mahasiswa</a:t>
            </a:r>
            <a:endParaRPr lang="en-US" sz="1600" dirty="0"/>
          </a:p>
          <a:p>
            <a:pPr marL="0" indent="0" algn="l">
              <a:lnSpc>
                <a:spcPct val="100000"/>
              </a:lnSpc>
              <a:spcBef>
                <a:spcPts val="580"/>
              </a:spcBef>
              <a:defRPr/>
            </a:pPr>
            <a:endParaRPr lang="en-US" sz="1600" dirty="0"/>
          </a:p>
          <a:p>
            <a:pPr marL="0" indent="0" algn="l">
              <a:lnSpc>
                <a:spcPct val="100000"/>
              </a:lnSpc>
              <a:spcBef>
                <a:spcPts val="580"/>
              </a:spcBef>
              <a:defRPr/>
            </a:pPr>
            <a:r>
              <a:rPr lang="id-ID" sz="1600" dirty="0"/>
              <a:t>Mahasiswa </a:t>
            </a:r>
            <a:r>
              <a:rPr lang="en-US" sz="1600" dirty="0"/>
              <a:t>= </a:t>
            </a:r>
            <a:r>
              <a:rPr lang="id-ID" sz="1600" dirty="0"/>
              <a:t>N</a:t>
            </a:r>
            <a:r>
              <a:rPr lang="en-ID" sz="1600" dirty="0"/>
              <a:t>P</a:t>
            </a:r>
            <a:r>
              <a:rPr lang="id-ID" sz="1600" dirty="0"/>
              <a:t>M, Nama_Mhs, Alamat_Mhs dan Jurusan</a:t>
            </a:r>
            <a:endParaRPr lang="en-US" sz="1600" dirty="0"/>
          </a:p>
          <a:p>
            <a:pPr marL="0" indent="0" algn="l">
              <a:lnSpc>
                <a:spcPct val="100000"/>
              </a:lnSpc>
              <a:spcBef>
                <a:spcPts val="580"/>
              </a:spcBef>
              <a:defRPr/>
            </a:pPr>
            <a:r>
              <a:rPr lang="id-ID" sz="1600" dirty="0"/>
              <a:t>Mata Kuliah</a:t>
            </a:r>
            <a:r>
              <a:rPr lang="en-US" sz="1600" dirty="0"/>
              <a:t>=</a:t>
            </a:r>
            <a:r>
              <a:rPr lang="id-ID" sz="1600" dirty="0"/>
              <a:t> Kd_MK, Nm_Mk, SKS, Semester</a:t>
            </a:r>
            <a:endParaRPr lang="en-US" sz="1600" dirty="0"/>
          </a:p>
          <a:p>
            <a:pPr marL="0" indent="0" algn="l">
              <a:lnSpc>
                <a:spcPct val="100000"/>
              </a:lnSpc>
              <a:spcBef>
                <a:spcPts val="580"/>
              </a:spcBef>
              <a:defRPr/>
            </a:pPr>
            <a:r>
              <a:rPr lang="id-ID" sz="1600" dirty="0"/>
              <a:t>Dosen </a:t>
            </a:r>
            <a:r>
              <a:rPr lang="en-US" sz="1600" dirty="0"/>
              <a:t>= </a:t>
            </a:r>
            <a:r>
              <a:rPr lang="id-ID" sz="1600" dirty="0"/>
              <a:t>Kd_Dosen, Nama_Dosen</a:t>
            </a:r>
            <a:r>
              <a:rPr lang="en-ID" sz="1600" dirty="0"/>
              <a:t>, NIDN</a:t>
            </a:r>
            <a:r>
              <a:rPr lang="id-ID" sz="1600" dirty="0"/>
              <a:t>.</a:t>
            </a:r>
            <a:endParaRPr lang="en-US" sz="1600" dirty="0"/>
          </a:p>
          <a:p>
            <a:pPr marL="0" lvl="0" indent="0" algn="l" rtl="0">
              <a:lnSpc>
                <a:spcPct val="100000"/>
              </a:lnSpc>
              <a:spcBef>
                <a:spcPts val="0"/>
              </a:spcBef>
              <a:spcAft>
                <a:spcPts val="0"/>
              </a:spcAft>
              <a:buClr>
                <a:schemeClr val="dk1"/>
              </a:buClr>
              <a:buSzPts val="1100"/>
              <a:buFont typeface="Arial"/>
              <a:buNone/>
            </a:pPr>
            <a:endParaRPr sz="1600" dirty="0"/>
          </a:p>
          <a:p>
            <a:pPr marL="0" lvl="0" indent="0" algn="l" rtl="0">
              <a:lnSpc>
                <a:spcPct val="100000"/>
              </a:lnSpc>
              <a:spcBef>
                <a:spcPts val="0"/>
              </a:spcBef>
              <a:spcAft>
                <a:spcPts val="0"/>
              </a:spcAft>
              <a:buNone/>
            </a:pPr>
            <a:endParaRPr sz="1600" dirty="0"/>
          </a:p>
        </p:txBody>
      </p:sp>
      <p:sp>
        <p:nvSpPr>
          <p:cNvPr id="6" name="Google Shape;623;p35"/>
          <p:cNvSpPr txBox="1">
            <a:spLocks/>
          </p:cNvSpPr>
          <p:nvPr/>
        </p:nvSpPr>
        <p:spPr>
          <a:xfrm flipH="1">
            <a:off x="6986016" y="936234"/>
            <a:ext cx="6854950" cy="40605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1pPr>
            <a:lvl2pPr marL="914400" marR="0" lvl="1"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2pPr>
            <a:lvl3pPr marL="1371600" marR="0" lvl="2"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3pPr>
            <a:lvl4pPr marL="1828800" marR="0" lvl="3"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4pPr>
            <a:lvl5pPr marL="2286000" marR="0" lvl="4"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5pPr>
            <a:lvl6pPr marL="2743200" marR="0" lvl="5"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6pPr>
            <a:lvl7pPr marL="3200400" marR="0" lvl="6"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7pPr>
            <a:lvl8pPr marL="3657600" marR="0" lvl="7"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8pPr>
            <a:lvl9pPr marL="4114800" marR="0" lvl="8"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9pPr>
          </a:lstStyle>
          <a:p>
            <a:pPr marL="0" indent="0"/>
            <a:endParaRPr lang="id-ID" sz="2400" dirty="0"/>
          </a:p>
        </p:txBody>
      </p:sp>
    </p:spTree>
    <p:extLst>
      <p:ext uri="{BB962C8B-B14F-4D97-AF65-F5344CB8AC3E}">
        <p14:creationId xmlns:p14="http://schemas.microsoft.com/office/powerpoint/2010/main" val="2742008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a:off x="713225" y="536895"/>
            <a:ext cx="7056600" cy="38480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solidFill>
                  <a:schemeClr val="bg1"/>
                </a:solidFill>
              </a:rPr>
              <a:t>2. TENTUKAN ENTITAS</a:t>
            </a:r>
            <a:endParaRPr sz="3200" dirty="0">
              <a:solidFill>
                <a:schemeClr val="bg1"/>
              </a:solidFill>
            </a:endParaRPr>
          </a:p>
        </p:txBody>
      </p:sp>
      <p:sp>
        <p:nvSpPr>
          <p:cNvPr id="623" name="Google Shape;623;p35"/>
          <p:cNvSpPr txBox="1">
            <a:spLocks noGrp="1"/>
          </p:cNvSpPr>
          <p:nvPr>
            <p:ph type="subTitle" idx="4294967295"/>
          </p:nvPr>
        </p:nvSpPr>
        <p:spPr>
          <a:xfrm flipH="1">
            <a:off x="1199625" y="1282751"/>
            <a:ext cx="7944373" cy="3435299"/>
          </a:xfrm>
          <a:prstGeom prst="rect">
            <a:avLst/>
          </a:prstGeom>
        </p:spPr>
        <p:txBody>
          <a:bodyPr spcFirstLastPara="1" wrap="square" lIns="0" tIns="0" rIns="0" bIns="0" anchor="t" anchorCtr="0">
            <a:noAutofit/>
          </a:bodyPr>
          <a:lstStyle/>
          <a:p>
            <a:pPr marL="0" indent="0" algn="l">
              <a:lnSpc>
                <a:spcPct val="100000"/>
              </a:lnSpc>
              <a:spcBef>
                <a:spcPts val="580"/>
              </a:spcBef>
              <a:defRPr/>
            </a:pPr>
            <a:r>
              <a:rPr lang="id-ID" sz="1600" dirty="0"/>
              <a:t>Suatu perguruan tinggi </a:t>
            </a:r>
            <a:r>
              <a:rPr lang="en-US" sz="1600" dirty="0"/>
              <a:t> -</a:t>
            </a:r>
            <a:r>
              <a:rPr lang="en-US" sz="1600" dirty="0" err="1"/>
              <a:t>mempunyai</a:t>
            </a:r>
            <a:r>
              <a:rPr lang="en-US" sz="1600" dirty="0"/>
              <a:t>- </a:t>
            </a:r>
            <a:r>
              <a:rPr lang="en-US" sz="1600" dirty="0" err="1"/>
              <a:t>banyak</a:t>
            </a:r>
            <a:r>
              <a:rPr lang="en-US" sz="1600" dirty="0"/>
              <a:t> </a:t>
            </a:r>
            <a:r>
              <a:rPr lang="id-ID" sz="1600" dirty="0"/>
              <a:t>mahasiswa.</a:t>
            </a:r>
            <a:endParaRPr lang="en-US" sz="1600" dirty="0"/>
          </a:p>
          <a:p>
            <a:pPr marL="0" indent="0" algn="l">
              <a:lnSpc>
                <a:spcPct val="100000"/>
              </a:lnSpc>
              <a:spcBef>
                <a:spcPts val="580"/>
              </a:spcBef>
              <a:defRPr/>
            </a:pPr>
            <a:r>
              <a:rPr lang="id-ID" sz="1600" dirty="0"/>
              <a:t> </a:t>
            </a:r>
            <a:r>
              <a:rPr lang="en-US" sz="1600" dirty="0"/>
              <a:t>1 </a:t>
            </a:r>
            <a:r>
              <a:rPr lang="en-US" sz="1600" dirty="0" err="1"/>
              <a:t>mahasiswa</a:t>
            </a:r>
            <a:r>
              <a:rPr lang="en-US" sz="1600" dirty="0"/>
              <a:t> – </a:t>
            </a:r>
            <a:r>
              <a:rPr lang="en-US" sz="1600" dirty="0" err="1"/>
              <a:t>mengambil</a:t>
            </a:r>
            <a:r>
              <a:rPr lang="en-US" sz="1600" dirty="0"/>
              <a:t>- </a:t>
            </a:r>
            <a:r>
              <a:rPr lang="en-US" sz="1600" dirty="0" err="1"/>
              <a:t>beberapa</a:t>
            </a:r>
            <a:r>
              <a:rPr lang="en-US" sz="1600" dirty="0"/>
              <a:t> </a:t>
            </a:r>
            <a:r>
              <a:rPr lang="en-US" sz="1600" dirty="0" err="1"/>
              <a:t>mata</a:t>
            </a:r>
            <a:r>
              <a:rPr lang="en-US" sz="1600" dirty="0"/>
              <a:t> </a:t>
            </a:r>
            <a:r>
              <a:rPr lang="en-US" sz="1600" dirty="0" err="1"/>
              <a:t>kuliah</a:t>
            </a:r>
            <a:endParaRPr lang="en-US" sz="1600" dirty="0"/>
          </a:p>
          <a:p>
            <a:pPr marL="0" indent="0" algn="l">
              <a:lnSpc>
                <a:spcPct val="100000"/>
              </a:lnSpc>
              <a:spcBef>
                <a:spcPts val="580"/>
              </a:spcBef>
              <a:defRPr/>
            </a:pPr>
            <a:endParaRPr lang="en-US" sz="1600" dirty="0"/>
          </a:p>
          <a:p>
            <a:pPr marL="0" indent="0" algn="l">
              <a:lnSpc>
                <a:spcPct val="100000"/>
              </a:lnSpc>
              <a:spcBef>
                <a:spcPts val="580"/>
              </a:spcBef>
              <a:defRPr/>
            </a:pPr>
            <a:r>
              <a:rPr lang="en-US" sz="1600" dirty="0" err="1"/>
              <a:t>Matakuliah</a:t>
            </a:r>
            <a:r>
              <a:rPr lang="en-US" sz="1600" dirty="0"/>
              <a:t> – </a:t>
            </a:r>
            <a:r>
              <a:rPr lang="en-US" sz="1600" dirty="0" err="1"/>
              <a:t>diajarkan</a:t>
            </a:r>
            <a:r>
              <a:rPr lang="en-US" sz="1600" dirty="0"/>
              <a:t> –</a:t>
            </a:r>
            <a:r>
              <a:rPr lang="en-US" sz="1600" dirty="0" err="1"/>
              <a:t>seorang</a:t>
            </a:r>
            <a:r>
              <a:rPr lang="en-US" sz="1600" dirty="0"/>
              <a:t> </a:t>
            </a:r>
            <a:r>
              <a:rPr lang="en-US" sz="1600" dirty="0" err="1"/>
              <a:t>dosen</a:t>
            </a:r>
            <a:endParaRPr lang="en-US" sz="1600" dirty="0"/>
          </a:p>
          <a:p>
            <a:pPr marL="0" indent="0" algn="l">
              <a:lnSpc>
                <a:spcPct val="100000"/>
              </a:lnSpc>
              <a:spcBef>
                <a:spcPts val="580"/>
              </a:spcBef>
              <a:defRPr/>
            </a:pPr>
            <a:r>
              <a:rPr lang="en-US" sz="1600" dirty="0" err="1"/>
              <a:t>Dosen</a:t>
            </a:r>
            <a:r>
              <a:rPr lang="en-US" sz="1600" dirty="0"/>
              <a:t> – </a:t>
            </a:r>
            <a:r>
              <a:rPr lang="en-US" sz="1600" dirty="0" err="1"/>
              <a:t>mengajar</a:t>
            </a:r>
            <a:r>
              <a:rPr lang="en-US" sz="1600" dirty="0"/>
              <a:t>- </a:t>
            </a:r>
            <a:r>
              <a:rPr lang="en-US" sz="1600" dirty="0" err="1"/>
              <a:t>beberapa</a:t>
            </a:r>
            <a:r>
              <a:rPr lang="en-US" sz="1600" dirty="0"/>
              <a:t> </a:t>
            </a:r>
            <a:r>
              <a:rPr lang="en-US" sz="1600" dirty="0" err="1"/>
              <a:t>mata</a:t>
            </a:r>
            <a:r>
              <a:rPr lang="en-US" sz="1600" dirty="0"/>
              <a:t> </a:t>
            </a:r>
            <a:r>
              <a:rPr lang="en-US" sz="1600" dirty="0" err="1"/>
              <a:t>kuliah</a:t>
            </a:r>
            <a:endParaRPr lang="en-US" sz="1600" dirty="0"/>
          </a:p>
          <a:p>
            <a:pPr marL="0" indent="0" algn="l">
              <a:lnSpc>
                <a:spcPct val="100000"/>
              </a:lnSpc>
              <a:spcBef>
                <a:spcPts val="580"/>
              </a:spcBef>
              <a:defRPr/>
            </a:pPr>
            <a:r>
              <a:rPr lang="en-US" sz="1600" dirty="0" err="1"/>
              <a:t>Dosen</a:t>
            </a:r>
            <a:r>
              <a:rPr lang="en-US" sz="1600" dirty="0"/>
              <a:t> – </a:t>
            </a:r>
            <a:r>
              <a:rPr lang="en-US" sz="1600" dirty="0" err="1"/>
              <a:t>mengajar</a:t>
            </a:r>
            <a:r>
              <a:rPr lang="en-US" sz="1600" dirty="0"/>
              <a:t>- </a:t>
            </a:r>
            <a:r>
              <a:rPr lang="en-US" sz="1600" dirty="0" err="1"/>
              <a:t>beberapa</a:t>
            </a:r>
            <a:r>
              <a:rPr lang="en-US" sz="1600" dirty="0"/>
              <a:t> </a:t>
            </a:r>
            <a:r>
              <a:rPr lang="en-US" sz="1600" dirty="0" err="1"/>
              <a:t>mahasiswa</a:t>
            </a:r>
            <a:endParaRPr lang="en-US" sz="1600" dirty="0"/>
          </a:p>
          <a:p>
            <a:pPr marL="0" indent="0" algn="l">
              <a:lnSpc>
                <a:spcPct val="100000"/>
              </a:lnSpc>
              <a:spcBef>
                <a:spcPts val="580"/>
              </a:spcBef>
              <a:defRPr/>
            </a:pPr>
            <a:endParaRPr lang="en-US" sz="1600" dirty="0"/>
          </a:p>
          <a:p>
            <a:pPr marL="0" indent="0" algn="l">
              <a:lnSpc>
                <a:spcPct val="100000"/>
              </a:lnSpc>
              <a:spcBef>
                <a:spcPts val="580"/>
              </a:spcBef>
              <a:defRPr/>
            </a:pPr>
            <a:r>
              <a:rPr lang="id-ID" sz="1600" dirty="0"/>
              <a:t>Mahasiswa </a:t>
            </a:r>
            <a:r>
              <a:rPr lang="en-US" sz="1600" dirty="0"/>
              <a:t>= </a:t>
            </a:r>
            <a:r>
              <a:rPr lang="id-ID" sz="1600" dirty="0"/>
              <a:t>N</a:t>
            </a:r>
            <a:r>
              <a:rPr lang="en-ID" sz="1600" dirty="0"/>
              <a:t>P</a:t>
            </a:r>
            <a:r>
              <a:rPr lang="id-ID" sz="1600" dirty="0"/>
              <a:t>M, Nama_Mhs, Alamat_Mhs dan Jurusan</a:t>
            </a:r>
            <a:endParaRPr lang="en-US" sz="1600" dirty="0"/>
          </a:p>
          <a:p>
            <a:pPr marL="0" indent="0" algn="l">
              <a:lnSpc>
                <a:spcPct val="100000"/>
              </a:lnSpc>
              <a:spcBef>
                <a:spcPts val="580"/>
              </a:spcBef>
              <a:defRPr/>
            </a:pPr>
            <a:r>
              <a:rPr lang="id-ID" sz="1600" dirty="0"/>
              <a:t>Mata Kuliah</a:t>
            </a:r>
            <a:r>
              <a:rPr lang="en-US" sz="1600" dirty="0"/>
              <a:t>=</a:t>
            </a:r>
            <a:r>
              <a:rPr lang="id-ID" sz="1600" dirty="0"/>
              <a:t> Kd_MK, Nm_Mk, SKS, Semester</a:t>
            </a:r>
            <a:endParaRPr lang="en-US" sz="1600" dirty="0"/>
          </a:p>
          <a:p>
            <a:pPr marL="0" indent="0" algn="l">
              <a:lnSpc>
                <a:spcPct val="100000"/>
              </a:lnSpc>
              <a:spcBef>
                <a:spcPts val="580"/>
              </a:spcBef>
              <a:defRPr/>
            </a:pPr>
            <a:r>
              <a:rPr lang="id-ID" sz="1600" dirty="0"/>
              <a:t>Dosen </a:t>
            </a:r>
            <a:r>
              <a:rPr lang="en-US" sz="1600" dirty="0"/>
              <a:t>= </a:t>
            </a:r>
            <a:r>
              <a:rPr lang="id-ID" sz="1600" dirty="0"/>
              <a:t>Kd_Dosen, Nama_Dosen</a:t>
            </a:r>
            <a:r>
              <a:rPr lang="en-ID" sz="1600" dirty="0"/>
              <a:t>, NIDN</a:t>
            </a:r>
            <a:r>
              <a:rPr lang="id-ID" sz="1600" dirty="0"/>
              <a:t>.</a:t>
            </a:r>
            <a:endParaRPr lang="en-US" sz="1600" dirty="0"/>
          </a:p>
          <a:p>
            <a:pPr marL="0" lvl="0" indent="0" algn="l" rtl="0">
              <a:lnSpc>
                <a:spcPct val="100000"/>
              </a:lnSpc>
              <a:spcBef>
                <a:spcPts val="0"/>
              </a:spcBef>
              <a:spcAft>
                <a:spcPts val="0"/>
              </a:spcAft>
              <a:buClr>
                <a:schemeClr val="dk1"/>
              </a:buClr>
              <a:buSzPts val="1100"/>
              <a:buFont typeface="Arial"/>
              <a:buNone/>
            </a:pPr>
            <a:endParaRPr sz="1600" dirty="0"/>
          </a:p>
          <a:p>
            <a:pPr marL="0" lvl="0" indent="0" algn="l" rtl="0">
              <a:lnSpc>
                <a:spcPct val="100000"/>
              </a:lnSpc>
              <a:spcBef>
                <a:spcPts val="0"/>
              </a:spcBef>
              <a:spcAft>
                <a:spcPts val="0"/>
              </a:spcAft>
              <a:buNone/>
            </a:pPr>
            <a:endParaRPr sz="1600" dirty="0"/>
          </a:p>
        </p:txBody>
      </p:sp>
      <p:sp>
        <p:nvSpPr>
          <p:cNvPr id="6" name="Google Shape;623;p35"/>
          <p:cNvSpPr txBox="1">
            <a:spLocks/>
          </p:cNvSpPr>
          <p:nvPr/>
        </p:nvSpPr>
        <p:spPr>
          <a:xfrm flipH="1">
            <a:off x="6986016" y="936234"/>
            <a:ext cx="6854950" cy="40605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1pPr>
            <a:lvl2pPr marL="914400" marR="0" lvl="1"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2pPr>
            <a:lvl3pPr marL="1371600" marR="0" lvl="2"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3pPr>
            <a:lvl4pPr marL="1828800" marR="0" lvl="3"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4pPr>
            <a:lvl5pPr marL="2286000" marR="0" lvl="4"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5pPr>
            <a:lvl6pPr marL="2743200" marR="0" lvl="5"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6pPr>
            <a:lvl7pPr marL="3200400" marR="0" lvl="6"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7pPr>
            <a:lvl8pPr marL="3657600" marR="0" lvl="7"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8pPr>
            <a:lvl9pPr marL="4114800" marR="0" lvl="8" indent="-228600" algn="r" rtl="0">
              <a:lnSpc>
                <a:spcPct val="100000"/>
              </a:lnSpc>
              <a:spcBef>
                <a:spcPts val="0"/>
              </a:spcBef>
              <a:spcAft>
                <a:spcPts val="0"/>
              </a:spcAft>
              <a:buClr>
                <a:srgbClr val="FFFFFF"/>
              </a:buClr>
              <a:buSzPts val="1200"/>
              <a:buFont typeface="Barlow Semi Condensed Light"/>
              <a:buNone/>
              <a:defRPr sz="1200" b="0" i="0" u="none" strike="noStrike" cap="none">
                <a:solidFill>
                  <a:srgbClr val="F3F3F3"/>
                </a:solidFill>
                <a:latin typeface="Barlow Semi Condensed Light"/>
                <a:ea typeface="Barlow Semi Condensed Light"/>
                <a:cs typeface="Barlow Semi Condensed Light"/>
                <a:sym typeface="Barlow Semi Condensed Light"/>
              </a:defRPr>
            </a:lvl9pPr>
          </a:lstStyle>
          <a:p>
            <a:pPr marL="0" indent="0"/>
            <a:endParaRPr lang="id-ID" sz="2400" dirty="0"/>
          </a:p>
        </p:txBody>
      </p:sp>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6097596" y="1362598"/>
              <a:ext cx="1230840" cy="300600"/>
            </p14:xfrm>
          </p:contentPart>
        </mc:Choice>
        <mc:Fallback>
          <p:pic>
            <p:nvPicPr>
              <p:cNvPr id="9" name="Ink 8"/>
              <p:cNvPicPr/>
              <p:nvPr/>
            </p:nvPicPr>
            <p:blipFill>
              <a:blip r:embed="rId4"/>
              <a:stretch>
                <a:fillRect/>
              </a:stretch>
            </p:blipFill>
            <p:spPr>
              <a:xfrm>
                <a:off x="6049716" y="1266822"/>
                <a:ext cx="1326600" cy="49143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5165166" y="1791195"/>
              <a:ext cx="1376640" cy="218520"/>
            </p14:xfrm>
          </p:contentPart>
        </mc:Choice>
        <mc:Fallback>
          <p:pic>
            <p:nvPicPr>
              <p:cNvPr id="10" name="Ink 9"/>
              <p:cNvPicPr/>
              <p:nvPr/>
            </p:nvPicPr>
            <p:blipFill>
              <a:blip r:embed="rId6"/>
              <a:stretch>
                <a:fillRect/>
              </a:stretch>
            </p:blipFill>
            <p:spPr>
              <a:xfrm>
                <a:off x="5117273" y="1695075"/>
                <a:ext cx="1472425"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1274570" y="2626925"/>
              <a:ext cx="733680" cy="244080"/>
            </p14:xfrm>
          </p:contentPart>
        </mc:Choice>
        <mc:Fallback>
          <p:pic>
            <p:nvPicPr>
              <p:cNvPr id="11" name="Ink 10"/>
              <p:cNvPicPr/>
              <p:nvPr/>
            </p:nvPicPr>
            <p:blipFill>
              <a:blip r:embed="rId8"/>
              <a:stretch>
                <a:fillRect/>
              </a:stretch>
            </p:blipFill>
            <p:spPr>
              <a:xfrm>
                <a:off x="1226713" y="2530805"/>
                <a:ext cx="829393" cy="435600"/>
              </a:xfrm>
              <a:prstGeom prst="rect">
                <a:avLst/>
              </a:prstGeom>
            </p:spPr>
          </p:pic>
        </mc:Fallback>
      </mc:AlternateContent>
    </p:spTree>
    <p:extLst>
      <p:ext uri="{BB962C8B-B14F-4D97-AF65-F5344CB8AC3E}">
        <p14:creationId xmlns:p14="http://schemas.microsoft.com/office/powerpoint/2010/main" val="3715408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E611-0BA4-49AE-A170-17D169C8FA6E}"/>
              </a:ext>
            </a:extLst>
          </p:cNvPr>
          <p:cNvSpPr>
            <a:spLocks noGrp="1"/>
          </p:cNvSpPr>
          <p:nvPr>
            <p:ph type="title"/>
          </p:nvPr>
        </p:nvSpPr>
        <p:spPr>
          <a:xfrm>
            <a:off x="713225" y="875980"/>
            <a:ext cx="7056600" cy="45719"/>
          </a:xfrm>
        </p:spPr>
        <p:txBody>
          <a:bodyPr/>
          <a:lstStyle/>
          <a:p>
            <a:r>
              <a:rPr lang="en-US" sz="2400" dirty="0">
                <a:solidFill>
                  <a:schemeClr val="bg1"/>
                </a:solidFill>
              </a:rPr>
              <a:t>3. BUAT ERD TANPA ATRIBUT</a:t>
            </a:r>
            <a:br>
              <a:rPr lang="en-US" sz="2400" dirty="0">
                <a:solidFill>
                  <a:schemeClr val="bg1"/>
                </a:solidFill>
              </a:rPr>
            </a:br>
            <a:endParaRPr lang="en-ID" sz="2400" dirty="0"/>
          </a:p>
        </p:txBody>
      </p:sp>
      <p:grpSp>
        <p:nvGrpSpPr>
          <p:cNvPr id="3" name="Group 4">
            <a:extLst>
              <a:ext uri="{FF2B5EF4-FFF2-40B4-BE49-F238E27FC236}">
                <a16:creationId xmlns:a16="http://schemas.microsoft.com/office/drawing/2014/main" id="{9C34681A-D65B-41C9-B68E-F743F522A25B}"/>
              </a:ext>
            </a:extLst>
          </p:cNvPr>
          <p:cNvGrpSpPr>
            <a:grpSpLocks/>
          </p:cNvGrpSpPr>
          <p:nvPr/>
        </p:nvGrpSpPr>
        <p:grpSpPr bwMode="auto">
          <a:xfrm>
            <a:off x="1837360" y="1485406"/>
            <a:ext cx="5020640" cy="1156122"/>
            <a:chOff x="381000" y="3505200"/>
            <a:chExt cx="8382000" cy="1295400"/>
          </a:xfrm>
        </p:grpSpPr>
        <p:sp>
          <p:nvSpPr>
            <p:cNvPr id="4" name="Rectangle 3">
              <a:extLst>
                <a:ext uri="{FF2B5EF4-FFF2-40B4-BE49-F238E27FC236}">
                  <a16:creationId xmlns:a16="http://schemas.microsoft.com/office/drawing/2014/main" id="{4A312CF0-D831-4E70-8052-7FAD4F549567}"/>
                </a:ext>
              </a:extLst>
            </p:cNvPr>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MAHASISWA</a:t>
              </a:r>
            </a:p>
          </p:txBody>
        </p:sp>
        <p:sp>
          <p:nvSpPr>
            <p:cNvPr id="5" name="Diamond 4">
              <a:extLst>
                <a:ext uri="{FF2B5EF4-FFF2-40B4-BE49-F238E27FC236}">
                  <a16:creationId xmlns:a16="http://schemas.microsoft.com/office/drawing/2014/main" id="{D6BD7C62-AAB6-4498-AC70-F699335A0176}"/>
                </a:ext>
              </a:extLst>
            </p:cNvPr>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MENGAMBIL</a:t>
              </a:r>
            </a:p>
          </p:txBody>
        </p:sp>
        <p:cxnSp>
          <p:nvCxnSpPr>
            <p:cNvPr id="6" name="Straight Connector 5">
              <a:extLst>
                <a:ext uri="{FF2B5EF4-FFF2-40B4-BE49-F238E27FC236}">
                  <a16:creationId xmlns:a16="http://schemas.microsoft.com/office/drawing/2014/main" id="{6F5A2A08-98AA-454D-8188-081F69215186}"/>
                </a:ext>
              </a:extLst>
            </p:cNvPr>
            <p:cNvCxnSpPr>
              <a:stCxn id="4" idx="3"/>
              <a:endCxn id="5"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7" name="Rectangle 6">
              <a:extLst>
                <a:ext uri="{FF2B5EF4-FFF2-40B4-BE49-F238E27FC236}">
                  <a16:creationId xmlns:a16="http://schemas.microsoft.com/office/drawing/2014/main" id="{1E3FD7CE-360C-48AF-81BD-62A759C02988}"/>
                </a:ext>
              </a:extLst>
            </p:cNvPr>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MATAKULIAH</a:t>
              </a:r>
            </a:p>
          </p:txBody>
        </p:sp>
        <p:cxnSp>
          <p:nvCxnSpPr>
            <p:cNvPr id="8" name="Straight Connector 7">
              <a:extLst>
                <a:ext uri="{FF2B5EF4-FFF2-40B4-BE49-F238E27FC236}">
                  <a16:creationId xmlns:a16="http://schemas.microsoft.com/office/drawing/2014/main" id="{3ED27BF0-D865-4260-8C57-7DE00ED3644E}"/>
                </a:ext>
              </a:extLst>
            </p:cNvPr>
            <p:cNvCxnSpPr>
              <a:stCxn id="5" idx="3"/>
              <a:endCxn id="7"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9" name="Diamond 8">
            <a:extLst>
              <a:ext uri="{FF2B5EF4-FFF2-40B4-BE49-F238E27FC236}">
                <a16:creationId xmlns:a16="http://schemas.microsoft.com/office/drawing/2014/main" id="{FB5B8E09-7CA4-456E-AEE7-41FB203CBB9F}"/>
              </a:ext>
            </a:extLst>
          </p:cNvPr>
          <p:cNvSpPr/>
          <p:nvPr/>
        </p:nvSpPr>
        <p:spPr bwMode="auto">
          <a:xfrm>
            <a:off x="5443092" y="2947561"/>
            <a:ext cx="1460550" cy="1156122"/>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DIAJARKAN</a:t>
            </a:r>
          </a:p>
        </p:txBody>
      </p:sp>
      <p:cxnSp>
        <p:nvCxnSpPr>
          <p:cNvPr id="10" name="Straight Connector 9">
            <a:extLst>
              <a:ext uri="{FF2B5EF4-FFF2-40B4-BE49-F238E27FC236}">
                <a16:creationId xmlns:a16="http://schemas.microsoft.com/office/drawing/2014/main" id="{7F3DC446-791A-4209-9CE1-7E45BD808B93}"/>
              </a:ext>
            </a:extLst>
          </p:cNvPr>
          <p:cNvCxnSpPr/>
          <p:nvPr/>
        </p:nvCxnSpPr>
        <p:spPr bwMode="auto">
          <a:xfrm>
            <a:off x="6173367" y="2444992"/>
            <a:ext cx="0" cy="50256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11" name="Rectangle 10">
            <a:extLst>
              <a:ext uri="{FF2B5EF4-FFF2-40B4-BE49-F238E27FC236}">
                <a16:creationId xmlns:a16="http://schemas.microsoft.com/office/drawing/2014/main" id="{D993A8FD-81CB-4F3D-8B3B-717FEF5508B7}"/>
              </a:ext>
            </a:extLst>
          </p:cNvPr>
          <p:cNvSpPr/>
          <p:nvPr/>
        </p:nvSpPr>
        <p:spPr bwMode="auto">
          <a:xfrm>
            <a:off x="3708690" y="3218172"/>
            <a:ext cx="1369265" cy="6120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DOSEN</a:t>
            </a:r>
          </a:p>
        </p:txBody>
      </p:sp>
      <p:cxnSp>
        <p:nvCxnSpPr>
          <p:cNvPr id="12" name="Straight Connector 11">
            <a:extLst>
              <a:ext uri="{FF2B5EF4-FFF2-40B4-BE49-F238E27FC236}">
                <a16:creationId xmlns:a16="http://schemas.microsoft.com/office/drawing/2014/main" id="{1D87A103-5D3B-4105-A4EE-B242FC15EF21}"/>
              </a:ext>
            </a:extLst>
          </p:cNvPr>
          <p:cNvCxnSpPr>
            <a:stCxn id="11" idx="3"/>
            <a:endCxn id="9" idx="1"/>
          </p:cNvCxnSpPr>
          <p:nvPr/>
        </p:nvCxnSpPr>
        <p:spPr bwMode="auto">
          <a:xfrm>
            <a:off x="5077955" y="3524205"/>
            <a:ext cx="365137" cy="1417"/>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13" name="Diamond 12">
            <a:extLst>
              <a:ext uri="{FF2B5EF4-FFF2-40B4-BE49-F238E27FC236}">
                <a16:creationId xmlns:a16="http://schemas.microsoft.com/office/drawing/2014/main" id="{2F357DAA-05BD-463C-BF82-DE9526592312}"/>
              </a:ext>
            </a:extLst>
          </p:cNvPr>
          <p:cNvSpPr/>
          <p:nvPr/>
        </p:nvSpPr>
        <p:spPr bwMode="auto">
          <a:xfrm>
            <a:off x="1791717" y="2947560"/>
            <a:ext cx="1460550" cy="114805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MENGAJAR</a:t>
            </a:r>
          </a:p>
        </p:txBody>
      </p:sp>
      <p:cxnSp>
        <p:nvCxnSpPr>
          <p:cNvPr id="14" name="Straight Connector 13">
            <a:extLst>
              <a:ext uri="{FF2B5EF4-FFF2-40B4-BE49-F238E27FC236}">
                <a16:creationId xmlns:a16="http://schemas.microsoft.com/office/drawing/2014/main" id="{75CA2EAB-7E41-4898-823D-6237628B4DA4}"/>
              </a:ext>
            </a:extLst>
          </p:cNvPr>
          <p:cNvCxnSpPr>
            <a:stCxn id="13" idx="3"/>
            <a:endCxn id="11" idx="1"/>
          </p:cNvCxnSpPr>
          <p:nvPr/>
        </p:nvCxnSpPr>
        <p:spPr bwMode="auto">
          <a:xfrm>
            <a:off x="3252267" y="3521585"/>
            <a:ext cx="456423" cy="262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4">
            <a:extLst>
              <a:ext uri="{FF2B5EF4-FFF2-40B4-BE49-F238E27FC236}">
                <a16:creationId xmlns:a16="http://schemas.microsoft.com/office/drawing/2014/main" id="{E6DCEB7E-AEBE-478B-B5FD-85BC8010BEBF}"/>
              </a:ext>
            </a:extLst>
          </p:cNvPr>
          <p:cNvCxnSpPr>
            <a:stCxn id="4" idx="2"/>
            <a:endCxn id="13" idx="0"/>
          </p:cNvCxnSpPr>
          <p:nvPr/>
        </p:nvCxnSpPr>
        <p:spPr bwMode="auto">
          <a:xfrm flipH="1">
            <a:off x="2521992" y="2369500"/>
            <a:ext cx="1" cy="57806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Tree>
    <p:extLst>
      <p:ext uri="{BB962C8B-B14F-4D97-AF65-F5344CB8AC3E}">
        <p14:creationId xmlns:p14="http://schemas.microsoft.com/office/powerpoint/2010/main" val="3013711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B017-3EA6-4820-8DCB-FA0BEED4D147}"/>
              </a:ext>
            </a:extLst>
          </p:cNvPr>
          <p:cNvSpPr>
            <a:spLocks noGrp="1"/>
          </p:cNvSpPr>
          <p:nvPr>
            <p:ph type="title"/>
          </p:nvPr>
        </p:nvSpPr>
        <p:spPr/>
        <p:txBody>
          <a:bodyPr/>
          <a:lstStyle/>
          <a:p>
            <a:r>
              <a:rPr lang="en-US" sz="2400" dirty="0">
                <a:solidFill>
                  <a:schemeClr val="bg1"/>
                </a:solidFill>
              </a:rPr>
              <a:t>4. TAMBAHKAN ATRIBUT</a:t>
            </a:r>
            <a:endParaRPr lang="en-ID" dirty="0"/>
          </a:p>
        </p:txBody>
      </p:sp>
      <p:pic>
        <p:nvPicPr>
          <p:cNvPr id="75" name="Picture 74">
            <a:extLst>
              <a:ext uri="{FF2B5EF4-FFF2-40B4-BE49-F238E27FC236}">
                <a16:creationId xmlns:a16="http://schemas.microsoft.com/office/drawing/2014/main" id="{E864D4BC-E0A5-4A6E-8F70-15EBFB15E41F}"/>
              </a:ext>
            </a:extLst>
          </p:cNvPr>
          <p:cNvPicPr>
            <a:picLocks noChangeAspect="1"/>
          </p:cNvPicPr>
          <p:nvPr/>
        </p:nvPicPr>
        <p:blipFill>
          <a:blip r:embed="rId2"/>
          <a:stretch>
            <a:fillRect/>
          </a:stretch>
        </p:blipFill>
        <p:spPr>
          <a:xfrm>
            <a:off x="960683" y="1144843"/>
            <a:ext cx="7222634" cy="3913718"/>
          </a:xfrm>
          <a:prstGeom prst="rect">
            <a:avLst/>
          </a:prstGeom>
        </p:spPr>
      </p:pic>
    </p:spTree>
    <p:extLst>
      <p:ext uri="{BB962C8B-B14F-4D97-AF65-F5344CB8AC3E}">
        <p14:creationId xmlns:p14="http://schemas.microsoft.com/office/powerpoint/2010/main" val="2899298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F8DF-E25B-4BDD-B35F-5B1855AA8AF1}"/>
              </a:ext>
            </a:extLst>
          </p:cNvPr>
          <p:cNvSpPr>
            <a:spLocks noGrp="1"/>
          </p:cNvSpPr>
          <p:nvPr>
            <p:ph type="title" idx="4294967295"/>
          </p:nvPr>
        </p:nvSpPr>
        <p:spPr>
          <a:xfrm>
            <a:off x="4137031" y="253802"/>
            <a:ext cx="7056438" cy="376238"/>
          </a:xfrm>
        </p:spPr>
        <p:txBody>
          <a:bodyPr/>
          <a:lstStyle/>
          <a:p>
            <a:r>
              <a:rPr lang="en-US" sz="2000" dirty="0">
                <a:solidFill>
                  <a:schemeClr val="bg2"/>
                </a:solidFill>
              </a:rPr>
              <a:t>4. TAMBAHKAN </a:t>
            </a:r>
            <a:r>
              <a:rPr lang="en-US" altLang="en-US" sz="2000" dirty="0">
                <a:solidFill>
                  <a:schemeClr val="bg2"/>
                </a:solidFill>
              </a:rPr>
              <a:t>CARDINALITY RATIO</a:t>
            </a:r>
            <a:endParaRPr lang="en-ID" sz="2400" dirty="0">
              <a:solidFill>
                <a:schemeClr val="bg2"/>
              </a:solidFill>
            </a:endParaRPr>
          </a:p>
        </p:txBody>
      </p:sp>
      <p:grpSp>
        <p:nvGrpSpPr>
          <p:cNvPr id="45" name="Group 4">
            <a:extLst>
              <a:ext uri="{FF2B5EF4-FFF2-40B4-BE49-F238E27FC236}">
                <a16:creationId xmlns:a16="http://schemas.microsoft.com/office/drawing/2014/main" id="{72224EC5-58C2-4A4C-A023-028A737EA5B0}"/>
              </a:ext>
            </a:extLst>
          </p:cNvPr>
          <p:cNvGrpSpPr>
            <a:grpSpLocks/>
          </p:cNvGrpSpPr>
          <p:nvPr/>
        </p:nvGrpSpPr>
        <p:grpSpPr bwMode="auto">
          <a:xfrm>
            <a:off x="1837360" y="1485406"/>
            <a:ext cx="5020640" cy="1156122"/>
            <a:chOff x="381000" y="3505200"/>
            <a:chExt cx="8382000" cy="1295400"/>
          </a:xfrm>
        </p:grpSpPr>
        <p:sp>
          <p:nvSpPr>
            <p:cNvPr id="46" name="Rectangle 45">
              <a:extLst>
                <a:ext uri="{FF2B5EF4-FFF2-40B4-BE49-F238E27FC236}">
                  <a16:creationId xmlns:a16="http://schemas.microsoft.com/office/drawing/2014/main" id="{6CF33DEB-D095-49C3-8871-5ECE77AD5C57}"/>
                </a:ext>
              </a:extLst>
            </p:cNvPr>
            <p:cNvSpPr/>
            <p:nvPr/>
          </p:nvSpPr>
          <p:spPr>
            <a:xfrm>
              <a:off x="381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MAHASISWA</a:t>
              </a:r>
            </a:p>
          </p:txBody>
        </p:sp>
        <p:sp>
          <p:nvSpPr>
            <p:cNvPr id="47" name="Diamond 46">
              <a:extLst>
                <a:ext uri="{FF2B5EF4-FFF2-40B4-BE49-F238E27FC236}">
                  <a16:creationId xmlns:a16="http://schemas.microsoft.com/office/drawing/2014/main" id="{A41427CC-BE70-4127-B300-033394CFC2C2}"/>
                </a:ext>
              </a:extLst>
            </p:cNvPr>
            <p:cNvSpPr/>
            <p:nvPr/>
          </p:nvSpPr>
          <p:spPr>
            <a:xfrm>
              <a:off x="3352800" y="3505200"/>
              <a:ext cx="2438400" cy="129540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MENGAMBIL</a:t>
              </a:r>
            </a:p>
          </p:txBody>
        </p:sp>
        <p:cxnSp>
          <p:nvCxnSpPr>
            <p:cNvPr id="48" name="Straight Connector 47">
              <a:extLst>
                <a:ext uri="{FF2B5EF4-FFF2-40B4-BE49-F238E27FC236}">
                  <a16:creationId xmlns:a16="http://schemas.microsoft.com/office/drawing/2014/main" id="{4F3212AC-61E6-4CD8-84DE-D277C451A968}"/>
                </a:ext>
              </a:extLst>
            </p:cNvPr>
            <p:cNvCxnSpPr>
              <a:stCxn id="46" idx="3"/>
              <a:endCxn id="47" idx="1"/>
            </p:cNvCxnSpPr>
            <p:nvPr/>
          </p:nvCxnSpPr>
          <p:spPr>
            <a:xfrm>
              <a:off x="26670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49" name="Rectangle 48">
              <a:extLst>
                <a:ext uri="{FF2B5EF4-FFF2-40B4-BE49-F238E27FC236}">
                  <a16:creationId xmlns:a16="http://schemas.microsoft.com/office/drawing/2014/main" id="{178C13FC-124B-40F6-AEA6-535BC4D6544D}"/>
                </a:ext>
              </a:extLst>
            </p:cNvPr>
            <p:cNvSpPr/>
            <p:nvPr/>
          </p:nvSpPr>
          <p:spPr>
            <a:xfrm>
              <a:off x="6477000" y="3810000"/>
              <a:ext cx="2286000" cy="685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MATAKULIAH</a:t>
              </a:r>
            </a:p>
          </p:txBody>
        </p:sp>
        <p:cxnSp>
          <p:nvCxnSpPr>
            <p:cNvPr id="50" name="Straight Connector 49">
              <a:extLst>
                <a:ext uri="{FF2B5EF4-FFF2-40B4-BE49-F238E27FC236}">
                  <a16:creationId xmlns:a16="http://schemas.microsoft.com/office/drawing/2014/main" id="{BB956D15-1104-40A6-AEF6-BA78530B11C1}"/>
                </a:ext>
              </a:extLst>
            </p:cNvPr>
            <p:cNvCxnSpPr>
              <a:stCxn id="47" idx="3"/>
              <a:endCxn id="49" idx="1"/>
            </p:cNvCxnSpPr>
            <p:nvPr/>
          </p:nvCxnSpPr>
          <p:spPr>
            <a:xfrm>
              <a:off x="5791200" y="4152900"/>
              <a:ext cx="68580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grpSp>
      <p:sp>
        <p:nvSpPr>
          <p:cNvPr id="51" name="Diamond 50">
            <a:extLst>
              <a:ext uri="{FF2B5EF4-FFF2-40B4-BE49-F238E27FC236}">
                <a16:creationId xmlns:a16="http://schemas.microsoft.com/office/drawing/2014/main" id="{B509E085-2B66-4586-BD8C-2B8EF41B42EE}"/>
              </a:ext>
            </a:extLst>
          </p:cNvPr>
          <p:cNvSpPr/>
          <p:nvPr/>
        </p:nvSpPr>
        <p:spPr bwMode="auto">
          <a:xfrm>
            <a:off x="5443092" y="2947561"/>
            <a:ext cx="1460550" cy="1156122"/>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DIAJARKAN</a:t>
            </a:r>
          </a:p>
        </p:txBody>
      </p:sp>
      <p:cxnSp>
        <p:nvCxnSpPr>
          <p:cNvPr id="52" name="Straight Connector 51">
            <a:extLst>
              <a:ext uri="{FF2B5EF4-FFF2-40B4-BE49-F238E27FC236}">
                <a16:creationId xmlns:a16="http://schemas.microsoft.com/office/drawing/2014/main" id="{4F1DEEDC-178C-499C-9FF9-6A359BC34465}"/>
              </a:ext>
            </a:extLst>
          </p:cNvPr>
          <p:cNvCxnSpPr/>
          <p:nvPr/>
        </p:nvCxnSpPr>
        <p:spPr bwMode="auto">
          <a:xfrm>
            <a:off x="6173367" y="2444992"/>
            <a:ext cx="0" cy="50256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53" name="Rectangle 52">
            <a:extLst>
              <a:ext uri="{FF2B5EF4-FFF2-40B4-BE49-F238E27FC236}">
                <a16:creationId xmlns:a16="http://schemas.microsoft.com/office/drawing/2014/main" id="{69630FE6-2825-45FA-B8CE-2860FA203CE5}"/>
              </a:ext>
            </a:extLst>
          </p:cNvPr>
          <p:cNvSpPr/>
          <p:nvPr/>
        </p:nvSpPr>
        <p:spPr bwMode="auto">
          <a:xfrm>
            <a:off x="3708690" y="3218172"/>
            <a:ext cx="1369265" cy="6120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DOSEN</a:t>
            </a:r>
          </a:p>
        </p:txBody>
      </p:sp>
      <p:cxnSp>
        <p:nvCxnSpPr>
          <p:cNvPr id="54" name="Straight Connector 53">
            <a:extLst>
              <a:ext uri="{FF2B5EF4-FFF2-40B4-BE49-F238E27FC236}">
                <a16:creationId xmlns:a16="http://schemas.microsoft.com/office/drawing/2014/main" id="{DD7BC90A-6814-44AD-8617-2970FCD15E65}"/>
              </a:ext>
            </a:extLst>
          </p:cNvPr>
          <p:cNvCxnSpPr>
            <a:stCxn id="53" idx="3"/>
            <a:endCxn id="51" idx="1"/>
          </p:cNvCxnSpPr>
          <p:nvPr/>
        </p:nvCxnSpPr>
        <p:spPr bwMode="auto">
          <a:xfrm>
            <a:off x="5077955" y="3524205"/>
            <a:ext cx="365137" cy="1417"/>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55" name="Diamond 54">
            <a:extLst>
              <a:ext uri="{FF2B5EF4-FFF2-40B4-BE49-F238E27FC236}">
                <a16:creationId xmlns:a16="http://schemas.microsoft.com/office/drawing/2014/main" id="{DC84E545-E528-47F4-933C-089E2D45CECF}"/>
              </a:ext>
            </a:extLst>
          </p:cNvPr>
          <p:cNvSpPr/>
          <p:nvPr/>
        </p:nvSpPr>
        <p:spPr bwMode="auto">
          <a:xfrm>
            <a:off x="1791717" y="2947560"/>
            <a:ext cx="1460550" cy="1148050"/>
          </a:xfrm>
          <a:prstGeom prst="diamond">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chemeClr val="bg2"/>
                </a:solidFill>
              </a:rPr>
              <a:t>MENGAJAR</a:t>
            </a:r>
          </a:p>
        </p:txBody>
      </p:sp>
      <p:cxnSp>
        <p:nvCxnSpPr>
          <p:cNvPr id="56" name="Straight Connector 55">
            <a:extLst>
              <a:ext uri="{FF2B5EF4-FFF2-40B4-BE49-F238E27FC236}">
                <a16:creationId xmlns:a16="http://schemas.microsoft.com/office/drawing/2014/main" id="{D751BE56-2D10-4EB5-B2E5-D27D3E8299C7}"/>
              </a:ext>
            </a:extLst>
          </p:cNvPr>
          <p:cNvCxnSpPr>
            <a:stCxn id="55" idx="3"/>
            <a:endCxn id="53" idx="1"/>
          </p:cNvCxnSpPr>
          <p:nvPr/>
        </p:nvCxnSpPr>
        <p:spPr bwMode="auto">
          <a:xfrm>
            <a:off x="3252267" y="3521585"/>
            <a:ext cx="456423" cy="262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57" name="Straight Connector 56">
            <a:extLst>
              <a:ext uri="{FF2B5EF4-FFF2-40B4-BE49-F238E27FC236}">
                <a16:creationId xmlns:a16="http://schemas.microsoft.com/office/drawing/2014/main" id="{D2C0399B-6781-4996-A1D8-71E8ABD111AD}"/>
              </a:ext>
            </a:extLst>
          </p:cNvPr>
          <p:cNvCxnSpPr>
            <a:stCxn id="46" idx="2"/>
            <a:endCxn id="55" idx="0"/>
          </p:cNvCxnSpPr>
          <p:nvPr/>
        </p:nvCxnSpPr>
        <p:spPr bwMode="auto">
          <a:xfrm flipH="1">
            <a:off x="2521992" y="2369500"/>
            <a:ext cx="1" cy="57806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58" name="Oval 57">
            <a:extLst>
              <a:ext uri="{FF2B5EF4-FFF2-40B4-BE49-F238E27FC236}">
                <a16:creationId xmlns:a16="http://schemas.microsoft.com/office/drawing/2014/main" id="{F1281F8C-5BF4-44FE-861F-ED9F6EE119C6}"/>
              </a:ext>
            </a:extLst>
          </p:cNvPr>
          <p:cNvSpPr/>
          <p:nvPr/>
        </p:nvSpPr>
        <p:spPr>
          <a:xfrm>
            <a:off x="213852" y="1431212"/>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rPr>
              <a:t>NPM</a:t>
            </a:r>
          </a:p>
        </p:txBody>
      </p:sp>
      <p:sp>
        <p:nvSpPr>
          <p:cNvPr id="59" name="Oval 58">
            <a:extLst>
              <a:ext uri="{FF2B5EF4-FFF2-40B4-BE49-F238E27FC236}">
                <a16:creationId xmlns:a16="http://schemas.microsoft.com/office/drawing/2014/main" id="{555EC76F-07EF-4E36-A78B-D8AB9C5A4570}"/>
              </a:ext>
            </a:extLst>
          </p:cNvPr>
          <p:cNvSpPr/>
          <p:nvPr/>
        </p:nvSpPr>
        <p:spPr>
          <a:xfrm>
            <a:off x="412723" y="471122"/>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Nama_Mhs</a:t>
            </a:r>
            <a:endParaRPr lang="en-US" dirty="0">
              <a:solidFill>
                <a:schemeClr val="bg2"/>
              </a:solidFill>
            </a:endParaRPr>
          </a:p>
        </p:txBody>
      </p:sp>
      <p:sp>
        <p:nvSpPr>
          <p:cNvPr id="60" name="Oval 59">
            <a:extLst>
              <a:ext uri="{FF2B5EF4-FFF2-40B4-BE49-F238E27FC236}">
                <a16:creationId xmlns:a16="http://schemas.microsoft.com/office/drawing/2014/main" id="{800219A9-D8ED-40AB-9117-858F9C6E32F7}"/>
              </a:ext>
            </a:extLst>
          </p:cNvPr>
          <p:cNvSpPr/>
          <p:nvPr/>
        </p:nvSpPr>
        <p:spPr>
          <a:xfrm>
            <a:off x="1742457" y="755746"/>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Alamat_Mhs</a:t>
            </a:r>
            <a:endParaRPr lang="en-US" dirty="0">
              <a:solidFill>
                <a:schemeClr val="bg2"/>
              </a:solidFill>
            </a:endParaRPr>
          </a:p>
        </p:txBody>
      </p:sp>
      <p:sp>
        <p:nvSpPr>
          <p:cNvPr id="61" name="Oval 60">
            <a:extLst>
              <a:ext uri="{FF2B5EF4-FFF2-40B4-BE49-F238E27FC236}">
                <a16:creationId xmlns:a16="http://schemas.microsoft.com/office/drawing/2014/main" id="{DB0AD5F8-DCB7-4A7D-8109-09F96B9F5FF9}"/>
              </a:ext>
            </a:extLst>
          </p:cNvPr>
          <p:cNvSpPr/>
          <p:nvPr/>
        </p:nvSpPr>
        <p:spPr>
          <a:xfrm>
            <a:off x="2546267" y="210686"/>
            <a:ext cx="1412000"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Jurusan</a:t>
            </a:r>
            <a:endParaRPr lang="en-US" dirty="0">
              <a:solidFill>
                <a:schemeClr val="bg2"/>
              </a:solidFill>
            </a:endParaRPr>
          </a:p>
        </p:txBody>
      </p:sp>
      <p:cxnSp>
        <p:nvCxnSpPr>
          <p:cNvPr id="62" name="Straight Connector 61">
            <a:extLst>
              <a:ext uri="{FF2B5EF4-FFF2-40B4-BE49-F238E27FC236}">
                <a16:creationId xmlns:a16="http://schemas.microsoft.com/office/drawing/2014/main" id="{7A8DFD1C-CD9A-4DE5-9CC1-3388A31BAE40}"/>
              </a:ext>
            </a:extLst>
          </p:cNvPr>
          <p:cNvCxnSpPr>
            <a:stCxn id="58" idx="6"/>
            <a:endCxn id="46" idx="0"/>
          </p:cNvCxnSpPr>
          <p:nvPr/>
        </p:nvCxnSpPr>
        <p:spPr bwMode="auto">
          <a:xfrm>
            <a:off x="1347900" y="1675780"/>
            <a:ext cx="1174093" cy="81655"/>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63" name="Straight Connector 62">
            <a:extLst>
              <a:ext uri="{FF2B5EF4-FFF2-40B4-BE49-F238E27FC236}">
                <a16:creationId xmlns:a16="http://schemas.microsoft.com/office/drawing/2014/main" id="{D42DA7A4-8687-426E-93B6-8ABE0954785A}"/>
              </a:ext>
            </a:extLst>
          </p:cNvPr>
          <p:cNvCxnSpPr>
            <a:stCxn id="59" idx="4"/>
            <a:endCxn id="46" idx="0"/>
          </p:cNvCxnSpPr>
          <p:nvPr/>
        </p:nvCxnSpPr>
        <p:spPr bwMode="auto">
          <a:xfrm>
            <a:off x="979747" y="960258"/>
            <a:ext cx="1542246" cy="797177"/>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64" name="Straight Connector 63">
            <a:extLst>
              <a:ext uri="{FF2B5EF4-FFF2-40B4-BE49-F238E27FC236}">
                <a16:creationId xmlns:a16="http://schemas.microsoft.com/office/drawing/2014/main" id="{59680180-263F-4E1D-A12E-73B12D395419}"/>
              </a:ext>
            </a:extLst>
          </p:cNvPr>
          <p:cNvCxnSpPr>
            <a:stCxn id="60" idx="4"/>
            <a:endCxn id="46" idx="0"/>
          </p:cNvCxnSpPr>
          <p:nvPr/>
        </p:nvCxnSpPr>
        <p:spPr bwMode="auto">
          <a:xfrm>
            <a:off x="2309481" y="1244882"/>
            <a:ext cx="212512" cy="512553"/>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65" name="Straight Connector 64">
            <a:extLst>
              <a:ext uri="{FF2B5EF4-FFF2-40B4-BE49-F238E27FC236}">
                <a16:creationId xmlns:a16="http://schemas.microsoft.com/office/drawing/2014/main" id="{9D23F8FE-C30A-4C98-8B23-9E3C9E4E3E0E}"/>
              </a:ext>
            </a:extLst>
          </p:cNvPr>
          <p:cNvCxnSpPr>
            <a:stCxn id="46" idx="0"/>
            <a:endCxn id="61" idx="4"/>
          </p:cNvCxnSpPr>
          <p:nvPr/>
        </p:nvCxnSpPr>
        <p:spPr bwMode="auto">
          <a:xfrm flipV="1">
            <a:off x="2521993" y="699822"/>
            <a:ext cx="730274" cy="1057613"/>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66" name="Oval 65">
            <a:extLst>
              <a:ext uri="{FF2B5EF4-FFF2-40B4-BE49-F238E27FC236}">
                <a16:creationId xmlns:a16="http://schemas.microsoft.com/office/drawing/2014/main" id="{C837F346-DFF6-417F-96B6-4AEF8F9F60C1}"/>
              </a:ext>
            </a:extLst>
          </p:cNvPr>
          <p:cNvSpPr/>
          <p:nvPr/>
        </p:nvSpPr>
        <p:spPr>
          <a:xfrm>
            <a:off x="5488735" y="1018385"/>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Kd_Mk</a:t>
            </a:r>
            <a:endParaRPr lang="en-US" dirty="0">
              <a:solidFill>
                <a:schemeClr val="bg2"/>
              </a:solidFill>
            </a:endParaRPr>
          </a:p>
        </p:txBody>
      </p:sp>
      <p:sp>
        <p:nvSpPr>
          <p:cNvPr id="67" name="Oval 66">
            <a:extLst>
              <a:ext uri="{FF2B5EF4-FFF2-40B4-BE49-F238E27FC236}">
                <a16:creationId xmlns:a16="http://schemas.microsoft.com/office/drawing/2014/main" id="{E4612195-E554-4274-B6D3-CBF5261B08E4}"/>
              </a:ext>
            </a:extLst>
          </p:cNvPr>
          <p:cNvSpPr/>
          <p:nvPr/>
        </p:nvSpPr>
        <p:spPr>
          <a:xfrm>
            <a:off x="6850491" y="767366"/>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Nm_Mk</a:t>
            </a:r>
            <a:endParaRPr lang="en-US" dirty="0">
              <a:solidFill>
                <a:schemeClr val="bg2"/>
              </a:solidFill>
            </a:endParaRPr>
          </a:p>
        </p:txBody>
      </p:sp>
      <p:sp>
        <p:nvSpPr>
          <p:cNvPr id="68" name="Oval 67">
            <a:extLst>
              <a:ext uri="{FF2B5EF4-FFF2-40B4-BE49-F238E27FC236}">
                <a16:creationId xmlns:a16="http://schemas.microsoft.com/office/drawing/2014/main" id="{30101380-4294-40D6-9FAF-E75AD40DF88E}"/>
              </a:ext>
            </a:extLst>
          </p:cNvPr>
          <p:cNvSpPr/>
          <p:nvPr/>
        </p:nvSpPr>
        <p:spPr>
          <a:xfrm>
            <a:off x="7733839" y="1402663"/>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rPr>
              <a:t>SKS</a:t>
            </a:r>
          </a:p>
        </p:txBody>
      </p:sp>
      <p:sp>
        <p:nvSpPr>
          <p:cNvPr id="69" name="Oval 68">
            <a:extLst>
              <a:ext uri="{FF2B5EF4-FFF2-40B4-BE49-F238E27FC236}">
                <a16:creationId xmlns:a16="http://schemas.microsoft.com/office/drawing/2014/main" id="{8023DA28-F265-4B21-99EB-DD6C635AD7C4}"/>
              </a:ext>
            </a:extLst>
          </p:cNvPr>
          <p:cNvSpPr/>
          <p:nvPr/>
        </p:nvSpPr>
        <p:spPr>
          <a:xfrm>
            <a:off x="7588275" y="2207140"/>
            <a:ext cx="1412000"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rPr>
              <a:t>Semester</a:t>
            </a:r>
          </a:p>
        </p:txBody>
      </p:sp>
      <p:cxnSp>
        <p:nvCxnSpPr>
          <p:cNvPr id="70" name="Straight Connector 69">
            <a:extLst>
              <a:ext uri="{FF2B5EF4-FFF2-40B4-BE49-F238E27FC236}">
                <a16:creationId xmlns:a16="http://schemas.microsoft.com/office/drawing/2014/main" id="{437E740A-3237-4139-B2DB-77E5452CD4EC}"/>
              </a:ext>
            </a:extLst>
          </p:cNvPr>
          <p:cNvCxnSpPr>
            <a:stCxn id="66" idx="6"/>
          </p:cNvCxnSpPr>
          <p:nvPr/>
        </p:nvCxnSpPr>
        <p:spPr bwMode="auto">
          <a:xfrm>
            <a:off x="6622783" y="1262953"/>
            <a:ext cx="280859" cy="707877"/>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71" name="Straight Connector 70">
            <a:extLst>
              <a:ext uri="{FF2B5EF4-FFF2-40B4-BE49-F238E27FC236}">
                <a16:creationId xmlns:a16="http://schemas.microsoft.com/office/drawing/2014/main" id="{5623F9D3-6651-4A17-AE5C-2740B7EF2D0D}"/>
              </a:ext>
            </a:extLst>
          </p:cNvPr>
          <p:cNvCxnSpPr>
            <a:stCxn id="67" idx="4"/>
            <a:endCxn id="49" idx="3"/>
          </p:cNvCxnSpPr>
          <p:nvPr/>
        </p:nvCxnSpPr>
        <p:spPr bwMode="auto">
          <a:xfrm flipH="1">
            <a:off x="6858000" y="1256502"/>
            <a:ext cx="559515" cy="806966"/>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72" name="Straight Connector 71">
            <a:extLst>
              <a:ext uri="{FF2B5EF4-FFF2-40B4-BE49-F238E27FC236}">
                <a16:creationId xmlns:a16="http://schemas.microsoft.com/office/drawing/2014/main" id="{84523410-7233-4254-8822-7DDCAAF4D0D8}"/>
              </a:ext>
            </a:extLst>
          </p:cNvPr>
          <p:cNvCxnSpPr>
            <a:stCxn id="68" idx="2"/>
            <a:endCxn id="49" idx="3"/>
          </p:cNvCxnSpPr>
          <p:nvPr/>
        </p:nvCxnSpPr>
        <p:spPr bwMode="auto">
          <a:xfrm flipH="1">
            <a:off x="6858000" y="1647231"/>
            <a:ext cx="875839" cy="416237"/>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73" name="Straight Connector 72">
            <a:extLst>
              <a:ext uri="{FF2B5EF4-FFF2-40B4-BE49-F238E27FC236}">
                <a16:creationId xmlns:a16="http://schemas.microsoft.com/office/drawing/2014/main" id="{FB855361-7E37-419E-90A9-682CE3004124}"/>
              </a:ext>
            </a:extLst>
          </p:cNvPr>
          <p:cNvCxnSpPr>
            <a:stCxn id="49" idx="3"/>
            <a:endCxn id="69" idx="2"/>
          </p:cNvCxnSpPr>
          <p:nvPr/>
        </p:nvCxnSpPr>
        <p:spPr bwMode="auto">
          <a:xfrm>
            <a:off x="6858000" y="2063468"/>
            <a:ext cx="730275" cy="38824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74" name="Oval 73">
            <a:extLst>
              <a:ext uri="{FF2B5EF4-FFF2-40B4-BE49-F238E27FC236}">
                <a16:creationId xmlns:a16="http://schemas.microsoft.com/office/drawing/2014/main" id="{00D2C116-3177-4F53-BEE8-A60501A232BE}"/>
              </a:ext>
            </a:extLst>
          </p:cNvPr>
          <p:cNvSpPr/>
          <p:nvPr/>
        </p:nvSpPr>
        <p:spPr>
          <a:xfrm>
            <a:off x="2064640" y="4399023"/>
            <a:ext cx="1476773"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Kd_Dosen</a:t>
            </a:r>
            <a:endParaRPr lang="en-US" dirty="0">
              <a:solidFill>
                <a:schemeClr val="bg2"/>
              </a:solidFill>
            </a:endParaRPr>
          </a:p>
        </p:txBody>
      </p:sp>
      <p:sp>
        <p:nvSpPr>
          <p:cNvPr id="75" name="Oval 74">
            <a:extLst>
              <a:ext uri="{FF2B5EF4-FFF2-40B4-BE49-F238E27FC236}">
                <a16:creationId xmlns:a16="http://schemas.microsoft.com/office/drawing/2014/main" id="{E3A570F6-7BBA-40BC-B739-7C46916E4F14}"/>
              </a:ext>
            </a:extLst>
          </p:cNvPr>
          <p:cNvSpPr/>
          <p:nvPr/>
        </p:nvSpPr>
        <p:spPr>
          <a:xfrm>
            <a:off x="3752086" y="4405158"/>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err="1">
                <a:solidFill>
                  <a:schemeClr val="bg2"/>
                </a:solidFill>
              </a:rPr>
              <a:t>Nama_Dosen</a:t>
            </a:r>
            <a:endParaRPr lang="en-US" dirty="0">
              <a:solidFill>
                <a:schemeClr val="bg2"/>
              </a:solidFill>
            </a:endParaRPr>
          </a:p>
        </p:txBody>
      </p:sp>
      <p:sp>
        <p:nvSpPr>
          <p:cNvPr id="76" name="Oval 75">
            <a:extLst>
              <a:ext uri="{FF2B5EF4-FFF2-40B4-BE49-F238E27FC236}">
                <a16:creationId xmlns:a16="http://schemas.microsoft.com/office/drawing/2014/main" id="{1A96E3B6-3785-44C3-A5CB-88A6DFB0D311}"/>
              </a:ext>
            </a:extLst>
          </p:cNvPr>
          <p:cNvSpPr/>
          <p:nvPr/>
        </p:nvSpPr>
        <p:spPr>
          <a:xfrm>
            <a:off x="5039319" y="4420028"/>
            <a:ext cx="1134048" cy="48913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rPr>
              <a:t>NIDN</a:t>
            </a:r>
          </a:p>
        </p:txBody>
      </p:sp>
      <p:cxnSp>
        <p:nvCxnSpPr>
          <p:cNvPr id="77" name="Straight Connector 76">
            <a:extLst>
              <a:ext uri="{FF2B5EF4-FFF2-40B4-BE49-F238E27FC236}">
                <a16:creationId xmlns:a16="http://schemas.microsoft.com/office/drawing/2014/main" id="{77B0C519-60B2-4621-AE02-39235EA1952E}"/>
              </a:ext>
            </a:extLst>
          </p:cNvPr>
          <p:cNvCxnSpPr>
            <a:stCxn id="74" idx="0"/>
            <a:endCxn id="53" idx="2"/>
          </p:cNvCxnSpPr>
          <p:nvPr/>
        </p:nvCxnSpPr>
        <p:spPr bwMode="auto">
          <a:xfrm flipV="1">
            <a:off x="2803027" y="3830237"/>
            <a:ext cx="1590296" cy="568786"/>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78" name="Straight Connector 77">
            <a:extLst>
              <a:ext uri="{FF2B5EF4-FFF2-40B4-BE49-F238E27FC236}">
                <a16:creationId xmlns:a16="http://schemas.microsoft.com/office/drawing/2014/main" id="{FDE47AD9-09A5-4DD5-B0C0-1E6417D0759F}"/>
              </a:ext>
            </a:extLst>
          </p:cNvPr>
          <p:cNvCxnSpPr>
            <a:stCxn id="75" idx="0"/>
            <a:endCxn id="53" idx="2"/>
          </p:cNvCxnSpPr>
          <p:nvPr/>
        </p:nvCxnSpPr>
        <p:spPr bwMode="auto">
          <a:xfrm flipV="1">
            <a:off x="4319110" y="3830237"/>
            <a:ext cx="74213" cy="574921"/>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79" name="Straight Connector 78">
            <a:extLst>
              <a:ext uri="{FF2B5EF4-FFF2-40B4-BE49-F238E27FC236}">
                <a16:creationId xmlns:a16="http://schemas.microsoft.com/office/drawing/2014/main" id="{479FE736-113C-413C-8AC9-D1A0085D51E0}"/>
              </a:ext>
            </a:extLst>
          </p:cNvPr>
          <p:cNvCxnSpPr>
            <a:stCxn id="76" idx="0"/>
            <a:endCxn id="53" idx="2"/>
          </p:cNvCxnSpPr>
          <p:nvPr/>
        </p:nvCxnSpPr>
        <p:spPr bwMode="auto">
          <a:xfrm flipH="1" flipV="1">
            <a:off x="4393323" y="3830237"/>
            <a:ext cx="1213020" cy="589791"/>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sp>
        <p:nvSpPr>
          <p:cNvPr id="80" name="TextBox 5">
            <a:extLst>
              <a:ext uri="{FF2B5EF4-FFF2-40B4-BE49-F238E27FC236}">
                <a16:creationId xmlns:a16="http://schemas.microsoft.com/office/drawing/2014/main" id="{D9928B35-8009-4D2B-A4C4-55B84DE255B8}"/>
              </a:ext>
            </a:extLst>
          </p:cNvPr>
          <p:cNvSpPr txBox="1">
            <a:spLocks noChangeArrowheads="1"/>
          </p:cNvSpPr>
          <p:nvPr/>
        </p:nvSpPr>
        <p:spPr bwMode="auto">
          <a:xfrm>
            <a:off x="3328499" y="1647231"/>
            <a:ext cx="290464"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1</a:t>
            </a:r>
          </a:p>
        </p:txBody>
      </p:sp>
      <p:sp>
        <p:nvSpPr>
          <p:cNvPr id="81" name="TextBox 5">
            <a:extLst>
              <a:ext uri="{FF2B5EF4-FFF2-40B4-BE49-F238E27FC236}">
                <a16:creationId xmlns:a16="http://schemas.microsoft.com/office/drawing/2014/main" id="{D1646D02-466A-48B8-82CE-E0494A312CB2}"/>
              </a:ext>
            </a:extLst>
          </p:cNvPr>
          <p:cNvSpPr txBox="1">
            <a:spLocks noChangeArrowheads="1"/>
          </p:cNvSpPr>
          <p:nvPr/>
        </p:nvSpPr>
        <p:spPr bwMode="auto">
          <a:xfrm>
            <a:off x="5050079" y="1617256"/>
            <a:ext cx="307623"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M</a:t>
            </a:r>
          </a:p>
        </p:txBody>
      </p:sp>
      <p:sp>
        <p:nvSpPr>
          <p:cNvPr id="82" name="TextBox 5">
            <a:extLst>
              <a:ext uri="{FF2B5EF4-FFF2-40B4-BE49-F238E27FC236}">
                <a16:creationId xmlns:a16="http://schemas.microsoft.com/office/drawing/2014/main" id="{3F6C748C-98AE-4E39-9398-7D90B7D9A70D}"/>
              </a:ext>
            </a:extLst>
          </p:cNvPr>
          <p:cNvSpPr txBox="1">
            <a:spLocks noChangeArrowheads="1"/>
          </p:cNvSpPr>
          <p:nvPr/>
        </p:nvSpPr>
        <p:spPr bwMode="auto">
          <a:xfrm>
            <a:off x="5748136" y="2514969"/>
            <a:ext cx="307623"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M</a:t>
            </a:r>
          </a:p>
        </p:txBody>
      </p:sp>
      <p:sp>
        <p:nvSpPr>
          <p:cNvPr id="83" name="TextBox 5">
            <a:extLst>
              <a:ext uri="{FF2B5EF4-FFF2-40B4-BE49-F238E27FC236}">
                <a16:creationId xmlns:a16="http://schemas.microsoft.com/office/drawing/2014/main" id="{850342C1-704F-4883-9CD6-785D52AA73DE}"/>
              </a:ext>
            </a:extLst>
          </p:cNvPr>
          <p:cNvSpPr txBox="1">
            <a:spLocks noChangeArrowheads="1"/>
          </p:cNvSpPr>
          <p:nvPr/>
        </p:nvSpPr>
        <p:spPr bwMode="auto">
          <a:xfrm>
            <a:off x="5169240" y="3226414"/>
            <a:ext cx="290464"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1</a:t>
            </a:r>
          </a:p>
        </p:txBody>
      </p:sp>
      <p:sp>
        <p:nvSpPr>
          <p:cNvPr id="84" name="TextBox 5">
            <a:extLst>
              <a:ext uri="{FF2B5EF4-FFF2-40B4-BE49-F238E27FC236}">
                <a16:creationId xmlns:a16="http://schemas.microsoft.com/office/drawing/2014/main" id="{DF5414F9-5420-4352-8449-63A9CE005B22}"/>
              </a:ext>
            </a:extLst>
          </p:cNvPr>
          <p:cNvSpPr txBox="1">
            <a:spLocks noChangeArrowheads="1"/>
          </p:cNvSpPr>
          <p:nvPr/>
        </p:nvSpPr>
        <p:spPr bwMode="auto">
          <a:xfrm>
            <a:off x="3345418" y="3229010"/>
            <a:ext cx="290464"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1</a:t>
            </a:r>
          </a:p>
        </p:txBody>
      </p:sp>
      <p:sp>
        <p:nvSpPr>
          <p:cNvPr id="85" name="TextBox 5">
            <a:extLst>
              <a:ext uri="{FF2B5EF4-FFF2-40B4-BE49-F238E27FC236}">
                <a16:creationId xmlns:a16="http://schemas.microsoft.com/office/drawing/2014/main" id="{4356B0C8-71DA-43EB-B26E-58706A1904C4}"/>
              </a:ext>
            </a:extLst>
          </p:cNvPr>
          <p:cNvSpPr txBox="1">
            <a:spLocks noChangeArrowheads="1"/>
          </p:cNvSpPr>
          <p:nvPr/>
        </p:nvSpPr>
        <p:spPr bwMode="auto">
          <a:xfrm>
            <a:off x="2537631" y="2511610"/>
            <a:ext cx="307623"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DE6C36"/>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b="1" dirty="0">
                <a:solidFill>
                  <a:schemeClr val="bg2"/>
                </a:solidFill>
              </a:rPr>
              <a:t>M</a:t>
            </a:r>
          </a:p>
        </p:txBody>
      </p:sp>
    </p:spTree>
    <p:extLst>
      <p:ext uri="{BB962C8B-B14F-4D97-AF65-F5344CB8AC3E}">
        <p14:creationId xmlns:p14="http://schemas.microsoft.com/office/powerpoint/2010/main" val="2503354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1F42-7F13-42D5-9FD7-164C31C48212}"/>
              </a:ext>
            </a:extLst>
          </p:cNvPr>
          <p:cNvSpPr>
            <a:spLocks noGrp="1"/>
          </p:cNvSpPr>
          <p:nvPr>
            <p:ph type="title"/>
          </p:nvPr>
        </p:nvSpPr>
        <p:spPr/>
        <p:txBody>
          <a:bodyPr/>
          <a:lstStyle/>
          <a:p>
            <a:pPr>
              <a:defRPr/>
            </a:pPr>
            <a:r>
              <a:rPr lang="en-US" dirty="0"/>
              <a:t>TUGAS 5</a:t>
            </a:r>
          </a:p>
        </p:txBody>
      </p:sp>
      <p:sp>
        <p:nvSpPr>
          <p:cNvPr id="3" name="Content Placeholder 2">
            <a:extLst>
              <a:ext uri="{FF2B5EF4-FFF2-40B4-BE49-F238E27FC236}">
                <a16:creationId xmlns:a16="http://schemas.microsoft.com/office/drawing/2014/main" id="{C43C5471-8D61-4EA7-9D6A-AA03E5477138}"/>
              </a:ext>
            </a:extLst>
          </p:cNvPr>
          <p:cNvSpPr>
            <a:spLocks noGrp="1"/>
          </p:cNvSpPr>
          <p:nvPr>
            <p:ph sz="quarter" idx="4294967295"/>
          </p:nvPr>
        </p:nvSpPr>
        <p:spPr>
          <a:xfrm>
            <a:off x="842200" y="1532753"/>
            <a:ext cx="6798650" cy="3941762"/>
          </a:xfrm>
        </p:spPr>
        <p:txBody>
          <a:bodyPr>
            <a:normAutofit/>
          </a:bodyPr>
          <a:lstStyle/>
          <a:p>
            <a:pPr marL="0" indent="0">
              <a:buNone/>
              <a:defRPr/>
            </a:pPr>
            <a:r>
              <a:rPr lang="en-ID" sz="1800" dirty="0" err="1">
                <a:effectLst/>
                <a:latin typeface="Mons"/>
                <a:ea typeface="Calibri" panose="020F0502020204030204" pitchFamily="34" charset="0"/>
              </a:rPr>
              <a:t>Suatu</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klinik</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mempunyai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banyak</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Petugas</a:t>
            </a:r>
            <a:r>
              <a:rPr lang="en-ID" sz="1800" dirty="0">
                <a:effectLst/>
                <a:latin typeface="Mons"/>
                <a:ea typeface="Calibri" panose="020F0502020204030204" pitchFamily="34" charset="0"/>
              </a:rPr>
              <a:t> Kesehatan </a:t>
            </a:r>
            <a:r>
              <a:rPr lang="en-ID" sz="1800" dirty="0" err="1">
                <a:effectLst/>
                <a:latin typeface="Mons"/>
                <a:ea typeface="Calibri" panose="020F0502020204030204" pitchFamily="34" charset="0"/>
              </a:rPr>
              <a:t>untuk</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melaksanakan</a:t>
            </a:r>
            <a:r>
              <a:rPr lang="en-ID" sz="1800" dirty="0">
                <a:effectLst/>
                <a:latin typeface="Mons"/>
                <a:ea typeface="Calibri" panose="020F0502020204030204" pitchFamily="34" charset="0"/>
              </a:rPr>
              <a:t> proses </a:t>
            </a:r>
            <a:r>
              <a:rPr lang="en-ID" sz="1800" dirty="0" err="1">
                <a:effectLst/>
                <a:latin typeface="Mons"/>
                <a:ea typeface="Calibri" panose="020F0502020204030204" pitchFamily="34" charset="0"/>
              </a:rPr>
              <a:t>vaksinasi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Setiap</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Petugas</a:t>
            </a:r>
            <a:r>
              <a:rPr lang="en-ID" sz="1800" dirty="0">
                <a:effectLst/>
                <a:latin typeface="Mons"/>
                <a:ea typeface="Calibri" panose="020F0502020204030204" pitchFamily="34" charset="0"/>
              </a:rPr>
              <a:t> Kesehatan </a:t>
            </a:r>
            <a:r>
              <a:rPr lang="en-ID" sz="1800" dirty="0" err="1">
                <a:effectLst/>
                <a:latin typeface="Mons"/>
                <a:ea typeface="Calibri" panose="020F0502020204030204" pitchFamily="34" charset="0"/>
              </a:rPr>
              <a:t>dapat</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memeriksa</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banyak</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Peserta</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Vaksinasi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Peserta</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Vaksinasi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mendapatkan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vaksin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sinovac</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dari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Dokter</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Dokter</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memberikan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hasil</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vaksinasi</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Berdasarkan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pernyataan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tersebut</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buatlah</a:t>
            </a:r>
            <a:r>
              <a:rPr lang="en-ID" sz="1800" dirty="0">
                <a:effectLst/>
                <a:latin typeface="Mons"/>
                <a:ea typeface="Calibri" panose="020F0502020204030204" pitchFamily="34" charset="0"/>
              </a:rPr>
              <a:t> ERD (</a:t>
            </a:r>
            <a:r>
              <a:rPr lang="en-ID" sz="1800" i="1" dirty="0">
                <a:effectLst/>
                <a:latin typeface="Mons"/>
                <a:ea typeface="Calibri" panose="020F0502020204030204" pitchFamily="34" charset="0"/>
              </a:rPr>
              <a:t>Entity Relationship Diagram</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dengan</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entitas</a:t>
            </a:r>
            <a:r>
              <a:rPr lang="en-ID" sz="1800" dirty="0">
                <a:effectLst/>
                <a:latin typeface="Mons"/>
                <a:ea typeface="Calibri" panose="020F0502020204030204" pitchFamily="34" charset="0"/>
              </a:rPr>
              <a:t> </a:t>
            </a:r>
            <a:r>
              <a:rPr lang="en-ID" sz="1800" b="1" dirty="0" err="1">
                <a:effectLst/>
                <a:latin typeface="Mons"/>
                <a:ea typeface="Calibri" panose="020F0502020204030204" pitchFamily="34" charset="0"/>
              </a:rPr>
              <a:t>Petugas</a:t>
            </a:r>
            <a:r>
              <a:rPr lang="en-ID" sz="1800" b="1" dirty="0">
                <a:effectLst/>
                <a:latin typeface="Mons"/>
                <a:ea typeface="Calibri" panose="020F0502020204030204" pitchFamily="34" charset="0"/>
              </a:rPr>
              <a:t> Kesehatan, </a:t>
            </a:r>
            <a:r>
              <a:rPr lang="en-ID" sz="1800" b="1" dirty="0" err="1">
                <a:effectLst/>
                <a:latin typeface="Mons"/>
                <a:ea typeface="Calibri" panose="020F0502020204030204" pitchFamily="34" charset="0"/>
              </a:rPr>
              <a:t>Peserta</a:t>
            </a:r>
            <a:r>
              <a:rPr lang="en-ID" sz="1800" b="1" dirty="0">
                <a:effectLst/>
                <a:latin typeface="Mons"/>
                <a:ea typeface="Calibri" panose="020F0502020204030204" pitchFamily="34" charset="0"/>
              </a:rPr>
              <a:t> </a:t>
            </a:r>
            <a:r>
              <a:rPr lang="en-ID" sz="1800" b="1" dirty="0" err="1">
                <a:effectLst/>
                <a:latin typeface="Mons"/>
                <a:ea typeface="Calibri" panose="020F0502020204030204" pitchFamily="34" charset="0"/>
              </a:rPr>
              <a:t>Vaksin</a:t>
            </a:r>
            <a:r>
              <a:rPr lang="en-ID" sz="1800" b="1" dirty="0">
                <a:effectLst/>
                <a:latin typeface="Mons"/>
                <a:ea typeface="Calibri" panose="020F0502020204030204" pitchFamily="34" charset="0"/>
              </a:rPr>
              <a:t>, </a:t>
            </a:r>
            <a:r>
              <a:rPr lang="en-ID" sz="1800" b="1" dirty="0" err="1">
                <a:effectLst/>
                <a:latin typeface="Mons"/>
                <a:ea typeface="Calibri" panose="020F0502020204030204" pitchFamily="34" charset="0"/>
              </a:rPr>
              <a:t>Vaksin</a:t>
            </a:r>
            <a:r>
              <a:rPr lang="en-ID" sz="1800" b="1" dirty="0">
                <a:effectLst/>
                <a:latin typeface="Mons"/>
                <a:ea typeface="Calibri" panose="020F0502020204030204" pitchFamily="34" charset="0"/>
              </a:rPr>
              <a:t> </a:t>
            </a:r>
            <a:r>
              <a:rPr lang="en-ID" sz="1800" dirty="0">
                <a:effectLst/>
                <a:latin typeface="Mons"/>
                <a:ea typeface="Calibri" panose="020F0502020204030204" pitchFamily="34" charset="0"/>
              </a:rPr>
              <a:t>dan </a:t>
            </a:r>
            <a:r>
              <a:rPr lang="en-ID" sz="1800" b="1" dirty="0" err="1">
                <a:effectLst/>
                <a:latin typeface="Mons"/>
                <a:ea typeface="Calibri" panose="020F0502020204030204" pitchFamily="34" charset="0"/>
              </a:rPr>
              <a:t>Dokter</a:t>
            </a:r>
            <a:r>
              <a:rPr lang="en-ID" sz="1800" b="1" dirty="0">
                <a:effectLst/>
                <a:latin typeface="Mons"/>
                <a:ea typeface="Calibri" panose="020F0502020204030204" pitchFamily="34" charset="0"/>
              </a:rPr>
              <a:t> </a:t>
            </a:r>
            <a:r>
              <a:rPr lang="en-ID" sz="1800" dirty="0" err="1">
                <a:effectLst/>
                <a:latin typeface="Mons"/>
                <a:ea typeface="Calibri" panose="020F0502020204030204" pitchFamily="34" charset="0"/>
              </a:rPr>
              <a:t>sertakan</a:t>
            </a:r>
            <a:r>
              <a:rPr lang="en-ID" sz="1800" dirty="0">
                <a:effectLst/>
                <a:latin typeface="Mons"/>
                <a:ea typeface="Calibri" panose="020F0502020204030204" pitchFamily="34" charset="0"/>
              </a:rPr>
              <a:t> juga </a:t>
            </a:r>
            <a:r>
              <a:rPr lang="en-ID" sz="1800" dirty="0" err="1">
                <a:effectLst/>
                <a:latin typeface="Mons"/>
                <a:ea typeface="Calibri" panose="020F0502020204030204" pitchFamily="34" charset="0"/>
              </a:rPr>
              <a:t>semua</a:t>
            </a:r>
            <a:r>
              <a:rPr lang="en-ID" sz="1800" dirty="0">
                <a:effectLst/>
                <a:latin typeface="Mons"/>
                <a:ea typeface="Calibri" panose="020F0502020204030204" pitchFamily="34" charset="0"/>
              </a:rPr>
              <a:t> </a:t>
            </a:r>
            <a:r>
              <a:rPr lang="en-ID" sz="1800" b="1" dirty="0" err="1">
                <a:effectLst/>
                <a:latin typeface="Mons"/>
                <a:ea typeface="Calibri" panose="020F0502020204030204" pitchFamily="34" charset="0"/>
              </a:rPr>
              <a:t>atribut</a:t>
            </a:r>
            <a:r>
              <a:rPr lang="en-ID" sz="1800" dirty="0">
                <a:effectLst/>
                <a:latin typeface="Mons"/>
                <a:ea typeface="Calibri" panose="020F0502020204030204" pitchFamily="34" charset="0"/>
              </a:rPr>
              <a:t> pada </a:t>
            </a:r>
            <a:r>
              <a:rPr lang="en-ID" sz="1800" dirty="0" err="1">
                <a:effectLst/>
                <a:latin typeface="Mons"/>
                <a:ea typeface="Calibri" panose="020F0502020204030204" pitchFamily="34" charset="0"/>
              </a:rPr>
              <a:t>setiap</a:t>
            </a:r>
            <a:r>
              <a:rPr lang="en-ID" sz="1800" dirty="0">
                <a:effectLst/>
                <a:latin typeface="Mons"/>
                <a:ea typeface="Calibri" panose="020F0502020204030204" pitchFamily="34" charset="0"/>
              </a:rPr>
              <a:t> </a:t>
            </a:r>
            <a:r>
              <a:rPr lang="en-ID" sz="1800" dirty="0" err="1">
                <a:effectLst/>
                <a:latin typeface="Mons"/>
                <a:ea typeface="Calibri" panose="020F0502020204030204" pitchFamily="34" charset="0"/>
              </a:rPr>
              <a:t>entitas</a:t>
            </a:r>
            <a:r>
              <a:rPr lang="en-ID" sz="1800" dirty="0">
                <a:effectLst/>
                <a:latin typeface="Mons"/>
                <a:ea typeface="Calibri" panose="020F0502020204030204" pitchFamily="34" charset="0"/>
              </a:rPr>
              <a:t>, </a:t>
            </a:r>
            <a:r>
              <a:rPr lang="en-ID" sz="1800" b="1" i="1" dirty="0">
                <a:effectLst/>
                <a:latin typeface="Mons"/>
                <a:ea typeface="Calibri" panose="020F0502020204030204" pitchFamily="34" charset="0"/>
              </a:rPr>
              <a:t>primary key</a:t>
            </a:r>
            <a:r>
              <a:rPr lang="en-ID" sz="1800" dirty="0">
                <a:effectLst/>
                <a:latin typeface="Mons"/>
                <a:ea typeface="Calibri" panose="020F0502020204030204" pitchFamily="34" charset="0"/>
              </a:rPr>
              <a:t> dan </a:t>
            </a:r>
            <a:r>
              <a:rPr lang="en-ID" sz="1800" b="1" i="1" dirty="0">
                <a:effectLst/>
                <a:latin typeface="Mons"/>
                <a:ea typeface="Calibri" panose="020F0502020204030204" pitchFamily="34" charset="0"/>
              </a:rPr>
              <a:t>cardinality ratio</a:t>
            </a:r>
            <a:r>
              <a:rPr lang="en-ID" sz="1800" dirty="0">
                <a:effectLst/>
                <a:latin typeface="Mons"/>
                <a:ea typeface="Calibri" panose="020F0502020204030204" pitchFamily="34" charset="0"/>
              </a:rPr>
              <a:t>! </a:t>
            </a:r>
            <a:endParaRPr lang="en-US" dirty="0">
              <a:latin typeface="Mo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5F85C52F-9CFA-4779-9E62-EE844749C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3" y="92073"/>
            <a:ext cx="3868340" cy="481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80BBABD-8F3F-4803-B38C-F51F2B026854}"/>
              </a:ext>
            </a:extLst>
          </p:cNvPr>
          <p:cNvSpPr>
            <a:spLocks noGrp="1"/>
          </p:cNvSpPr>
          <p:nvPr>
            <p:ph type="title"/>
          </p:nvPr>
        </p:nvSpPr>
        <p:spPr>
          <a:xfrm>
            <a:off x="3215683" y="545800"/>
            <a:ext cx="3868341" cy="375900"/>
          </a:xfrm>
        </p:spPr>
        <p:txBody>
          <a:bodyPr/>
          <a:lstStyle/>
          <a:p>
            <a:pPr algn="r"/>
            <a:r>
              <a:rPr lang="en-US" sz="1800" dirty="0"/>
              <a:t>TAHAPAN NORMALISASI</a:t>
            </a:r>
            <a:endParaRPr lang="en-ID"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D32A938A-C6AF-438D-9585-B9AA77CC61DB}"/>
              </a:ext>
            </a:extLst>
          </p:cNvPr>
          <p:cNvSpPr>
            <a:spLocks noGrp="1" noChangeArrowheads="1"/>
          </p:cNvSpPr>
          <p:nvPr>
            <p:ph type="subTitle" idx="1"/>
          </p:nvPr>
        </p:nvSpPr>
        <p:spPr>
          <a:xfrm>
            <a:off x="364142" y="545800"/>
            <a:ext cx="5489647" cy="2421000"/>
          </a:xfrm>
        </p:spPr>
        <p:txBody>
          <a:bodyPr/>
          <a:lstStyle/>
          <a:p>
            <a:pPr marL="0" indent="0">
              <a:buNone/>
            </a:pPr>
            <a:r>
              <a:rPr lang="en-US" altLang="en-US" sz="1800" dirty="0" err="1"/>
              <a:t>Sebuah</a:t>
            </a:r>
            <a:r>
              <a:rPr lang="en-US" altLang="en-US" sz="1800" dirty="0"/>
              <a:t> </a:t>
            </a:r>
            <a:r>
              <a:rPr lang="en-US" altLang="en-US" sz="1800" dirty="0" err="1"/>
              <a:t>tabel</a:t>
            </a:r>
            <a:r>
              <a:rPr lang="en-US" altLang="en-US" sz="1800" dirty="0"/>
              <a:t> </a:t>
            </a:r>
            <a:r>
              <a:rPr lang="en-US" altLang="en-US" sz="1800" dirty="0" err="1"/>
              <a:t>dikatakan</a:t>
            </a:r>
            <a:r>
              <a:rPr lang="en-US" altLang="en-US" sz="1800" dirty="0"/>
              <a:t> </a:t>
            </a:r>
            <a:r>
              <a:rPr lang="en-US" altLang="en-US" sz="1800" dirty="0" err="1"/>
              <a:t>baik</a:t>
            </a:r>
            <a:r>
              <a:rPr lang="en-US" altLang="en-US" sz="1800" dirty="0"/>
              <a:t> (</a:t>
            </a:r>
            <a:r>
              <a:rPr lang="en-US" altLang="en-US" sz="1800" dirty="0" err="1"/>
              <a:t>efisien</a:t>
            </a:r>
            <a:r>
              <a:rPr lang="en-US" altLang="en-US" sz="1800" dirty="0"/>
              <a:t>) </a:t>
            </a:r>
            <a:r>
              <a:rPr lang="en-US" altLang="en-US" sz="1800" dirty="0" err="1"/>
              <a:t>atau</a:t>
            </a:r>
            <a:r>
              <a:rPr lang="en-US" altLang="en-US" sz="1800" dirty="0"/>
              <a:t> normal </a:t>
            </a:r>
            <a:r>
              <a:rPr lang="en-US" altLang="en-US" sz="1800" dirty="0" err="1"/>
              <a:t>jika</a:t>
            </a:r>
            <a:r>
              <a:rPr lang="en-US" altLang="en-US" sz="1800" dirty="0"/>
              <a:t> </a:t>
            </a:r>
            <a:r>
              <a:rPr lang="en-US" altLang="en-US" sz="1800" dirty="0" err="1"/>
              <a:t>memenuhi</a:t>
            </a:r>
            <a:r>
              <a:rPr lang="en-US" altLang="en-US" sz="1800" dirty="0"/>
              <a:t> 3 </a:t>
            </a:r>
            <a:r>
              <a:rPr lang="en-US" altLang="en-US" sz="1800" dirty="0" err="1"/>
              <a:t>kriteria</a:t>
            </a:r>
            <a:r>
              <a:rPr lang="en-US" altLang="en-US" sz="1800" dirty="0"/>
              <a:t> </a:t>
            </a:r>
            <a:r>
              <a:rPr lang="en-US" altLang="en-US" sz="1800" dirty="0" err="1"/>
              <a:t>sbb</a:t>
            </a:r>
            <a:r>
              <a:rPr lang="en-US" altLang="en-US" sz="1800" dirty="0"/>
              <a:t>:</a:t>
            </a:r>
          </a:p>
        </p:txBody>
      </p:sp>
      <p:sp>
        <p:nvSpPr>
          <p:cNvPr id="14338" name="Rectangle 2">
            <a:extLst>
              <a:ext uri="{FF2B5EF4-FFF2-40B4-BE49-F238E27FC236}">
                <a16:creationId xmlns:a16="http://schemas.microsoft.com/office/drawing/2014/main" id="{74F9A627-0CAD-4162-A46B-AD9024E734E0}"/>
              </a:ext>
            </a:extLst>
          </p:cNvPr>
          <p:cNvSpPr>
            <a:spLocks noGrp="1" noChangeArrowheads="1"/>
          </p:cNvSpPr>
          <p:nvPr>
            <p:ph type="title"/>
          </p:nvPr>
        </p:nvSpPr>
        <p:spPr/>
        <p:txBody>
          <a:bodyPr/>
          <a:lstStyle/>
          <a:p>
            <a:pPr>
              <a:defRPr/>
            </a:pPr>
            <a:r>
              <a:rPr lang="en-US"/>
              <a:t>Normalisasi</a:t>
            </a:r>
          </a:p>
        </p:txBody>
      </p:sp>
      <p:sp>
        <p:nvSpPr>
          <p:cNvPr id="18436" name="Rectangle 6">
            <a:extLst>
              <a:ext uri="{FF2B5EF4-FFF2-40B4-BE49-F238E27FC236}">
                <a16:creationId xmlns:a16="http://schemas.microsoft.com/office/drawing/2014/main" id="{BF2BB985-E359-4F41-BBEF-759B0106DDFF}"/>
              </a:ext>
            </a:extLst>
          </p:cNvPr>
          <p:cNvSpPr>
            <a:spLocks noChangeArrowheads="1"/>
          </p:cNvSpPr>
          <p:nvPr/>
        </p:nvSpPr>
        <p:spPr bwMode="auto">
          <a:xfrm>
            <a:off x="498915" y="2196028"/>
            <a:ext cx="6172200" cy="22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20000"/>
              </a:spcBef>
              <a:buClr>
                <a:schemeClr val="hlink"/>
              </a:buClr>
              <a:buSzPct val="80000"/>
              <a:buFont typeface="Wingdings" panose="05000000000000000000" pitchFamily="2" charset="2"/>
              <a:buAutoNum type="arabicPeriod"/>
            </a:pPr>
            <a:r>
              <a:rPr lang="en-US" altLang="en-US" sz="1650" dirty="0">
                <a:latin typeface="Arial" panose="020B0604020202020204" pitchFamily="34" charset="0"/>
              </a:rPr>
              <a:t>Jika </a:t>
            </a:r>
            <a:r>
              <a:rPr lang="en-US" altLang="en-US" sz="1650" dirty="0" err="1">
                <a:latin typeface="Arial" panose="020B0604020202020204" pitchFamily="34" charset="0"/>
              </a:rPr>
              <a:t>ada</a:t>
            </a:r>
            <a:r>
              <a:rPr lang="en-US" altLang="en-US" sz="1650" dirty="0">
                <a:latin typeface="Arial" panose="020B0604020202020204" pitchFamily="34" charset="0"/>
              </a:rPr>
              <a:t> </a:t>
            </a:r>
            <a:r>
              <a:rPr lang="en-US" altLang="en-US" sz="1650" dirty="0" err="1">
                <a:latin typeface="Arial" panose="020B0604020202020204" pitchFamily="34" charset="0"/>
              </a:rPr>
              <a:t>dekomposisi</a:t>
            </a:r>
            <a:r>
              <a:rPr lang="en-US" altLang="en-US" sz="1650" dirty="0">
                <a:latin typeface="Arial" panose="020B0604020202020204" pitchFamily="34" charset="0"/>
              </a:rPr>
              <a:t> (</a:t>
            </a:r>
            <a:r>
              <a:rPr lang="en-US" altLang="en-US" sz="1650" dirty="0" err="1">
                <a:latin typeface="Arial" panose="020B0604020202020204" pitchFamily="34" charset="0"/>
              </a:rPr>
              <a:t>penguraian</a:t>
            </a:r>
            <a:r>
              <a:rPr lang="en-US" altLang="en-US" sz="1650" dirty="0">
                <a:latin typeface="Arial" panose="020B0604020202020204" pitchFamily="34" charset="0"/>
              </a:rPr>
              <a:t>) </a:t>
            </a:r>
            <a:r>
              <a:rPr lang="en-US" altLang="en-US" sz="1650" dirty="0" err="1">
                <a:latin typeface="Arial" panose="020B0604020202020204" pitchFamily="34" charset="0"/>
              </a:rPr>
              <a:t>tabel</a:t>
            </a:r>
            <a:r>
              <a:rPr lang="en-US" altLang="en-US" sz="1650" dirty="0">
                <a:latin typeface="Arial" panose="020B0604020202020204" pitchFamily="34" charset="0"/>
              </a:rPr>
              <a:t>, </a:t>
            </a:r>
            <a:r>
              <a:rPr lang="en-US" altLang="en-US" sz="1650" dirty="0" err="1">
                <a:latin typeface="Arial" panose="020B0604020202020204" pitchFamily="34" charset="0"/>
              </a:rPr>
              <a:t>maka</a:t>
            </a:r>
            <a:r>
              <a:rPr lang="en-US" altLang="en-US" sz="1650" dirty="0">
                <a:latin typeface="Arial" panose="020B0604020202020204" pitchFamily="34" charset="0"/>
              </a:rPr>
              <a:t> </a:t>
            </a:r>
            <a:r>
              <a:rPr lang="en-US" altLang="en-US" sz="1650" dirty="0" err="1">
                <a:latin typeface="Arial" panose="020B0604020202020204" pitchFamily="34" charset="0"/>
              </a:rPr>
              <a:t>dekomposisinya</a:t>
            </a:r>
            <a:r>
              <a:rPr lang="en-US" altLang="en-US" sz="1650" dirty="0">
                <a:latin typeface="Arial" panose="020B0604020202020204" pitchFamily="34" charset="0"/>
              </a:rPr>
              <a:t>  </a:t>
            </a:r>
            <a:r>
              <a:rPr lang="en-US" altLang="en-US" sz="1650" dirty="0" err="1">
                <a:latin typeface="Arial" panose="020B0604020202020204" pitchFamily="34" charset="0"/>
              </a:rPr>
              <a:t>harus</a:t>
            </a:r>
            <a:r>
              <a:rPr lang="en-US" altLang="en-US" sz="1650" dirty="0">
                <a:latin typeface="Arial" panose="020B0604020202020204" pitchFamily="34" charset="0"/>
              </a:rPr>
              <a:t> </a:t>
            </a:r>
            <a:r>
              <a:rPr lang="en-US" altLang="en-US" sz="1650" dirty="0" err="1">
                <a:latin typeface="Arial" panose="020B0604020202020204" pitchFamily="34" charset="0"/>
              </a:rPr>
              <a:t>dijamin</a:t>
            </a:r>
            <a:r>
              <a:rPr lang="en-US" altLang="en-US" sz="1650" dirty="0">
                <a:latin typeface="Arial" panose="020B0604020202020204" pitchFamily="34" charset="0"/>
              </a:rPr>
              <a:t> </a:t>
            </a:r>
            <a:r>
              <a:rPr lang="en-US" altLang="en-US" sz="1650" dirty="0" err="1">
                <a:latin typeface="Arial" panose="020B0604020202020204" pitchFamily="34" charset="0"/>
              </a:rPr>
              <a:t>aman</a:t>
            </a:r>
            <a:r>
              <a:rPr lang="en-US" altLang="en-US" sz="1650" dirty="0">
                <a:latin typeface="Arial" panose="020B0604020202020204" pitchFamily="34" charset="0"/>
              </a:rPr>
              <a:t>. </a:t>
            </a:r>
            <a:r>
              <a:rPr lang="en-US" altLang="en-US" sz="1650" dirty="0" err="1">
                <a:latin typeface="Arial" panose="020B0604020202020204" pitchFamily="34" charset="0"/>
              </a:rPr>
              <a:t>Artinya</a:t>
            </a:r>
            <a:r>
              <a:rPr lang="en-US" altLang="en-US" sz="1650" dirty="0">
                <a:latin typeface="Arial" panose="020B0604020202020204" pitchFamily="34" charset="0"/>
              </a:rPr>
              <a:t>, </a:t>
            </a:r>
            <a:r>
              <a:rPr lang="en-US" altLang="en-US" sz="1650" dirty="0" err="1">
                <a:latin typeface="Arial" panose="020B0604020202020204" pitchFamily="34" charset="0"/>
              </a:rPr>
              <a:t>setelah</a:t>
            </a:r>
            <a:r>
              <a:rPr lang="en-US" altLang="en-US" sz="1650" dirty="0">
                <a:latin typeface="Arial" panose="020B0604020202020204" pitchFamily="34" charset="0"/>
              </a:rPr>
              <a:t> </a:t>
            </a:r>
            <a:r>
              <a:rPr lang="en-US" altLang="en-US" sz="1650" dirty="0" err="1">
                <a:latin typeface="Arial" panose="020B0604020202020204" pitchFamily="34" charset="0"/>
              </a:rPr>
              <a:t>tabel</a:t>
            </a:r>
            <a:r>
              <a:rPr lang="en-US" altLang="en-US" sz="1650" dirty="0">
                <a:latin typeface="Arial" panose="020B0604020202020204" pitchFamily="34" charset="0"/>
              </a:rPr>
              <a:t> </a:t>
            </a:r>
            <a:r>
              <a:rPr lang="en-US" altLang="en-US" sz="1650" dirty="0" err="1">
                <a:latin typeface="Arial" panose="020B0604020202020204" pitchFamily="34" charset="0"/>
              </a:rPr>
              <a:t>tersebut</a:t>
            </a:r>
            <a:r>
              <a:rPr lang="en-US" altLang="en-US" sz="1650" dirty="0">
                <a:latin typeface="Arial" panose="020B0604020202020204" pitchFamily="34" charset="0"/>
              </a:rPr>
              <a:t> </a:t>
            </a:r>
            <a:r>
              <a:rPr lang="en-US" altLang="en-US" sz="1650" dirty="0" err="1">
                <a:latin typeface="Arial" panose="020B0604020202020204" pitchFamily="34" charset="0"/>
              </a:rPr>
              <a:t>diuraikan</a:t>
            </a:r>
            <a:r>
              <a:rPr lang="en-US" altLang="en-US" sz="1650" dirty="0">
                <a:latin typeface="Arial" panose="020B0604020202020204" pitchFamily="34" charset="0"/>
              </a:rPr>
              <a:t> / </a:t>
            </a:r>
            <a:r>
              <a:rPr lang="en-US" altLang="en-US" sz="1650" dirty="0" err="1">
                <a:latin typeface="Arial" panose="020B0604020202020204" pitchFamily="34" charset="0"/>
              </a:rPr>
              <a:t>didekomposisi</a:t>
            </a:r>
            <a:r>
              <a:rPr lang="en-US" altLang="en-US" sz="1650" dirty="0">
                <a:latin typeface="Arial" panose="020B0604020202020204" pitchFamily="34" charset="0"/>
              </a:rPr>
              <a:t> </a:t>
            </a:r>
            <a:r>
              <a:rPr lang="en-US" altLang="en-US" sz="1650" dirty="0" err="1">
                <a:latin typeface="Arial" panose="020B0604020202020204" pitchFamily="34" charset="0"/>
              </a:rPr>
              <a:t>menjadi</a:t>
            </a:r>
            <a:r>
              <a:rPr lang="en-US" altLang="en-US" sz="1650" dirty="0">
                <a:latin typeface="Arial" panose="020B0604020202020204" pitchFamily="34" charset="0"/>
              </a:rPr>
              <a:t> </a:t>
            </a:r>
            <a:r>
              <a:rPr lang="en-US" altLang="en-US" sz="1650" dirty="0" err="1">
                <a:latin typeface="Arial" panose="020B0604020202020204" pitchFamily="34" charset="0"/>
              </a:rPr>
              <a:t>tabel-tabel</a:t>
            </a:r>
            <a:r>
              <a:rPr lang="en-US" altLang="en-US" sz="1650" dirty="0">
                <a:latin typeface="Arial" panose="020B0604020202020204" pitchFamily="34" charset="0"/>
              </a:rPr>
              <a:t> </a:t>
            </a:r>
            <a:r>
              <a:rPr lang="en-US" altLang="en-US" sz="1650" dirty="0" err="1">
                <a:latin typeface="Arial" panose="020B0604020202020204" pitchFamily="34" charset="0"/>
              </a:rPr>
              <a:t>baru</a:t>
            </a:r>
            <a:r>
              <a:rPr lang="en-US" altLang="en-US" sz="1650" dirty="0">
                <a:latin typeface="Arial" panose="020B0604020202020204" pitchFamily="34" charset="0"/>
              </a:rPr>
              <a:t>, </a:t>
            </a:r>
            <a:r>
              <a:rPr lang="en-US" altLang="en-US" sz="1650" dirty="0" err="1">
                <a:latin typeface="Arial" panose="020B0604020202020204" pitchFamily="34" charset="0"/>
              </a:rPr>
              <a:t>tabel-tabel</a:t>
            </a:r>
            <a:r>
              <a:rPr lang="en-US" altLang="en-US" sz="1650" dirty="0">
                <a:latin typeface="Arial" panose="020B0604020202020204" pitchFamily="34" charset="0"/>
              </a:rPr>
              <a:t> </a:t>
            </a:r>
            <a:r>
              <a:rPr lang="en-US" altLang="en-US" sz="1650" dirty="0" err="1">
                <a:latin typeface="Arial" panose="020B0604020202020204" pitchFamily="34" charset="0"/>
              </a:rPr>
              <a:t>baru</a:t>
            </a:r>
            <a:r>
              <a:rPr lang="en-US" altLang="en-US" sz="1650" dirty="0">
                <a:latin typeface="Arial" panose="020B0604020202020204" pitchFamily="34" charset="0"/>
              </a:rPr>
              <a:t> </a:t>
            </a:r>
            <a:r>
              <a:rPr lang="en-US" altLang="en-US" sz="1650" dirty="0" err="1">
                <a:latin typeface="Arial" panose="020B0604020202020204" pitchFamily="34" charset="0"/>
              </a:rPr>
              <a:t>tersebut</a:t>
            </a:r>
            <a:r>
              <a:rPr lang="en-US" altLang="en-US" sz="1650" dirty="0">
                <a:latin typeface="Arial" panose="020B0604020202020204" pitchFamily="34" charset="0"/>
              </a:rPr>
              <a:t> </a:t>
            </a:r>
            <a:r>
              <a:rPr lang="en-US" altLang="en-US" sz="1650" dirty="0" err="1">
                <a:latin typeface="Arial" panose="020B0604020202020204" pitchFamily="34" charset="0"/>
              </a:rPr>
              <a:t>bisa</a:t>
            </a:r>
            <a:r>
              <a:rPr lang="en-US" altLang="en-US" sz="1650" dirty="0">
                <a:latin typeface="Arial" panose="020B0604020202020204" pitchFamily="34" charset="0"/>
              </a:rPr>
              <a:t> </a:t>
            </a:r>
            <a:r>
              <a:rPr lang="en-US" altLang="en-US" sz="1650" dirty="0" err="1">
                <a:latin typeface="Arial" panose="020B0604020202020204" pitchFamily="34" charset="0"/>
              </a:rPr>
              <a:t>menghasilkan</a:t>
            </a:r>
            <a:r>
              <a:rPr lang="en-US" altLang="en-US" sz="1650" dirty="0">
                <a:latin typeface="Arial" panose="020B0604020202020204" pitchFamily="34" charset="0"/>
              </a:rPr>
              <a:t> </a:t>
            </a:r>
            <a:r>
              <a:rPr lang="en-US" altLang="en-US" sz="1650" dirty="0" err="1">
                <a:latin typeface="Arial" panose="020B0604020202020204" pitchFamily="34" charset="0"/>
              </a:rPr>
              <a:t>tabel</a:t>
            </a:r>
            <a:r>
              <a:rPr lang="en-US" altLang="en-US" sz="1650" dirty="0">
                <a:latin typeface="Arial" panose="020B0604020202020204" pitchFamily="34" charset="0"/>
              </a:rPr>
              <a:t> </a:t>
            </a:r>
            <a:r>
              <a:rPr lang="en-US" altLang="en-US" sz="1650" dirty="0" err="1">
                <a:latin typeface="Arial" panose="020B0604020202020204" pitchFamily="34" charset="0"/>
              </a:rPr>
              <a:t>semula</a:t>
            </a:r>
            <a:r>
              <a:rPr lang="en-US" altLang="en-US" sz="1650" dirty="0">
                <a:latin typeface="Arial" panose="020B0604020202020204" pitchFamily="34" charset="0"/>
              </a:rPr>
              <a:t> </a:t>
            </a:r>
            <a:r>
              <a:rPr lang="en-US" altLang="en-US" sz="1650" dirty="0" err="1">
                <a:latin typeface="Arial" panose="020B0604020202020204" pitchFamily="34" charset="0"/>
              </a:rPr>
              <a:t>dengan</a:t>
            </a:r>
            <a:r>
              <a:rPr lang="en-US" altLang="en-US" sz="1650" dirty="0">
                <a:latin typeface="Arial" panose="020B0604020202020204" pitchFamily="34" charset="0"/>
              </a:rPr>
              <a:t> </a:t>
            </a:r>
            <a:r>
              <a:rPr lang="en-US" altLang="en-US" sz="1650" dirty="0" err="1">
                <a:latin typeface="Arial" panose="020B0604020202020204" pitchFamily="34" charset="0"/>
              </a:rPr>
              <a:t>sama</a:t>
            </a:r>
            <a:r>
              <a:rPr lang="en-US" altLang="en-US" sz="1650" dirty="0">
                <a:latin typeface="Arial" panose="020B0604020202020204" pitchFamily="34" charset="0"/>
              </a:rPr>
              <a:t> </a:t>
            </a:r>
            <a:r>
              <a:rPr lang="en-US" altLang="en-US" sz="1650" dirty="0" err="1">
                <a:latin typeface="Arial" panose="020B0604020202020204" pitchFamily="34" charset="0"/>
              </a:rPr>
              <a:t>persis</a:t>
            </a:r>
            <a:r>
              <a:rPr lang="en-US" altLang="en-US" sz="1650" dirty="0">
                <a:latin typeface="Arial" panose="020B0604020202020204" pitchFamily="34" charset="0"/>
              </a:rPr>
              <a:t>.</a:t>
            </a:r>
          </a:p>
          <a:p>
            <a:pPr eaLnBrk="1" hangingPunct="1">
              <a:spcBef>
                <a:spcPct val="20000"/>
              </a:spcBef>
              <a:buClr>
                <a:schemeClr val="hlink"/>
              </a:buClr>
              <a:buSzPct val="80000"/>
              <a:buFont typeface="Wingdings" panose="05000000000000000000" pitchFamily="2" charset="2"/>
              <a:buAutoNum type="arabicPeriod"/>
            </a:pPr>
            <a:r>
              <a:rPr lang="en-US" altLang="en-US" sz="1650" dirty="0" err="1">
                <a:latin typeface="Arial" panose="020B0604020202020204" pitchFamily="34" charset="0"/>
              </a:rPr>
              <a:t>Terpeliharanya</a:t>
            </a:r>
            <a:r>
              <a:rPr lang="en-US" altLang="en-US" sz="1650" dirty="0">
                <a:latin typeface="Arial" panose="020B0604020202020204" pitchFamily="34" charset="0"/>
              </a:rPr>
              <a:t> </a:t>
            </a:r>
            <a:r>
              <a:rPr lang="en-US" altLang="en-US" sz="1650" dirty="0" err="1">
                <a:latin typeface="Arial" panose="020B0604020202020204" pitchFamily="34" charset="0"/>
              </a:rPr>
              <a:t>ketergantungan</a:t>
            </a:r>
            <a:r>
              <a:rPr lang="en-US" altLang="en-US" sz="1650" dirty="0">
                <a:latin typeface="Arial" panose="020B0604020202020204" pitchFamily="34" charset="0"/>
              </a:rPr>
              <a:t> </a:t>
            </a:r>
            <a:r>
              <a:rPr lang="en-US" altLang="en-US" sz="1650" dirty="0" err="1">
                <a:latin typeface="Arial" panose="020B0604020202020204" pitchFamily="34" charset="0"/>
              </a:rPr>
              <a:t>fungsional</a:t>
            </a:r>
            <a:r>
              <a:rPr lang="en-US" altLang="en-US" sz="1650" dirty="0">
                <a:latin typeface="Arial" panose="020B0604020202020204" pitchFamily="34" charset="0"/>
              </a:rPr>
              <a:t> pada </a:t>
            </a:r>
            <a:r>
              <a:rPr lang="en-US" altLang="en-US" sz="1650" dirty="0" err="1">
                <a:latin typeface="Arial" panose="020B0604020202020204" pitchFamily="34" charset="0"/>
              </a:rPr>
              <a:t>saat</a:t>
            </a:r>
            <a:r>
              <a:rPr lang="en-US" altLang="en-US" sz="1650" dirty="0">
                <a:latin typeface="Arial" panose="020B0604020202020204" pitchFamily="34" charset="0"/>
              </a:rPr>
              <a:t> </a:t>
            </a:r>
            <a:r>
              <a:rPr lang="en-US" altLang="en-US" sz="1650" dirty="0" err="1">
                <a:latin typeface="Arial" panose="020B0604020202020204" pitchFamily="34" charset="0"/>
              </a:rPr>
              <a:t>perubahan</a:t>
            </a:r>
            <a:r>
              <a:rPr lang="en-US" altLang="en-US" sz="1650" dirty="0">
                <a:latin typeface="Arial" panose="020B0604020202020204" pitchFamily="34" charset="0"/>
              </a:rPr>
              <a:t> data (Dependency Preservation).</a:t>
            </a:r>
          </a:p>
          <a:p>
            <a:pPr eaLnBrk="1" hangingPunct="1">
              <a:spcBef>
                <a:spcPct val="20000"/>
              </a:spcBef>
              <a:buClr>
                <a:schemeClr val="hlink"/>
              </a:buClr>
              <a:buSzPct val="80000"/>
              <a:buFontTx/>
              <a:buNone/>
            </a:pPr>
            <a:endParaRPr lang="en-US" altLang="en-US" sz="165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65514455-C864-4DE2-8E9D-C645C2BA3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325" y="1069287"/>
            <a:ext cx="6278166"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a:extLst>
              <a:ext uri="{FF2B5EF4-FFF2-40B4-BE49-F238E27FC236}">
                <a16:creationId xmlns:a16="http://schemas.microsoft.com/office/drawing/2014/main" id="{2CE082CA-1650-41CB-86B1-A79031729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50" y="3662468"/>
            <a:ext cx="6155531" cy="102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8DE7483-8384-4991-8573-F507FE26F167}"/>
              </a:ext>
            </a:extLst>
          </p:cNvPr>
          <p:cNvSpPr>
            <a:spLocks noGrp="1"/>
          </p:cNvSpPr>
          <p:nvPr>
            <p:ph type="title"/>
          </p:nvPr>
        </p:nvSpPr>
        <p:spPr/>
        <p:txBody>
          <a:bodyPr/>
          <a:lstStyle/>
          <a:p>
            <a:endParaRPr lang="en-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75BB8FC-70C3-44D1-AE7E-8E344C499224}"/>
              </a:ext>
            </a:extLst>
          </p:cNvPr>
          <p:cNvSpPr>
            <a:spLocks noGrp="1" noChangeArrowheads="1"/>
          </p:cNvSpPr>
          <p:nvPr>
            <p:ph type="title"/>
          </p:nvPr>
        </p:nvSpPr>
        <p:spPr/>
        <p:txBody>
          <a:bodyPr/>
          <a:lstStyle/>
          <a:p>
            <a:pPr>
              <a:defRPr/>
            </a:pPr>
            <a:r>
              <a:rPr lang="en-US"/>
              <a:t>Tabel Universal</a:t>
            </a:r>
          </a:p>
        </p:txBody>
      </p:sp>
      <p:sp>
        <p:nvSpPr>
          <p:cNvPr id="20482" name="Rectangle 3">
            <a:extLst>
              <a:ext uri="{FF2B5EF4-FFF2-40B4-BE49-F238E27FC236}">
                <a16:creationId xmlns:a16="http://schemas.microsoft.com/office/drawing/2014/main" id="{E933FD92-5554-4B82-BD4A-A2B83ABE9FBE}"/>
              </a:ext>
            </a:extLst>
          </p:cNvPr>
          <p:cNvSpPr>
            <a:spLocks noGrp="1" noChangeArrowheads="1"/>
          </p:cNvSpPr>
          <p:nvPr>
            <p:ph idx="4294967295"/>
          </p:nvPr>
        </p:nvSpPr>
        <p:spPr>
          <a:xfrm>
            <a:off x="882032" y="1200150"/>
            <a:ext cx="6570732" cy="1425575"/>
          </a:xfrm>
        </p:spPr>
        <p:txBody>
          <a:bodyPr/>
          <a:lstStyle/>
          <a:p>
            <a:pPr marL="0" indent="0">
              <a:lnSpc>
                <a:spcPct val="90000"/>
              </a:lnSpc>
              <a:buNone/>
            </a:pPr>
            <a:r>
              <a:rPr lang="en-US" altLang="en-US" dirty="0" err="1"/>
              <a:t>Tabel</a:t>
            </a:r>
            <a:r>
              <a:rPr lang="en-US" altLang="en-US" dirty="0"/>
              <a:t> Universal (</a:t>
            </a:r>
            <a:r>
              <a:rPr lang="en-US" altLang="en-US" i="1" dirty="0"/>
              <a:t>Universal / Star Table</a:t>
            </a:r>
            <a:r>
              <a:rPr lang="en-US" altLang="en-US" dirty="0"/>
              <a:t>) </a:t>
            </a:r>
            <a:r>
              <a:rPr lang="en-US" altLang="en-US" dirty="0">
                <a:sym typeface="Wingdings" panose="05000000000000000000" pitchFamily="2" charset="2"/>
              </a:rPr>
              <a:t></a:t>
            </a:r>
            <a:r>
              <a:rPr lang="en-US" altLang="en-US" dirty="0"/>
              <a:t> </a:t>
            </a:r>
            <a:r>
              <a:rPr lang="en-US" altLang="en-US" dirty="0" err="1"/>
              <a:t>sebuah</a:t>
            </a:r>
            <a:r>
              <a:rPr lang="en-US" altLang="en-US" dirty="0"/>
              <a:t> </a:t>
            </a:r>
            <a:r>
              <a:rPr lang="en-US" altLang="en-US" dirty="0" err="1"/>
              <a:t>tabel</a:t>
            </a:r>
            <a:r>
              <a:rPr lang="en-US" altLang="en-US" dirty="0"/>
              <a:t> yang </a:t>
            </a:r>
            <a:r>
              <a:rPr lang="en-US" altLang="en-US" dirty="0" err="1"/>
              <a:t>merangkum</a:t>
            </a:r>
            <a:r>
              <a:rPr lang="en-US" altLang="en-US" dirty="0"/>
              <a:t> </a:t>
            </a:r>
            <a:r>
              <a:rPr lang="en-US" altLang="en-US" dirty="0" err="1"/>
              <a:t>semua</a:t>
            </a:r>
            <a:r>
              <a:rPr lang="en-US" altLang="en-US" dirty="0"/>
              <a:t> </a:t>
            </a:r>
            <a:r>
              <a:rPr lang="en-US" altLang="en-US" dirty="0" err="1"/>
              <a:t>kelompok</a:t>
            </a:r>
            <a:r>
              <a:rPr lang="en-US" altLang="en-US" dirty="0"/>
              <a:t> data yang </a:t>
            </a:r>
            <a:r>
              <a:rPr lang="en-US" altLang="en-US" dirty="0" err="1"/>
              <a:t>saling</a:t>
            </a:r>
            <a:r>
              <a:rPr lang="en-US" altLang="en-US" dirty="0"/>
              <a:t> </a:t>
            </a:r>
            <a:r>
              <a:rPr lang="en-US" altLang="en-US" dirty="0" err="1"/>
              <a:t>berhubungan</a:t>
            </a:r>
            <a:r>
              <a:rPr lang="en-US" altLang="en-US" dirty="0"/>
              <a:t>, </a:t>
            </a:r>
            <a:r>
              <a:rPr lang="en-US" altLang="en-US" dirty="0" err="1"/>
              <a:t>bukan</a:t>
            </a:r>
            <a:r>
              <a:rPr lang="en-US" altLang="en-US" dirty="0"/>
              <a:t> </a:t>
            </a:r>
            <a:r>
              <a:rPr lang="en-US" altLang="en-US" dirty="0" err="1"/>
              <a:t>merupakan</a:t>
            </a:r>
            <a:r>
              <a:rPr lang="en-US" altLang="en-US" dirty="0"/>
              <a:t> </a:t>
            </a:r>
            <a:r>
              <a:rPr lang="en-US" altLang="en-US" dirty="0" err="1"/>
              <a:t>tabel</a:t>
            </a:r>
            <a:r>
              <a:rPr lang="en-US" altLang="en-US" dirty="0"/>
              <a:t> yang </a:t>
            </a:r>
            <a:r>
              <a:rPr lang="en-US" altLang="en-US" dirty="0" err="1"/>
              <a:t>baik</a:t>
            </a:r>
            <a:r>
              <a:rPr lang="en-US" altLang="en-US" dirty="0"/>
              <a:t>. </a:t>
            </a:r>
          </a:p>
        </p:txBody>
      </p:sp>
      <p:sp>
        <p:nvSpPr>
          <p:cNvPr id="20484" name="Rectangle 4">
            <a:extLst>
              <a:ext uri="{FF2B5EF4-FFF2-40B4-BE49-F238E27FC236}">
                <a16:creationId xmlns:a16="http://schemas.microsoft.com/office/drawing/2014/main" id="{A1B4BECF-95C9-4254-8636-5B1B4FD17DBD}"/>
              </a:ext>
            </a:extLst>
          </p:cNvPr>
          <p:cNvSpPr>
            <a:spLocks noChangeArrowheads="1"/>
          </p:cNvSpPr>
          <p:nvPr/>
        </p:nvSpPr>
        <p:spPr bwMode="auto">
          <a:xfrm>
            <a:off x="6522740" y="2130490"/>
            <a:ext cx="1188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err="1">
                <a:latin typeface="Arial" panose="020B0604020202020204" pitchFamily="34" charset="0"/>
              </a:rPr>
              <a:t>Misalnya</a:t>
            </a:r>
            <a:r>
              <a:rPr lang="en-US" altLang="en-US" sz="1800" dirty="0">
                <a:latin typeface="Arial" panose="020B0604020202020204" pitchFamily="34" charset="0"/>
              </a:rPr>
              <a:t>:</a:t>
            </a:r>
            <a:r>
              <a:rPr lang="en-US" altLang="en-US" sz="1350" dirty="0">
                <a:latin typeface="Arial" panose="020B0604020202020204" pitchFamily="34" charset="0"/>
              </a:rPr>
              <a:t> </a:t>
            </a:r>
          </a:p>
        </p:txBody>
      </p:sp>
      <p:sp>
        <p:nvSpPr>
          <p:cNvPr id="20485" name="AutoShape 5">
            <a:hlinkClick r:id="rId2" action="ppaction://hlinksldjump"/>
            <a:extLst>
              <a:ext uri="{FF2B5EF4-FFF2-40B4-BE49-F238E27FC236}">
                <a16:creationId xmlns:a16="http://schemas.microsoft.com/office/drawing/2014/main" id="{F4A3D51F-13E0-4570-A4B5-6B4592441917}"/>
              </a:ext>
            </a:extLst>
          </p:cNvPr>
          <p:cNvSpPr>
            <a:spLocks noChangeArrowheads="1"/>
          </p:cNvSpPr>
          <p:nvPr/>
        </p:nvSpPr>
        <p:spPr bwMode="auto">
          <a:xfrm flipH="1">
            <a:off x="7714432" y="2315156"/>
            <a:ext cx="805462" cy="1296590"/>
          </a:xfrm>
          <a:prstGeom prst="curvedRightArrow">
            <a:avLst>
              <a:gd name="adj1" fmla="val 20882"/>
              <a:gd name="adj2" fmla="val 41764"/>
              <a:gd name="adj3" fmla="val 33333"/>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350">
              <a:latin typeface="Arial" panose="020B0604020202020204" pitchFamily="34" charset="0"/>
            </a:endParaRPr>
          </a:p>
        </p:txBody>
      </p:sp>
      <p:graphicFrame>
        <p:nvGraphicFramePr>
          <p:cNvPr id="6" name="Content Placeholder 12">
            <a:extLst>
              <a:ext uri="{FF2B5EF4-FFF2-40B4-BE49-F238E27FC236}">
                <a16:creationId xmlns:a16="http://schemas.microsoft.com/office/drawing/2014/main" id="{E5CB3D2F-492A-44D9-991B-5C154BE87E70}"/>
              </a:ext>
            </a:extLst>
          </p:cNvPr>
          <p:cNvGraphicFramePr>
            <a:graphicFrameLocks/>
          </p:cNvGraphicFramePr>
          <p:nvPr>
            <p:extLst>
              <p:ext uri="{D42A27DB-BD31-4B8C-83A1-F6EECF244321}">
                <p14:modId xmlns:p14="http://schemas.microsoft.com/office/powerpoint/2010/main" val="1784895457"/>
              </p:ext>
            </p:extLst>
          </p:nvPr>
        </p:nvGraphicFramePr>
        <p:xfrm>
          <a:off x="1026837" y="2625725"/>
          <a:ext cx="6429375" cy="1714500"/>
        </p:xfrm>
        <a:graphic>
          <a:graphicData uri="http://schemas.openxmlformats.org/drawingml/2006/table">
            <a:tbl>
              <a:tblPr/>
              <a:tblGrid>
                <a:gridCol w="6429375">
                  <a:extLst>
                    <a:ext uri="{9D8B030D-6E8A-4147-A177-3AD203B41FA5}">
                      <a16:colId xmlns:a16="http://schemas.microsoft.com/office/drawing/2014/main" val="20000"/>
                    </a:ext>
                  </a:extLst>
                </a:gridCol>
              </a:tblGrid>
              <a:tr h="263769">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No-</a:t>
                      </a:r>
                      <a:r>
                        <a:rPr lang="en-US" sz="1200" dirty="0" err="1">
                          <a:latin typeface="Times New Roman"/>
                          <a:ea typeface="Times New Roman"/>
                        </a:rPr>
                        <a:t>Mhs</a:t>
                      </a:r>
                      <a:r>
                        <a:rPr lang="en-US" sz="1200" dirty="0">
                          <a:latin typeface="Times New Roman"/>
                          <a:ea typeface="Times New Roman"/>
                        </a:rPr>
                        <a:t>    Nm-</a:t>
                      </a:r>
                      <a:r>
                        <a:rPr lang="en-US" sz="1200" dirty="0" err="1">
                          <a:latin typeface="Times New Roman"/>
                          <a:ea typeface="Times New Roman"/>
                        </a:rPr>
                        <a:t>Mhs</a:t>
                      </a:r>
                      <a:r>
                        <a:rPr lang="en-US" sz="1200" dirty="0">
                          <a:latin typeface="Times New Roman"/>
                          <a:ea typeface="Times New Roman"/>
                        </a:rPr>
                        <a:t>   </a:t>
                      </a:r>
                      <a:r>
                        <a:rPr lang="en-US" sz="1200" dirty="0" err="1">
                          <a:latin typeface="Times New Roman"/>
                          <a:ea typeface="Times New Roman"/>
                        </a:rPr>
                        <a:t>Jurusan</a:t>
                      </a:r>
                      <a:r>
                        <a:rPr lang="en-US" sz="1200" dirty="0">
                          <a:latin typeface="Times New Roman"/>
                          <a:ea typeface="Times New Roman"/>
                        </a:rPr>
                        <a:t>   </a:t>
                      </a:r>
                      <a:r>
                        <a:rPr lang="en-US" sz="1200" dirty="0" err="1">
                          <a:latin typeface="Times New Roman"/>
                          <a:ea typeface="Times New Roman"/>
                        </a:rPr>
                        <a:t>Kd</a:t>
                      </a:r>
                      <a:r>
                        <a:rPr lang="en-US" sz="1200" dirty="0">
                          <a:latin typeface="Times New Roman"/>
                          <a:ea typeface="Times New Roman"/>
                        </a:rPr>
                        <a:t>-MK    </a:t>
                      </a:r>
                      <a:r>
                        <a:rPr lang="en-US" sz="1200" dirty="0" err="1">
                          <a:latin typeface="Times New Roman"/>
                          <a:ea typeface="Times New Roman"/>
                        </a:rPr>
                        <a:t>Nama</a:t>
                      </a:r>
                      <a:r>
                        <a:rPr lang="en-US" sz="1200" dirty="0">
                          <a:latin typeface="Times New Roman"/>
                          <a:ea typeface="Times New Roman"/>
                        </a:rPr>
                        <a:t>-MK                       </a:t>
                      </a:r>
                      <a:r>
                        <a:rPr lang="en-US" sz="1200" dirty="0" err="1">
                          <a:latin typeface="Times New Roman"/>
                          <a:ea typeface="Times New Roman"/>
                        </a:rPr>
                        <a:t>Kd-Dosen</a:t>
                      </a:r>
                      <a:r>
                        <a:rPr lang="en-US" sz="1200" dirty="0">
                          <a:latin typeface="Times New Roman"/>
                          <a:ea typeface="Times New Roman"/>
                        </a:rPr>
                        <a:t>   </a:t>
                      </a:r>
                      <a:r>
                        <a:rPr lang="en-US" sz="1200" dirty="0" err="1">
                          <a:latin typeface="Times New Roman"/>
                          <a:ea typeface="Times New Roman"/>
                        </a:rPr>
                        <a:t>Nm_Dosen</a:t>
                      </a:r>
                      <a:r>
                        <a:rPr lang="en-US" sz="1200" dirty="0">
                          <a:latin typeface="Times New Roman"/>
                          <a:ea typeface="Times New Roman"/>
                        </a:rPr>
                        <a:t>    </a:t>
                      </a:r>
                      <a:r>
                        <a:rPr lang="en-US" sz="1200" dirty="0" err="1">
                          <a:latin typeface="Times New Roman"/>
                          <a:ea typeface="Times New Roman"/>
                        </a:rPr>
                        <a:t>Nilai</a:t>
                      </a:r>
                      <a:endParaRPr lang="en-US" sz="12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0731">
                <a:tc>
                  <a:txBody>
                    <a:bodyPr/>
                    <a:lstStyle/>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2683        </a:t>
                      </a:r>
                      <a:r>
                        <a:rPr lang="en-US" sz="1200" dirty="0" err="1">
                          <a:latin typeface="Times New Roman"/>
                          <a:ea typeface="Times New Roman"/>
                        </a:rPr>
                        <a:t>Welli</a:t>
                      </a:r>
                      <a:r>
                        <a:rPr lang="en-US" sz="1200" dirty="0">
                          <a:latin typeface="Times New Roman"/>
                          <a:ea typeface="Times New Roman"/>
                        </a:rPr>
                        <a:t>            MI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A</a:t>
                      </a:r>
                    </a:p>
                    <a:p>
                      <a:pPr marL="0" marR="0">
                        <a:spcBef>
                          <a:spcPts val="0"/>
                        </a:spcBef>
                        <a:spcAft>
                          <a:spcPts val="0"/>
                        </a:spcAft>
                        <a:tabLst>
                          <a:tab pos="2743200" algn="ctr"/>
                          <a:tab pos="5486400" algn="r"/>
                          <a:tab pos="3429000" algn="l"/>
                        </a:tabLst>
                      </a:pPr>
                      <a:r>
                        <a:rPr lang="en-US" sz="1200" dirty="0">
                          <a:latin typeface="Times New Roman"/>
                          <a:ea typeface="Times New Roman"/>
                        </a:rPr>
                        <a:t>                                                  MI465      </a:t>
                      </a:r>
                      <a:r>
                        <a:rPr lang="en-US" sz="1200" dirty="0" err="1">
                          <a:latin typeface="Times New Roman"/>
                          <a:ea typeface="Times New Roman"/>
                        </a:rPr>
                        <a:t>Analisis</a:t>
                      </a:r>
                      <a:r>
                        <a:rPr lang="en-US" sz="1200" dirty="0">
                          <a:latin typeface="Times New Roman"/>
                          <a:ea typeface="Times New Roman"/>
                        </a:rPr>
                        <a:t> </a:t>
                      </a:r>
                      <a:r>
                        <a:rPr lang="en-US" sz="1200" dirty="0" err="1">
                          <a:latin typeface="Times New Roman"/>
                          <a:ea typeface="Times New Roman"/>
                        </a:rPr>
                        <a:t>Prc</a:t>
                      </a:r>
                      <a:r>
                        <a:rPr lang="en-US" sz="1200" dirty="0">
                          <a:latin typeface="Times New Roman"/>
                          <a:ea typeface="Times New Roman"/>
                        </a:rPr>
                        <a:t>. </a:t>
                      </a:r>
                      <a:r>
                        <a:rPr lang="en-US" sz="1200" dirty="0" err="1">
                          <a:latin typeface="Times New Roman"/>
                          <a:ea typeface="Times New Roman"/>
                        </a:rPr>
                        <a:t>Sistem</a:t>
                      </a:r>
                      <a:r>
                        <a:rPr lang="en-US" sz="1200" dirty="0">
                          <a:latin typeface="Times New Roman"/>
                          <a:ea typeface="Times New Roman"/>
                        </a:rPr>
                        <a:t>            B317        </a:t>
                      </a:r>
                      <a:r>
                        <a:rPr lang="en-US" sz="1200" dirty="0" err="1">
                          <a:latin typeface="Times New Roman"/>
                          <a:ea typeface="Times New Roman"/>
                        </a:rPr>
                        <a:t>Dita</a:t>
                      </a:r>
                      <a:r>
                        <a:rPr lang="en-US" sz="1200" dirty="0">
                          <a:latin typeface="Times New Roman"/>
                          <a:ea typeface="Times New Roman"/>
                        </a:rPr>
                        <a:t>                B</a:t>
                      </a:r>
                    </a:p>
                    <a:p>
                      <a:pPr marL="0" marR="0">
                        <a:spcBef>
                          <a:spcPts val="0"/>
                        </a:spcBef>
                        <a:spcAft>
                          <a:spcPts val="0"/>
                        </a:spcAft>
                        <a:tabLst>
                          <a:tab pos="2743200" algn="ctr"/>
                          <a:tab pos="5486400" algn="r"/>
                          <a:tab pos="3429000" algn="l"/>
                        </a:tabLst>
                      </a:pPr>
                      <a:r>
                        <a:rPr lang="en-US" sz="1200" dirty="0">
                          <a:latin typeface="Times New Roman"/>
                          <a:ea typeface="Times New Roman"/>
                        </a:rPr>
                        <a:t>  </a:t>
                      </a:r>
                    </a:p>
                    <a:p>
                      <a:pPr marL="0" marR="0">
                        <a:spcBef>
                          <a:spcPts val="0"/>
                        </a:spcBef>
                        <a:spcAft>
                          <a:spcPts val="0"/>
                        </a:spcAft>
                        <a:tabLst>
                          <a:tab pos="2743200" algn="ctr"/>
                          <a:tab pos="5486400" algn="r"/>
                          <a:tab pos="3429000" algn="l"/>
                        </a:tabLst>
                      </a:pPr>
                      <a:r>
                        <a:rPr lang="en-US" sz="1200" dirty="0">
                          <a:latin typeface="Times New Roman"/>
                          <a:ea typeface="Times New Roman"/>
                        </a:rPr>
                        <a:t>  5432         </a:t>
                      </a:r>
                      <a:r>
                        <a:rPr lang="en-US" sz="1200" dirty="0" err="1">
                          <a:latin typeface="Times New Roman"/>
                          <a:ea typeface="Times New Roman"/>
                        </a:rPr>
                        <a:t>Bakri</a:t>
                      </a:r>
                      <a:r>
                        <a:rPr lang="en-US" sz="1200" dirty="0">
                          <a:latin typeface="Times New Roman"/>
                          <a:ea typeface="Times New Roman"/>
                        </a:rPr>
                        <a:t>           AK     MI350      </a:t>
                      </a:r>
                      <a:r>
                        <a:rPr lang="en-US" sz="1200" dirty="0" err="1">
                          <a:latin typeface="Times New Roman"/>
                          <a:ea typeface="Times New Roman"/>
                        </a:rPr>
                        <a:t>Manajemen</a:t>
                      </a:r>
                      <a:r>
                        <a:rPr lang="en-US" sz="1200" dirty="0">
                          <a:latin typeface="Times New Roman"/>
                          <a:ea typeface="Times New Roman"/>
                        </a:rPr>
                        <a:t> Basis Data       B104        </a:t>
                      </a:r>
                      <a:r>
                        <a:rPr lang="en-US" sz="1200" dirty="0" err="1">
                          <a:latin typeface="Times New Roman"/>
                          <a:ea typeface="Times New Roman"/>
                        </a:rPr>
                        <a:t>Ati</a:t>
                      </a:r>
                      <a:r>
                        <a:rPr lang="en-US" sz="1200" dirty="0">
                          <a:latin typeface="Times New Roman"/>
                          <a:ea typeface="Times New Roman"/>
                        </a:rPr>
                        <a:t>                  C</a:t>
                      </a:r>
                    </a:p>
                    <a:p>
                      <a:pPr marL="0" marR="0">
                        <a:spcBef>
                          <a:spcPts val="0"/>
                        </a:spcBef>
                        <a:spcAft>
                          <a:spcPts val="0"/>
                        </a:spcAft>
                        <a:tabLst>
                          <a:tab pos="2743200" algn="ctr"/>
                          <a:tab pos="5486400" algn="r"/>
                          <a:tab pos="3429000" algn="l"/>
                        </a:tabLst>
                      </a:pPr>
                      <a:r>
                        <a:rPr lang="en-US" sz="1200" dirty="0">
                          <a:latin typeface="Times New Roman"/>
                          <a:ea typeface="Times New Roman"/>
                        </a:rPr>
                        <a:t>                                                 AKN201   </a:t>
                      </a:r>
                      <a:r>
                        <a:rPr lang="en-US" sz="1200" dirty="0" err="1">
                          <a:latin typeface="Times New Roman"/>
                          <a:ea typeface="Times New Roman"/>
                        </a:rPr>
                        <a:t>Akuntansi</a:t>
                      </a:r>
                      <a:r>
                        <a:rPr lang="en-US" sz="1200" dirty="0">
                          <a:latin typeface="Times New Roman"/>
                          <a:ea typeface="Times New Roman"/>
                        </a:rPr>
                        <a:t> </a:t>
                      </a:r>
                      <a:r>
                        <a:rPr lang="en-US" sz="1200" dirty="0" err="1">
                          <a:latin typeface="Times New Roman"/>
                          <a:ea typeface="Times New Roman"/>
                        </a:rPr>
                        <a:t>Keuangan</a:t>
                      </a:r>
                      <a:r>
                        <a:rPr lang="en-US" sz="1200" dirty="0">
                          <a:latin typeface="Times New Roman"/>
                          <a:ea typeface="Times New Roman"/>
                        </a:rPr>
                        <a:t>           D310       </a:t>
                      </a:r>
                      <a:r>
                        <a:rPr lang="en-US" sz="1200" dirty="0" err="1">
                          <a:latin typeface="Times New Roman"/>
                          <a:ea typeface="Times New Roman"/>
                        </a:rPr>
                        <a:t>Lia</a:t>
                      </a:r>
                      <a:r>
                        <a:rPr lang="en-US" sz="1200" dirty="0">
                          <a:latin typeface="Times New Roman"/>
                          <a:ea typeface="Times New Roman"/>
                        </a:rPr>
                        <a:t>                 B</a:t>
                      </a:r>
                    </a:p>
                    <a:p>
                      <a:pPr marL="0" marR="0">
                        <a:spcBef>
                          <a:spcPts val="0"/>
                        </a:spcBef>
                        <a:spcAft>
                          <a:spcPts val="0"/>
                        </a:spcAft>
                        <a:tabLst>
                          <a:tab pos="3429000" algn="l"/>
                        </a:tabLst>
                      </a:pPr>
                      <a:r>
                        <a:rPr lang="en-US" sz="1200" b="1" dirty="0">
                          <a:latin typeface="Times New Roman"/>
                          <a:ea typeface="Times New Roman"/>
                        </a:rPr>
                        <a:t>                                                 </a:t>
                      </a:r>
                      <a:r>
                        <a:rPr lang="en-US" sz="1200" dirty="0">
                          <a:latin typeface="Times New Roman"/>
                          <a:ea typeface="Times New Roman"/>
                        </a:rPr>
                        <a:t>MKT300   </a:t>
                      </a:r>
                      <a:r>
                        <a:rPr lang="en-US" sz="1200" dirty="0" err="1">
                          <a:latin typeface="Times New Roman"/>
                          <a:ea typeface="Times New Roman"/>
                        </a:rPr>
                        <a:t>Dasar</a:t>
                      </a:r>
                      <a:r>
                        <a:rPr lang="en-US" sz="1200" dirty="0">
                          <a:latin typeface="Times New Roman"/>
                          <a:ea typeface="Times New Roman"/>
                        </a:rPr>
                        <a:t> </a:t>
                      </a:r>
                      <a:r>
                        <a:rPr lang="en-US" sz="1200" dirty="0" err="1">
                          <a:latin typeface="Times New Roman"/>
                          <a:ea typeface="Times New Roman"/>
                        </a:rPr>
                        <a:t>Pemasaran</a:t>
                      </a:r>
                      <a:r>
                        <a:rPr lang="en-US" sz="1200" dirty="0">
                          <a:latin typeface="Times New Roman"/>
                          <a:ea typeface="Times New Roman"/>
                        </a:rPr>
                        <a:t>                 B212       Lola               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Global Expansion Consulting Infographics Toolkit by Slidesgo">
  <a:themeElements>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61</TotalTime>
  <Words>2543</Words>
  <Application>Microsoft Office PowerPoint</Application>
  <PresentationFormat>On-screen Show (16:9)</PresentationFormat>
  <Paragraphs>415</Paragraphs>
  <Slides>55</Slides>
  <Notes>17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72" baseType="lpstr">
      <vt:lpstr>Times New Roman</vt:lpstr>
      <vt:lpstr>Sue Ellen Francisco</vt:lpstr>
      <vt:lpstr>Roboto Condensed Light</vt:lpstr>
      <vt:lpstr>Montserrat</vt:lpstr>
      <vt:lpstr>Wingdings</vt:lpstr>
      <vt:lpstr>Montserrat SemiBold</vt:lpstr>
      <vt:lpstr>Abril Fatface</vt:lpstr>
      <vt:lpstr>Barlow Semi Condensed Light</vt:lpstr>
      <vt:lpstr>Perpetua</vt:lpstr>
      <vt:lpstr>Calibri</vt:lpstr>
      <vt:lpstr>Wingdings 3</vt:lpstr>
      <vt:lpstr>Montserrat Medium</vt:lpstr>
      <vt:lpstr>Arial</vt:lpstr>
      <vt:lpstr>Mons</vt:lpstr>
      <vt:lpstr>Global Expansion Consulting Infographics Toolkit by Slidesgo</vt:lpstr>
      <vt:lpstr>Bitmap Image</vt:lpstr>
      <vt:lpstr>Paintbrush Picture</vt:lpstr>
      <vt:lpstr>NORMALISASI DAN ERD</vt:lpstr>
      <vt:lpstr>Normalisasi</vt:lpstr>
      <vt:lpstr>Tujuan Normalisasi</vt:lpstr>
      <vt:lpstr>Proses Normalisasi</vt:lpstr>
      <vt:lpstr>Tahapan Normalisasi</vt:lpstr>
      <vt:lpstr>TAHAPAN NORMALISASI</vt:lpstr>
      <vt:lpstr>Normalisasi</vt:lpstr>
      <vt:lpstr>PowerPoint Presentation</vt:lpstr>
      <vt:lpstr>Tabel Universal</vt:lpstr>
      <vt:lpstr>Functional Dependency</vt:lpstr>
      <vt:lpstr>Functional Dependency</vt:lpstr>
      <vt:lpstr>Functional Dependency</vt:lpstr>
      <vt:lpstr>Contoh FD 1</vt:lpstr>
      <vt:lpstr>Bentuk-bentuk Normal</vt:lpstr>
      <vt:lpstr>Normal Pertama (1st Normal Form) </vt:lpstr>
      <vt:lpstr>Contoh 1 (atribut multi-value)</vt:lpstr>
      <vt:lpstr>Contoh 1 (samb…)</vt:lpstr>
      <vt:lpstr>Contoh 2 (composite)</vt:lpstr>
      <vt:lpstr>Normalisasi Kedua (2nd Normal Form) </vt:lpstr>
      <vt:lpstr>Contoh</vt:lpstr>
      <vt:lpstr>Normalisasi Ketiga (3rd Normal Form) </vt:lpstr>
      <vt:lpstr>Contoh</vt:lpstr>
      <vt:lpstr>PowerPoint Presentation</vt:lpstr>
      <vt:lpstr>Boyce-Codd Normal Form (BCNF)</vt:lpstr>
      <vt:lpstr>Bentuk Normal Tahap Keempat  (4th Normal Form /4NF)</vt:lpstr>
      <vt:lpstr>Contoh</vt:lpstr>
      <vt:lpstr>Bentuk Normal Tahap Keempat (5th Normal Form /5NF)</vt:lpstr>
      <vt:lpstr>Studi Kasus Normalisasi Data 1</vt:lpstr>
      <vt:lpstr>Normalisasi pertama</vt:lpstr>
      <vt:lpstr>Normalisasi Kedua</vt:lpstr>
      <vt:lpstr>PowerPoint Presentation</vt:lpstr>
      <vt:lpstr>Normalisasi Ketiga</vt:lpstr>
      <vt:lpstr>PowerPoint Presentation</vt:lpstr>
      <vt:lpstr>Studi Kasus Normalisasi 2</vt:lpstr>
      <vt:lpstr>1NF</vt:lpstr>
      <vt:lpstr>2NF</vt:lpstr>
      <vt:lpstr>3NF</vt:lpstr>
      <vt:lpstr>ENTITY RELATIONSHIP DIAGRAM</vt:lpstr>
      <vt:lpstr>1. ENTITAS</vt:lpstr>
      <vt:lpstr>2. RELATIONSHIP</vt:lpstr>
      <vt:lpstr>KOMPONEN (SIMBOL) ERD</vt:lpstr>
      <vt:lpstr>3. ATRIBUT</vt:lpstr>
      <vt:lpstr>KOMPONEN (SIMBOL) ERD</vt:lpstr>
      <vt:lpstr>CONTOH</vt:lpstr>
      <vt:lpstr>DERAJAT RELATIONSHIP</vt:lpstr>
      <vt:lpstr>CARDINALITY RATIO</vt:lpstr>
      <vt:lpstr>CARDINALITY RATIO</vt:lpstr>
      <vt:lpstr>LANGKAH-LANGKAH MEMBUAT ERD</vt:lpstr>
      <vt:lpstr>CONTOH STUDY KASUS</vt:lpstr>
      <vt:lpstr>1. SEDERHANAKAN SOAL</vt:lpstr>
      <vt:lpstr>2. TENTUKAN ENTITAS</vt:lpstr>
      <vt:lpstr>3. BUAT ERD TANPA ATRIBUT </vt:lpstr>
      <vt:lpstr>4. TAMBAHKAN ATRIBUT</vt:lpstr>
      <vt:lpstr>4. TAMBAHKAN CARDINALITY RATIO</vt:lpstr>
      <vt:lpstr>TUGAS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NORMALISASI DAN ERD</dc:title>
  <cp:lastModifiedBy>millati izzatillah</cp:lastModifiedBy>
  <cp:revision>17</cp:revision>
  <dcterms:modified xsi:type="dcterms:W3CDTF">2021-09-07T03:06:32Z</dcterms:modified>
</cp:coreProperties>
</file>