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65" r:id="rId3"/>
    <p:sldId id="294" r:id="rId4"/>
    <p:sldId id="295" r:id="rId5"/>
    <p:sldId id="29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5" r:id="rId18"/>
  </p:sldIdLst>
  <p:sldSz cx="9144000" cy="5143500" type="screen16x9"/>
  <p:notesSz cx="6858000" cy="9144000"/>
  <p:embeddedFontLst>
    <p:embeddedFont>
      <p:font typeface="Abril Fatface" panose="020B0604020202020204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Montserrat Medium" panose="020B0604020202020204" charset="0"/>
      <p:regular r:id="rId25"/>
      <p:bold r:id="rId26"/>
      <p:italic r:id="rId27"/>
      <p:boldItalic r:id="rId28"/>
    </p:embeddedFont>
    <p:embeddedFont>
      <p:font typeface="Montserrat SemiBold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1F435-F2B4-4E9D-A9EF-7DD3AF03874C}">
  <a:tblStyle styleId="{CD81F435-F2B4-4E9D-A9EF-7DD3AF0387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e1f5e1f1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e1f5e1f1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0" name="Google Shape;60;p2"/>
          <p:cNvSpPr/>
          <p:nvPr/>
        </p:nvSpPr>
        <p:spPr>
          <a:xfrm rot="-5400000">
            <a:off x="877050" y="2630425"/>
            <a:ext cx="1868400" cy="3616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 flipH="1">
            <a:off x="6002625" y="3868950"/>
            <a:ext cx="1134600" cy="127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7181400" y="2866650"/>
            <a:ext cx="20229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6649725" y="-1320537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 rot="-5400000">
            <a:off x="7034175" y="-936087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 rot="-5400000">
            <a:off x="7479675" y="-490587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25" y="1832325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-4175" y="238125"/>
            <a:ext cx="1597800" cy="1611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7351100" y="1679400"/>
            <a:ext cx="1853100" cy="11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7131475" y="3868950"/>
            <a:ext cx="1007100" cy="1270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147304" y="2900850"/>
            <a:ext cx="1042200" cy="22386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27250" y="41055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650" y="519200"/>
            <a:ext cx="1969850" cy="191750"/>
            <a:chOff x="1454525" y="7080325"/>
            <a:chExt cx="1969850" cy="191750"/>
          </a:xfrm>
        </p:grpSpPr>
        <p:sp>
          <p:nvSpPr>
            <p:cNvPr id="82" name="Google Shape;82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2"/>
          <p:cNvSpPr/>
          <p:nvPr/>
        </p:nvSpPr>
        <p:spPr>
          <a:xfrm>
            <a:off x="6615436" y="698325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25" y="1769475"/>
            <a:ext cx="1719000" cy="1611900"/>
          </a:xfrm>
          <a:prstGeom prst="rtTriangle">
            <a:avLst/>
          </a:prstGeom>
          <a:solidFill>
            <a:srgbClr val="F8B0AD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2"/>
          <p:cNvGrpSpPr/>
          <p:nvPr/>
        </p:nvGrpSpPr>
        <p:grpSpPr>
          <a:xfrm>
            <a:off x="727250" y="4105575"/>
            <a:ext cx="7704000" cy="593400"/>
            <a:chOff x="727250" y="4105575"/>
            <a:chExt cx="7704000" cy="593400"/>
          </a:xfrm>
        </p:grpSpPr>
        <p:sp>
          <p:nvSpPr>
            <p:cNvPr id="115" name="Google Shape;115;p2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278323" y="2014064"/>
            <a:ext cx="1042200" cy="1028700"/>
          </a:xfrm>
          <a:prstGeom prst="ellipse">
            <a:avLst/>
          </a:prstGeom>
          <a:solidFill>
            <a:srgbClr val="FBBE18">
              <a:alpha val="63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5400000">
            <a:off x="7744925" y="2568450"/>
            <a:ext cx="1969850" cy="191750"/>
            <a:chOff x="1454525" y="7080325"/>
            <a:chExt cx="1969850" cy="191750"/>
          </a:xfrm>
        </p:grpSpPr>
        <p:sp>
          <p:nvSpPr>
            <p:cNvPr id="125" name="Google Shape;125;p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2"/>
          <p:cNvCxnSpPr/>
          <p:nvPr/>
        </p:nvCxnSpPr>
        <p:spPr>
          <a:xfrm>
            <a:off x="-208975" y="3388500"/>
            <a:ext cx="19284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2"/>
          <p:cNvSpPr/>
          <p:nvPr/>
        </p:nvSpPr>
        <p:spPr>
          <a:xfrm rot="5400000">
            <a:off x="6645675" y="-1331487"/>
            <a:ext cx="2551500" cy="25653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 rot="-5400000">
            <a:off x="7145775" y="-877652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7846699" y="3274181"/>
            <a:ext cx="575700" cy="5682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2"/>
          <p:cNvCxnSpPr>
            <a:stCxn id="162" idx="4"/>
            <a:endCxn id="162" idx="0"/>
          </p:cNvCxnSpPr>
          <p:nvPr/>
        </p:nvCxnSpPr>
        <p:spPr>
          <a:xfrm rot="10800000">
            <a:off x="8134549" y="3274181"/>
            <a:ext cx="0" cy="568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2"/>
          <p:cNvSpPr txBox="1">
            <a:spLocks noGrp="1"/>
          </p:cNvSpPr>
          <p:nvPr>
            <p:ph type="ctrTitle"/>
          </p:nvPr>
        </p:nvSpPr>
        <p:spPr>
          <a:xfrm>
            <a:off x="3087325" y="806250"/>
            <a:ext cx="3480600" cy="34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5" name="Google Shape;165;p2"/>
          <p:cNvSpPr txBox="1">
            <a:spLocks noGrp="1"/>
          </p:cNvSpPr>
          <p:nvPr>
            <p:ph type="subTitle" idx="1"/>
          </p:nvPr>
        </p:nvSpPr>
        <p:spPr>
          <a:xfrm>
            <a:off x="2157984" y="4105656"/>
            <a:ext cx="48462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4" name="Google Shape;1124;p1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125" name="Google Shape;1125;p1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6" name="Google Shape;1126;p1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7" name="Google Shape;1127;p1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8" name="Google Shape;1128;p1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29" name="Google Shape;1129;p1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0" name="Google Shape;1130;p1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1" name="Google Shape;1131;p1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2" name="Google Shape;1132;p1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3" name="Google Shape;1133;p1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4" name="Google Shape;1134;p1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5" name="Google Shape;1135;p1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6" name="Google Shape;1136;p1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7" name="Google Shape;1137;p1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8" name="Google Shape;1138;p1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39" name="Google Shape;1139;p1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0" name="Google Shape;1140;p1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1" name="Google Shape;1141;p1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2" name="Google Shape;1142;p1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3" name="Google Shape;1143;p1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4" name="Google Shape;1144;p1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5" name="Google Shape;1145;p1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6" name="Google Shape;1146;p1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7" name="Google Shape;1147;p1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8" name="Google Shape;1148;p1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49" name="Google Shape;1149;p1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0" name="Google Shape;1150;p1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1" name="Google Shape;1151;p1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2" name="Google Shape;1152;p1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3" name="Google Shape;1153;p1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4" name="Google Shape;1154;p1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5" name="Google Shape;1155;p1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6" name="Google Shape;1156;p1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7" name="Google Shape;1157;p1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8" name="Google Shape;1158;p1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59" name="Google Shape;1159;p1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0" name="Google Shape;1160;p1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1" name="Google Shape;1161;p1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2" name="Google Shape;1162;p1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3" name="Google Shape;1163;p1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4" name="Google Shape;1164;p1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5" name="Google Shape;1165;p1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6" name="Google Shape;1166;p1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7" name="Google Shape;1167;p1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8" name="Google Shape;1168;p1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69" name="Google Shape;1169;p1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0" name="Google Shape;1170;p1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1" name="Google Shape;1171;p1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2" name="Google Shape;1172;p1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3" name="Google Shape;1173;p1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174" name="Google Shape;1174;p1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175" name="Google Shape;1175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316788" y="113800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4"/>
          <p:cNvSpPr/>
          <p:nvPr/>
        </p:nvSpPr>
        <p:spPr>
          <a:xfrm>
            <a:off x="316788" y="2944310"/>
            <a:ext cx="8510400" cy="18063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4"/>
          <p:cNvSpPr/>
          <p:nvPr/>
        </p:nvSpPr>
        <p:spPr>
          <a:xfrm rot="5400000" flipH="1">
            <a:off x="-515375" y="2448275"/>
            <a:ext cx="1015800" cy="10020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4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4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4"/>
          <p:cNvSpPr txBox="1">
            <a:spLocks noGrp="1"/>
          </p:cNvSpPr>
          <p:nvPr>
            <p:ph type="title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14"/>
          <p:cNvSpPr txBox="1">
            <a:spLocks noGrp="1"/>
          </p:cNvSpPr>
          <p:nvPr>
            <p:ph type="title" idx="2"/>
          </p:nvPr>
        </p:nvSpPr>
        <p:spPr>
          <a:xfrm>
            <a:off x="1024737" y="14393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1" name="Google Shape;1191;p14"/>
          <p:cNvSpPr txBox="1">
            <a:spLocks noGrp="1"/>
          </p:cNvSpPr>
          <p:nvPr>
            <p:ph type="subTitle" idx="1"/>
          </p:nvPr>
        </p:nvSpPr>
        <p:spPr>
          <a:xfrm>
            <a:off x="1024737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4"/>
          <p:cNvSpPr txBox="1">
            <a:spLocks noGrp="1"/>
          </p:cNvSpPr>
          <p:nvPr>
            <p:ph type="title" idx="3"/>
          </p:nvPr>
        </p:nvSpPr>
        <p:spPr>
          <a:xfrm>
            <a:off x="3546219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3" name="Google Shape;1193;p14"/>
          <p:cNvSpPr txBox="1">
            <a:spLocks noGrp="1"/>
          </p:cNvSpPr>
          <p:nvPr>
            <p:ph type="subTitle" idx="4"/>
          </p:nvPr>
        </p:nvSpPr>
        <p:spPr>
          <a:xfrm>
            <a:off x="3546219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"/>
          <p:cNvSpPr txBox="1">
            <a:spLocks noGrp="1"/>
          </p:cNvSpPr>
          <p:nvPr>
            <p:ph type="title" idx="5"/>
          </p:nvPr>
        </p:nvSpPr>
        <p:spPr>
          <a:xfrm>
            <a:off x="6067863" y="14393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5" name="Google Shape;1195;p14"/>
          <p:cNvSpPr txBox="1">
            <a:spLocks noGrp="1"/>
          </p:cNvSpPr>
          <p:nvPr>
            <p:ph type="subTitle" idx="6"/>
          </p:nvPr>
        </p:nvSpPr>
        <p:spPr>
          <a:xfrm>
            <a:off x="6067863" y="17993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14"/>
          <p:cNvSpPr txBox="1">
            <a:spLocks noGrp="1"/>
          </p:cNvSpPr>
          <p:nvPr>
            <p:ph type="title" idx="7"/>
          </p:nvPr>
        </p:nvSpPr>
        <p:spPr>
          <a:xfrm>
            <a:off x="1024825" y="326775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7" name="Google Shape;1197;p14"/>
          <p:cNvSpPr txBox="1">
            <a:spLocks noGrp="1"/>
          </p:cNvSpPr>
          <p:nvPr>
            <p:ph type="subTitle" idx="8"/>
          </p:nvPr>
        </p:nvSpPr>
        <p:spPr>
          <a:xfrm>
            <a:off x="1024825" y="362775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4"/>
          <p:cNvSpPr txBox="1">
            <a:spLocks noGrp="1"/>
          </p:cNvSpPr>
          <p:nvPr>
            <p:ph type="title" idx="9"/>
          </p:nvPr>
        </p:nvSpPr>
        <p:spPr>
          <a:xfrm>
            <a:off x="3546307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9" name="Google Shape;1199;p14"/>
          <p:cNvSpPr txBox="1">
            <a:spLocks noGrp="1"/>
          </p:cNvSpPr>
          <p:nvPr>
            <p:ph type="subTitle" idx="13"/>
          </p:nvPr>
        </p:nvSpPr>
        <p:spPr>
          <a:xfrm>
            <a:off x="3546307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"/>
          <p:cNvSpPr txBox="1">
            <a:spLocks noGrp="1"/>
          </p:cNvSpPr>
          <p:nvPr>
            <p:ph type="title" idx="14"/>
          </p:nvPr>
        </p:nvSpPr>
        <p:spPr>
          <a:xfrm>
            <a:off x="6067951" y="326834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1" name="Google Shape;1201;p14"/>
          <p:cNvSpPr txBox="1">
            <a:spLocks noGrp="1"/>
          </p:cNvSpPr>
          <p:nvPr>
            <p:ph type="subTitle" idx="15"/>
          </p:nvPr>
        </p:nvSpPr>
        <p:spPr>
          <a:xfrm>
            <a:off x="6067951" y="362834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14"/>
          <p:cNvSpPr/>
          <p:nvPr/>
        </p:nvSpPr>
        <p:spPr>
          <a:xfrm rot="5400000" flipH="1">
            <a:off x="8639500" y="2455150"/>
            <a:ext cx="995700" cy="9825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lt2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5"/>
          <p:cNvSpPr/>
          <p:nvPr/>
        </p:nvSpPr>
        <p:spPr>
          <a:xfrm>
            <a:off x="428625" y="1004900"/>
            <a:ext cx="8286900" cy="21240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" name="Google Shape;1205;p1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06" name="Google Shape;1206;p1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7" name="Google Shape;1207;p1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8" name="Google Shape;1208;p1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09" name="Google Shape;1209;p1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0" name="Google Shape;1210;p1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1" name="Google Shape;1211;p1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2" name="Google Shape;1212;p1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3" name="Google Shape;1213;p1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4" name="Google Shape;1214;p1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5" name="Google Shape;1215;p1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6" name="Google Shape;1216;p1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7" name="Google Shape;1217;p1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8" name="Google Shape;1218;p1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19" name="Google Shape;1219;p1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0" name="Google Shape;1220;p1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1" name="Google Shape;1221;p1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3" name="Google Shape;1223;p1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4" name="Google Shape;1224;p1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5" name="Google Shape;1225;p1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6" name="Google Shape;1226;p1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7" name="Google Shape;1227;p1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8" name="Google Shape;1228;p1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29" name="Google Shape;1229;p1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0" name="Google Shape;1230;p1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1" name="Google Shape;1231;p1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2" name="Google Shape;1232;p1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3" name="Google Shape;1233;p1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4" name="Google Shape;1234;p1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5" name="Google Shape;1235;p1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6" name="Google Shape;1236;p1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7" name="Google Shape;1237;p1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8" name="Google Shape;1238;p1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39" name="Google Shape;1239;p1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0" name="Google Shape;1240;p1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1" name="Google Shape;1241;p1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2" name="Google Shape;1242;p1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3" name="Google Shape;1243;p1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4" name="Google Shape;1244;p1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5" name="Google Shape;1245;p1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6" name="Google Shape;1246;p1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7" name="Google Shape;1247;p1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8" name="Google Shape;1248;p1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49" name="Google Shape;1249;p1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0" name="Google Shape;1250;p1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1" name="Google Shape;1251;p1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2" name="Google Shape;1252;p1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3" name="Google Shape;1253;p1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4" name="Google Shape;1254;p1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55" name="Google Shape;1255;p1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256" name="Google Shape;1256;p15"/>
          <p:cNvSpPr/>
          <p:nvPr/>
        </p:nvSpPr>
        <p:spPr>
          <a:xfrm>
            <a:off x="428625" y="2836025"/>
            <a:ext cx="8286900" cy="2097300"/>
          </a:xfrm>
          <a:prstGeom prst="roundRect">
            <a:avLst>
              <a:gd name="adj" fmla="val 50000"/>
            </a:avLst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5"/>
          <p:cNvSpPr/>
          <p:nvPr/>
        </p:nvSpPr>
        <p:spPr>
          <a:xfrm>
            <a:off x="720000" y="3084575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5"/>
          <p:cNvSpPr/>
          <p:nvPr/>
        </p:nvSpPr>
        <p:spPr>
          <a:xfrm>
            <a:off x="710550" y="1257300"/>
            <a:ext cx="7704000" cy="16002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5"/>
          <p:cNvSpPr/>
          <p:nvPr/>
        </p:nvSpPr>
        <p:spPr>
          <a:xfrm>
            <a:off x="-37530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15"/>
          <p:cNvSpPr/>
          <p:nvPr/>
        </p:nvSpPr>
        <p:spPr>
          <a:xfrm>
            <a:off x="-37530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15"/>
          <p:cNvSpPr/>
          <p:nvPr/>
        </p:nvSpPr>
        <p:spPr>
          <a:xfrm flipH="1">
            <a:off x="7593450" y="3510725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15"/>
          <p:cNvSpPr/>
          <p:nvPr/>
        </p:nvSpPr>
        <p:spPr>
          <a:xfrm flipH="1">
            <a:off x="7593450" y="1697806"/>
            <a:ext cx="1895400" cy="7479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5"/>
          <p:cNvSpPr/>
          <p:nvPr/>
        </p:nvSpPr>
        <p:spPr>
          <a:xfrm>
            <a:off x="582925" y="11176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15"/>
          <p:cNvSpPr/>
          <p:nvPr/>
        </p:nvSpPr>
        <p:spPr>
          <a:xfrm>
            <a:off x="582825" y="2976750"/>
            <a:ext cx="7981800" cy="1859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5" name="Google Shape;126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p15"/>
          <p:cNvSpPr txBox="1">
            <a:spLocks noGrp="1"/>
          </p:cNvSpPr>
          <p:nvPr>
            <p:ph type="subTitle" idx="1"/>
          </p:nvPr>
        </p:nvSpPr>
        <p:spPr>
          <a:xfrm>
            <a:off x="1596303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15"/>
          <p:cNvSpPr txBox="1">
            <a:spLocks noGrp="1"/>
          </p:cNvSpPr>
          <p:nvPr>
            <p:ph type="subTitle" idx="2"/>
          </p:nvPr>
        </p:nvSpPr>
        <p:spPr>
          <a:xfrm>
            <a:off x="5066858" y="19605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15"/>
          <p:cNvSpPr txBox="1">
            <a:spLocks noGrp="1"/>
          </p:cNvSpPr>
          <p:nvPr>
            <p:ph type="title"/>
          </p:nvPr>
        </p:nvSpPr>
        <p:spPr>
          <a:xfrm>
            <a:off x="1596300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9" name="Google Shape;1269;p15"/>
          <p:cNvSpPr txBox="1">
            <a:spLocks noGrp="1"/>
          </p:cNvSpPr>
          <p:nvPr>
            <p:ph type="title" idx="3"/>
          </p:nvPr>
        </p:nvSpPr>
        <p:spPr>
          <a:xfrm>
            <a:off x="1604260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15"/>
          <p:cNvSpPr txBox="1">
            <a:spLocks noGrp="1"/>
          </p:cNvSpPr>
          <p:nvPr>
            <p:ph type="subTitle" idx="4"/>
          </p:nvPr>
        </p:nvSpPr>
        <p:spPr>
          <a:xfrm>
            <a:off x="1604101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5"/>
          <p:cNvSpPr txBox="1">
            <a:spLocks noGrp="1"/>
          </p:cNvSpPr>
          <p:nvPr>
            <p:ph type="title" idx="5"/>
          </p:nvPr>
        </p:nvSpPr>
        <p:spPr>
          <a:xfrm>
            <a:off x="4708958" y="153212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15"/>
          <p:cNvSpPr txBox="1">
            <a:spLocks noGrp="1"/>
          </p:cNvSpPr>
          <p:nvPr>
            <p:ph type="title" idx="6"/>
          </p:nvPr>
        </p:nvSpPr>
        <p:spPr>
          <a:xfrm>
            <a:off x="4716758" y="3397475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15"/>
          <p:cNvSpPr txBox="1">
            <a:spLocks noGrp="1"/>
          </p:cNvSpPr>
          <p:nvPr>
            <p:ph type="subTitle" idx="7"/>
          </p:nvPr>
        </p:nvSpPr>
        <p:spPr>
          <a:xfrm>
            <a:off x="5074658" y="3833675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75" name="Google Shape;1275;p15"/>
          <p:cNvCxnSpPr/>
          <p:nvPr/>
        </p:nvCxnSpPr>
        <p:spPr>
          <a:xfrm>
            <a:off x="4571925" y="955675"/>
            <a:ext cx="0" cy="4349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6" name="Google Shape;1276;p1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5"/>
          <p:cNvSpPr txBox="1">
            <a:spLocks noGrp="1"/>
          </p:cNvSpPr>
          <p:nvPr>
            <p:ph type="title" idx="8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1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1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1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16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284" name="Google Shape;1284;p1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5" name="Google Shape;1285;p1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6" name="Google Shape;1286;p1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7" name="Google Shape;1287;p1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8" name="Google Shape;1288;p1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89" name="Google Shape;1289;p1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0" name="Google Shape;1290;p1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1" name="Google Shape;1291;p1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2" name="Google Shape;1292;p1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3" name="Google Shape;1293;p1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4" name="Google Shape;1294;p1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5" name="Google Shape;1295;p1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6" name="Google Shape;1296;p1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7" name="Google Shape;1297;p1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8" name="Google Shape;1298;p1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299" name="Google Shape;1299;p1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0" name="Google Shape;1300;p1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1" name="Google Shape;1301;p1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2" name="Google Shape;1302;p1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3" name="Google Shape;1303;p1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4" name="Google Shape;1304;p1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5" name="Google Shape;1305;p1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6" name="Google Shape;1306;p1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7" name="Google Shape;1307;p1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8" name="Google Shape;1308;p1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09" name="Google Shape;1309;p1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0" name="Google Shape;1310;p1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1" name="Google Shape;1311;p1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2" name="Google Shape;1312;p1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3" name="Google Shape;1313;p1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4" name="Google Shape;1314;p1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5" name="Google Shape;1315;p1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6" name="Google Shape;1316;p1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7" name="Google Shape;1317;p1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8" name="Google Shape;1318;p1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19" name="Google Shape;1319;p1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0" name="Google Shape;1320;p1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1" name="Google Shape;1321;p1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2" name="Google Shape;1322;p1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3" name="Google Shape;1323;p1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4" name="Google Shape;1324;p1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5" name="Google Shape;1325;p1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6" name="Google Shape;1326;p1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7" name="Google Shape;1327;p1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8" name="Google Shape;1328;p1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29" name="Google Shape;1329;p1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0" name="Google Shape;1330;p1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1" name="Google Shape;1331;p1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2" name="Google Shape;1332;p1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33" name="Google Shape;1333;p1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334" name="Google Shape;1334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6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6"/>
          <p:cNvSpPr/>
          <p:nvPr/>
        </p:nvSpPr>
        <p:spPr>
          <a:xfrm rot="5400000">
            <a:off x="1924075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rgbClr val="F8B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6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6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6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2" name="Google Shape;1342;p16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343" name="Google Shape;1343;p16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1" name="Google Shape;1371;p16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16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16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16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76" name="Google Shape;1376;p16"/>
          <p:cNvCxnSpPr>
            <a:stCxn id="137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7" name="Google Shape;1377;p16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6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6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F8B0AD">
              <a:alpha val="3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16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16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16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16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4" name="Google Shape;1384;p16"/>
          <p:cNvCxnSpPr>
            <a:stCxn id="1383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16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16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6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16"/>
          <p:cNvSpPr txBox="1">
            <a:spLocks noGrp="1"/>
          </p:cNvSpPr>
          <p:nvPr>
            <p:ph type="title" idx="2"/>
          </p:nvPr>
        </p:nvSpPr>
        <p:spPr>
          <a:xfrm>
            <a:off x="1005500" y="3104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9" name="Google Shape;1389;p16"/>
          <p:cNvSpPr txBox="1">
            <a:spLocks noGrp="1"/>
          </p:cNvSpPr>
          <p:nvPr>
            <p:ph type="subTitle" idx="1"/>
          </p:nvPr>
        </p:nvSpPr>
        <p:spPr>
          <a:xfrm>
            <a:off x="1005500" y="36167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6"/>
          <p:cNvSpPr txBox="1">
            <a:spLocks noGrp="1"/>
          </p:cNvSpPr>
          <p:nvPr>
            <p:ph type="title" idx="3"/>
          </p:nvPr>
        </p:nvSpPr>
        <p:spPr>
          <a:xfrm>
            <a:off x="5992413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1" name="Google Shape;1391;p16"/>
          <p:cNvSpPr txBox="1">
            <a:spLocks noGrp="1"/>
          </p:cNvSpPr>
          <p:nvPr>
            <p:ph type="subTitle" idx="4"/>
          </p:nvPr>
        </p:nvSpPr>
        <p:spPr>
          <a:xfrm>
            <a:off x="5992413" y="36167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title" idx="5"/>
          </p:nvPr>
        </p:nvSpPr>
        <p:spPr>
          <a:xfrm>
            <a:off x="3477925" y="3104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subTitle" idx="6"/>
          </p:nvPr>
        </p:nvSpPr>
        <p:spPr>
          <a:xfrm>
            <a:off x="3477925" y="36167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17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396" name="Google Shape;1396;p1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7" name="Google Shape;1397;p1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8" name="Google Shape;1398;p1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399" name="Google Shape;1399;p1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0" name="Google Shape;1400;p1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1" name="Google Shape;1401;p1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2" name="Google Shape;1402;p1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3" name="Google Shape;1403;p1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4" name="Google Shape;1404;p1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5" name="Google Shape;1405;p1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6" name="Google Shape;1406;p1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7" name="Google Shape;1407;p1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8" name="Google Shape;1408;p1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09" name="Google Shape;1409;p1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0" name="Google Shape;1410;p1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1" name="Google Shape;1411;p1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2" name="Google Shape;1412;p1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3" name="Google Shape;1413;p1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4" name="Google Shape;1414;p1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5" name="Google Shape;1415;p1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6" name="Google Shape;1416;p1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7" name="Google Shape;1417;p1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8" name="Google Shape;1418;p1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19" name="Google Shape;1419;p1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0" name="Google Shape;1420;p1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1" name="Google Shape;1421;p1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2" name="Google Shape;1422;p1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3" name="Google Shape;1423;p1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4" name="Google Shape;1424;p1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5" name="Google Shape;1425;p1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6" name="Google Shape;1426;p1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7" name="Google Shape;1427;p1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8" name="Google Shape;1428;p1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29" name="Google Shape;1429;p1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0" name="Google Shape;1430;p1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1" name="Google Shape;1431;p1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2" name="Google Shape;1432;p1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3" name="Google Shape;1433;p1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4" name="Google Shape;1434;p1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5" name="Google Shape;1435;p1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6" name="Google Shape;1436;p1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7" name="Google Shape;1437;p1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8" name="Google Shape;1438;p1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39" name="Google Shape;1439;p1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0" name="Google Shape;1440;p1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1" name="Google Shape;1441;p1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2" name="Google Shape;1442;p1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3" name="Google Shape;1443;p1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4" name="Google Shape;1444;p1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445" name="Google Shape;1445;p1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446" name="Google Shape;1446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17"/>
          <p:cNvSpPr/>
          <p:nvPr/>
        </p:nvSpPr>
        <p:spPr>
          <a:xfrm rot="5400000">
            <a:off x="-564075" y="2533350"/>
            <a:ext cx="5263500" cy="24717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17"/>
          <p:cNvSpPr/>
          <p:nvPr/>
        </p:nvSpPr>
        <p:spPr>
          <a:xfrm rot="5400000">
            <a:off x="1940171" y="2513700"/>
            <a:ext cx="5263500" cy="2511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7"/>
          <p:cNvSpPr/>
          <p:nvPr/>
        </p:nvSpPr>
        <p:spPr>
          <a:xfrm rot="5400000">
            <a:off x="4438175" y="2520000"/>
            <a:ext cx="5263500" cy="2498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7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54" name="Google Shape;1454;p17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455" name="Google Shape;1455;p1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17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7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17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17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17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88" name="Google Shape;1488;p17"/>
          <p:cNvCxnSpPr>
            <a:stCxn id="148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9" name="Google Shape;1489;p17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7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7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7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7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7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7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6" name="Google Shape;1496;p17"/>
          <p:cNvCxnSpPr>
            <a:stCxn id="1495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17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7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7"/>
          <p:cNvSpPr txBox="1">
            <a:spLocks noGrp="1"/>
          </p:cNvSpPr>
          <p:nvPr>
            <p:ph type="title" idx="2"/>
          </p:nvPr>
        </p:nvSpPr>
        <p:spPr>
          <a:xfrm>
            <a:off x="972525" y="3485325"/>
            <a:ext cx="21903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17"/>
          <p:cNvSpPr txBox="1">
            <a:spLocks noGrp="1"/>
          </p:cNvSpPr>
          <p:nvPr>
            <p:ph type="subTitle" idx="1"/>
          </p:nvPr>
        </p:nvSpPr>
        <p:spPr>
          <a:xfrm>
            <a:off x="1034175" y="3845320"/>
            <a:ext cx="2067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7"/>
          <p:cNvSpPr txBox="1">
            <a:spLocks noGrp="1"/>
          </p:cNvSpPr>
          <p:nvPr>
            <p:ph type="title" idx="3"/>
          </p:nvPr>
        </p:nvSpPr>
        <p:spPr>
          <a:xfrm>
            <a:off x="5968625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17"/>
          <p:cNvSpPr txBox="1">
            <a:spLocks noGrp="1"/>
          </p:cNvSpPr>
          <p:nvPr>
            <p:ph type="subTitle" idx="4"/>
          </p:nvPr>
        </p:nvSpPr>
        <p:spPr>
          <a:xfrm>
            <a:off x="6030575" y="3845320"/>
            <a:ext cx="2078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7"/>
          <p:cNvSpPr txBox="1">
            <a:spLocks noGrp="1"/>
          </p:cNvSpPr>
          <p:nvPr>
            <p:ph type="title" idx="5"/>
          </p:nvPr>
        </p:nvSpPr>
        <p:spPr>
          <a:xfrm>
            <a:off x="3470621" y="3485325"/>
            <a:ext cx="22026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17"/>
          <p:cNvSpPr txBox="1">
            <a:spLocks noGrp="1"/>
          </p:cNvSpPr>
          <p:nvPr>
            <p:ph type="subTitle" idx="6"/>
          </p:nvPr>
        </p:nvSpPr>
        <p:spPr>
          <a:xfrm>
            <a:off x="3532421" y="3845320"/>
            <a:ext cx="20790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17"/>
          <p:cNvSpPr txBox="1">
            <a:spLocks noGrp="1"/>
          </p:cNvSpPr>
          <p:nvPr>
            <p:ph type="title" idx="7" hasCustomPrompt="1"/>
          </p:nvPr>
        </p:nvSpPr>
        <p:spPr>
          <a:xfrm>
            <a:off x="162202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7" name="Google Shape;1507;p17"/>
          <p:cNvSpPr txBox="1">
            <a:spLocks noGrp="1"/>
          </p:cNvSpPr>
          <p:nvPr>
            <p:ph type="title" idx="8" hasCustomPrompt="1"/>
          </p:nvPr>
        </p:nvSpPr>
        <p:spPr>
          <a:xfrm>
            <a:off x="4116471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508" name="Google Shape;1508;p17"/>
          <p:cNvSpPr txBox="1">
            <a:spLocks noGrp="1"/>
          </p:cNvSpPr>
          <p:nvPr>
            <p:ph type="title" idx="9" hasCustomPrompt="1"/>
          </p:nvPr>
        </p:nvSpPr>
        <p:spPr>
          <a:xfrm>
            <a:off x="6624275" y="2093675"/>
            <a:ext cx="1196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">
    <p:bg>
      <p:bgPr>
        <a:solidFill>
          <a:schemeClr val="lt2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18"/>
          <p:cNvSpPr/>
          <p:nvPr/>
        </p:nvSpPr>
        <p:spPr>
          <a:xfrm>
            <a:off x="6871325" y="430750"/>
            <a:ext cx="1564200" cy="156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8"/>
          <p:cNvSpPr/>
          <p:nvPr/>
        </p:nvSpPr>
        <p:spPr>
          <a:xfrm>
            <a:off x="709300" y="1329325"/>
            <a:ext cx="2932500" cy="2932500"/>
          </a:xfrm>
          <a:prstGeom prst="ellips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18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513" name="Google Shape;1513;p1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4" name="Google Shape;1514;p1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5" name="Google Shape;1515;p1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6" name="Google Shape;1516;p1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7" name="Google Shape;1517;p1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8" name="Google Shape;1518;p1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19" name="Google Shape;1519;p1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0" name="Google Shape;1520;p1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1" name="Google Shape;1521;p1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2" name="Google Shape;1522;p1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3" name="Google Shape;1523;p1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4" name="Google Shape;1524;p1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5" name="Google Shape;1525;p1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6" name="Google Shape;1526;p1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7" name="Google Shape;1527;p1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8" name="Google Shape;1528;p1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29" name="Google Shape;1529;p1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0" name="Google Shape;1530;p1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1" name="Google Shape;1531;p1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2" name="Google Shape;1532;p1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3" name="Google Shape;1533;p1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4" name="Google Shape;1534;p1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5" name="Google Shape;1535;p1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6" name="Google Shape;1536;p1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7" name="Google Shape;1537;p1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8" name="Google Shape;1538;p1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39" name="Google Shape;1539;p1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0" name="Google Shape;1540;p1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1" name="Google Shape;1541;p1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2" name="Google Shape;1542;p1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3" name="Google Shape;1543;p1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4" name="Google Shape;1544;p1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5" name="Google Shape;1545;p1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6" name="Google Shape;1546;p1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7" name="Google Shape;1547;p1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8" name="Google Shape;1548;p1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49" name="Google Shape;1549;p1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0" name="Google Shape;1550;p1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1" name="Google Shape;1551;p1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2" name="Google Shape;1552;p1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3" name="Google Shape;1553;p1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4" name="Google Shape;1554;p1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5" name="Google Shape;1555;p1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6" name="Google Shape;1556;p1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7" name="Google Shape;1557;p1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8" name="Google Shape;1558;p1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59" name="Google Shape;1559;p1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0" name="Google Shape;1560;p1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563" name="Google Shape;1563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8"/>
          <p:cNvSpPr/>
          <p:nvPr/>
        </p:nvSpPr>
        <p:spPr>
          <a:xfrm>
            <a:off x="825975" y="1133525"/>
            <a:ext cx="4706400" cy="1781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8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7" name="Google Shape;1567;p18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568" name="Google Shape;1568;p1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6" name="Google Shape;1596;p18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8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8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8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8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1" name="Google Shape;1601;p18"/>
          <p:cNvCxnSpPr>
            <a:stCxn id="1600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18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8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8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8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8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8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8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9" name="Google Shape;1609;p18"/>
          <p:cNvCxnSpPr>
            <a:stCxn id="1608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18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rgbClr val="FBBE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8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8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8"/>
          <p:cNvSpPr/>
          <p:nvPr/>
        </p:nvSpPr>
        <p:spPr>
          <a:xfrm>
            <a:off x="5634400" y="1060400"/>
            <a:ext cx="2742000" cy="1401900"/>
          </a:xfrm>
          <a:prstGeom prst="rtTriangle">
            <a:avLst/>
          </a:prstGeom>
          <a:solidFill>
            <a:srgbClr val="9FC5E8">
              <a:alpha val="55800"/>
            </a:srgbClr>
          </a:solidFill>
          <a:ln>
            <a:noFill/>
          </a:ln>
          <a:effectLst>
            <a:reflection endPos="3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286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8"/>
          <p:cNvSpPr/>
          <p:nvPr/>
        </p:nvSpPr>
        <p:spPr>
          <a:xfrm>
            <a:off x="3553625" y="2914784"/>
            <a:ext cx="4748700" cy="17970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8"/>
          <p:cNvSpPr txBox="1">
            <a:spLocks noGrp="1"/>
          </p:cNvSpPr>
          <p:nvPr>
            <p:ph type="title" idx="2"/>
          </p:nvPr>
        </p:nvSpPr>
        <p:spPr>
          <a:xfrm>
            <a:off x="4072845" y="3387190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7" name="Google Shape;1617;p18"/>
          <p:cNvSpPr txBox="1">
            <a:spLocks noGrp="1"/>
          </p:cNvSpPr>
          <p:nvPr>
            <p:ph type="subTitle" idx="1"/>
          </p:nvPr>
        </p:nvSpPr>
        <p:spPr>
          <a:xfrm>
            <a:off x="4072845" y="3750420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18"/>
          <p:cNvSpPr txBox="1">
            <a:spLocks noGrp="1"/>
          </p:cNvSpPr>
          <p:nvPr>
            <p:ph type="title" idx="3"/>
          </p:nvPr>
        </p:nvSpPr>
        <p:spPr>
          <a:xfrm>
            <a:off x="2682195" y="1572752"/>
            <a:ext cx="23499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9" name="Google Shape;1619;p18"/>
          <p:cNvSpPr txBox="1">
            <a:spLocks noGrp="1"/>
          </p:cNvSpPr>
          <p:nvPr>
            <p:ph type="subTitle" idx="4"/>
          </p:nvPr>
        </p:nvSpPr>
        <p:spPr>
          <a:xfrm>
            <a:off x="2682195" y="1935982"/>
            <a:ext cx="2349900" cy="5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2_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oogle Shape;1621;p19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622" name="Google Shape;1622;p1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3" name="Google Shape;1623;p1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4" name="Google Shape;1624;p1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5" name="Google Shape;1625;p1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6" name="Google Shape;1626;p1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7" name="Google Shape;1627;p1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8" name="Google Shape;1628;p1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29" name="Google Shape;1629;p1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0" name="Google Shape;1630;p1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1" name="Google Shape;1631;p1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2" name="Google Shape;1632;p1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3" name="Google Shape;1633;p1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4" name="Google Shape;1634;p1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5" name="Google Shape;1635;p1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6" name="Google Shape;1636;p1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7" name="Google Shape;1637;p1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8" name="Google Shape;1638;p1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39" name="Google Shape;1639;p1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0" name="Google Shape;1640;p1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1" name="Google Shape;1641;p1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2" name="Google Shape;1642;p1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3" name="Google Shape;1643;p1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4" name="Google Shape;1644;p1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5" name="Google Shape;1645;p1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6" name="Google Shape;1646;p1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7" name="Google Shape;1647;p1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8" name="Google Shape;1648;p1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49" name="Google Shape;1649;p1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0" name="Google Shape;1650;p1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1" name="Google Shape;1651;p1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2" name="Google Shape;1652;p1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3" name="Google Shape;1653;p1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4" name="Google Shape;1654;p1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5" name="Google Shape;1655;p1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6" name="Google Shape;1656;p1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7" name="Google Shape;1657;p1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8" name="Google Shape;1658;p1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59" name="Google Shape;1659;p1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0" name="Google Shape;1660;p1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1" name="Google Shape;1661;p1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2" name="Google Shape;1662;p1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3" name="Google Shape;1663;p1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4" name="Google Shape;1664;p1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5" name="Google Shape;1665;p1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6" name="Google Shape;1666;p1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7" name="Google Shape;1667;p1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8" name="Google Shape;1668;p1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69" name="Google Shape;1669;p1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0" name="Google Shape;1670;p1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671" name="Google Shape;1671;p1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672" name="Google Shape;1672;p19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9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74" name="Google Shape;1674;p19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675" name="Google Shape;1675;p1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9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9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9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9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9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8" name="Google Shape;1708;p19"/>
          <p:cNvCxnSpPr>
            <a:stCxn id="170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9" name="Google Shape;1709;p19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9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9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9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9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9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15" name="Google Shape;1715;p19"/>
          <p:cNvCxnSpPr>
            <a:stCxn id="1714" idx="1"/>
            <a:endCxn id="171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19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9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9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9" name="Google Shape;1719;p19"/>
          <p:cNvGrpSpPr/>
          <p:nvPr/>
        </p:nvGrpSpPr>
        <p:grpSpPr>
          <a:xfrm>
            <a:off x="709350" y="1028700"/>
            <a:ext cx="2091000" cy="5105400"/>
            <a:chOff x="709350" y="1028700"/>
            <a:chExt cx="2091000" cy="5105400"/>
          </a:xfrm>
        </p:grpSpPr>
        <p:sp>
          <p:nvSpPr>
            <p:cNvPr id="1720" name="Google Shape;1720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9"/>
          <p:cNvGrpSpPr/>
          <p:nvPr/>
        </p:nvGrpSpPr>
        <p:grpSpPr>
          <a:xfrm>
            <a:off x="2599325" y="1028700"/>
            <a:ext cx="2091000" cy="5105400"/>
            <a:chOff x="709350" y="1028700"/>
            <a:chExt cx="2091000" cy="5105400"/>
          </a:xfrm>
        </p:grpSpPr>
        <p:sp>
          <p:nvSpPr>
            <p:cNvPr id="1724" name="Google Shape;1724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19"/>
          <p:cNvGrpSpPr/>
          <p:nvPr/>
        </p:nvGrpSpPr>
        <p:grpSpPr>
          <a:xfrm>
            <a:off x="4489300" y="1028700"/>
            <a:ext cx="2091000" cy="5105400"/>
            <a:chOff x="709350" y="1028700"/>
            <a:chExt cx="2091000" cy="5105400"/>
          </a:xfrm>
        </p:grpSpPr>
        <p:sp>
          <p:nvSpPr>
            <p:cNvPr id="1728" name="Google Shape;1728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" name="Google Shape;1731;p19"/>
          <p:cNvGrpSpPr/>
          <p:nvPr/>
        </p:nvGrpSpPr>
        <p:grpSpPr>
          <a:xfrm>
            <a:off x="6379275" y="1028700"/>
            <a:ext cx="2091000" cy="5105400"/>
            <a:chOff x="709350" y="1028700"/>
            <a:chExt cx="2091000" cy="5105400"/>
          </a:xfrm>
        </p:grpSpPr>
        <p:sp>
          <p:nvSpPr>
            <p:cNvPr id="1732" name="Google Shape;1732;p19"/>
            <p:cNvSpPr/>
            <p:nvPr/>
          </p:nvSpPr>
          <p:spPr>
            <a:xfrm rot="5400000">
              <a:off x="-797850" y="2535900"/>
              <a:ext cx="5105400" cy="2091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9"/>
            <p:cNvSpPr/>
            <p:nvPr/>
          </p:nvSpPr>
          <p:spPr>
            <a:xfrm rot="5400000">
              <a:off x="-570275" y="2740824"/>
              <a:ext cx="4656900" cy="1654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9"/>
            <p:cNvSpPr/>
            <p:nvPr/>
          </p:nvSpPr>
          <p:spPr>
            <a:xfrm rot="5400000">
              <a:off x="-675875" y="2632825"/>
              <a:ext cx="4868700" cy="18861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19"/>
          <p:cNvSpPr/>
          <p:nvPr/>
        </p:nvSpPr>
        <p:spPr>
          <a:xfrm rot="5400000">
            <a:off x="2159525" y="1894371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9"/>
          <p:cNvSpPr/>
          <p:nvPr/>
        </p:nvSpPr>
        <p:spPr>
          <a:xfrm rot="5400000">
            <a:off x="1307225" y="2740275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9"/>
          <p:cNvSpPr txBox="1">
            <a:spLocks noGrp="1"/>
          </p:cNvSpPr>
          <p:nvPr>
            <p:ph type="title" idx="2"/>
          </p:nvPr>
        </p:nvSpPr>
        <p:spPr>
          <a:xfrm>
            <a:off x="2965925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8" name="Google Shape;1738;p19"/>
          <p:cNvSpPr txBox="1">
            <a:spLocks noGrp="1"/>
          </p:cNvSpPr>
          <p:nvPr>
            <p:ph type="subTitle" idx="1"/>
          </p:nvPr>
        </p:nvSpPr>
        <p:spPr>
          <a:xfrm>
            <a:off x="2965925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9" name="Google Shape;1739;p19"/>
          <p:cNvSpPr txBox="1">
            <a:spLocks noGrp="1"/>
          </p:cNvSpPr>
          <p:nvPr>
            <p:ph type="title" idx="3"/>
          </p:nvPr>
        </p:nvSpPr>
        <p:spPr>
          <a:xfrm>
            <a:off x="1075950" y="2805710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0" name="Google Shape;1740;p19"/>
          <p:cNvSpPr txBox="1">
            <a:spLocks noGrp="1"/>
          </p:cNvSpPr>
          <p:nvPr>
            <p:ph type="subTitle" idx="4"/>
          </p:nvPr>
        </p:nvSpPr>
        <p:spPr>
          <a:xfrm>
            <a:off x="1075950" y="3318421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1" name="Google Shape;1741;p19"/>
          <p:cNvSpPr/>
          <p:nvPr/>
        </p:nvSpPr>
        <p:spPr>
          <a:xfrm rot="5400000">
            <a:off x="5939475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9"/>
          <p:cNvSpPr/>
          <p:nvPr/>
        </p:nvSpPr>
        <p:spPr>
          <a:xfrm rot="5400000">
            <a:off x="5087175" y="2749513"/>
            <a:ext cx="4675200" cy="1656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9"/>
          <p:cNvSpPr/>
          <p:nvPr/>
        </p:nvSpPr>
        <p:spPr>
          <a:xfrm rot="5400000">
            <a:off x="4049500" y="1900264"/>
            <a:ext cx="29706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9"/>
          <p:cNvSpPr/>
          <p:nvPr/>
        </p:nvSpPr>
        <p:spPr>
          <a:xfrm rot="5400000">
            <a:off x="3206350" y="2750062"/>
            <a:ext cx="4656900" cy="165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9"/>
          <p:cNvSpPr txBox="1">
            <a:spLocks noGrp="1"/>
          </p:cNvSpPr>
          <p:nvPr>
            <p:ph type="title" idx="5"/>
          </p:nvPr>
        </p:nvSpPr>
        <p:spPr>
          <a:xfrm>
            <a:off x="6745875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6" name="Google Shape;1746;p19"/>
          <p:cNvSpPr txBox="1">
            <a:spLocks noGrp="1"/>
          </p:cNvSpPr>
          <p:nvPr>
            <p:ph type="subTitle" idx="6"/>
          </p:nvPr>
        </p:nvSpPr>
        <p:spPr>
          <a:xfrm>
            <a:off x="6745875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7" name="Google Shape;1747;p19"/>
          <p:cNvSpPr txBox="1">
            <a:spLocks noGrp="1"/>
          </p:cNvSpPr>
          <p:nvPr>
            <p:ph type="title" idx="7"/>
          </p:nvPr>
        </p:nvSpPr>
        <p:spPr>
          <a:xfrm>
            <a:off x="4855900" y="2811603"/>
            <a:ext cx="1357800" cy="2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8" name="Google Shape;1748;p19"/>
          <p:cNvSpPr txBox="1">
            <a:spLocks noGrp="1"/>
          </p:cNvSpPr>
          <p:nvPr>
            <p:ph type="subTitle" idx="8"/>
          </p:nvPr>
        </p:nvSpPr>
        <p:spPr>
          <a:xfrm>
            <a:off x="4855900" y="3324314"/>
            <a:ext cx="1357800" cy="3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3_2_1_1">
    <p:bg>
      <p:bgPr>
        <a:solidFill>
          <a:schemeClr val="lt2"/>
        </a:solidFill>
        <a:effectLst/>
      </p:bgPr>
    </p:bg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0" name="Google Shape;1750;p20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1751" name="Google Shape;1751;p2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2" name="Google Shape;1752;p2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3" name="Google Shape;1753;p2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4" name="Google Shape;1754;p2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5" name="Google Shape;1755;p2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6" name="Google Shape;1756;p2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7" name="Google Shape;1757;p2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8" name="Google Shape;1758;p2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9" name="Google Shape;1759;p2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0" name="Google Shape;1760;p2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1" name="Google Shape;1761;p2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2" name="Google Shape;1762;p2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3" name="Google Shape;1763;p2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4" name="Google Shape;1764;p2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5" name="Google Shape;1765;p2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6" name="Google Shape;1766;p2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7" name="Google Shape;1767;p2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8" name="Google Shape;1768;p2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9" name="Google Shape;1769;p2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0" name="Google Shape;1770;p2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1" name="Google Shape;1771;p2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2" name="Google Shape;1772;p2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3" name="Google Shape;1773;p2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4" name="Google Shape;1774;p2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5" name="Google Shape;1775;p2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6" name="Google Shape;1776;p2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7" name="Google Shape;1777;p2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8" name="Google Shape;1778;p2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9" name="Google Shape;1779;p2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0" name="Google Shape;1780;p2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1" name="Google Shape;1781;p2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2" name="Google Shape;1782;p2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3" name="Google Shape;1783;p2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4" name="Google Shape;1784;p2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5" name="Google Shape;1785;p2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6" name="Google Shape;1786;p2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7" name="Google Shape;1787;p2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8" name="Google Shape;1788;p2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9" name="Google Shape;1789;p2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0" name="Google Shape;1790;p2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1" name="Google Shape;1791;p2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2" name="Google Shape;1792;p2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3" name="Google Shape;1793;p2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4" name="Google Shape;1794;p2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5" name="Google Shape;1795;p2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6" name="Google Shape;1796;p2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7" name="Google Shape;1797;p2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8" name="Google Shape;1798;p2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9" name="Google Shape;1799;p2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0" name="Google Shape;1800;p2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801" name="Google Shape;1801;p20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04" name="Google Shape;1804;p20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1805" name="Google Shape;1805;p2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2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0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8" name="Google Shape;1838;p20"/>
          <p:cNvCxnSpPr>
            <a:stCxn id="1837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9" name="Google Shape;1839;p2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0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0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5" name="Google Shape;1845;p20"/>
          <p:cNvCxnSpPr>
            <a:stCxn id="1844" idx="1"/>
            <a:endCxn id="1844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6" name="Google Shape;1846;p20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0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0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0"/>
          <p:cNvSpPr txBox="1">
            <a:spLocks noGrp="1"/>
          </p:cNvSpPr>
          <p:nvPr>
            <p:ph type="subTitle" idx="1"/>
          </p:nvPr>
        </p:nvSpPr>
        <p:spPr>
          <a:xfrm>
            <a:off x="2100313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0" name="Google Shape;1850;p20"/>
          <p:cNvSpPr txBox="1">
            <a:spLocks noGrp="1"/>
          </p:cNvSpPr>
          <p:nvPr>
            <p:ph type="subTitle" idx="2"/>
          </p:nvPr>
        </p:nvSpPr>
        <p:spPr>
          <a:xfrm>
            <a:off x="5369239" y="1604819"/>
            <a:ext cx="24348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0"/>
          <p:cNvSpPr txBox="1">
            <a:spLocks noGrp="1"/>
          </p:cNvSpPr>
          <p:nvPr>
            <p:ph type="title" idx="3"/>
          </p:nvPr>
        </p:nvSpPr>
        <p:spPr>
          <a:xfrm>
            <a:off x="1921363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0"/>
          <p:cNvSpPr txBox="1">
            <a:spLocks noGrp="1"/>
          </p:cNvSpPr>
          <p:nvPr>
            <p:ph type="title" idx="4"/>
          </p:nvPr>
        </p:nvSpPr>
        <p:spPr>
          <a:xfrm>
            <a:off x="1921363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3" name="Google Shape;1853;p20"/>
          <p:cNvSpPr txBox="1">
            <a:spLocks noGrp="1"/>
          </p:cNvSpPr>
          <p:nvPr>
            <p:ph type="subTitle" idx="5"/>
          </p:nvPr>
        </p:nvSpPr>
        <p:spPr>
          <a:xfrm>
            <a:off x="2100313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20"/>
          <p:cNvSpPr txBox="1">
            <a:spLocks noGrp="1"/>
          </p:cNvSpPr>
          <p:nvPr>
            <p:ph type="title" idx="6"/>
          </p:nvPr>
        </p:nvSpPr>
        <p:spPr>
          <a:xfrm>
            <a:off x="5190289" y="1322170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20"/>
          <p:cNvSpPr txBox="1">
            <a:spLocks noGrp="1"/>
          </p:cNvSpPr>
          <p:nvPr>
            <p:ph type="title" idx="7"/>
          </p:nvPr>
        </p:nvSpPr>
        <p:spPr>
          <a:xfrm>
            <a:off x="5190289" y="2672047"/>
            <a:ext cx="2792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20"/>
          <p:cNvSpPr txBox="1">
            <a:spLocks noGrp="1"/>
          </p:cNvSpPr>
          <p:nvPr>
            <p:ph type="subTitle" idx="8"/>
          </p:nvPr>
        </p:nvSpPr>
        <p:spPr>
          <a:xfrm>
            <a:off x="5369239" y="2954722"/>
            <a:ext cx="2434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3_2_1_1_3">
    <p:bg>
      <p:bgPr>
        <a:solidFill>
          <a:schemeClr val="lt2"/>
        </a:solidFill>
        <a:effectLst/>
      </p:bgPr>
    </p:bg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2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859" name="Google Shape;1859;p2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0" name="Google Shape;1860;p2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1" name="Google Shape;1861;p2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2" name="Google Shape;1862;p2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3" name="Google Shape;1863;p2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4" name="Google Shape;1864;p2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5" name="Google Shape;1865;p2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6" name="Google Shape;1866;p2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7" name="Google Shape;1867;p2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8" name="Google Shape;1868;p2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9" name="Google Shape;1869;p2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0" name="Google Shape;1870;p2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1" name="Google Shape;1871;p2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2" name="Google Shape;1872;p2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3" name="Google Shape;1873;p2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4" name="Google Shape;1874;p2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5" name="Google Shape;1875;p2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6" name="Google Shape;1876;p2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7" name="Google Shape;1877;p2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8" name="Google Shape;1878;p2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9" name="Google Shape;1879;p2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0" name="Google Shape;1880;p2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1" name="Google Shape;1881;p2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2" name="Google Shape;1882;p2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3" name="Google Shape;1883;p2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4" name="Google Shape;1884;p2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5" name="Google Shape;1885;p2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6" name="Google Shape;1886;p2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7" name="Google Shape;1887;p2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8" name="Google Shape;1888;p2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9" name="Google Shape;1889;p2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0" name="Google Shape;1890;p2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1" name="Google Shape;1891;p2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2" name="Google Shape;1892;p2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3" name="Google Shape;1893;p2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4" name="Google Shape;1894;p2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5" name="Google Shape;1895;p2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6" name="Google Shape;1896;p2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7" name="Google Shape;1897;p2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8" name="Google Shape;1898;p2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9" name="Google Shape;1899;p2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0" name="Google Shape;1900;p2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1" name="Google Shape;1901;p2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2" name="Google Shape;1902;p2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3" name="Google Shape;1903;p2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4" name="Google Shape;1904;p2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5" name="Google Shape;1905;p2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6" name="Google Shape;1906;p2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7" name="Google Shape;1907;p2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8" name="Google Shape;1908;p2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909" name="Google Shape;1909;p21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1"/>
          <p:cNvSpPr txBox="1">
            <a:spLocks noGrp="1"/>
          </p:cNvSpPr>
          <p:nvPr>
            <p:ph type="title"/>
          </p:nvPr>
        </p:nvSpPr>
        <p:spPr>
          <a:xfrm>
            <a:off x="98827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1" name="Google Shape;1911;p21"/>
          <p:cNvSpPr txBox="1">
            <a:spLocks noGrp="1"/>
          </p:cNvSpPr>
          <p:nvPr>
            <p:ph type="title" idx="2"/>
          </p:nvPr>
        </p:nvSpPr>
        <p:spPr>
          <a:xfrm>
            <a:off x="275364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2" name="Google Shape;1912;p21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1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1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15" name="Google Shape;1915;p21"/>
          <p:cNvCxnSpPr>
            <a:endCxn id="1914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6" name="Google Shape;1916;p21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1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1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1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1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1" name="Google Shape;1921;p21"/>
          <p:cNvCxnSpPr>
            <a:endCxn id="1918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2" name="Google Shape;1922;p21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1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1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5" name="Google Shape;1925;p21"/>
          <p:cNvCxnSpPr>
            <a:stCxn id="1924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26" name="Google Shape;1926;p21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1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1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1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1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1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1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1"/>
          <p:cNvSpPr txBox="1">
            <a:spLocks noGrp="1"/>
          </p:cNvSpPr>
          <p:nvPr>
            <p:ph type="title" idx="3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1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1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1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1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1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1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1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1" name="Google Shape;1941;p21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2" name="Google Shape;1942;p21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1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" name="Google Shape;1944;p21"/>
          <p:cNvCxnSpPr>
            <a:endCxn id="194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" name="Google Shape;1945;p21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1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1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8" name="Google Shape;1948;p21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1949" name="Google Shape;1949;p2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7" name="Google Shape;1977;p21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1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1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0" name="Google Shape;1980;p21"/>
          <p:cNvCxnSpPr>
            <a:endCxn id="197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1" name="Google Shape;1981;p21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1"/>
          <p:cNvSpPr txBox="1">
            <a:spLocks noGrp="1"/>
          </p:cNvSpPr>
          <p:nvPr>
            <p:ph type="subTitle" idx="1"/>
          </p:nvPr>
        </p:nvSpPr>
        <p:spPr>
          <a:xfrm>
            <a:off x="111397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21"/>
          <p:cNvSpPr txBox="1">
            <a:spLocks noGrp="1"/>
          </p:cNvSpPr>
          <p:nvPr>
            <p:ph type="subTitle" idx="4"/>
          </p:nvPr>
        </p:nvSpPr>
        <p:spPr>
          <a:xfrm>
            <a:off x="287934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4" name="Google Shape;1984;p21"/>
          <p:cNvSpPr txBox="1">
            <a:spLocks noGrp="1"/>
          </p:cNvSpPr>
          <p:nvPr>
            <p:ph type="title" idx="5"/>
          </p:nvPr>
        </p:nvSpPr>
        <p:spPr>
          <a:xfrm>
            <a:off x="4519024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5" name="Google Shape;1985;p21"/>
          <p:cNvSpPr txBox="1">
            <a:spLocks noGrp="1"/>
          </p:cNvSpPr>
          <p:nvPr>
            <p:ph type="subTitle" idx="6"/>
          </p:nvPr>
        </p:nvSpPr>
        <p:spPr>
          <a:xfrm>
            <a:off x="4644724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6" name="Google Shape;1986;p21"/>
          <p:cNvSpPr txBox="1">
            <a:spLocks noGrp="1"/>
          </p:cNvSpPr>
          <p:nvPr>
            <p:ph type="title" idx="7"/>
          </p:nvPr>
        </p:nvSpPr>
        <p:spPr>
          <a:xfrm>
            <a:off x="6284399" y="3000950"/>
            <a:ext cx="19608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87" name="Google Shape;1987;p21"/>
          <p:cNvSpPr txBox="1">
            <a:spLocks noGrp="1"/>
          </p:cNvSpPr>
          <p:nvPr>
            <p:ph type="subTitle" idx="8"/>
          </p:nvPr>
        </p:nvSpPr>
        <p:spPr>
          <a:xfrm>
            <a:off x="6410099" y="3353147"/>
            <a:ext cx="1709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3_2_1_1_3_1">
    <p:bg>
      <p:bgPr>
        <a:solidFill>
          <a:schemeClr val="lt2"/>
        </a:solidFill>
        <a:effectLst/>
      </p:bgPr>
    </p:bg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9" name="Google Shape;1989;p2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990" name="Google Shape;1990;p2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1" name="Google Shape;1991;p2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2" name="Google Shape;1992;p2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3" name="Google Shape;1993;p2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4" name="Google Shape;1994;p2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5" name="Google Shape;1995;p2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6" name="Google Shape;1996;p2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7" name="Google Shape;1997;p2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8" name="Google Shape;1998;p2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9" name="Google Shape;1999;p2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0" name="Google Shape;2000;p2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1" name="Google Shape;2001;p2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2" name="Google Shape;2002;p2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3" name="Google Shape;2003;p2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4" name="Google Shape;2004;p2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5" name="Google Shape;2005;p2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6" name="Google Shape;2006;p2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7" name="Google Shape;2007;p2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8" name="Google Shape;2008;p2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9" name="Google Shape;2009;p2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0" name="Google Shape;2010;p2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1" name="Google Shape;2011;p2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2" name="Google Shape;2012;p2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3" name="Google Shape;2013;p2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4" name="Google Shape;2014;p2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5" name="Google Shape;2015;p2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6" name="Google Shape;2016;p2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7" name="Google Shape;2017;p2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8" name="Google Shape;2018;p2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9" name="Google Shape;2019;p2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0" name="Google Shape;2020;p2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1" name="Google Shape;2021;p2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2" name="Google Shape;2022;p2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3" name="Google Shape;2023;p2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4" name="Google Shape;2024;p2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5" name="Google Shape;2025;p2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6" name="Google Shape;2026;p2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7" name="Google Shape;2027;p2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8" name="Google Shape;2028;p2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9" name="Google Shape;2029;p2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0" name="Google Shape;2030;p2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1" name="Google Shape;2031;p2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2" name="Google Shape;2032;p2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3" name="Google Shape;2033;p2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4" name="Google Shape;2034;p2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5" name="Google Shape;2035;p2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6" name="Google Shape;2036;p2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7" name="Google Shape;2037;p2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8" name="Google Shape;2038;p2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9" name="Google Shape;2039;p2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040" name="Google Shape;2040;p22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2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2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2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4" name="Google Shape;2044;p22"/>
          <p:cNvCxnSpPr>
            <a:endCxn id="2043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22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2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2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2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2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0" name="Google Shape;2050;p22"/>
          <p:cNvCxnSpPr>
            <a:endCxn id="2047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1" name="Google Shape;2051;p22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2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2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4" name="Google Shape;2054;p22"/>
          <p:cNvCxnSpPr>
            <a:stCxn id="205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22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2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2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2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2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2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2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2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3" name="Google Shape;2063;p22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2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2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2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2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2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2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0" name="Google Shape;2070;p22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1" name="Google Shape;2071;p22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2"/>
          <p:cNvSpPr txBox="1">
            <a:spLocks noGrp="1"/>
          </p:cNvSpPr>
          <p:nvPr>
            <p:ph type="title" idx="2"/>
          </p:nvPr>
        </p:nvSpPr>
        <p:spPr>
          <a:xfrm>
            <a:off x="941825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3" name="Google Shape;2073;p22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4" name="Google Shape;2074;p22"/>
          <p:cNvCxnSpPr>
            <a:endCxn id="2073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5" name="Google Shape;2075;p22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2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2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8" name="Google Shape;2078;p22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079" name="Google Shape;2079;p22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2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2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2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2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2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2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2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2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2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2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2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2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2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2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2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2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2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2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2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2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2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2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2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2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2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2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2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7" name="Google Shape;2107;p22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2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2"/>
          <p:cNvSpPr txBox="1">
            <a:spLocks noGrp="1"/>
          </p:cNvSpPr>
          <p:nvPr>
            <p:ph type="title" idx="3"/>
          </p:nvPr>
        </p:nvSpPr>
        <p:spPr>
          <a:xfrm>
            <a:off x="5859293" y="1451610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0" name="Google Shape;2110;p22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11" name="Google Shape;2111;p22"/>
          <p:cNvCxnSpPr>
            <a:endCxn id="2107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2" name="Google Shape;2112;p22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2"/>
          <p:cNvSpPr txBox="1">
            <a:spLocks noGrp="1"/>
          </p:cNvSpPr>
          <p:nvPr>
            <p:ph type="subTitle" idx="1"/>
          </p:nvPr>
        </p:nvSpPr>
        <p:spPr>
          <a:xfrm>
            <a:off x="1241184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22"/>
          <p:cNvSpPr txBox="1">
            <a:spLocks noGrp="1"/>
          </p:cNvSpPr>
          <p:nvPr>
            <p:ph type="subTitle" idx="4"/>
          </p:nvPr>
        </p:nvSpPr>
        <p:spPr>
          <a:xfrm>
            <a:off x="5859293" y="1810457"/>
            <a:ext cx="20364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2"/>
          <p:cNvSpPr txBox="1">
            <a:spLocks noGrp="1"/>
          </p:cNvSpPr>
          <p:nvPr>
            <p:ph type="title" idx="5"/>
          </p:nvPr>
        </p:nvSpPr>
        <p:spPr>
          <a:xfrm>
            <a:off x="941825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22"/>
          <p:cNvSpPr txBox="1">
            <a:spLocks noGrp="1"/>
          </p:cNvSpPr>
          <p:nvPr>
            <p:ph type="subTitle" idx="6"/>
          </p:nvPr>
        </p:nvSpPr>
        <p:spPr>
          <a:xfrm>
            <a:off x="1241184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2"/>
          <p:cNvSpPr txBox="1">
            <a:spLocks noGrp="1"/>
          </p:cNvSpPr>
          <p:nvPr>
            <p:ph type="title" idx="7"/>
          </p:nvPr>
        </p:nvSpPr>
        <p:spPr>
          <a:xfrm>
            <a:off x="5859293" y="2953877"/>
            <a:ext cx="23361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18" name="Google Shape;2118;p22"/>
          <p:cNvSpPr txBox="1">
            <a:spLocks noGrp="1"/>
          </p:cNvSpPr>
          <p:nvPr>
            <p:ph type="subTitle" idx="8"/>
          </p:nvPr>
        </p:nvSpPr>
        <p:spPr>
          <a:xfrm>
            <a:off x="5859293" y="3312750"/>
            <a:ext cx="2036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3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CUSTOM_3_2_1_1_2">
    <p:bg>
      <p:bgPr>
        <a:solidFill>
          <a:schemeClr val="lt2"/>
        </a:solidFill>
        <a:effectLst/>
      </p:bgPr>
    </p:bg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0" name="Google Shape;2120;p2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121" name="Google Shape;2121;p2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2" name="Google Shape;2122;p2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3" name="Google Shape;2123;p2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4" name="Google Shape;2124;p2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5" name="Google Shape;2125;p2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6" name="Google Shape;2126;p2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7" name="Google Shape;2127;p2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8" name="Google Shape;2128;p2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9" name="Google Shape;2129;p2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0" name="Google Shape;2130;p2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1" name="Google Shape;2131;p2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2" name="Google Shape;2132;p2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3" name="Google Shape;2133;p2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4" name="Google Shape;2134;p2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5" name="Google Shape;2135;p2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6" name="Google Shape;2136;p2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7" name="Google Shape;2137;p2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8" name="Google Shape;2138;p2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9" name="Google Shape;2139;p2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0" name="Google Shape;2140;p2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1" name="Google Shape;2141;p2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2" name="Google Shape;2142;p2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3" name="Google Shape;2143;p2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4" name="Google Shape;2144;p2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5" name="Google Shape;2145;p2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6" name="Google Shape;2146;p2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7" name="Google Shape;2147;p2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8" name="Google Shape;2148;p2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9" name="Google Shape;2149;p2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0" name="Google Shape;2150;p2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1" name="Google Shape;2151;p2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2" name="Google Shape;2152;p2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3" name="Google Shape;2153;p2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4" name="Google Shape;2154;p2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5" name="Google Shape;2155;p2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6" name="Google Shape;2156;p2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7" name="Google Shape;2157;p2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8" name="Google Shape;2158;p2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9" name="Google Shape;2159;p2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0" name="Google Shape;2160;p2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1" name="Google Shape;2161;p2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2" name="Google Shape;2162;p2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3" name="Google Shape;2163;p2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4" name="Google Shape;2164;p2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5" name="Google Shape;2165;p2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6" name="Google Shape;2166;p2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7" name="Google Shape;2167;p2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8" name="Google Shape;2168;p2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9" name="Google Shape;2169;p2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0" name="Google Shape;2170;p2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171" name="Google Shape;2171;p23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3"/>
          <p:cNvSpPr txBox="1">
            <a:spLocks noGrp="1"/>
          </p:cNvSpPr>
          <p:nvPr>
            <p:ph type="title"/>
          </p:nvPr>
        </p:nvSpPr>
        <p:spPr>
          <a:xfrm>
            <a:off x="6084263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3" name="Google Shape;2173;p2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3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75" name="Google Shape;2175;p23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176" name="Google Shape;2176;p2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4" name="Google Shape;2204;p2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3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9" name="Google Shape;2209;p23"/>
          <p:cNvCxnSpPr>
            <a:stCxn id="220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0" name="Google Shape;2210;p23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3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3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3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3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3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23"/>
          <p:cNvCxnSpPr>
            <a:stCxn id="2215" idx="1"/>
            <a:endCxn id="2215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23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3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3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3"/>
          <p:cNvSpPr txBox="1">
            <a:spLocks noGrp="1"/>
          </p:cNvSpPr>
          <p:nvPr>
            <p:ph type="subTitle" idx="1"/>
          </p:nvPr>
        </p:nvSpPr>
        <p:spPr>
          <a:xfrm>
            <a:off x="96383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23"/>
          <p:cNvSpPr txBox="1">
            <a:spLocks noGrp="1"/>
          </p:cNvSpPr>
          <p:nvPr>
            <p:ph type="title" idx="3"/>
          </p:nvPr>
        </p:nvSpPr>
        <p:spPr>
          <a:xfrm>
            <a:off x="963838" y="1789300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23"/>
          <p:cNvSpPr txBox="1">
            <a:spLocks noGrp="1"/>
          </p:cNvSpPr>
          <p:nvPr>
            <p:ph type="title" idx="4" hasCustomPrompt="1"/>
          </p:nvPr>
        </p:nvSpPr>
        <p:spPr>
          <a:xfrm>
            <a:off x="9638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3" name="Google Shape;2223;p23"/>
          <p:cNvSpPr txBox="1">
            <a:spLocks noGrp="1"/>
          </p:cNvSpPr>
          <p:nvPr>
            <p:ph type="subTitle" idx="5"/>
          </p:nvPr>
        </p:nvSpPr>
        <p:spPr>
          <a:xfrm>
            <a:off x="963838" y="3809649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23"/>
          <p:cNvSpPr txBox="1">
            <a:spLocks noGrp="1"/>
          </p:cNvSpPr>
          <p:nvPr>
            <p:ph type="title" idx="6"/>
          </p:nvPr>
        </p:nvSpPr>
        <p:spPr>
          <a:xfrm>
            <a:off x="963838" y="3457454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25" name="Google Shape;2225;p23"/>
          <p:cNvSpPr txBox="1">
            <a:spLocks noGrp="1"/>
          </p:cNvSpPr>
          <p:nvPr>
            <p:ph type="title" idx="7" hasCustomPrompt="1"/>
          </p:nvPr>
        </p:nvSpPr>
        <p:spPr>
          <a:xfrm>
            <a:off x="9638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6" name="Google Shape;2226;p23"/>
          <p:cNvSpPr txBox="1">
            <a:spLocks noGrp="1"/>
          </p:cNvSpPr>
          <p:nvPr>
            <p:ph type="subTitle" idx="8"/>
          </p:nvPr>
        </p:nvSpPr>
        <p:spPr>
          <a:xfrm>
            <a:off x="6352348" y="2141495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23"/>
          <p:cNvSpPr txBox="1">
            <a:spLocks noGrp="1"/>
          </p:cNvSpPr>
          <p:nvPr>
            <p:ph type="title" idx="9" hasCustomPrompt="1"/>
          </p:nvPr>
        </p:nvSpPr>
        <p:spPr>
          <a:xfrm>
            <a:off x="6980038" y="115577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228" name="Google Shape;2228;p23"/>
          <p:cNvSpPr txBox="1">
            <a:spLocks noGrp="1"/>
          </p:cNvSpPr>
          <p:nvPr>
            <p:ph type="subTitle" idx="13"/>
          </p:nvPr>
        </p:nvSpPr>
        <p:spPr>
          <a:xfrm>
            <a:off x="6352348" y="3809650"/>
            <a:ext cx="18237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23"/>
          <p:cNvSpPr txBox="1">
            <a:spLocks noGrp="1"/>
          </p:cNvSpPr>
          <p:nvPr>
            <p:ph type="title" idx="14"/>
          </p:nvPr>
        </p:nvSpPr>
        <p:spPr>
          <a:xfrm>
            <a:off x="6084263" y="3457455"/>
            <a:ext cx="20919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23"/>
          <p:cNvSpPr txBox="1">
            <a:spLocks noGrp="1"/>
          </p:cNvSpPr>
          <p:nvPr>
            <p:ph type="title" idx="15" hasCustomPrompt="1"/>
          </p:nvPr>
        </p:nvSpPr>
        <p:spPr>
          <a:xfrm>
            <a:off x="6980038" y="2823925"/>
            <a:ext cx="11961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/>
          <p:nvPr/>
        </p:nvSpPr>
        <p:spPr>
          <a:xfrm rot="5400000">
            <a:off x="123400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rot="-5400000">
            <a:off x="576325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 rot="-5400000">
            <a:off x="2256438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171" name="Google Shape;171;p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2" name="Google Shape;172;p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3" name="Google Shape;173;p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4" name="Google Shape;174;p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5" name="Google Shape;175;p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1" name="Google Shape;181;p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1" name="Google Shape;221;p3"/>
          <p:cNvSpPr/>
          <p:nvPr/>
        </p:nvSpPr>
        <p:spPr>
          <a:xfrm rot="-5400000">
            <a:off x="2640888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"/>
          <p:cNvSpPr/>
          <p:nvPr/>
        </p:nvSpPr>
        <p:spPr>
          <a:xfrm rot="-5400000">
            <a:off x="3086388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"/>
          <p:cNvSpPr/>
          <p:nvPr/>
        </p:nvSpPr>
        <p:spPr>
          <a:xfrm rot="-5400000">
            <a:off x="2752488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"/>
          <p:cNvSpPr/>
          <p:nvPr/>
        </p:nvSpPr>
        <p:spPr>
          <a:xfrm>
            <a:off x="-39900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"/>
          <p:cNvSpPr/>
          <p:nvPr/>
        </p:nvSpPr>
        <p:spPr>
          <a:xfrm>
            <a:off x="4866350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"/>
          <p:cNvSpPr/>
          <p:nvPr/>
        </p:nvSpPr>
        <p:spPr>
          <a:xfrm>
            <a:off x="4871050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"/>
          <p:cNvSpPr/>
          <p:nvPr/>
        </p:nvSpPr>
        <p:spPr>
          <a:xfrm>
            <a:off x="4870950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/>
          <p:nvPr/>
        </p:nvSpPr>
        <p:spPr>
          <a:xfrm>
            <a:off x="-39900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-2327025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/>
          <p:cNvSpPr txBox="1">
            <a:spLocks noGrp="1"/>
          </p:cNvSpPr>
          <p:nvPr>
            <p:ph type="title"/>
          </p:nvPr>
        </p:nvSpPr>
        <p:spPr>
          <a:xfrm>
            <a:off x="720000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3"/>
          <p:cNvSpPr txBox="1">
            <a:spLocks noGrp="1"/>
          </p:cNvSpPr>
          <p:nvPr>
            <p:ph type="subTitle" idx="1"/>
          </p:nvPr>
        </p:nvSpPr>
        <p:spPr>
          <a:xfrm>
            <a:off x="720000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33" name="Google Shape;233;p3"/>
          <p:cNvSpPr/>
          <p:nvPr/>
        </p:nvSpPr>
        <p:spPr>
          <a:xfrm rot="-5400000">
            <a:off x="5829525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/>
          <p:nvPr/>
        </p:nvSpPr>
        <p:spPr>
          <a:xfrm>
            <a:off x="6760676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"/>
          <p:cNvSpPr/>
          <p:nvPr/>
        </p:nvSpPr>
        <p:spPr>
          <a:xfrm>
            <a:off x="6740494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"/>
          <p:cNvSpPr/>
          <p:nvPr/>
        </p:nvSpPr>
        <p:spPr>
          <a:xfrm>
            <a:off x="6589950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"/>
          <p:cNvSpPr/>
          <p:nvPr/>
        </p:nvSpPr>
        <p:spPr>
          <a:xfrm>
            <a:off x="6683757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"/>
          <p:cNvSpPr/>
          <p:nvPr/>
        </p:nvSpPr>
        <p:spPr>
          <a:xfrm>
            <a:off x="6964354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"/>
          <p:cNvSpPr/>
          <p:nvPr/>
        </p:nvSpPr>
        <p:spPr>
          <a:xfrm>
            <a:off x="7088125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"/>
          <p:cNvSpPr/>
          <p:nvPr/>
        </p:nvSpPr>
        <p:spPr>
          <a:xfrm>
            <a:off x="7190272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"/>
          <p:cNvSpPr/>
          <p:nvPr/>
        </p:nvSpPr>
        <p:spPr>
          <a:xfrm>
            <a:off x="7447083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"/>
          <p:cNvSpPr/>
          <p:nvPr/>
        </p:nvSpPr>
        <p:spPr>
          <a:xfrm>
            <a:off x="514884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"/>
          <p:cNvSpPr/>
          <p:nvPr/>
        </p:nvSpPr>
        <p:spPr>
          <a:xfrm rot="5400000">
            <a:off x="5742374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"/>
          <p:cNvSpPr/>
          <p:nvPr/>
        </p:nvSpPr>
        <p:spPr>
          <a:xfrm>
            <a:off x="662168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"/>
          <p:cNvSpPr/>
          <p:nvPr/>
        </p:nvSpPr>
        <p:spPr>
          <a:xfrm rot="-5400000">
            <a:off x="9269250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"/>
          <p:cNvSpPr/>
          <p:nvPr/>
        </p:nvSpPr>
        <p:spPr>
          <a:xfrm rot="10800000">
            <a:off x="7654925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3"/>
          <p:cNvGrpSpPr/>
          <p:nvPr/>
        </p:nvGrpSpPr>
        <p:grpSpPr>
          <a:xfrm rot="10800000">
            <a:off x="5240750" y="4595938"/>
            <a:ext cx="1969850" cy="191750"/>
            <a:chOff x="1454525" y="7080325"/>
            <a:chExt cx="1969850" cy="191750"/>
          </a:xfrm>
        </p:grpSpPr>
        <p:sp>
          <p:nvSpPr>
            <p:cNvPr id="248" name="Google Shape;248;p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3"/>
          <p:cNvSpPr/>
          <p:nvPr/>
        </p:nvSpPr>
        <p:spPr>
          <a:xfrm rot="-712991">
            <a:off x="7704920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"/>
          <p:cNvSpPr/>
          <p:nvPr/>
        </p:nvSpPr>
        <p:spPr>
          <a:xfrm rot="-712991">
            <a:off x="7961812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"/>
          <p:cNvSpPr/>
          <p:nvPr/>
        </p:nvSpPr>
        <p:spPr>
          <a:xfrm rot="-712991">
            <a:off x="8244003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9" name="Google Shape;279;p3"/>
          <p:cNvCxnSpPr/>
          <p:nvPr/>
        </p:nvCxnSpPr>
        <p:spPr>
          <a:xfrm>
            <a:off x="4866325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" name="Google Shape;280;p3"/>
          <p:cNvSpPr/>
          <p:nvPr/>
        </p:nvSpPr>
        <p:spPr>
          <a:xfrm rot="-6883382">
            <a:off x="681279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1" name="Google Shape;281;p3"/>
          <p:cNvCxnSpPr>
            <a:stCxn id="280" idx="4"/>
            <a:endCxn id="280" idx="0"/>
          </p:cNvCxnSpPr>
          <p:nvPr/>
        </p:nvCxnSpPr>
        <p:spPr>
          <a:xfrm flipH="1">
            <a:off x="711277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3"/>
          <p:cNvSpPr/>
          <p:nvPr/>
        </p:nvSpPr>
        <p:spPr>
          <a:xfrm>
            <a:off x="-227940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"/>
          <p:cNvSpPr/>
          <p:nvPr/>
        </p:nvSpPr>
        <p:spPr>
          <a:xfrm rot="10800000">
            <a:off x="4873650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"/>
          <p:cNvSpPr/>
          <p:nvPr/>
        </p:nvSpPr>
        <p:spPr>
          <a:xfrm rot="10800000">
            <a:off x="4783575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"/>
          <p:cNvSpPr/>
          <p:nvPr/>
        </p:nvSpPr>
        <p:spPr>
          <a:xfrm>
            <a:off x="-504825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6" name="Google Shape;286;p3"/>
          <p:cNvCxnSpPr/>
          <p:nvPr/>
        </p:nvCxnSpPr>
        <p:spPr>
          <a:xfrm>
            <a:off x="-628650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7" name="Google Shape;287;p3"/>
          <p:cNvSpPr/>
          <p:nvPr/>
        </p:nvSpPr>
        <p:spPr>
          <a:xfrm>
            <a:off x="5802675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"/>
          <p:cNvSpPr/>
          <p:nvPr/>
        </p:nvSpPr>
        <p:spPr>
          <a:xfrm>
            <a:off x="5209275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4615875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6650100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 rot="5400000">
            <a:off x="7829370" y="974001"/>
            <a:ext cx="3240800" cy="32408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 rot="5400000">
            <a:off x="8319237" y="1463867"/>
            <a:ext cx="2261068" cy="2261068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 rot="-5400000">
            <a:off x="7664375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4" name="Google Shape;294;p3"/>
          <p:cNvCxnSpPr>
            <a:endCxn id="291" idx="3"/>
          </p:cNvCxnSpPr>
          <p:nvPr/>
        </p:nvCxnSpPr>
        <p:spPr>
          <a:xfrm rot="10800000" flipH="1">
            <a:off x="7829271" y="259440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3">
  <p:cSld name="CUSTOM_3_2_1_1_2_1">
    <p:bg>
      <p:bgPr>
        <a:solidFill>
          <a:schemeClr val="lt2"/>
        </a:soli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24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233" name="Google Shape;2233;p2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4" name="Google Shape;2234;p2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5" name="Google Shape;2235;p2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6" name="Google Shape;2236;p2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7" name="Google Shape;2237;p2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8" name="Google Shape;2238;p2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39" name="Google Shape;2239;p2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0" name="Google Shape;2240;p2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1" name="Google Shape;2241;p2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2" name="Google Shape;2242;p2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3" name="Google Shape;2243;p2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4" name="Google Shape;2244;p2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5" name="Google Shape;2245;p2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6" name="Google Shape;2246;p2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7" name="Google Shape;2247;p2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8" name="Google Shape;2248;p2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49" name="Google Shape;2249;p2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0" name="Google Shape;2250;p2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1" name="Google Shape;2251;p2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2" name="Google Shape;2252;p2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3" name="Google Shape;2253;p2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4" name="Google Shape;2254;p2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5" name="Google Shape;2255;p2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6" name="Google Shape;2256;p2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7" name="Google Shape;2257;p2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8" name="Google Shape;2258;p2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59" name="Google Shape;2259;p2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0" name="Google Shape;2260;p2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1" name="Google Shape;2261;p2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2" name="Google Shape;2262;p2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3" name="Google Shape;2263;p2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4" name="Google Shape;2264;p2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5" name="Google Shape;2265;p2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6" name="Google Shape;2266;p2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7" name="Google Shape;2267;p2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8" name="Google Shape;2268;p2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69" name="Google Shape;2269;p2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0" name="Google Shape;2270;p2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1" name="Google Shape;2271;p2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2" name="Google Shape;2272;p2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3" name="Google Shape;2273;p2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4" name="Google Shape;2274;p2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5" name="Google Shape;2275;p2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6" name="Google Shape;2276;p2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7" name="Google Shape;2277;p2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8" name="Google Shape;2278;p2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79" name="Google Shape;2279;p2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0" name="Google Shape;2280;p2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1" name="Google Shape;2281;p2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282" name="Google Shape;2282;p2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283" name="Google Shape;2283;p2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4"/>
          <p:cNvSpPr/>
          <p:nvPr/>
        </p:nvSpPr>
        <p:spPr>
          <a:xfrm>
            <a:off x="7396600" y="3195756"/>
            <a:ext cx="869400" cy="869400"/>
          </a:xfrm>
          <a:prstGeom prst="ellipse">
            <a:avLst/>
          </a:prstGeom>
          <a:solidFill>
            <a:srgbClr val="9FC5E8">
              <a:alpha val="1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4"/>
          <p:cNvSpPr/>
          <p:nvPr/>
        </p:nvSpPr>
        <p:spPr>
          <a:xfrm>
            <a:off x="7396600" y="1683994"/>
            <a:ext cx="869400" cy="869400"/>
          </a:xfrm>
          <a:prstGeom prst="ellipse">
            <a:avLst/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4"/>
          <p:cNvSpPr/>
          <p:nvPr/>
        </p:nvSpPr>
        <p:spPr>
          <a:xfrm>
            <a:off x="849923" y="3195756"/>
            <a:ext cx="869400" cy="869400"/>
          </a:xfrm>
          <a:prstGeom prst="ellipse">
            <a:avLst/>
          </a:prstGeom>
          <a:solidFill>
            <a:srgbClr val="F8B0AD">
              <a:alpha val="29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4"/>
          <p:cNvSpPr/>
          <p:nvPr/>
        </p:nvSpPr>
        <p:spPr>
          <a:xfrm>
            <a:off x="849923" y="1683994"/>
            <a:ext cx="869400" cy="869400"/>
          </a:xfrm>
          <a:prstGeom prst="ellipse">
            <a:avLst/>
          </a:prstGeom>
          <a:solidFill>
            <a:srgbClr val="FF736E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4"/>
          <p:cNvSpPr txBox="1">
            <a:spLocks noGrp="1"/>
          </p:cNvSpPr>
          <p:nvPr>
            <p:ph type="title"/>
          </p:nvPr>
        </p:nvSpPr>
        <p:spPr>
          <a:xfrm>
            <a:off x="5590473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9" name="Google Shape;2289;p2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4"/>
          <p:cNvSpPr txBox="1">
            <a:spLocks noGrp="1"/>
          </p:cNvSpPr>
          <p:nvPr>
            <p:ph type="title" idx="2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91" name="Google Shape;2291;p2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292" name="Google Shape;2292;p2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2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5" name="Google Shape;2325;p24"/>
          <p:cNvCxnSpPr>
            <a:stCxn id="2324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26" name="Google Shape;2326;p2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32" name="Google Shape;2332;p24"/>
          <p:cNvCxnSpPr>
            <a:stCxn id="2331" idx="1"/>
            <a:endCxn id="2331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3" name="Google Shape;2333;p2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4"/>
          <p:cNvSpPr txBox="1">
            <a:spLocks noGrp="1"/>
          </p:cNvSpPr>
          <p:nvPr>
            <p:ph type="subTitle" idx="1"/>
          </p:nvPr>
        </p:nvSpPr>
        <p:spPr>
          <a:xfrm>
            <a:off x="172584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p24"/>
          <p:cNvSpPr txBox="1">
            <a:spLocks noGrp="1"/>
          </p:cNvSpPr>
          <p:nvPr>
            <p:ph type="title" idx="3"/>
          </p:nvPr>
        </p:nvSpPr>
        <p:spPr>
          <a:xfrm>
            <a:off x="1725848" y="1713100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38" name="Google Shape;2338;p24"/>
          <p:cNvSpPr txBox="1">
            <a:spLocks noGrp="1"/>
          </p:cNvSpPr>
          <p:nvPr>
            <p:ph type="title" idx="4" hasCustomPrompt="1"/>
          </p:nvPr>
        </p:nvSpPr>
        <p:spPr>
          <a:xfrm>
            <a:off x="865523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39" name="Google Shape;2339;p24"/>
          <p:cNvSpPr txBox="1">
            <a:spLocks noGrp="1"/>
          </p:cNvSpPr>
          <p:nvPr>
            <p:ph type="subTitle" idx="5"/>
          </p:nvPr>
        </p:nvSpPr>
        <p:spPr>
          <a:xfrm>
            <a:off x="172584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0" name="Google Shape;2340;p24"/>
          <p:cNvSpPr txBox="1">
            <a:spLocks noGrp="1"/>
          </p:cNvSpPr>
          <p:nvPr>
            <p:ph type="title" idx="6"/>
          </p:nvPr>
        </p:nvSpPr>
        <p:spPr>
          <a:xfrm>
            <a:off x="1725848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1" name="Google Shape;2341;p24"/>
          <p:cNvSpPr txBox="1">
            <a:spLocks noGrp="1"/>
          </p:cNvSpPr>
          <p:nvPr>
            <p:ph type="title" idx="7" hasCustomPrompt="1"/>
          </p:nvPr>
        </p:nvSpPr>
        <p:spPr>
          <a:xfrm>
            <a:off x="865523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2" name="Google Shape;2342;p24"/>
          <p:cNvSpPr txBox="1">
            <a:spLocks noGrp="1"/>
          </p:cNvSpPr>
          <p:nvPr>
            <p:ph type="subTitle" idx="8"/>
          </p:nvPr>
        </p:nvSpPr>
        <p:spPr>
          <a:xfrm>
            <a:off x="5824188" y="2065295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4"/>
          <p:cNvSpPr txBox="1">
            <a:spLocks noGrp="1"/>
          </p:cNvSpPr>
          <p:nvPr>
            <p:ph type="title" idx="9" hasCustomPrompt="1"/>
          </p:nvPr>
        </p:nvSpPr>
        <p:spPr>
          <a:xfrm>
            <a:off x="7412200" y="1679494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2344" name="Google Shape;2344;p24"/>
          <p:cNvSpPr txBox="1">
            <a:spLocks noGrp="1"/>
          </p:cNvSpPr>
          <p:nvPr>
            <p:ph type="subTitle" idx="13"/>
          </p:nvPr>
        </p:nvSpPr>
        <p:spPr>
          <a:xfrm>
            <a:off x="5824188" y="3581050"/>
            <a:ext cx="15900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24"/>
          <p:cNvSpPr txBox="1">
            <a:spLocks noGrp="1"/>
          </p:cNvSpPr>
          <p:nvPr>
            <p:ph type="title" idx="14"/>
          </p:nvPr>
        </p:nvSpPr>
        <p:spPr>
          <a:xfrm>
            <a:off x="5590473" y="3228855"/>
            <a:ext cx="18237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6" name="Google Shape;2346;p24"/>
          <p:cNvSpPr txBox="1">
            <a:spLocks noGrp="1"/>
          </p:cNvSpPr>
          <p:nvPr>
            <p:ph type="title" idx="15" hasCustomPrompt="1"/>
          </p:nvPr>
        </p:nvSpPr>
        <p:spPr>
          <a:xfrm>
            <a:off x="7412200" y="3191256"/>
            <a:ext cx="838200" cy="878400"/>
          </a:xfrm>
          <a:prstGeom prst="rect">
            <a:avLst/>
          </a:prstGeom>
          <a:noFill/>
        </p:spPr>
        <p:txBody>
          <a:bodyPr spcFirstLastPara="1" wrap="square" lIns="91425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CUSTOM_3_2_1_1_1">
    <p:bg>
      <p:bgPr>
        <a:solidFill>
          <a:schemeClr val="lt2"/>
        </a:solidFill>
        <a:effectLst/>
      </p:bgPr>
    </p:bg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25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349" name="Google Shape;2349;p2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0" name="Google Shape;2350;p2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1" name="Google Shape;2351;p2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2" name="Google Shape;2352;p2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3" name="Google Shape;2353;p2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4" name="Google Shape;2354;p2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5" name="Google Shape;2355;p2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6" name="Google Shape;2356;p2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7" name="Google Shape;2357;p2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8" name="Google Shape;2358;p2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59" name="Google Shape;2359;p2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0" name="Google Shape;2360;p2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1" name="Google Shape;2361;p2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2" name="Google Shape;2362;p2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3" name="Google Shape;2363;p2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4" name="Google Shape;2364;p2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5" name="Google Shape;2365;p2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6" name="Google Shape;2366;p2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7" name="Google Shape;2367;p2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8" name="Google Shape;2368;p2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69" name="Google Shape;2369;p2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0" name="Google Shape;2370;p2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1" name="Google Shape;2371;p2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2" name="Google Shape;2372;p2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3" name="Google Shape;2373;p2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4" name="Google Shape;2374;p2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5" name="Google Shape;2375;p2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6" name="Google Shape;2376;p2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7" name="Google Shape;2377;p2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8" name="Google Shape;2378;p2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79" name="Google Shape;2379;p2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0" name="Google Shape;2380;p2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1" name="Google Shape;2381;p2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2" name="Google Shape;2382;p2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3" name="Google Shape;2383;p2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4" name="Google Shape;2384;p2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5" name="Google Shape;2385;p2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6" name="Google Shape;2386;p2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7" name="Google Shape;2387;p2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8" name="Google Shape;2388;p2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89" name="Google Shape;2389;p2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0" name="Google Shape;2390;p2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1" name="Google Shape;2391;p2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2" name="Google Shape;2392;p2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3" name="Google Shape;2393;p2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4" name="Google Shape;2394;p2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5" name="Google Shape;2395;p2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6" name="Google Shape;2396;p2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7" name="Google Shape;2397;p2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398" name="Google Shape;2398;p2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399" name="Google Shape;2399;p25"/>
          <p:cNvSpPr/>
          <p:nvPr/>
        </p:nvSpPr>
        <p:spPr>
          <a:xfrm>
            <a:off x="731700" y="615900"/>
            <a:ext cx="7704000" cy="39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5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02" name="Google Shape;2402;p2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2403" name="Google Shape;2403;p2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2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36" name="Google Shape;2436;p25"/>
          <p:cNvCxnSpPr>
            <a:stCxn id="2435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7" name="Google Shape;2437;p2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3" name="Google Shape;2443;p25"/>
          <p:cNvCxnSpPr>
            <a:stCxn id="2442" idx="1"/>
            <a:endCxn id="2442" idx="3"/>
          </p:cNvCxnSpPr>
          <p:nvPr/>
        </p:nvCxnSpPr>
        <p:spPr>
          <a:xfrm>
            <a:off x="357000" y="1871925"/>
            <a:ext cx="0" cy="36696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4" name="Google Shape;2444;p2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5"/>
          <p:cNvSpPr txBox="1">
            <a:spLocks noGrp="1"/>
          </p:cNvSpPr>
          <p:nvPr>
            <p:ph type="subTitle" idx="1"/>
          </p:nvPr>
        </p:nvSpPr>
        <p:spPr>
          <a:xfrm>
            <a:off x="9186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8" name="Google Shape;2448;p25"/>
          <p:cNvSpPr txBox="1">
            <a:spLocks noGrp="1"/>
          </p:cNvSpPr>
          <p:nvPr>
            <p:ph type="subTitle" idx="2"/>
          </p:nvPr>
        </p:nvSpPr>
        <p:spPr>
          <a:xfrm>
            <a:off x="9186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9" name="Google Shape;2449;p25"/>
          <p:cNvSpPr txBox="1">
            <a:spLocks noGrp="1"/>
          </p:cNvSpPr>
          <p:nvPr>
            <p:ph type="subTitle" idx="3"/>
          </p:nvPr>
        </p:nvSpPr>
        <p:spPr>
          <a:xfrm>
            <a:off x="9186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0" name="Google Shape;2450;p25"/>
          <p:cNvSpPr txBox="1">
            <a:spLocks noGrp="1"/>
          </p:cNvSpPr>
          <p:nvPr>
            <p:ph type="subTitle" idx="4"/>
          </p:nvPr>
        </p:nvSpPr>
        <p:spPr>
          <a:xfrm>
            <a:off x="9186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1" name="Google Shape;2451;p25"/>
          <p:cNvSpPr txBox="1">
            <a:spLocks noGrp="1"/>
          </p:cNvSpPr>
          <p:nvPr>
            <p:ph type="subTitle" idx="5"/>
          </p:nvPr>
        </p:nvSpPr>
        <p:spPr>
          <a:xfrm>
            <a:off x="9186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2" name="Google Shape;2452;p25"/>
          <p:cNvSpPr txBox="1">
            <a:spLocks noGrp="1"/>
          </p:cNvSpPr>
          <p:nvPr>
            <p:ph type="subTitle" idx="6"/>
          </p:nvPr>
        </p:nvSpPr>
        <p:spPr>
          <a:xfrm>
            <a:off x="4957288" y="14312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3" name="Google Shape;2453;p25"/>
          <p:cNvSpPr txBox="1">
            <a:spLocks noGrp="1"/>
          </p:cNvSpPr>
          <p:nvPr>
            <p:ph type="subTitle" idx="7"/>
          </p:nvPr>
        </p:nvSpPr>
        <p:spPr>
          <a:xfrm>
            <a:off x="4957288" y="19798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4" name="Google Shape;2454;p25"/>
          <p:cNvSpPr txBox="1">
            <a:spLocks noGrp="1"/>
          </p:cNvSpPr>
          <p:nvPr>
            <p:ph type="subTitle" idx="8"/>
          </p:nvPr>
        </p:nvSpPr>
        <p:spPr>
          <a:xfrm>
            <a:off x="4957288" y="25284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p25"/>
          <p:cNvSpPr txBox="1">
            <a:spLocks noGrp="1"/>
          </p:cNvSpPr>
          <p:nvPr>
            <p:ph type="subTitle" idx="9"/>
          </p:nvPr>
        </p:nvSpPr>
        <p:spPr>
          <a:xfrm>
            <a:off x="4957288" y="30770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5"/>
          <p:cNvSpPr txBox="1">
            <a:spLocks noGrp="1"/>
          </p:cNvSpPr>
          <p:nvPr>
            <p:ph type="subTitle" idx="13"/>
          </p:nvPr>
        </p:nvSpPr>
        <p:spPr>
          <a:xfrm>
            <a:off x="4957288" y="3625650"/>
            <a:ext cx="32736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1830">
          <p15:clr>
            <a:srgbClr val="FA7B17"/>
          </p15:clr>
        </p15:guide>
        <p15:guide id="3" pos="126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">
    <p:bg>
      <p:bgPr>
        <a:solidFill>
          <a:schemeClr val="lt2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26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2459" name="Google Shape;2459;p2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0" name="Google Shape;2460;p2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1" name="Google Shape;2461;p2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2" name="Google Shape;2462;p2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3" name="Google Shape;2463;p2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4" name="Google Shape;2464;p2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5" name="Google Shape;2465;p2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6" name="Google Shape;2466;p2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7" name="Google Shape;2467;p2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8" name="Google Shape;2468;p2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69" name="Google Shape;2469;p2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0" name="Google Shape;2470;p2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1" name="Google Shape;2471;p2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2" name="Google Shape;2472;p2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3" name="Google Shape;2473;p2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4" name="Google Shape;2474;p2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5" name="Google Shape;2475;p2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6" name="Google Shape;2476;p2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7" name="Google Shape;2477;p2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8" name="Google Shape;2478;p2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79" name="Google Shape;2479;p2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0" name="Google Shape;2480;p2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1" name="Google Shape;2481;p2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2" name="Google Shape;2482;p2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3" name="Google Shape;2483;p2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4" name="Google Shape;2484;p2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5" name="Google Shape;2485;p2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6" name="Google Shape;2486;p2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7" name="Google Shape;2487;p2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8" name="Google Shape;2488;p2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89" name="Google Shape;2489;p2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0" name="Google Shape;2490;p2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1" name="Google Shape;2491;p2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2" name="Google Shape;2492;p2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3" name="Google Shape;2493;p2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4" name="Google Shape;2494;p2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5" name="Google Shape;2495;p2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6" name="Google Shape;2496;p2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7" name="Google Shape;2497;p2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8" name="Google Shape;2498;p2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499" name="Google Shape;2499;p2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0" name="Google Shape;2500;p2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1" name="Google Shape;2501;p2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2" name="Google Shape;2502;p2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3" name="Google Shape;2503;p2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4" name="Google Shape;2504;p2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5" name="Google Shape;2505;p2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6" name="Google Shape;2506;p2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7" name="Google Shape;2507;p2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08" name="Google Shape;2508;p2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09" name="Google Shape;2509;p26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0" name="Google Shape;2510;p26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1" name="Google Shape;2511;p26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2" name="Google Shape;2512;p26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4" name="Google Shape;2514;p26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26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6" name="Google Shape;2516;p26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7" name="Google Shape;2517;p26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8" name="Google Shape;2518;p26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26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26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6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6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26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4" name="Google Shape;2524;p26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26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26"/>
          <p:cNvSpPr txBox="1">
            <a:spLocks noGrp="1"/>
          </p:cNvSpPr>
          <p:nvPr>
            <p:ph type="subTitle" idx="1"/>
          </p:nvPr>
        </p:nvSpPr>
        <p:spPr>
          <a:xfrm>
            <a:off x="484247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7" name="Google Shape;2527;p26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26"/>
          <p:cNvSpPr/>
          <p:nvPr/>
        </p:nvSpPr>
        <p:spPr>
          <a:xfrm>
            <a:off x="-2971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26"/>
          <p:cNvSpPr/>
          <p:nvPr/>
        </p:nvSpPr>
        <p:spPr>
          <a:xfrm rot="10800000">
            <a:off x="59933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2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1" name="Google Shape;2531;p26"/>
          <p:cNvSpPr/>
          <p:nvPr/>
        </p:nvSpPr>
        <p:spPr>
          <a:xfrm rot="10800000">
            <a:off x="59033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6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3" name="Google Shape;2533;p26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4" name="Google Shape;2534;p26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5" name="Google Shape;2535;p26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36" name="Google Shape;2536;p26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7" name="Google Shape;2537;p26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8" name="Google Shape;2538;p26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6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6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8_1"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2" name="Google Shape;2542;p27"/>
          <p:cNvGrpSpPr/>
          <p:nvPr/>
        </p:nvGrpSpPr>
        <p:grpSpPr>
          <a:xfrm flipH="1">
            <a:off x="-30470" y="-51884"/>
            <a:ext cx="9312435" cy="5244324"/>
            <a:chOff x="-170" y="-1888"/>
            <a:chExt cx="9144182" cy="5148055"/>
          </a:xfrm>
        </p:grpSpPr>
        <p:sp>
          <p:nvSpPr>
            <p:cNvPr id="2543" name="Google Shape;2543;p2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4" name="Google Shape;2544;p2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5" name="Google Shape;2545;p2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6" name="Google Shape;2546;p2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7" name="Google Shape;2547;p2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8" name="Google Shape;2548;p2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49" name="Google Shape;2549;p2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0" name="Google Shape;2550;p2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1" name="Google Shape;2551;p2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2" name="Google Shape;2552;p2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3" name="Google Shape;2553;p2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4" name="Google Shape;2554;p2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5" name="Google Shape;2555;p2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6" name="Google Shape;2556;p2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7" name="Google Shape;2557;p2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8" name="Google Shape;2558;p2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59" name="Google Shape;2559;p2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0" name="Google Shape;2560;p2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1" name="Google Shape;2561;p2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2" name="Google Shape;2562;p2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3" name="Google Shape;2563;p2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4" name="Google Shape;2564;p2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5" name="Google Shape;2565;p2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6" name="Google Shape;2566;p2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7" name="Google Shape;2567;p2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8" name="Google Shape;2568;p2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69" name="Google Shape;2569;p2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0" name="Google Shape;2570;p2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1" name="Google Shape;2571;p2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2" name="Google Shape;2572;p2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3" name="Google Shape;2573;p2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4" name="Google Shape;2574;p2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5" name="Google Shape;2575;p2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6" name="Google Shape;2576;p2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7" name="Google Shape;2577;p2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8" name="Google Shape;2578;p2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79" name="Google Shape;2579;p2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0" name="Google Shape;2580;p2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1" name="Google Shape;2581;p2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2" name="Google Shape;2582;p2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3" name="Google Shape;2583;p2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4" name="Google Shape;2584;p2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5" name="Google Shape;2585;p2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6" name="Google Shape;2586;p2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7" name="Google Shape;2587;p2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8" name="Google Shape;2588;p2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89" name="Google Shape;2589;p2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0" name="Google Shape;2590;p2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1" name="Google Shape;2591;p2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592" name="Google Shape;2592;p2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593" name="Google Shape;2593;p27"/>
          <p:cNvSpPr/>
          <p:nvPr/>
        </p:nvSpPr>
        <p:spPr>
          <a:xfrm rot="10800000" flipH="1">
            <a:off x="-233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27"/>
          <p:cNvSpPr/>
          <p:nvPr/>
        </p:nvSpPr>
        <p:spPr>
          <a:xfrm flipH="1">
            <a:off x="748066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7"/>
          <p:cNvSpPr/>
          <p:nvPr/>
        </p:nvSpPr>
        <p:spPr>
          <a:xfrm flipH="1">
            <a:off x="728079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27"/>
          <p:cNvSpPr/>
          <p:nvPr/>
        </p:nvSpPr>
        <p:spPr>
          <a:xfrm flipH="1">
            <a:off x="579423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27"/>
          <p:cNvSpPr/>
          <p:nvPr/>
        </p:nvSpPr>
        <p:spPr>
          <a:xfrm flipH="1">
            <a:off x="672176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27"/>
          <p:cNvSpPr/>
          <p:nvPr/>
        </p:nvSpPr>
        <p:spPr>
          <a:xfrm flipH="1">
            <a:off x="949806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27"/>
          <p:cNvSpPr/>
          <p:nvPr/>
        </p:nvSpPr>
        <p:spPr>
          <a:xfrm flipH="1">
            <a:off x="1072227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0" name="Google Shape;2600;p27"/>
          <p:cNvSpPr/>
          <p:nvPr/>
        </p:nvSpPr>
        <p:spPr>
          <a:xfrm flipH="1">
            <a:off x="11729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7"/>
          <p:cNvSpPr/>
          <p:nvPr/>
        </p:nvSpPr>
        <p:spPr>
          <a:xfrm flipH="1">
            <a:off x="101284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2" name="Google Shape;2602;p27"/>
          <p:cNvSpPr/>
          <p:nvPr/>
        </p:nvSpPr>
        <p:spPr>
          <a:xfrm flipH="1">
            <a:off x="1316682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3" name="Google Shape;2603;p27"/>
          <p:cNvSpPr/>
          <p:nvPr/>
        </p:nvSpPr>
        <p:spPr>
          <a:xfrm flipH="1">
            <a:off x="4198417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4" name="Google Shape;2604;p27"/>
          <p:cNvSpPr/>
          <p:nvPr/>
        </p:nvSpPr>
        <p:spPr>
          <a:xfrm flipH="1">
            <a:off x="392672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7"/>
          <p:cNvSpPr/>
          <p:nvPr/>
        </p:nvSpPr>
        <p:spPr>
          <a:xfrm flipH="1">
            <a:off x="3638737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7"/>
          <p:cNvSpPr/>
          <p:nvPr/>
        </p:nvSpPr>
        <p:spPr>
          <a:xfrm rot="-8111068" flipH="1">
            <a:off x="946006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7" name="Google Shape;2607;p27"/>
          <p:cNvSpPr/>
          <p:nvPr/>
        </p:nvSpPr>
        <p:spPr>
          <a:xfrm rot="-8111068" flipH="1">
            <a:off x="1058006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8" name="Google Shape;2608;p27"/>
          <p:cNvSpPr/>
          <p:nvPr/>
        </p:nvSpPr>
        <p:spPr>
          <a:xfrm rot="-8111068" flipH="1">
            <a:off x="1211180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p27"/>
          <p:cNvSpPr/>
          <p:nvPr/>
        </p:nvSpPr>
        <p:spPr>
          <a:xfrm flipH="1">
            <a:off x="32809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7"/>
          <p:cNvSpPr txBox="1">
            <a:spLocks noGrp="1"/>
          </p:cNvSpPr>
          <p:nvPr>
            <p:ph type="subTitle" idx="1"/>
          </p:nvPr>
        </p:nvSpPr>
        <p:spPr>
          <a:xfrm flipH="1">
            <a:off x="1706125" y="1605100"/>
            <a:ext cx="2548800" cy="24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11" name="Google Shape;2611;p27"/>
          <p:cNvSpPr/>
          <p:nvPr/>
        </p:nvSpPr>
        <p:spPr>
          <a:xfrm rot="10800000">
            <a:off x="-13639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2" name="Google Shape;2612;p27"/>
          <p:cNvSpPr/>
          <p:nvPr/>
        </p:nvSpPr>
        <p:spPr>
          <a:xfrm flipH="1">
            <a:off x="26769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27"/>
          <p:cNvSpPr/>
          <p:nvPr/>
        </p:nvSpPr>
        <p:spPr>
          <a:xfrm rot="10800000" flipH="1">
            <a:off x="2724513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27"/>
          <p:cNvSpPr txBox="1">
            <a:spLocks noGrp="1"/>
          </p:cNvSpPr>
          <p:nvPr>
            <p:ph type="title"/>
          </p:nvPr>
        </p:nvSpPr>
        <p:spPr>
          <a:xfrm flipH="1">
            <a:off x="463957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5" name="Google Shape;2615;p27"/>
          <p:cNvSpPr/>
          <p:nvPr/>
        </p:nvSpPr>
        <p:spPr>
          <a:xfrm rot="10800000" flipH="1">
            <a:off x="2676888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27"/>
          <p:cNvSpPr/>
          <p:nvPr/>
        </p:nvSpPr>
        <p:spPr>
          <a:xfrm flipH="1">
            <a:off x="32774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7" name="Google Shape;2617;p27"/>
          <p:cNvCxnSpPr/>
          <p:nvPr/>
        </p:nvCxnSpPr>
        <p:spPr>
          <a:xfrm rot="10800000">
            <a:off x="32809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8" name="Google Shape;2618;p27"/>
          <p:cNvCxnSpPr/>
          <p:nvPr/>
        </p:nvCxnSpPr>
        <p:spPr>
          <a:xfrm rot="10800000">
            <a:off x="32809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9" name="Google Shape;2619;p27"/>
          <p:cNvSpPr/>
          <p:nvPr/>
        </p:nvSpPr>
        <p:spPr>
          <a:xfrm flipH="1">
            <a:off x="32774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20" name="Google Shape;2620;p27"/>
          <p:cNvCxnSpPr/>
          <p:nvPr/>
        </p:nvCxnSpPr>
        <p:spPr>
          <a:xfrm rot="10800000">
            <a:off x="32809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1" name="Google Shape;2621;p27"/>
          <p:cNvCxnSpPr/>
          <p:nvPr/>
        </p:nvCxnSpPr>
        <p:spPr>
          <a:xfrm rot="10800000">
            <a:off x="32809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2" name="Google Shape;2622;p27"/>
          <p:cNvSpPr/>
          <p:nvPr/>
        </p:nvSpPr>
        <p:spPr>
          <a:xfrm rot="-5400000" flipH="1">
            <a:off x="-8161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7"/>
          <p:cNvSpPr/>
          <p:nvPr/>
        </p:nvSpPr>
        <p:spPr>
          <a:xfrm rot="-5400000" flipH="1">
            <a:off x="83268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27"/>
          <p:cNvSpPr/>
          <p:nvPr/>
        </p:nvSpPr>
        <p:spPr>
          <a:xfrm rot="5400000" flipH="1">
            <a:off x="296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8_1_1">
    <p:bg>
      <p:bgPr>
        <a:solidFill>
          <a:schemeClr val="lt2"/>
        </a:solidFill>
        <a:effectLst/>
      </p:bgPr>
    </p:bg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28"/>
          <p:cNvSpPr/>
          <p:nvPr/>
        </p:nvSpPr>
        <p:spPr>
          <a:xfrm rot="10800000" flipH="1">
            <a:off x="-24372" y="0"/>
            <a:ext cx="1390800" cy="13905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7" name="Google Shape;2627;p28"/>
          <p:cNvGrpSpPr/>
          <p:nvPr/>
        </p:nvGrpSpPr>
        <p:grpSpPr>
          <a:xfrm flipH="1">
            <a:off x="-412300" y="-92850"/>
            <a:ext cx="9637054" cy="5427080"/>
            <a:chOff x="-170" y="-1888"/>
            <a:chExt cx="9144182" cy="5148055"/>
          </a:xfrm>
        </p:grpSpPr>
        <p:sp>
          <p:nvSpPr>
            <p:cNvPr id="2628" name="Google Shape;2628;p2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29" name="Google Shape;2629;p2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0" name="Google Shape;2630;p2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1" name="Google Shape;2631;p2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2" name="Google Shape;2632;p2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3" name="Google Shape;2633;p2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4" name="Google Shape;2634;p2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5" name="Google Shape;2635;p2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6" name="Google Shape;2636;p2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7" name="Google Shape;2637;p2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8" name="Google Shape;2638;p2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39" name="Google Shape;2639;p2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0" name="Google Shape;2640;p2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1" name="Google Shape;2641;p2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2" name="Google Shape;2642;p2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3" name="Google Shape;2643;p2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4" name="Google Shape;2644;p2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5" name="Google Shape;2645;p2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6" name="Google Shape;2646;p2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7" name="Google Shape;2647;p2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8" name="Google Shape;2648;p2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49" name="Google Shape;2649;p2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0" name="Google Shape;2650;p2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1" name="Google Shape;2651;p2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2" name="Google Shape;2652;p2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3" name="Google Shape;2653;p2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4" name="Google Shape;2654;p2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5" name="Google Shape;2655;p2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6" name="Google Shape;2656;p2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7" name="Google Shape;2657;p2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8" name="Google Shape;2658;p2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59" name="Google Shape;2659;p2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0" name="Google Shape;2660;p2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1" name="Google Shape;2661;p2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2" name="Google Shape;2662;p2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3" name="Google Shape;2663;p2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4" name="Google Shape;2664;p2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5" name="Google Shape;2665;p2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6" name="Google Shape;2666;p2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7" name="Google Shape;2667;p2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8" name="Google Shape;2668;p2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69" name="Google Shape;2669;p2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0" name="Google Shape;2670;p2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1" name="Google Shape;2671;p2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2" name="Google Shape;2672;p2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3" name="Google Shape;2673;p2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4" name="Google Shape;2674;p2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5" name="Google Shape;2675;p2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6" name="Google Shape;2676;p2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677" name="Google Shape;2677;p2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678" name="Google Shape;2678;p28"/>
          <p:cNvSpPr/>
          <p:nvPr/>
        </p:nvSpPr>
        <p:spPr>
          <a:xfrm flipH="1">
            <a:off x="285530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8"/>
          <p:cNvSpPr/>
          <p:nvPr/>
        </p:nvSpPr>
        <p:spPr>
          <a:xfrm flipH="1">
            <a:off x="265552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8"/>
          <p:cNvSpPr/>
          <p:nvPr/>
        </p:nvSpPr>
        <p:spPr>
          <a:xfrm flipH="1">
            <a:off x="118308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28"/>
          <p:cNvSpPr/>
          <p:nvPr/>
        </p:nvSpPr>
        <p:spPr>
          <a:xfrm flipH="1">
            <a:off x="210330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2" name="Google Shape;2682;p28"/>
          <p:cNvSpPr/>
          <p:nvPr/>
        </p:nvSpPr>
        <p:spPr>
          <a:xfrm flipH="1">
            <a:off x="48514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28"/>
          <p:cNvSpPr/>
          <p:nvPr/>
        </p:nvSpPr>
        <p:spPr>
          <a:xfrm flipH="1">
            <a:off x="606302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4" name="Google Shape;2684;p28"/>
          <p:cNvSpPr/>
          <p:nvPr/>
        </p:nvSpPr>
        <p:spPr>
          <a:xfrm flipH="1">
            <a:off x="706424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28"/>
          <p:cNvSpPr/>
          <p:nvPr/>
        </p:nvSpPr>
        <p:spPr>
          <a:xfrm flipH="1">
            <a:off x="957993" y="619298"/>
            <a:ext cx="3923205" cy="392320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28"/>
          <p:cNvSpPr/>
          <p:nvPr/>
        </p:nvSpPr>
        <p:spPr>
          <a:xfrm flipH="1">
            <a:off x="547076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7" name="Google Shape;2687;p28"/>
          <p:cNvSpPr/>
          <p:nvPr/>
        </p:nvSpPr>
        <p:spPr>
          <a:xfrm flipH="1">
            <a:off x="847987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28"/>
          <p:cNvSpPr/>
          <p:nvPr/>
        </p:nvSpPr>
        <p:spPr>
          <a:xfrm flipH="1">
            <a:off x="3883101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28"/>
          <p:cNvSpPr/>
          <p:nvPr/>
        </p:nvSpPr>
        <p:spPr>
          <a:xfrm flipH="1">
            <a:off x="3597708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28"/>
          <p:cNvSpPr/>
          <p:nvPr/>
        </p:nvSpPr>
        <p:spPr>
          <a:xfrm flipH="1">
            <a:off x="3295207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28"/>
          <p:cNvSpPr/>
          <p:nvPr/>
        </p:nvSpPr>
        <p:spPr>
          <a:xfrm rot="-8111183" flipH="1">
            <a:off x="481625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28"/>
          <p:cNvSpPr/>
          <p:nvPr/>
        </p:nvSpPr>
        <p:spPr>
          <a:xfrm rot="-8111183" flipH="1">
            <a:off x="592519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28"/>
          <p:cNvSpPr/>
          <p:nvPr/>
        </p:nvSpPr>
        <p:spPr>
          <a:xfrm rot="-8111183" flipH="1">
            <a:off x="74418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4" name="Google Shape;2694;p28"/>
          <p:cNvSpPr/>
          <p:nvPr/>
        </p:nvSpPr>
        <p:spPr>
          <a:xfrm flipH="1">
            <a:off x="2947428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5" name="Google Shape;2695;p28"/>
          <p:cNvSpPr txBox="1">
            <a:spLocks noGrp="1"/>
          </p:cNvSpPr>
          <p:nvPr>
            <p:ph type="title"/>
          </p:nvPr>
        </p:nvSpPr>
        <p:spPr>
          <a:xfrm flipH="1">
            <a:off x="3612403" y="966725"/>
            <a:ext cx="4794000" cy="97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2696" name="Google Shape;2696;p28"/>
          <p:cNvSpPr txBox="1">
            <a:spLocks noGrp="1"/>
          </p:cNvSpPr>
          <p:nvPr>
            <p:ph type="subTitle" idx="1"/>
          </p:nvPr>
        </p:nvSpPr>
        <p:spPr>
          <a:xfrm flipH="1">
            <a:off x="5049700" y="2087250"/>
            <a:ext cx="33567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7" name="Google Shape;2697;p28"/>
          <p:cNvSpPr/>
          <p:nvPr/>
        </p:nvSpPr>
        <p:spPr>
          <a:xfrm rot="10800000">
            <a:off x="-1171925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2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2699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700" name="Google Shape;2700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1" name="Google Shape;2701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2" name="Google Shape;2702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3" name="Google Shape;2703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4" name="Google Shape;2704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5" name="Google Shape;2705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6" name="Google Shape;2706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7" name="Google Shape;2707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8" name="Google Shape;2708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09" name="Google Shape;2709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0" name="Google Shape;2710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1" name="Google Shape;2711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2" name="Google Shape;2712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3" name="Google Shape;2713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4" name="Google Shape;2714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5" name="Google Shape;2715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6" name="Google Shape;2716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7" name="Google Shape;2717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8" name="Google Shape;2718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19" name="Google Shape;2719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0" name="Google Shape;2720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1" name="Google Shape;2721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2" name="Google Shape;2722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3" name="Google Shape;2723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4" name="Google Shape;2724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5" name="Google Shape;2725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6" name="Google Shape;2726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7" name="Google Shape;2727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8" name="Google Shape;2728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29" name="Google Shape;2729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0" name="Google Shape;2730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1" name="Google Shape;2731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2" name="Google Shape;2732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3" name="Google Shape;2733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4" name="Google Shape;2734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5" name="Google Shape;2735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6" name="Google Shape;2736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7" name="Google Shape;2737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8" name="Google Shape;2738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39" name="Google Shape;2739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0" name="Google Shape;2740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1" name="Google Shape;2741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2" name="Google Shape;2742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3" name="Google Shape;2743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4" name="Google Shape;2744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5" name="Google Shape;2745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6" name="Google Shape;2746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7" name="Google Shape;2747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8" name="Google Shape;2748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749" name="Google Shape;2749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750" name="Google Shape;2750;p29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29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29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29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29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29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29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29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29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29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29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29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29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3" name="Google Shape;2763;p29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2764" name="Google Shape;2764;p29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9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9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9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9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9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9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9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9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9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9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9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9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9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9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9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9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9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9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9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9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9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9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9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9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9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9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9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9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29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29"/>
          <p:cNvSpPr/>
          <p:nvPr/>
        </p:nvSpPr>
        <p:spPr>
          <a:xfrm>
            <a:off x="7050" y="3768875"/>
            <a:ext cx="3105600" cy="13662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29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29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29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29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29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29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29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2" name="Google Shape;2802;p29"/>
          <p:cNvCxnSpPr/>
          <p:nvPr/>
        </p:nvCxnSpPr>
        <p:spPr>
          <a:xfrm>
            <a:off x="-371475" y="5141100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03" name="Google Shape;2803;p29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29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29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29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29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29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29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0" name="Google Shape;2810;p29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2811" name="Google Shape;2811;p29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9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9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9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5" name="Google Shape;2815;p29"/>
          <p:cNvSpPr txBox="1">
            <a:spLocks noGrp="1"/>
          </p:cNvSpPr>
          <p:nvPr>
            <p:ph type="title"/>
          </p:nvPr>
        </p:nvSpPr>
        <p:spPr>
          <a:xfrm>
            <a:off x="1336350" y="1001100"/>
            <a:ext cx="6471300" cy="28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16" name="Google Shape;2816;p29"/>
          <p:cNvSpPr txBox="1">
            <a:spLocks noGrp="1"/>
          </p:cNvSpPr>
          <p:nvPr>
            <p:ph type="title" idx="2"/>
          </p:nvPr>
        </p:nvSpPr>
        <p:spPr>
          <a:xfrm>
            <a:off x="1219200" y="3572175"/>
            <a:ext cx="6696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 Medium"/>
              <a:buNone/>
              <a:defRPr sz="20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7" name="Google Shape;2817;p29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solidFill>
          <a:srgbClr val="FFFAEB"/>
        </a:solidFill>
        <a:effectLst/>
      </p:bgPr>
    </p:bg>
    <p:spTree>
      <p:nvGrpSpPr>
        <p:cNvPr id="1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30"/>
          <p:cNvSpPr/>
          <p:nvPr/>
        </p:nvSpPr>
        <p:spPr>
          <a:xfrm flipH="1">
            <a:off x="6233175" y="-24950"/>
            <a:ext cx="2202300" cy="8883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30"/>
          <p:cNvSpPr/>
          <p:nvPr/>
        </p:nvSpPr>
        <p:spPr>
          <a:xfrm rot="5400000">
            <a:off x="3546188" y="-42615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30"/>
          <p:cNvSpPr/>
          <p:nvPr/>
        </p:nvSpPr>
        <p:spPr>
          <a:xfrm rot="10800000">
            <a:off x="4513962" y="-1934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2" name="Google Shape;2822;p30"/>
          <p:cNvCxnSpPr>
            <a:endCxn id="2821" idx="3"/>
          </p:cNvCxnSpPr>
          <p:nvPr/>
        </p:nvCxnSpPr>
        <p:spPr>
          <a:xfrm rot="10800000">
            <a:off x="4513962" y="235966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3" name="Google Shape;2823;p30"/>
          <p:cNvSpPr/>
          <p:nvPr/>
        </p:nvSpPr>
        <p:spPr>
          <a:xfrm rot="-5400000">
            <a:off x="5770520" y="6713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30"/>
          <p:cNvSpPr/>
          <p:nvPr/>
        </p:nvSpPr>
        <p:spPr>
          <a:xfrm rot="-5400000">
            <a:off x="4841196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30"/>
          <p:cNvSpPr/>
          <p:nvPr/>
        </p:nvSpPr>
        <p:spPr>
          <a:xfrm>
            <a:off x="1637321" y="3260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30"/>
          <p:cNvSpPr/>
          <p:nvPr/>
        </p:nvSpPr>
        <p:spPr>
          <a:xfrm rot="-5400000">
            <a:off x="710075" y="6713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30"/>
          <p:cNvSpPr/>
          <p:nvPr/>
        </p:nvSpPr>
        <p:spPr>
          <a:xfrm rot="10800000">
            <a:off x="1684984" y="3834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28" name="Google Shape;2828;p30"/>
          <p:cNvCxnSpPr>
            <a:endCxn id="2825" idx="0"/>
          </p:cNvCxnSpPr>
          <p:nvPr/>
        </p:nvCxnSpPr>
        <p:spPr>
          <a:xfrm rot="10800000">
            <a:off x="1637321" y="3260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9" name="Google Shape;2829;p30"/>
          <p:cNvSpPr/>
          <p:nvPr/>
        </p:nvSpPr>
        <p:spPr>
          <a:xfrm rot="-5400000">
            <a:off x="1169759" y="3828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30"/>
          <p:cNvSpPr/>
          <p:nvPr/>
        </p:nvSpPr>
        <p:spPr>
          <a:xfrm rot="5400000">
            <a:off x="-1382050" y="1086075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1" name="Google Shape;2831;p30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2832" name="Google Shape;2832;p30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3" name="Google Shape;2833;p30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4" name="Google Shape;2834;p30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5" name="Google Shape;2835;p30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6" name="Google Shape;2836;p30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7" name="Google Shape;2837;p30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8" name="Google Shape;2838;p30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39" name="Google Shape;2839;p30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0" name="Google Shape;2840;p30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1" name="Google Shape;2841;p30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2" name="Google Shape;2842;p30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3" name="Google Shape;2843;p30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4" name="Google Shape;2844;p30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5" name="Google Shape;2845;p30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6" name="Google Shape;2846;p30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7" name="Google Shape;2847;p30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8" name="Google Shape;2848;p30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49" name="Google Shape;2849;p30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0" name="Google Shape;2850;p30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1" name="Google Shape;2851;p30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2" name="Google Shape;2852;p30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3" name="Google Shape;2853;p30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4" name="Google Shape;2854;p30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5" name="Google Shape;2855;p30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6" name="Google Shape;2856;p30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7" name="Google Shape;2857;p30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8" name="Google Shape;2858;p30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59" name="Google Shape;2859;p30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0" name="Google Shape;2860;p30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1" name="Google Shape;2861;p30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2" name="Google Shape;2862;p30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3" name="Google Shape;2863;p30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4" name="Google Shape;2864;p30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5" name="Google Shape;2865;p30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6" name="Google Shape;2866;p30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7" name="Google Shape;2867;p30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8" name="Google Shape;2868;p30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69" name="Google Shape;2869;p30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0" name="Google Shape;2870;p30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1" name="Google Shape;2871;p30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2" name="Google Shape;2872;p30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3" name="Google Shape;2873;p30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4" name="Google Shape;2874;p30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5" name="Google Shape;2875;p30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6" name="Google Shape;2876;p30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7" name="Google Shape;2877;p30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882" name="Google Shape;2882;p30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30"/>
          <p:cNvSpPr/>
          <p:nvPr/>
        </p:nvSpPr>
        <p:spPr>
          <a:xfrm rot="5400000">
            <a:off x="6753850" y="1286325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84" name="Google Shape;2884;p30"/>
          <p:cNvCxnSpPr>
            <a:stCxn id="2883" idx="1"/>
          </p:cNvCxnSpPr>
          <p:nvPr/>
        </p:nvCxnSpPr>
        <p:spPr>
          <a:xfrm>
            <a:off x="8787700" y="-390525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5" name="Google Shape;2885;p30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0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30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30"/>
          <p:cNvSpPr/>
          <p:nvPr/>
        </p:nvSpPr>
        <p:spPr>
          <a:xfrm rot="5400000">
            <a:off x="7487800" y="3886550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30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30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30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30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93" name="Google Shape;2893;p30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0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0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30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30"/>
          <p:cNvSpPr/>
          <p:nvPr/>
        </p:nvSpPr>
        <p:spPr>
          <a:xfrm>
            <a:off x="-16900" y="3214181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30"/>
          <p:cNvSpPr/>
          <p:nvPr/>
        </p:nvSpPr>
        <p:spPr>
          <a:xfrm>
            <a:off x="-10201" y="3233750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30"/>
          <p:cNvSpPr/>
          <p:nvPr/>
        </p:nvSpPr>
        <p:spPr>
          <a:xfrm>
            <a:off x="97261" y="3303847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0" name="Google Shape;2900;p30"/>
          <p:cNvCxnSpPr/>
          <p:nvPr/>
        </p:nvCxnSpPr>
        <p:spPr>
          <a:xfrm>
            <a:off x="-208975" y="3921900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1" name="Google Shape;2901;p30"/>
          <p:cNvSpPr/>
          <p:nvPr/>
        </p:nvSpPr>
        <p:spPr>
          <a:xfrm rot="-5400000">
            <a:off x="4035825" y="3958100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30"/>
          <p:cNvSpPr/>
          <p:nvPr/>
        </p:nvSpPr>
        <p:spPr>
          <a:xfrm>
            <a:off x="119878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03" name="Google Shape;2903;p30"/>
          <p:cNvCxnSpPr>
            <a:endCxn id="2902" idx="3"/>
          </p:cNvCxnSpPr>
          <p:nvPr/>
        </p:nvCxnSpPr>
        <p:spPr>
          <a:xfrm>
            <a:off x="352483" y="4882775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4" name="Google Shape;2904;p30"/>
          <p:cNvSpPr/>
          <p:nvPr/>
        </p:nvSpPr>
        <p:spPr>
          <a:xfrm rot="5400000">
            <a:off x="1963700" y="4617250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30"/>
          <p:cNvSpPr/>
          <p:nvPr/>
        </p:nvSpPr>
        <p:spPr>
          <a:xfrm rot="5400000">
            <a:off x="3034775" y="4617250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30"/>
          <p:cNvSpPr/>
          <p:nvPr/>
        </p:nvSpPr>
        <p:spPr>
          <a:xfrm rot="5400000">
            <a:off x="3775" y="4397225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7" name="Google Shape;2907;p30"/>
          <p:cNvGrpSpPr/>
          <p:nvPr/>
        </p:nvGrpSpPr>
        <p:grpSpPr>
          <a:xfrm rot="5400000">
            <a:off x="-636725" y="1268150"/>
            <a:ext cx="1969850" cy="191750"/>
            <a:chOff x="1454525" y="7080325"/>
            <a:chExt cx="1969850" cy="191750"/>
          </a:xfrm>
        </p:grpSpPr>
        <p:sp>
          <p:nvSpPr>
            <p:cNvPr id="2908" name="Google Shape;2908;p30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FC5E8">
                <a:alpha val="59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6" name="Google Shape;2936;p30"/>
          <p:cNvSpPr/>
          <p:nvPr/>
        </p:nvSpPr>
        <p:spPr>
          <a:xfrm rot="10800000">
            <a:off x="5263675" y="4613963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30"/>
          <p:cNvSpPr/>
          <p:nvPr/>
        </p:nvSpPr>
        <p:spPr>
          <a:xfrm rot="5400000">
            <a:off x="7880025" y="4617250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30"/>
          <p:cNvSpPr/>
          <p:nvPr/>
        </p:nvSpPr>
        <p:spPr>
          <a:xfrm>
            <a:off x="5208513" y="4613338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39" name="Google Shape;2939;p30"/>
          <p:cNvCxnSpPr>
            <a:endCxn id="2936" idx="0"/>
          </p:cNvCxnSpPr>
          <p:nvPr/>
        </p:nvCxnSpPr>
        <p:spPr>
          <a:xfrm>
            <a:off x="5288275" y="4619363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40" name="Google Shape;2940;p30"/>
          <p:cNvSpPr/>
          <p:nvPr/>
        </p:nvSpPr>
        <p:spPr>
          <a:xfrm rot="5400000">
            <a:off x="7350225" y="4620575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rgbClr val="FFFAEB"/>
        </a:solidFill>
        <a:effectLst/>
      </p:bgPr>
    </p:bg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31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2943" name="Google Shape;2943;p3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4" name="Google Shape;2944;p3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5" name="Google Shape;2945;p3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6" name="Google Shape;2946;p3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7" name="Google Shape;2947;p3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8" name="Google Shape;2948;p3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49" name="Google Shape;2949;p3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0" name="Google Shape;2950;p3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1" name="Google Shape;2951;p3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2" name="Google Shape;2952;p3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3" name="Google Shape;2953;p3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4" name="Google Shape;2954;p3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5" name="Google Shape;2955;p3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6" name="Google Shape;2956;p3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7" name="Google Shape;2957;p3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8" name="Google Shape;2958;p3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59" name="Google Shape;2959;p3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0" name="Google Shape;2960;p3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1" name="Google Shape;2961;p3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2" name="Google Shape;2962;p3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3" name="Google Shape;2963;p3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4" name="Google Shape;2964;p3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5" name="Google Shape;2965;p3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6" name="Google Shape;2966;p3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7" name="Google Shape;2967;p3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8" name="Google Shape;2968;p3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69" name="Google Shape;2969;p3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0" name="Google Shape;2970;p3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1" name="Google Shape;2971;p3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2" name="Google Shape;2972;p3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3" name="Google Shape;2973;p3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4" name="Google Shape;2974;p3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5" name="Google Shape;2975;p3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6" name="Google Shape;2976;p3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7" name="Google Shape;2977;p3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8" name="Google Shape;2978;p3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79" name="Google Shape;2979;p3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0" name="Google Shape;2980;p3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1" name="Google Shape;2981;p3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2" name="Google Shape;2982;p3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3" name="Google Shape;2983;p3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4" name="Google Shape;2984;p3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5" name="Google Shape;2985;p3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6" name="Google Shape;2986;p3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7" name="Google Shape;2987;p3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8" name="Google Shape;2988;p3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89" name="Google Shape;2989;p3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0" name="Google Shape;2990;p3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1" name="Google Shape;2991;p3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2992" name="Google Shape;2992;p3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2993" name="Google Shape;2993;p31"/>
          <p:cNvSpPr/>
          <p:nvPr/>
        </p:nvSpPr>
        <p:spPr>
          <a:xfrm>
            <a:off x="681600" y="545800"/>
            <a:ext cx="7056600" cy="4083600"/>
          </a:xfrm>
          <a:prstGeom prst="roundRect">
            <a:avLst>
              <a:gd name="adj" fmla="val 4665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31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31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31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97" name="Google Shape;2997;p31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2">
    <p:bg>
      <p:bgPr>
        <a:solidFill>
          <a:srgbClr val="FFFAEB"/>
        </a:solidFill>
        <a:effectLst/>
      </p:bgPr>
    </p:bg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32"/>
          <p:cNvSpPr/>
          <p:nvPr/>
        </p:nvSpPr>
        <p:spPr>
          <a:xfrm>
            <a:off x="-70225" y="1028700"/>
            <a:ext cx="8799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32"/>
          <p:cNvSpPr/>
          <p:nvPr/>
        </p:nvSpPr>
        <p:spPr>
          <a:xfrm rot="-5400000" flipH="1">
            <a:off x="7624075" y="339975"/>
            <a:ext cx="2303400" cy="690000"/>
          </a:xfrm>
          <a:prstGeom prst="roundRect">
            <a:avLst>
              <a:gd name="adj" fmla="val 50000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1" name="Google Shape;3001;p32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002" name="Google Shape;3002;p3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3" name="Google Shape;3003;p3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4" name="Google Shape;3004;p3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5" name="Google Shape;3005;p3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6" name="Google Shape;3006;p3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7" name="Google Shape;3007;p3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8" name="Google Shape;3008;p3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09" name="Google Shape;3009;p3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0" name="Google Shape;3010;p3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1" name="Google Shape;3011;p3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2" name="Google Shape;3012;p3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3" name="Google Shape;3013;p3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4" name="Google Shape;3014;p3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5" name="Google Shape;3015;p3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6" name="Google Shape;3016;p3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7" name="Google Shape;3017;p3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8" name="Google Shape;3018;p3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19" name="Google Shape;3019;p3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0" name="Google Shape;3020;p3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1" name="Google Shape;3021;p3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2" name="Google Shape;3022;p3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3" name="Google Shape;3023;p3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4" name="Google Shape;3024;p3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5" name="Google Shape;3025;p3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6" name="Google Shape;3026;p3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7" name="Google Shape;3027;p3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8" name="Google Shape;3028;p3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29" name="Google Shape;3029;p3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0" name="Google Shape;3030;p3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1" name="Google Shape;3031;p3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2" name="Google Shape;3032;p3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3" name="Google Shape;3033;p3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4" name="Google Shape;3034;p3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5" name="Google Shape;3035;p3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6" name="Google Shape;3036;p3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7" name="Google Shape;3037;p3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8" name="Google Shape;3038;p3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39" name="Google Shape;3039;p3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0" name="Google Shape;3040;p3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1" name="Google Shape;3041;p3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2" name="Google Shape;3042;p3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3" name="Google Shape;3043;p3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4" name="Google Shape;3044;p3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5" name="Google Shape;3045;p3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6" name="Google Shape;3046;p3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7" name="Google Shape;3047;p3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8" name="Google Shape;3048;p3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49" name="Google Shape;3049;p3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0" name="Google Shape;3050;p3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51" name="Google Shape;3051;p3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052" name="Google Shape;3052;p32"/>
          <p:cNvSpPr/>
          <p:nvPr/>
        </p:nvSpPr>
        <p:spPr>
          <a:xfrm>
            <a:off x="713225" y="1028700"/>
            <a:ext cx="7697400" cy="358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32"/>
          <p:cNvSpPr/>
          <p:nvPr/>
        </p:nvSpPr>
        <p:spPr>
          <a:xfrm>
            <a:off x="-209550" y="437050"/>
            <a:ext cx="85725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32"/>
          <p:cNvSpPr/>
          <p:nvPr/>
        </p:nvSpPr>
        <p:spPr>
          <a:xfrm rot="10800000">
            <a:off x="79206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32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7056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32"/>
          <p:cNvSpPr/>
          <p:nvPr/>
        </p:nvSpPr>
        <p:spPr>
          <a:xfrm rot="10800000">
            <a:off x="78306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2"/>
          <p:cNvSpPr/>
          <p:nvPr/>
        </p:nvSpPr>
        <p:spPr>
          <a:xfrm flipH="1">
            <a:off x="7954075" y="3905250"/>
            <a:ext cx="2933700" cy="29337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2"/>
          <p:cNvSpPr/>
          <p:nvPr/>
        </p:nvSpPr>
        <p:spPr>
          <a:xfrm flipH="1">
            <a:off x="8144575" y="4095750"/>
            <a:ext cx="2743200" cy="27432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2"/>
          <p:cNvSpPr/>
          <p:nvPr/>
        </p:nvSpPr>
        <p:spPr>
          <a:xfrm flipH="1">
            <a:off x="8610375" y="3968546"/>
            <a:ext cx="225300" cy="22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2"/>
          <p:cNvSpPr/>
          <p:nvPr/>
        </p:nvSpPr>
        <p:spPr>
          <a:xfrm rot="10800000" flipH="1">
            <a:off x="8404233" y="4408548"/>
            <a:ext cx="1551300" cy="1551300"/>
          </a:xfrm>
          <a:prstGeom prst="pie">
            <a:avLst>
              <a:gd name="adj1" fmla="val 5393868"/>
              <a:gd name="adj2" fmla="val 10660545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2"/>
          <p:cNvSpPr/>
          <p:nvPr/>
        </p:nvSpPr>
        <p:spPr>
          <a:xfrm rot="-5400000" flipH="1">
            <a:off x="7395625" y="2163095"/>
            <a:ext cx="2760300" cy="690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3" name="Google Shape;3063;p32"/>
          <p:cNvCxnSpPr>
            <a:stCxn id="3000" idx="1"/>
          </p:cNvCxnSpPr>
          <p:nvPr/>
        </p:nvCxnSpPr>
        <p:spPr>
          <a:xfrm>
            <a:off x="8775775" y="-466725"/>
            <a:ext cx="0" cy="43548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4" name="Google Shape;3064;p32"/>
          <p:cNvSpPr/>
          <p:nvPr/>
        </p:nvSpPr>
        <p:spPr>
          <a:xfrm rot="-5400000" flipH="1">
            <a:off x="8430809" y="2458765"/>
            <a:ext cx="689700" cy="6807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2"/>
          <p:cNvSpPr/>
          <p:nvPr/>
        </p:nvSpPr>
        <p:spPr>
          <a:xfrm rot="-5400000" flipH="1">
            <a:off x="8510816" y="1183297"/>
            <a:ext cx="5298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2"/>
          <p:cNvSpPr/>
          <p:nvPr/>
        </p:nvSpPr>
        <p:spPr>
          <a:xfrm>
            <a:off x="1719" y="3350900"/>
            <a:ext cx="1103400" cy="10347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2"/>
          <p:cNvSpPr/>
          <p:nvPr/>
        </p:nvSpPr>
        <p:spPr>
          <a:xfrm>
            <a:off x="225262" y="4529774"/>
            <a:ext cx="879900" cy="868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68" name="Google Shape;3068;p32"/>
          <p:cNvCxnSpPr/>
          <p:nvPr/>
        </p:nvCxnSpPr>
        <p:spPr>
          <a:xfrm>
            <a:off x="-132775" y="4390279"/>
            <a:ext cx="12381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">
    <p:bg>
      <p:bgPr>
        <a:solidFill>
          <a:srgbClr val="FFFAEB"/>
        </a:solidFill>
        <a:effectLst/>
      </p:bgPr>
    </p:bg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0" name="Google Shape;3070;p33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071" name="Google Shape;3071;p3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2" name="Google Shape;3072;p3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3" name="Google Shape;3073;p3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4" name="Google Shape;3074;p3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5" name="Google Shape;3075;p3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6" name="Google Shape;3076;p3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7" name="Google Shape;3077;p3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8" name="Google Shape;3078;p3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79" name="Google Shape;3079;p3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0" name="Google Shape;3080;p3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1" name="Google Shape;3081;p3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2" name="Google Shape;3082;p3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3" name="Google Shape;3083;p3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4" name="Google Shape;3084;p3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5" name="Google Shape;3085;p3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6" name="Google Shape;3086;p3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7" name="Google Shape;3087;p3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8" name="Google Shape;3088;p3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89" name="Google Shape;3089;p3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0" name="Google Shape;3090;p3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1" name="Google Shape;3091;p3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2" name="Google Shape;3092;p3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3" name="Google Shape;3093;p3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4" name="Google Shape;3094;p3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5" name="Google Shape;3095;p3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6" name="Google Shape;3096;p3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7" name="Google Shape;3097;p3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8" name="Google Shape;3098;p3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099" name="Google Shape;3099;p3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0" name="Google Shape;3100;p3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1" name="Google Shape;3101;p3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2" name="Google Shape;3102;p3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3" name="Google Shape;3103;p3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4" name="Google Shape;3104;p3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5" name="Google Shape;3105;p3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6" name="Google Shape;3106;p3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7" name="Google Shape;3107;p3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8" name="Google Shape;3108;p3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09" name="Google Shape;3109;p3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0" name="Google Shape;3110;p3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1" name="Google Shape;3111;p3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2" name="Google Shape;3112;p3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3" name="Google Shape;3113;p3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4" name="Google Shape;3114;p3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5" name="Google Shape;3115;p3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6" name="Google Shape;3116;p3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7" name="Google Shape;3117;p3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8" name="Google Shape;3118;p3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19" name="Google Shape;3119;p3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20" name="Google Shape;3120;p3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121" name="Google Shape;3121;p33"/>
          <p:cNvSpPr/>
          <p:nvPr/>
        </p:nvSpPr>
        <p:spPr>
          <a:xfrm rot="10800000">
            <a:off x="7336900" y="-126"/>
            <a:ext cx="1860000" cy="18594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2" name="Google Shape;3122;p33"/>
          <p:cNvSpPr/>
          <p:nvPr/>
        </p:nvSpPr>
        <p:spPr>
          <a:xfrm>
            <a:off x="3104804" y="-78248"/>
            <a:ext cx="5320730" cy="532052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3" name="Google Shape;3123;p33"/>
          <p:cNvSpPr/>
          <p:nvPr/>
        </p:nvSpPr>
        <p:spPr>
          <a:xfrm>
            <a:off x="3084838" y="-98214"/>
            <a:ext cx="5360683" cy="536068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4" name="Google Shape;3124;p33"/>
          <p:cNvSpPr/>
          <p:nvPr/>
        </p:nvSpPr>
        <p:spPr>
          <a:xfrm>
            <a:off x="2935907" y="-247145"/>
            <a:ext cx="5658270" cy="565827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5" name="Google Shape;3125;p33"/>
          <p:cNvSpPr/>
          <p:nvPr/>
        </p:nvSpPr>
        <p:spPr>
          <a:xfrm>
            <a:off x="3028708" y="-200592"/>
            <a:ext cx="5472716" cy="556518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6" name="Google Shape;3126;p33"/>
          <p:cNvSpPr/>
          <p:nvPr/>
        </p:nvSpPr>
        <p:spPr>
          <a:xfrm>
            <a:off x="3306299" y="123248"/>
            <a:ext cx="4917495" cy="491749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7" name="Google Shape;3127;p33"/>
          <p:cNvSpPr/>
          <p:nvPr/>
        </p:nvSpPr>
        <p:spPr>
          <a:xfrm>
            <a:off x="3428744" y="245693"/>
            <a:ext cx="4672629" cy="467262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8" name="Google Shape;3128;p33"/>
          <p:cNvSpPr/>
          <p:nvPr/>
        </p:nvSpPr>
        <p:spPr>
          <a:xfrm>
            <a:off x="3529797" y="346747"/>
            <a:ext cx="4470806" cy="447080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9" name="Google Shape;3129;p33"/>
          <p:cNvSpPr/>
          <p:nvPr/>
        </p:nvSpPr>
        <p:spPr>
          <a:xfrm>
            <a:off x="7779460" y="734625"/>
            <a:ext cx="381300" cy="376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3"/>
          <p:cNvSpPr/>
          <p:nvPr/>
        </p:nvSpPr>
        <p:spPr>
          <a:xfrm>
            <a:off x="7634618" y="577497"/>
            <a:ext cx="222300" cy="2205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1" name="Google Shape;3131;p33"/>
          <p:cNvSpPr/>
          <p:nvPr/>
        </p:nvSpPr>
        <p:spPr>
          <a:xfrm>
            <a:off x="4673683" y="452074"/>
            <a:ext cx="301500" cy="298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2" name="Google Shape;3132;p33"/>
          <p:cNvSpPr/>
          <p:nvPr/>
        </p:nvSpPr>
        <p:spPr>
          <a:xfrm>
            <a:off x="4945380" y="324343"/>
            <a:ext cx="301500" cy="298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3"/>
          <p:cNvSpPr/>
          <p:nvPr/>
        </p:nvSpPr>
        <p:spPr>
          <a:xfrm>
            <a:off x="5233363" y="233769"/>
            <a:ext cx="301500" cy="298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3"/>
          <p:cNvSpPr/>
          <p:nvPr/>
        </p:nvSpPr>
        <p:spPr>
          <a:xfrm rot="8111068">
            <a:off x="7898151" y="3116935"/>
            <a:ext cx="329443" cy="3252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3"/>
          <p:cNvSpPr/>
          <p:nvPr/>
        </p:nvSpPr>
        <p:spPr>
          <a:xfrm rot="8111068">
            <a:off x="7786151" y="3424703"/>
            <a:ext cx="329443" cy="325202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3"/>
          <p:cNvSpPr/>
          <p:nvPr/>
        </p:nvSpPr>
        <p:spPr>
          <a:xfrm rot="8111068">
            <a:off x="7632977" y="3716247"/>
            <a:ext cx="329443" cy="325202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3"/>
          <p:cNvSpPr/>
          <p:nvPr/>
        </p:nvSpPr>
        <p:spPr>
          <a:xfrm>
            <a:off x="-201225" y="40600"/>
            <a:ext cx="6093900" cy="4996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3"/>
          <p:cNvSpPr/>
          <p:nvPr/>
        </p:nvSpPr>
        <p:spPr>
          <a:xfrm rot="10800000" flipH="1">
            <a:off x="7850775" y="3810075"/>
            <a:ext cx="2686800" cy="26868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3"/>
          <p:cNvSpPr/>
          <p:nvPr/>
        </p:nvSpPr>
        <p:spPr>
          <a:xfrm>
            <a:off x="-1516375" y="437050"/>
            <a:ext cx="67938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3"/>
          <p:cNvSpPr/>
          <p:nvPr/>
        </p:nvSpPr>
        <p:spPr>
          <a:xfrm rot="10800000">
            <a:off x="4774188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382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33"/>
          <p:cNvSpPr/>
          <p:nvPr/>
        </p:nvSpPr>
        <p:spPr>
          <a:xfrm rot="10800000">
            <a:off x="4684113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3"/>
          <p:cNvSpPr/>
          <p:nvPr/>
        </p:nvSpPr>
        <p:spPr>
          <a:xfrm>
            <a:off x="-197726" y="13656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4" name="Google Shape;3144;p33"/>
          <p:cNvCxnSpPr/>
          <p:nvPr/>
        </p:nvCxnSpPr>
        <p:spPr>
          <a:xfrm>
            <a:off x="-201225" y="127065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5" name="Google Shape;3145;p33"/>
          <p:cNvCxnSpPr/>
          <p:nvPr/>
        </p:nvCxnSpPr>
        <p:spPr>
          <a:xfrm>
            <a:off x="-201225" y="249493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6" name="Google Shape;3146;p33"/>
          <p:cNvSpPr/>
          <p:nvPr/>
        </p:nvSpPr>
        <p:spPr>
          <a:xfrm>
            <a:off x="-197798" y="4817501"/>
            <a:ext cx="6093900" cy="33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47" name="Google Shape;3147;p33"/>
          <p:cNvCxnSpPr/>
          <p:nvPr/>
        </p:nvCxnSpPr>
        <p:spPr>
          <a:xfrm>
            <a:off x="-201225" y="4914749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8" name="Google Shape;3148;p33"/>
          <p:cNvCxnSpPr/>
          <p:nvPr/>
        </p:nvCxnSpPr>
        <p:spPr>
          <a:xfrm>
            <a:off x="-201225" y="5037178"/>
            <a:ext cx="60939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9" name="Google Shape;3149;p33"/>
          <p:cNvSpPr/>
          <p:nvPr/>
        </p:nvSpPr>
        <p:spPr>
          <a:xfrm rot="5400000">
            <a:off x="7835700" y="2529675"/>
            <a:ext cx="2154000" cy="462600"/>
          </a:xfrm>
          <a:prstGeom prst="roundRect">
            <a:avLst>
              <a:gd name="adj" fmla="val 5000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3"/>
          <p:cNvSpPr/>
          <p:nvPr/>
        </p:nvSpPr>
        <p:spPr>
          <a:xfrm rot="5400000">
            <a:off x="8735132" y="3321297"/>
            <a:ext cx="355200" cy="35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3"/>
          <p:cNvSpPr/>
          <p:nvPr/>
        </p:nvSpPr>
        <p:spPr>
          <a:xfrm rot="-5400000">
            <a:off x="8681400" y="1683973"/>
            <a:ext cx="462600" cy="462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AEB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5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397" name="Google Shape;397;p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8" name="Google Shape;398;p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99" name="Google Shape;399;p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0" name="Google Shape;400;p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1" name="Google Shape;401;p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2" name="Google Shape;402;p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3" name="Google Shape;403;p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4" name="Google Shape;404;p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5" name="Google Shape;405;p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6" name="Google Shape;406;p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7" name="Google Shape;407;p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8" name="Google Shape;408;p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09" name="Google Shape;409;p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0" name="Google Shape;410;p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1" name="Google Shape;411;p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2" name="Google Shape;412;p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3" name="Google Shape;413;p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4" name="Google Shape;414;p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5" name="Google Shape;415;p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6" name="Google Shape;416;p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7" name="Google Shape;417;p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8" name="Google Shape;418;p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19" name="Google Shape;419;p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0" name="Google Shape;420;p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1" name="Google Shape;421;p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2" name="Google Shape;422;p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3" name="Google Shape;423;p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4" name="Google Shape;424;p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5" name="Google Shape;425;p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6" name="Google Shape;426;p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7" name="Google Shape;427;p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8" name="Google Shape;428;p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29" name="Google Shape;429;p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0" name="Google Shape;430;p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1" name="Google Shape;431;p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2" name="Google Shape;432;p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3" name="Google Shape;433;p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4" name="Google Shape;434;p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5" name="Google Shape;435;p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6" name="Google Shape;436;p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7" name="Google Shape;437;p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8" name="Google Shape;438;p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39" name="Google Shape;439;p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0" name="Google Shape;440;p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1" name="Google Shape;441;p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2" name="Google Shape;442;p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3" name="Google Shape;443;p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4" name="Google Shape;444;p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5" name="Google Shape;445;p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446" name="Google Shape;446;p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447" name="Google Shape;447;p5"/>
          <p:cNvSpPr/>
          <p:nvPr/>
        </p:nvSpPr>
        <p:spPr>
          <a:xfrm>
            <a:off x="4841588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/>
          <p:cNvSpPr/>
          <p:nvPr/>
        </p:nvSpPr>
        <p:spPr>
          <a:xfrm>
            <a:off x="706400" y="1024150"/>
            <a:ext cx="3594000" cy="35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"/>
          <p:cNvSpPr/>
          <p:nvPr/>
        </p:nvSpPr>
        <p:spPr>
          <a:xfrm>
            <a:off x="874550" y="1240825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5"/>
          <p:cNvSpPr/>
          <p:nvPr/>
        </p:nvSpPr>
        <p:spPr>
          <a:xfrm>
            <a:off x="5009750" y="1192300"/>
            <a:ext cx="3257700" cy="32577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"/>
          <p:cNvSpPr/>
          <p:nvPr/>
        </p:nvSpPr>
        <p:spPr>
          <a:xfrm>
            <a:off x="48416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"/>
          <p:cNvSpPr/>
          <p:nvPr/>
        </p:nvSpPr>
        <p:spPr>
          <a:xfrm>
            <a:off x="79799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"/>
          <p:cNvSpPr/>
          <p:nvPr/>
        </p:nvSpPr>
        <p:spPr>
          <a:xfrm>
            <a:off x="7064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5"/>
          <p:cNvSpPr/>
          <p:nvPr/>
        </p:nvSpPr>
        <p:spPr>
          <a:xfrm>
            <a:off x="3844700" y="2819400"/>
            <a:ext cx="455700" cy="232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5"/>
          <p:cNvSpPr/>
          <p:nvPr/>
        </p:nvSpPr>
        <p:spPr>
          <a:xfrm rot="5400000">
            <a:off x="40668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"/>
          <p:cNvSpPr/>
          <p:nvPr/>
        </p:nvSpPr>
        <p:spPr>
          <a:xfrm rot="5400000">
            <a:off x="4056375" y="2529975"/>
            <a:ext cx="5163600" cy="28671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"/>
          <p:cNvSpPr/>
          <p:nvPr/>
        </p:nvSpPr>
        <p:spPr>
          <a:xfrm rot="5400000">
            <a:off x="-68350" y="2530875"/>
            <a:ext cx="5143500" cy="2865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"/>
          <p:cNvSpPr txBox="1">
            <a:spLocks noGrp="1"/>
          </p:cNvSpPr>
          <p:nvPr>
            <p:ph type="title"/>
          </p:nvPr>
        </p:nvSpPr>
        <p:spPr>
          <a:xfrm>
            <a:off x="54629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5"/>
          <p:cNvSpPr txBox="1">
            <a:spLocks noGrp="1"/>
          </p:cNvSpPr>
          <p:nvPr>
            <p:ph type="subTitle" idx="1"/>
          </p:nvPr>
        </p:nvSpPr>
        <p:spPr>
          <a:xfrm>
            <a:off x="54629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"/>
          <p:cNvSpPr txBox="1">
            <a:spLocks noGrp="1"/>
          </p:cNvSpPr>
          <p:nvPr>
            <p:ph type="title" idx="2"/>
          </p:nvPr>
        </p:nvSpPr>
        <p:spPr>
          <a:xfrm>
            <a:off x="1327700" y="30534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5"/>
          <p:cNvSpPr txBox="1">
            <a:spLocks noGrp="1"/>
          </p:cNvSpPr>
          <p:nvPr>
            <p:ph type="subTitle" idx="3"/>
          </p:nvPr>
        </p:nvSpPr>
        <p:spPr>
          <a:xfrm>
            <a:off x="1327700" y="3413400"/>
            <a:ext cx="23514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5"/>
          <p:cNvSpPr txBox="1">
            <a:spLocks noGrp="1"/>
          </p:cNvSpPr>
          <p:nvPr>
            <p:ph type="title" idx="4"/>
          </p:nvPr>
        </p:nvSpPr>
        <p:spPr>
          <a:xfrm>
            <a:off x="1223325" y="539500"/>
            <a:ext cx="6697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5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466" name="Google Shape;466;p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5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5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5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9" name="Google Shape;499;p5"/>
          <p:cNvCxnSpPr>
            <a:stCxn id="498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5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5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5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5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5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413147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7" name="Google Shape;507;p5"/>
          <p:cNvCxnSpPr/>
          <p:nvPr/>
        </p:nvCxnSpPr>
        <p:spPr>
          <a:xfrm>
            <a:off x="5009425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76300" y="2819400"/>
            <a:ext cx="0" cy="2400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5"/>
          <p:cNvCxnSpPr/>
          <p:nvPr/>
        </p:nvCxnSpPr>
        <p:spPr>
          <a:xfrm>
            <a:off x="8266975" y="2743200"/>
            <a:ext cx="28500" cy="25623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0" name="Google Shape;510;p5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1" name="Google Shape;511;p5"/>
          <p:cNvCxnSpPr>
            <a:stCxn id="510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" name="Google Shape;512;p5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5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8B0AD">
              <a:alpha val="64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_1_1">
    <p:bg>
      <p:bgPr>
        <a:solidFill>
          <a:srgbClr val="FFFAEB"/>
        </a:solidFill>
        <a:effectLst/>
      </p:bgPr>
    </p:bg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3" name="Google Shape;3153;p34"/>
          <p:cNvGrpSpPr/>
          <p:nvPr/>
        </p:nvGrpSpPr>
        <p:grpSpPr>
          <a:xfrm>
            <a:off x="-108365" y="-51884"/>
            <a:ext cx="9312435" cy="5244324"/>
            <a:chOff x="-170" y="-1888"/>
            <a:chExt cx="9144182" cy="5148055"/>
          </a:xfrm>
        </p:grpSpPr>
        <p:sp>
          <p:nvSpPr>
            <p:cNvPr id="3154" name="Google Shape;3154;p34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5" name="Google Shape;3155;p34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6" name="Google Shape;3156;p34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7" name="Google Shape;3157;p34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8" name="Google Shape;3158;p34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59" name="Google Shape;3159;p34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0" name="Google Shape;3160;p34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1" name="Google Shape;3161;p34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2" name="Google Shape;3162;p34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3" name="Google Shape;3163;p34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4" name="Google Shape;3164;p34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5" name="Google Shape;3165;p34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6" name="Google Shape;3166;p34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7" name="Google Shape;3167;p34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8" name="Google Shape;3168;p34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69" name="Google Shape;3169;p34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0" name="Google Shape;3170;p34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1" name="Google Shape;3171;p34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2" name="Google Shape;3172;p34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3" name="Google Shape;3173;p34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4" name="Google Shape;3174;p34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5" name="Google Shape;3175;p34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6" name="Google Shape;3176;p34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7" name="Google Shape;3177;p34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8" name="Google Shape;3178;p34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79" name="Google Shape;3179;p34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0" name="Google Shape;3180;p34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1" name="Google Shape;3181;p34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2" name="Google Shape;3182;p34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3" name="Google Shape;3183;p34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4" name="Google Shape;3184;p34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5" name="Google Shape;3185;p34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6" name="Google Shape;3186;p34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7" name="Google Shape;3187;p34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8" name="Google Shape;3188;p34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89" name="Google Shape;3189;p34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0" name="Google Shape;3190;p34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1" name="Google Shape;3191;p34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2" name="Google Shape;3192;p34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3" name="Google Shape;3193;p34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4" name="Google Shape;3194;p34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5" name="Google Shape;3195;p34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6" name="Google Shape;3196;p34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7" name="Google Shape;3197;p34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8" name="Google Shape;3198;p34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199" name="Google Shape;3199;p34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0" name="Google Shape;3200;p34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1" name="Google Shape;3201;p34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2" name="Google Shape;3202;p34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03" name="Google Shape;3203;p34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grpSp>
        <p:nvGrpSpPr>
          <p:cNvPr id="3204" name="Google Shape;3204;p34"/>
          <p:cNvGrpSpPr/>
          <p:nvPr/>
        </p:nvGrpSpPr>
        <p:grpSpPr>
          <a:xfrm rot="5400000" flipH="1">
            <a:off x="-627825" y="584250"/>
            <a:ext cx="1969850" cy="191750"/>
            <a:chOff x="1454525" y="7080325"/>
            <a:chExt cx="1969850" cy="191750"/>
          </a:xfrm>
        </p:grpSpPr>
        <p:sp>
          <p:nvSpPr>
            <p:cNvPr id="3205" name="Google Shape;3205;p34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4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4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4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4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4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4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4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4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4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4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4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4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4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4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4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4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4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4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4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4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4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4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4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4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4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4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4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3" name="Google Shape;3233;p34"/>
          <p:cNvSpPr/>
          <p:nvPr/>
        </p:nvSpPr>
        <p:spPr>
          <a:xfrm rot="5400000">
            <a:off x="6696100" y="1228451"/>
            <a:ext cx="4183200" cy="714000"/>
          </a:xfrm>
          <a:prstGeom prst="roundRect">
            <a:avLst>
              <a:gd name="adj" fmla="val 50000"/>
            </a:avLst>
          </a:prstGeom>
          <a:solidFill>
            <a:srgbClr val="FBBE18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34" name="Google Shape;3234;p34"/>
          <p:cNvCxnSpPr>
            <a:stCxn id="3233" idx="1"/>
          </p:cNvCxnSpPr>
          <p:nvPr/>
        </p:nvCxnSpPr>
        <p:spPr>
          <a:xfrm>
            <a:off x="8787700" y="-506149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35" name="Google Shape;3235;p34"/>
          <p:cNvSpPr/>
          <p:nvPr/>
        </p:nvSpPr>
        <p:spPr>
          <a:xfrm rot="5400000">
            <a:off x="8430808" y="1959479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6" name="Google Shape;3236;p34"/>
          <p:cNvSpPr/>
          <p:nvPr/>
        </p:nvSpPr>
        <p:spPr>
          <a:xfrm rot="5400000">
            <a:off x="8430808" y="1245554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7" name="Google Shape;3237;p34"/>
          <p:cNvSpPr/>
          <p:nvPr/>
        </p:nvSpPr>
        <p:spPr>
          <a:xfrm rot="5400000">
            <a:off x="8430808" y="531630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8" name="Google Shape;3238;p34"/>
          <p:cNvSpPr/>
          <p:nvPr/>
        </p:nvSpPr>
        <p:spPr>
          <a:xfrm rot="5400000">
            <a:off x="7498150" y="3876200"/>
            <a:ext cx="2579100" cy="714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9" name="Google Shape;3239;p34"/>
          <p:cNvSpPr/>
          <p:nvPr/>
        </p:nvSpPr>
        <p:spPr>
          <a:xfrm rot="5400000">
            <a:off x="8513466" y="3000943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0" name="Google Shape;3240;p34"/>
          <p:cNvSpPr/>
          <p:nvPr/>
        </p:nvSpPr>
        <p:spPr>
          <a:xfrm rot="5400000">
            <a:off x="8430700" y="2943645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34"/>
          <p:cNvSpPr/>
          <p:nvPr/>
        </p:nvSpPr>
        <p:spPr>
          <a:xfrm rot="5400000">
            <a:off x="-1477800" y="3349725"/>
            <a:ext cx="36696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42" name="Google Shape;3242;p34"/>
          <p:cNvCxnSpPr>
            <a:stCxn id="3241" idx="1"/>
          </p:cNvCxnSpPr>
          <p:nvPr/>
        </p:nvCxnSpPr>
        <p:spPr>
          <a:xfrm>
            <a:off x="357000" y="1871925"/>
            <a:ext cx="0" cy="39927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3" name="Google Shape;3243;p34"/>
          <p:cNvSpPr/>
          <p:nvPr/>
        </p:nvSpPr>
        <p:spPr>
          <a:xfrm rot="5400000">
            <a:off x="108" y="4337554"/>
            <a:ext cx="714000" cy="70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4" name="Google Shape;3244;p34"/>
          <p:cNvSpPr/>
          <p:nvPr/>
        </p:nvSpPr>
        <p:spPr>
          <a:xfrm rot="5400000">
            <a:off x="108" y="3623629"/>
            <a:ext cx="714000" cy="7044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5" name="Google Shape;3245;p34"/>
          <p:cNvSpPr/>
          <p:nvPr/>
        </p:nvSpPr>
        <p:spPr>
          <a:xfrm rot="5400000">
            <a:off x="108" y="2909705"/>
            <a:ext cx="714000" cy="704400"/>
          </a:xfrm>
          <a:prstGeom prst="ellipse">
            <a:avLst/>
          </a:prstGeom>
          <a:solidFill>
            <a:srgbClr val="FFFFFF">
              <a:alpha val="36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6" name="Google Shape;3246;p34"/>
          <p:cNvSpPr/>
          <p:nvPr/>
        </p:nvSpPr>
        <p:spPr>
          <a:xfrm>
            <a:off x="720000" y="714425"/>
            <a:ext cx="7704000" cy="38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7" name="Google Shape;3247;p34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34"/>
          <p:cNvSpPr txBox="1">
            <a:spLocks noGrp="1"/>
          </p:cNvSpPr>
          <p:nvPr>
            <p:ph type="title"/>
          </p:nvPr>
        </p:nvSpPr>
        <p:spPr>
          <a:xfrm>
            <a:off x="1223325" y="539500"/>
            <a:ext cx="6697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4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0" name="Google Shape;3250;p34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34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2" name="Google Shape;3252;p34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spTree>
      <p:nvGrpSpPr>
        <p:cNvPr id="1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35"/>
          <p:cNvSpPr/>
          <p:nvPr/>
        </p:nvSpPr>
        <p:spPr>
          <a:xfrm rot="-5400000" flipH="1">
            <a:off x="6998066" y="3000125"/>
            <a:ext cx="2022900" cy="23094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5" name="Google Shape;3255;p35"/>
          <p:cNvSpPr/>
          <p:nvPr/>
        </p:nvSpPr>
        <p:spPr>
          <a:xfrm rot="5400000" flipH="1">
            <a:off x="7479641" y="3452974"/>
            <a:ext cx="1088400" cy="2338200"/>
          </a:xfrm>
          <a:prstGeom prst="rtTriangl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6" name="Google Shape;3256;p35"/>
          <p:cNvSpPr/>
          <p:nvPr/>
        </p:nvSpPr>
        <p:spPr>
          <a:xfrm rot="5400000" flipH="1">
            <a:off x="4344529" y="2562788"/>
            <a:ext cx="2543400" cy="2543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7" name="Google Shape;3257;p35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3258" name="Google Shape;3258;p35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59" name="Google Shape;3259;p35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0" name="Google Shape;3260;p35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1" name="Google Shape;3261;p35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2" name="Google Shape;3262;p35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3" name="Google Shape;3263;p35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4" name="Google Shape;3264;p35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5" name="Google Shape;3265;p35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6" name="Google Shape;3266;p35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7" name="Google Shape;3267;p35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8" name="Google Shape;3268;p35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69" name="Google Shape;3269;p35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0" name="Google Shape;3270;p35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1" name="Google Shape;3271;p35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2" name="Google Shape;3272;p35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3" name="Google Shape;3273;p35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4" name="Google Shape;3274;p35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5" name="Google Shape;3275;p35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6" name="Google Shape;3276;p35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7" name="Google Shape;3277;p35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8" name="Google Shape;3278;p35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79" name="Google Shape;3279;p35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0" name="Google Shape;3280;p35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1" name="Google Shape;3281;p35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2" name="Google Shape;3282;p35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3" name="Google Shape;3283;p35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4" name="Google Shape;3284;p35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5" name="Google Shape;3285;p35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6" name="Google Shape;3286;p35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7" name="Google Shape;3287;p35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8" name="Google Shape;3288;p35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89" name="Google Shape;3289;p35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0" name="Google Shape;3290;p35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1" name="Google Shape;3291;p35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2" name="Google Shape;3292;p35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3" name="Google Shape;3293;p35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4" name="Google Shape;3294;p35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5" name="Google Shape;3295;p35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6" name="Google Shape;3296;p35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7" name="Google Shape;3297;p35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8" name="Google Shape;3298;p35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299" name="Google Shape;3299;p35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0" name="Google Shape;3300;p35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1" name="Google Shape;3301;p35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2" name="Google Shape;3302;p35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3" name="Google Shape;3303;p35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4" name="Google Shape;3304;p35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5" name="Google Shape;3305;p35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6" name="Google Shape;3306;p35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07" name="Google Shape;3307;p35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308" name="Google Shape;3308;p35"/>
          <p:cNvSpPr/>
          <p:nvPr/>
        </p:nvSpPr>
        <p:spPr>
          <a:xfrm rot="5400000" flipH="1">
            <a:off x="4728979" y="2947238"/>
            <a:ext cx="1774500" cy="1774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35"/>
          <p:cNvSpPr/>
          <p:nvPr/>
        </p:nvSpPr>
        <p:spPr>
          <a:xfrm rot="5400000" flipH="1">
            <a:off x="5174479" y="3392738"/>
            <a:ext cx="883500" cy="8835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35"/>
          <p:cNvSpPr/>
          <p:nvPr/>
        </p:nvSpPr>
        <p:spPr>
          <a:xfrm rot="5400000" flipH="1">
            <a:off x="4840579" y="3005673"/>
            <a:ext cx="1551300" cy="1551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5"/>
          <p:cNvSpPr/>
          <p:nvPr/>
        </p:nvSpPr>
        <p:spPr>
          <a:xfrm flipH="1">
            <a:off x="9513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5"/>
          <p:cNvSpPr/>
          <p:nvPr/>
        </p:nvSpPr>
        <p:spPr>
          <a:xfrm flipH="1">
            <a:off x="26802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5"/>
          <p:cNvSpPr/>
          <p:nvPr/>
        </p:nvSpPr>
        <p:spPr>
          <a:xfrm flipH="1">
            <a:off x="26755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5"/>
          <p:cNvSpPr/>
          <p:nvPr/>
        </p:nvSpPr>
        <p:spPr>
          <a:xfrm flipH="1">
            <a:off x="25544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5"/>
          <p:cNvSpPr/>
          <p:nvPr/>
        </p:nvSpPr>
        <p:spPr>
          <a:xfrm flipH="1">
            <a:off x="4278066" y="539500"/>
            <a:ext cx="49062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5"/>
          <p:cNvSpPr/>
          <p:nvPr/>
        </p:nvSpPr>
        <p:spPr>
          <a:xfrm flipH="1">
            <a:off x="37673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5"/>
          <p:cNvSpPr txBox="1">
            <a:spLocks noGrp="1"/>
          </p:cNvSpPr>
          <p:nvPr>
            <p:ph type="title"/>
          </p:nvPr>
        </p:nvSpPr>
        <p:spPr>
          <a:xfrm flipH="1">
            <a:off x="4287366" y="2128400"/>
            <a:ext cx="4137000" cy="10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18" name="Google Shape;3318;p3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045766" y="1024800"/>
            <a:ext cx="3378600" cy="8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19" name="Google Shape;3319;p35"/>
          <p:cNvSpPr txBox="1">
            <a:spLocks noGrp="1"/>
          </p:cNvSpPr>
          <p:nvPr>
            <p:ph type="subTitle" idx="1"/>
          </p:nvPr>
        </p:nvSpPr>
        <p:spPr>
          <a:xfrm flipH="1">
            <a:off x="5573766" y="3270650"/>
            <a:ext cx="2850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320" name="Google Shape;3320;p35"/>
          <p:cNvSpPr/>
          <p:nvPr/>
        </p:nvSpPr>
        <p:spPr>
          <a:xfrm rot="5400000" flipH="1">
            <a:off x="15022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5"/>
          <p:cNvSpPr/>
          <p:nvPr/>
        </p:nvSpPr>
        <p:spPr>
          <a:xfrm flipH="1">
            <a:off x="-29944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5"/>
          <p:cNvSpPr/>
          <p:nvPr/>
        </p:nvSpPr>
        <p:spPr>
          <a:xfrm flipH="1">
            <a:off x="-30146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5"/>
          <p:cNvSpPr/>
          <p:nvPr/>
        </p:nvSpPr>
        <p:spPr>
          <a:xfrm flipH="1">
            <a:off x="-31652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5"/>
          <p:cNvSpPr/>
          <p:nvPr/>
        </p:nvSpPr>
        <p:spPr>
          <a:xfrm flipH="1">
            <a:off x="-30714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5"/>
          <p:cNvSpPr/>
          <p:nvPr/>
        </p:nvSpPr>
        <p:spPr>
          <a:xfrm flipH="1">
            <a:off x="-27908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5"/>
          <p:cNvSpPr/>
          <p:nvPr/>
        </p:nvSpPr>
        <p:spPr>
          <a:xfrm flipH="1">
            <a:off x="-26670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5"/>
          <p:cNvSpPr/>
          <p:nvPr/>
        </p:nvSpPr>
        <p:spPr>
          <a:xfrm flipH="1">
            <a:off x="-25649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5"/>
          <p:cNvSpPr/>
          <p:nvPr/>
        </p:nvSpPr>
        <p:spPr>
          <a:xfrm flipH="1">
            <a:off x="-23080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5"/>
          <p:cNvSpPr/>
          <p:nvPr/>
        </p:nvSpPr>
        <p:spPr>
          <a:xfrm flipH="1">
            <a:off x="29533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5"/>
          <p:cNvSpPr/>
          <p:nvPr/>
        </p:nvSpPr>
        <p:spPr>
          <a:xfrm rot="-5400000" flipH="1">
            <a:off x="30212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5"/>
          <p:cNvSpPr/>
          <p:nvPr/>
        </p:nvSpPr>
        <p:spPr>
          <a:xfrm flipH="1">
            <a:off x="21302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5"/>
          <p:cNvSpPr/>
          <p:nvPr/>
        </p:nvSpPr>
        <p:spPr>
          <a:xfrm rot="5400000" flipH="1">
            <a:off x="-5055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5"/>
          <p:cNvSpPr/>
          <p:nvPr/>
        </p:nvSpPr>
        <p:spPr>
          <a:xfrm rot="10800000" flipH="1">
            <a:off x="10970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4" name="Google Shape;3334;p35"/>
          <p:cNvGrpSpPr/>
          <p:nvPr/>
        </p:nvGrpSpPr>
        <p:grpSpPr>
          <a:xfrm rot="10800000" flipH="1">
            <a:off x="1933766" y="4595938"/>
            <a:ext cx="1969850" cy="191750"/>
            <a:chOff x="1454525" y="7080325"/>
            <a:chExt cx="1969850" cy="191750"/>
          </a:xfrm>
        </p:grpSpPr>
        <p:sp>
          <p:nvSpPr>
            <p:cNvPr id="3335" name="Google Shape;3335;p35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5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5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3" name="Google Shape;3363;p35"/>
          <p:cNvSpPr/>
          <p:nvPr/>
        </p:nvSpPr>
        <p:spPr>
          <a:xfrm rot="712991" flipH="1">
            <a:off x="11160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35"/>
          <p:cNvSpPr/>
          <p:nvPr/>
        </p:nvSpPr>
        <p:spPr>
          <a:xfrm rot="712991" flipH="1">
            <a:off x="8591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35"/>
          <p:cNvSpPr/>
          <p:nvPr/>
        </p:nvSpPr>
        <p:spPr>
          <a:xfrm rot="712991" flipH="1">
            <a:off x="5769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6" name="Google Shape;3366;p35"/>
          <p:cNvCxnSpPr/>
          <p:nvPr/>
        </p:nvCxnSpPr>
        <p:spPr>
          <a:xfrm rot="10800000">
            <a:off x="23730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7" name="Google Shape;3367;p35"/>
          <p:cNvSpPr/>
          <p:nvPr/>
        </p:nvSpPr>
        <p:spPr>
          <a:xfrm rot="6883382" flipH="1">
            <a:off x="7887092" y="4407783"/>
            <a:ext cx="575996" cy="568075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68" name="Google Shape;3368;p35"/>
          <p:cNvCxnSpPr>
            <a:stCxn id="3367" idx="4"/>
            <a:endCxn id="3367" idx="0"/>
          </p:cNvCxnSpPr>
          <p:nvPr/>
        </p:nvCxnSpPr>
        <p:spPr>
          <a:xfrm>
            <a:off x="7917089" y="4573020"/>
            <a:ext cx="516000" cy="2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9" name="Google Shape;3369;p35"/>
          <p:cNvSpPr/>
          <p:nvPr/>
        </p:nvSpPr>
        <p:spPr>
          <a:xfrm flipH="1">
            <a:off x="1096806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35"/>
          <p:cNvSpPr/>
          <p:nvPr/>
        </p:nvSpPr>
        <p:spPr>
          <a:xfrm rot="10800000" flipH="1">
            <a:off x="38150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35"/>
          <p:cNvSpPr/>
          <p:nvPr/>
        </p:nvSpPr>
        <p:spPr>
          <a:xfrm rot="10800000" flipH="1">
            <a:off x="37673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35"/>
          <p:cNvSpPr/>
          <p:nvPr/>
        </p:nvSpPr>
        <p:spPr>
          <a:xfrm flipH="1">
            <a:off x="27482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73" name="Google Shape;3373;p35"/>
          <p:cNvCxnSpPr/>
          <p:nvPr/>
        </p:nvCxnSpPr>
        <p:spPr>
          <a:xfrm rot="10800000">
            <a:off x="28448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74" name="Google Shape;3374;p35"/>
          <p:cNvSpPr/>
          <p:nvPr/>
        </p:nvSpPr>
        <p:spPr>
          <a:xfrm flipH="1">
            <a:off x="27482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35"/>
          <p:cNvSpPr/>
          <p:nvPr/>
        </p:nvSpPr>
        <p:spPr>
          <a:xfrm flipH="1">
            <a:off x="33416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35"/>
          <p:cNvSpPr/>
          <p:nvPr/>
        </p:nvSpPr>
        <p:spPr>
          <a:xfrm flipH="1">
            <a:off x="39350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35"/>
          <p:cNvSpPr/>
          <p:nvPr/>
        </p:nvSpPr>
        <p:spPr>
          <a:xfrm flipH="1">
            <a:off x="22689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35"/>
          <p:cNvSpPr/>
          <p:nvPr/>
        </p:nvSpPr>
        <p:spPr>
          <a:xfrm rot="-5400000" flipH="1">
            <a:off x="-19258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35"/>
          <p:cNvSpPr/>
          <p:nvPr/>
        </p:nvSpPr>
        <p:spPr>
          <a:xfrm rot="-5400000" flipH="1">
            <a:off x="-14359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35"/>
          <p:cNvSpPr/>
          <p:nvPr/>
        </p:nvSpPr>
        <p:spPr>
          <a:xfrm rot="5400000" flipH="1">
            <a:off x="-20066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1" name="Google Shape;3381;p35"/>
          <p:cNvCxnSpPr>
            <a:endCxn id="3378" idx="3"/>
          </p:cNvCxnSpPr>
          <p:nvPr/>
        </p:nvCxnSpPr>
        <p:spPr>
          <a:xfrm rot="10800000">
            <a:off x="-19258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3_1">
    <p:bg>
      <p:bgPr>
        <a:solidFill>
          <a:schemeClr val="lt2"/>
        </a:solidFill>
        <a:effectLst/>
      </p:bgPr>
    </p:bg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36"/>
          <p:cNvSpPr/>
          <p:nvPr/>
        </p:nvSpPr>
        <p:spPr>
          <a:xfrm rot="10800000">
            <a:off x="7779400" y="0"/>
            <a:ext cx="1390800" cy="1390500"/>
          </a:xfrm>
          <a:prstGeom prst="rtTriangl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4" name="Google Shape;3384;p36"/>
          <p:cNvGrpSpPr/>
          <p:nvPr/>
        </p:nvGrpSpPr>
        <p:grpSpPr>
          <a:xfrm>
            <a:off x="-459925" y="-92850"/>
            <a:ext cx="9637054" cy="5427080"/>
            <a:chOff x="-170" y="-1888"/>
            <a:chExt cx="9144182" cy="5148055"/>
          </a:xfrm>
        </p:grpSpPr>
        <p:sp>
          <p:nvSpPr>
            <p:cNvPr id="3385" name="Google Shape;3385;p36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6" name="Google Shape;3386;p36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7" name="Google Shape;3387;p36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8" name="Google Shape;3388;p36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89" name="Google Shape;3389;p36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0" name="Google Shape;3390;p36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1" name="Google Shape;3391;p36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2" name="Google Shape;3392;p36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3" name="Google Shape;3393;p36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4" name="Google Shape;3394;p36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5" name="Google Shape;3395;p36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6" name="Google Shape;3396;p36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7" name="Google Shape;3397;p36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8" name="Google Shape;3398;p36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399" name="Google Shape;3399;p36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0" name="Google Shape;3400;p36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1" name="Google Shape;3401;p36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2" name="Google Shape;3402;p36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3" name="Google Shape;3403;p36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4" name="Google Shape;3404;p36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5" name="Google Shape;3405;p36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6" name="Google Shape;3406;p36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7" name="Google Shape;3407;p36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8" name="Google Shape;3408;p36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09" name="Google Shape;3409;p36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0" name="Google Shape;3410;p36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1" name="Google Shape;3411;p36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2" name="Google Shape;3412;p36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3" name="Google Shape;3413;p36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4" name="Google Shape;3414;p36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5" name="Google Shape;3415;p36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6" name="Google Shape;3416;p36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7" name="Google Shape;3417;p36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8" name="Google Shape;3418;p36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19" name="Google Shape;3419;p36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0" name="Google Shape;3420;p36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1" name="Google Shape;3421;p36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2" name="Google Shape;3422;p36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3" name="Google Shape;3423;p36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4" name="Google Shape;3424;p36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5" name="Google Shape;3425;p36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6" name="Google Shape;3426;p36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7" name="Google Shape;3427;p36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8" name="Google Shape;3428;p36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29" name="Google Shape;3429;p36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0" name="Google Shape;3430;p36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1" name="Google Shape;3431;p36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2" name="Google Shape;3432;p36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3" name="Google Shape;3433;p36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34" name="Google Shape;3434;p36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435" name="Google Shape;3435;p36"/>
          <p:cNvSpPr/>
          <p:nvPr/>
        </p:nvSpPr>
        <p:spPr>
          <a:xfrm>
            <a:off x="3592289" y="-53046"/>
            <a:ext cx="5268009" cy="526800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36"/>
          <p:cNvSpPr/>
          <p:nvPr/>
        </p:nvSpPr>
        <p:spPr>
          <a:xfrm>
            <a:off x="3572520" y="-72815"/>
            <a:ext cx="5307756" cy="530775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36"/>
          <p:cNvSpPr/>
          <p:nvPr/>
        </p:nvSpPr>
        <p:spPr>
          <a:xfrm>
            <a:off x="3425061" y="-220275"/>
            <a:ext cx="5602460" cy="5602460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36"/>
          <p:cNvSpPr/>
          <p:nvPr/>
        </p:nvSpPr>
        <p:spPr>
          <a:xfrm>
            <a:off x="3516945" y="-174181"/>
            <a:ext cx="5418553" cy="551040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36"/>
          <p:cNvSpPr/>
          <p:nvPr/>
        </p:nvSpPr>
        <p:spPr>
          <a:xfrm>
            <a:off x="3791793" y="146458"/>
            <a:ext cx="4868893" cy="486889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36"/>
          <p:cNvSpPr/>
          <p:nvPr/>
        </p:nvSpPr>
        <p:spPr>
          <a:xfrm>
            <a:off x="3913028" y="267694"/>
            <a:ext cx="4626498" cy="462649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6"/>
          <p:cNvSpPr/>
          <p:nvPr/>
        </p:nvSpPr>
        <p:spPr>
          <a:xfrm>
            <a:off x="4013083" y="367749"/>
            <a:ext cx="4426322" cy="4426322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36"/>
          <p:cNvSpPr/>
          <p:nvPr/>
        </p:nvSpPr>
        <p:spPr>
          <a:xfrm>
            <a:off x="5022188" y="1416649"/>
            <a:ext cx="2408086" cy="240808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36"/>
          <p:cNvSpPr/>
          <p:nvPr/>
        </p:nvSpPr>
        <p:spPr>
          <a:xfrm>
            <a:off x="8220753" y="751795"/>
            <a:ext cx="378000" cy="37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36"/>
          <p:cNvSpPr/>
          <p:nvPr/>
        </p:nvSpPr>
        <p:spPr>
          <a:xfrm>
            <a:off x="8077341" y="596220"/>
            <a:ext cx="220500" cy="2181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36"/>
          <p:cNvSpPr/>
          <p:nvPr/>
        </p:nvSpPr>
        <p:spPr>
          <a:xfrm>
            <a:off x="4945628" y="338592"/>
            <a:ext cx="317100" cy="313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36"/>
          <p:cNvSpPr/>
          <p:nvPr/>
        </p:nvSpPr>
        <p:spPr>
          <a:xfrm>
            <a:off x="5231021" y="204423"/>
            <a:ext cx="317100" cy="3138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6"/>
          <p:cNvSpPr/>
          <p:nvPr/>
        </p:nvSpPr>
        <p:spPr>
          <a:xfrm>
            <a:off x="5533521" y="109283"/>
            <a:ext cx="317100" cy="313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36"/>
          <p:cNvSpPr/>
          <p:nvPr/>
        </p:nvSpPr>
        <p:spPr>
          <a:xfrm rot="8111183">
            <a:off x="8338154" y="3110194"/>
            <a:ext cx="326049" cy="3224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36"/>
          <p:cNvSpPr/>
          <p:nvPr/>
        </p:nvSpPr>
        <p:spPr>
          <a:xfrm rot="8111183">
            <a:off x="8227261" y="3414921"/>
            <a:ext cx="326049" cy="322443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36"/>
          <p:cNvSpPr/>
          <p:nvPr/>
        </p:nvSpPr>
        <p:spPr>
          <a:xfrm>
            <a:off x="4454637" y="856262"/>
            <a:ext cx="3499169" cy="3499169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</a:t>
            </a:r>
            <a:endParaRPr/>
          </a:p>
        </p:txBody>
      </p:sp>
      <p:sp>
        <p:nvSpPr>
          <p:cNvPr id="3451" name="Google Shape;3451;p36"/>
          <p:cNvSpPr/>
          <p:nvPr/>
        </p:nvSpPr>
        <p:spPr>
          <a:xfrm rot="8111183">
            <a:off x="8075600" y="3703584"/>
            <a:ext cx="326049" cy="322443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36"/>
          <p:cNvSpPr/>
          <p:nvPr/>
        </p:nvSpPr>
        <p:spPr>
          <a:xfrm>
            <a:off x="-13700" y="-457200"/>
            <a:ext cx="6212100" cy="59436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36"/>
          <p:cNvSpPr/>
          <p:nvPr/>
        </p:nvSpPr>
        <p:spPr>
          <a:xfrm rot="10800000" flipH="1">
            <a:off x="8077353" y="4181426"/>
            <a:ext cx="2240400" cy="2240400"/>
          </a:xfrm>
          <a:prstGeom prst="pie">
            <a:avLst>
              <a:gd name="adj1" fmla="val 5393868"/>
              <a:gd name="adj2" fmla="val 10811632"/>
            </a:avLst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36"/>
          <p:cNvSpPr txBox="1"/>
          <p:nvPr/>
        </p:nvSpPr>
        <p:spPr>
          <a:xfrm>
            <a:off x="739425" y="3660875"/>
            <a:ext cx="3591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5" name="Google Shape;3455;p36"/>
          <p:cNvSpPr txBox="1">
            <a:spLocks noGrp="1"/>
          </p:cNvSpPr>
          <p:nvPr>
            <p:ph type="subTitle" idx="1"/>
          </p:nvPr>
        </p:nvSpPr>
        <p:spPr>
          <a:xfrm>
            <a:off x="739425" y="1702850"/>
            <a:ext cx="37827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56" name="Google Shape;3456;p36"/>
          <p:cNvSpPr/>
          <p:nvPr/>
        </p:nvSpPr>
        <p:spPr>
          <a:xfrm>
            <a:off x="-53575" y="371500"/>
            <a:ext cx="6299100" cy="104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36"/>
          <p:cNvSpPr txBox="1">
            <a:spLocks noGrp="1"/>
          </p:cNvSpPr>
          <p:nvPr>
            <p:ph type="title"/>
          </p:nvPr>
        </p:nvSpPr>
        <p:spPr>
          <a:xfrm>
            <a:off x="739425" y="371426"/>
            <a:ext cx="3944400" cy="10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3458" name="Google Shape;3458;p36"/>
          <p:cNvCxnSpPr/>
          <p:nvPr/>
        </p:nvCxnSpPr>
        <p:spPr>
          <a:xfrm>
            <a:off x="740575" y="3427100"/>
            <a:ext cx="3438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59" name="Google Shape;3459;p36"/>
          <p:cNvCxnSpPr/>
          <p:nvPr/>
        </p:nvCxnSpPr>
        <p:spPr>
          <a:xfrm rot="10800000">
            <a:off x="5125375" y="856250"/>
            <a:ext cx="113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0" name="Google Shape;3460;p36"/>
          <p:cNvSpPr/>
          <p:nvPr/>
        </p:nvSpPr>
        <p:spPr>
          <a:xfrm>
            <a:off x="5234725" y="1685275"/>
            <a:ext cx="1870800" cy="18708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lt2"/>
        </a:solidFill>
        <a:effectLst/>
      </p:bgPr>
    </p:bg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2" name="Google Shape;3462;p3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463" name="Google Shape;3463;p3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4" name="Google Shape;3464;p3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5" name="Google Shape;3465;p3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6" name="Google Shape;3466;p3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7" name="Google Shape;3467;p3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8" name="Google Shape;3468;p3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69" name="Google Shape;3469;p3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0" name="Google Shape;3470;p3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1" name="Google Shape;3471;p3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2" name="Google Shape;3472;p3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3" name="Google Shape;3473;p3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4" name="Google Shape;3474;p3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5" name="Google Shape;3475;p3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6" name="Google Shape;3476;p3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7" name="Google Shape;3477;p3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8" name="Google Shape;3478;p3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79" name="Google Shape;3479;p3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0" name="Google Shape;3480;p3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1" name="Google Shape;3481;p3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2" name="Google Shape;3482;p3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3" name="Google Shape;3483;p3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4" name="Google Shape;3484;p3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5" name="Google Shape;3485;p3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6" name="Google Shape;3486;p3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7" name="Google Shape;3487;p3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8" name="Google Shape;3488;p3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89" name="Google Shape;3489;p3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0" name="Google Shape;3490;p3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1" name="Google Shape;3491;p3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2" name="Google Shape;3492;p3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3" name="Google Shape;3493;p3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4" name="Google Shape;3494;p3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5" name="Google Shape;3495;p3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6" name="Google Shape;3496;p3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7" name="Google Shape;3497;p3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8" name="Google Shape;3498;p3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499" name="Google Shape;3499;p3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0" name="Google Shape;3500;p3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1" name="Google Shape;3501;p3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2" name="Google Shape;3502;p3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3" name="Google Shape;3503;p3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4" name="Google Shape;3504;p3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5" name="Google Shape;3505;p3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6" name="Google Shape;3506;p3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7" name="Google Shape;3507;p3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8" name="Google Shape;3508;p3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09" name="Google Shape;3509;p3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0" name="Google Shape;3510;p3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1" name="Google Shape;3511;p3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2" name="Google Shape;3512;p3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4" name="Google Shape;3514;p38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3515" name="Google Shape;3515;p3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6" name="Google Shape;3516;p3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7" name="Google Shape;3517;p3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8" name="Google Shape;3518;p3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19" name="Google Shape;3519;p3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0" name="Google Shape;3520;p3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1" name="Google Shape;3521;p3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2" name="Google Shape;3522;p3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3" name="Google Shape;3523;p3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4" name="Google Shape;3524;p3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5" name="Google Shape;3525;p3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6" name="Google Shape;3526;p3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7" name="Google Shape;3527;p3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8" name="Google Shape;3528;p3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29" name="Google Shape;3529;p3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0" name="Google Shape;3530;p3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1" name="Google Shape;3531;p3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2" name="Google Shape;3532;p3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3" name="Google Shape;3533;p3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4" name="Google Shape;3534;p3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5" name="Google Shape;3535;p3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6" name="Google Shape;3536;p3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7" name="Google Shape;3537;p3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8" name="Google Shape;3538;p3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39" name="Google Shape;3539;p3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0" name="Google Shape;3540;p3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1" name="Google Shape;3541;p3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2" name="Google Shape;3542;p3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3" name="Google Shape;3543;p3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4" name="Google Shape;3544;p3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5" name="Google Shape;3545;p3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6" name="Google Shape;3546;p3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7" name="Google Shape;3547;p3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8" name="Google Shape;3548;p3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49" name="Google Shape;3549;p3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0" name="Google Shape;3550;p3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1" name="Google Shape;3551;p3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2" name="Google Shape;3552;p3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3" name="Google Shape;3553;p3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4" name="Google Shape;3554;p3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5" name="Google Shape;3555;p3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6" name="Google Shape;3556;p3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7" name="Google Shape;3557;p3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8" name="Google Shape;3558;p3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59" name="Google Shape;3559;p3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0" name="Google Shape;3560;p3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1" name="Google Shape;3561;p3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2" name="Google Shape;3562;p3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3" name="Google Shape;3563;p3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3564" name="Google Shape;3564;p3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solidFill>
              <a:schemeClr val="lt2"/>
            </a:solidFill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3565" name="Google Shape;3565;p38"/>
          <p:cNvSpPr/>
          <p:nvPr/>
        </p:nvSpPr>
        <p:spPr>
          <a:xfrm rot="-5400000">
            <a:off x="6244249" y="-1492260"/>
            <a:ext cx="2887200" cy="28872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9FC5E8">
              <a:alpha val="5982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38"/>
          <p:cNvSpPr/>
          <p:nvPr/>
        </p:nvSpPr>
        <p:spPr>
          <a:xfrm rot="-5400000">
            <a:off x="6680684" y="-1056295"/>
            <a:ext cx="2014800" cy="2014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38"/>
          <p:cNvSpPr/>
          <p:nvPr/>
        </p:nvSpPr>
        <p:spPr>
          <a:xfrm rot="-5400000">
            <a:off x="7186425" y="-550435"/>
            <a:ext cx="1003200" cy="10032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38"/>
          <p:cNvSpPr/>
          <p:nvPr/>
        </p:nvSpPr>
        <p:spPr>
          <a:xfrm rot="5400000">
            <a:off x="6239550" y="-1504325"/>
            <a:ext cx="2897100" cy="29118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38"/>
          <p:cNvSpPr/>
          <p:nvPr/>
        </p:nvSpPr>
        <p:spPr>
          <a:xfrm rot="-5400000">
            <a:off x="6807375" y="-988638"/>
            <a:ext cx="1760100" cy="17601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38"/>
          <p:cNvSpPr/>
          <p:nvPr/>
        </p:nvSpPr>
        <p:spPr>
          <a:xfrm flipH="1">
            <a:off x="6541725" y="2040540"/>
            <a:ext cx="2014800" cy="19974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38"/>
          <p:cNvSpPr/>
          <p:nvPr/>
        </p:nvSpPr>
        <p:spPr>
          <a:xfrm rot="5400000">
            <a:off x="6928450" y="26210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72" name="Google Shape;3572;p38"/>
          <p:cNvCxnSpPr>
            <a:stCxn id="3573" idx="2"/>
          </p:cNvCxnSpPr>
          <p:nvPr/>
        </p:nvCxnSpPr>
        <p:spPr>
          <a:xfrm>
            <a:off x="8848000" y="22202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4" name="Google Shape;3574;p38"/>
          <p:cNvSpPr/>
          <p:nvPr/>
        </p:nvSpPr>
        <p:spPr>
          <a:xfrm rot="5400000">
            <a:off x="8551300" y="34109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38"/>
          <p:cNvSpPr/>
          <p:nvPr/>
        </p:nvSpPr>
        <p:spPr>
          <a:xfrm rot="5400000">
            <a:off x="8551300" y="28175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38"/>
          <p:cNvSpPr/>
          <p:nvPr/>
        </p:nvSpPr>
        <p:spPr>
          <a:xfrm rot="5400000">
            <a:off x="8551300" y="22241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/>
          <p:nvPr/>
        </p:nvSpPr>
        <p:spPr>
          <a:xfrm rot="5400000">
            <a:off x="8029600" y="4750475"/>
            <a:ext cx="1634100" cy="5961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38"/>
          <p:cNvSpPr/>
          <p:nvPr/>
        </p:nvSpPr>
        <p:spPr>
          <a:xfrm rot="5400000">
            <a:off x="8620150" y="42767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38"/>
          <p:cNvSpPr/>
          <p:nvPr/>
        </p:nvSpPr>
        <p:spPr>
          <a:xfrm rot="5400000">
            <a:off x="8551300" y="42291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38"/>
          <p:cNvSpPr/>
          <p:nvPr/>
        </p:nvSpPr>
        <p:spPr>
          <a:xfrm flipH="1">
            <a:off x="6533775" y="2089263"/>
            <a:ext cx="2014800" cy="1952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38"/>
          <p:cNvSpPr/>
          <p:nvPr/>
        </p:nvSpPr>
        <p:spPr>
          <a:xfrm flipH="1">
            <a:off x="7097477" y="2601100"/>
            <a:ext cx="887400" cy="87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1" name="Google Shape;3581;p38"/>
          <p:cNvCxnSpPr/>
          <p:nvPr/>
        </p:nvCxnSpPr>
        <p:spPr>
          <a:xfrm rot="10800000">
            <a:off x="4244317" y="51875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2" name="Google Shape;3582;p38"/>
          <p:cNvSpPr/>
          <p:nvPr/>
        </p:nvSpPr>
        <p:spPr>
          <a:xfrm rot="-5400000" flipH="1">
            <a:off x="7103475" y="4736675"/>
            <a:ext cx="875400" cy="863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83" name="Google Shape;3583;p38"/>
          <p:cNvCxnSpPr>
            <a:stCxn id="3579" idx="2"/>
            <a:endCxn id="3579" idx="4"/>
          </p:cNvCxnSpPr>
          <p:nvPr/>
        </p:nvCxnSpPr>
        <p:spPr>
          <a:xfrm rot="10800000">
            <a:off x="6533775" y="4041663"/>
            <a:ext cx="2014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84" name="Google Shape;3584;p38"/>
          <p:cNvSpPr/>
          <p:nvPr/>
        </p:nvSpPr>
        <p:spPr>
          <a:xfrm>
            <a:off x="720000" y="819150"/>
            <a:ext cx="5813700" cy="379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EAA2-05F6-4F1F-8C4D-D8E610C2BC22}" type="datetimeFigureOut">
              <a:rPr lang="id-ID" smtClean="0"/>
              <a:pPr/>
              <a:t>08/09/2021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A96C-D6D2-4DF9-AB45-1B1C38F2C7E7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7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6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2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"/>
          <p:cNvSpPr/>
          <p:nvPr/>
        </p:nvSpPr>
        <p:spPr>
          <a:xfrm rot="5400000">
            <a:off x="905071" y="-47938"/>
            <a:ext cx="899400" cy="1011600"/>
          </a:xfrm>
          <a:prstGeom prst="pie">
            <a:avLst>
              <a:gd name="adj1" fmla="val 5362061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7"/>
          <p:cNvSpPr/>
          <p:nvPr/>
        </p:nvSpPr>
        <p:spPr>
          <a:xfrm rot="10800000">
            <a:off x="1829083" y="-10700"/>
            <a:ext cx="2264100" cy="4515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7"/>
          <p:cNvSpPr/>
          <p:nvPr/>
        </p:nvSpPr>
        <p:spPr>
          <a:xfrm rot="-5400000">
            <a:off x="3021489" y="-2428"/>
            <a:ext cx="441900" cy="4362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7"/>
          <p:cNvSpPr/>
          <p:nvPr/>
        </p:nvSpPr>
        <p:spPr>
          <a:xfrm rot="-5400000">
            <a:off x="2139723" y="-2428"/>
            <a:ext cx="441900" cy="43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 rot="-5400000">
            <a:off x="-15975" y="-107"/>
            <a:ext cx="451500" cy="445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 rot="-5400000">
            <a:off x="429748" y="-2904"/>
            <a:ext cx="451500" cy="445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 flipH="1">
            <a:off x="5860600" y="-30850"/>
            <a:ext cx="1614000" cy="4794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 rot="-5400000">
            <a:off x="7474596" y="-837065"/>
            <a:ext cx="1662900" cy="1662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 rot="-5400000">
            <a:off x="7725960" y="-585928"/>
            <a:ext cx="1160400" cy="11604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 rot="-5400000">
            <a:off x="8017240" y="-294606"/>
            <a:ext cx="577800" cy="5778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 rot="5400000">
            <a:off x="7471900" y="-843950"/>
            <a:ext cx="1668600" cy="16770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 rot="-5400000">
            <a:off x="7798927" y="-546954"/>
            <a:ext cx="1013700" cy="10137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4244333" y="4608575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 flipH="1">
            <a:off x="7692525" y="2876550"/>
            <a:ext cx="864000" cy="856500"/>
          </a:xfrm>
          <a:prstGeom prst="rect">
            <a:avLst/>
          </a:prstGeom>
          <a:solidFill>
            <a:srgbClr val="FBBE1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7"/>
          <p:cNvGrpSpPr/>
          <p:nvPr/>
        </p:nvGrpSpPr>
        <p:grpSpPr>
          <a:xfrm>
            <a:off x="-13133" y="18224"/>
            <a:ext cx="9144182" cy="5148055"/>
            <a:chOff x="-170" y="-1888"/>
            <a:chExt cx="9144182" cy="5148055"/>
          </a:xfrm>
        </p:grpSpPr>
        <p:sp>
          <p:nvSpPr>
            <p:cNvPr id="536" name="Google Shape;536;p7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7" name="Google Shape;537;p7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8" name="Google Shape;538;p7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39" name="Google Shape;539;p7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0" name="Google Shape;540;p7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1" name="Google Shape;541;p7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2" name="Google Shape;542;p7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3" name="Google Shape;543;p7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4" name="Google Shape;544;p7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5" name="Google Shape;545;p7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6" name="Google Shape;546;p7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7" name="Google Shape;547;p7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8" name="Google Shape;548;p7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49" name="Google Shape;549;p7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0" name="Google Shape;550;p7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1" name="Google Shape;551;p7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2" name="Google Shape;552;p7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3" name="Google Shape;553;p7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4" name="Google Shape;554;p7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5" name="Google Shape;555;p7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6" name="Google Shape;556;p7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7" name="Google Shape;557;p7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8" name="Google Shape;558;p7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59" name="Google Shape;559;p7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0" name="Google Shape;560;p7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1" name="Google Shape;561;p7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2" name="Google Shape;562;p7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3" name="Google Shape;563;p7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4" name="Google Shape;564;p7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5" name="Google Shape;565;p7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6" name="Google Shape;566;p7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7" name="Google Shape;567;p7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8" name="Google Shape;568;p7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69" name="Google Shape;569;p7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0" name="Google Shape;570;p7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1" name="Google Shape;571;p7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2" name="Google Shape;572;p7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3" name="Google Shape;573;p7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4" name="Google Shape;574;p7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5" name="Google Shape;575;p7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6" name="Google Shape;576;p7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7" name="Google Shape;577;p7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8" name="Google Shape;578;p7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79" name="Google Shape;579;p7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0" name="Google Shape;580;p7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1" name="Google Shape;581;p7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2" name="Google Shape;582;p7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3" name="Google Shape;583;p7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4" name="Google Shape;584;p7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585" name="Google Shape;585;p7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586" name="Google Shape;586;p7"/>
          <p:cNvSpPr/>
          <p:nvPr/>
        </p:nvSpPr>
        <p:spPr>
          <a:xfrm rot="5400000">
            <a:off x="6928450" y="2316275"/>
            <a:ext cx="3839100" cy="593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7" name="Google Shape;587;p7"/>
          <p:cNvCxnSpPr>
            <a:stCxn id="588" idx="2"/>
          </p:cNvCxnSpPr>
          <p:nvPr/>
        </p:nvCxnSpPr>
        <p:spPr>
          <a:xfrm>
            <a:off x="8848000" y="1915490"/>
            <a:ext cx="0" cy="2398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9" name="Google Shape;589;p7"/>
          <p:cNvSpPr/>
          <p:nvPr/>
        </p:nvSpPr>
        <p:spPr>
          <a:xfrm rot="5400000">
            <a:off x="8551300" y="310619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7"/>
          <p:cNvSpPr/>
          <p:nvPr/>
        </p:nvSpPr>
        <p:spPr>
          <a:xfrm rot="5400000">
            <a:off x="8551300" y="251279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7"/>
          <p:cNvSpPr/>
          <p:nvPr/>
        </p:nvSpPr>
        <p:spPr>
          <a:xfrm rot="5400000">
            <a:off x="8551300" y="191939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7"/>
          <p:cNvSpPr/>
          <p:nvPr/>
        </p:nvSpPr>
        <p:spPr>
          <a:xfrm rot="5400000">
            <a:off x="8029750" y="4445851"/>
            <a:ext cx="1636500" cy="59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"/>
          <p:cNvSpPr/>
          <p:nvPr/>
        </p:nvSpPr>
        <p:spPr>
          <a:xfrm rot="5400000">
            <a:off x="8620150" y="397192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7"/>
          <p:cNvSpPr/>
          <p:nvPr/>
        </p:nvSpPr>
        <p:spPr>
          <a:xfrm rot="5400000">
            <a:off x="8551300" y="392430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7"/>
          <p:cNvGrpSpPr/>
          <p:nvPr/>
        </p:nvGrpSpPr>
        <p:grpSpPr>
          <a:xfrm>
            <a:off x="4155275" y="126925"/>
            <a:ext cx="1969850" cy="191750"/>
            <a:chOff x="1454525" y="7080325"/>
            <a:chExt cx="1969850" cy="191750"/>
          </a:xfrm>
        </p:grpSpPr>
        <p:sp>
          <p:nvSpPr>
            <p:cNvPr id="595" name="Google Shape;595;p7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7"/>
          <p:cNvSpPr/>
          <p:nvPr/>
        </p:nvSpPr>
        <p:spPr>
          <a:xfrm flipH="1">
            <a:off x="7684575" y="2899700"/>
            <a:ext cx="864000" cy="8373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"/>
          <p:cNvSpPr/>
          <p:nvPr/>
        </p:nvSpPr>
        <p:spPr>
          <a:xfrm flipH="1">
            <a:off x="7827426" y="2982657"/>
            <a:ext cx="594000" cy="586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5" name="Google Shape;625;p7"/>
          <p:cNvCxnSpPr/>
          <p:nvPr/>
        </p:nvCxnSpPr>
        <p:spPr>
          <a:xfrm rot="10800000">
            <a:off x="4244317" y="4882775"/>
            <a:ext cx="4256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6" name="Google Shape;626;p7"/>
          <p:cNvSpPr/>
          <p:nvPr/>
        </p:nvSpPr>
        <p:spPr>
          <a:xfrm rot="-5400000" flipH="1">
            <a:off x="6056025" y="4629125"/>
            <a:ext cx="514200" cy="5073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"/>
          <p:cNvSpPr/>
          <p:nvPr/>
        </p:nvSpPr>
        <p:spPr>
          <a:xfrm rot="-5400000" flipH="1">
            <a:off x="4686313" y="4632425"/>
            <a:ext cx="507300" cy="50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"/>
          <p:cNvSpPr/>
          <p:nvPr/>
        </p:nvSpPr>
        <p:spPr>
          <a:xfrm rot="-5400000" flipH="1">
            <a:off x="7684825" y="4271525"/>
            <a:ext cx="875400" cy="86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9" name="Google Shape;629;p7"/>
          <p:cNvCxnSpPr>
            <a:stCxn id="623" idx="2"/>
          </p:cNvCxnSpPr>
          <p:nvPr/>
        </p:nvCxnSpPr>
        <p:spPr>
          <a:xfrm rot="10800000">
            <a:off x="7712475" y="3735800"/>
            <a:ext cx="836100" cy="1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"/>
          <p:cNvSpPr/>
          <p:nvPr/>
        </p:nvSpPr>
        <p:spPr>
          <a:xfrm rot="-5400000" flipH="1">
            <a:off x="-34500" y="4612925"/>
            <a:ext cx="537000" cy="5298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7"/>
          <p:cNvSpPr/>
          <p:nvPr/>
        </p:nvSpPr>
        <p:spPr>
          <a:xfrm flipH="1">
            <a:off x="1089325" y="4270633"/>
            <a:ext cx="2084700" cy="875400"/>
          </a:xfrm>
          <a:prstGeom prst="rtTriangle">
            <a:avLst/>
          </a:prstGeom>
          <a:gradFill>
            <a:gsLst>
              <a:gs pos="0">
                <a:schemeClr val="accent2">
                  <a:alpha val="37500"/>
                </a:schemeClr>
              </a:gs>
              <a:gs pos="100000">
                <a:srgbClr val="FFFFFF">
                  <a:alpha val="0"/>
                  <a:alpha val="3750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"/>
          <p:cNvSpPr/>
          <p:nvPr/>
        </p:nvSpPr>
        <p:spPr>
          <a:xfrm rot="-5400000" flipH="1">
            <a:off x="495300" y="4616250"/>
            <a:ext cx="537000" cy="529800"/>
          </a:xfrm>
          <a:prstGeom prst="ellipse">
            <a:avLst/>
          </a:prstGeom>
          <a:solidFill>
            <a:srgbClr val="F8B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"/>
          <p:cNvSpPr/>
          <p:nvPr/>
        </p:nvSpPr>
        <p:spPr>
          <a:xfrm rot="-5400000" flipH="1">
            <a:off x="3166525" y="4036775"/>
            <a:ext cx="1127700" cy="111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"/>
          <p:cNvSpPr/>
          <p:nvPr/>
        </p:nvSpPr>
        <p:spPr>
          <a:xfrm rot="10800000" flipH="1">
            <a:off x="1034150" y="4609638"/>
            <a:ext cx="2084700" cy="537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5" name="Google Shape;635;p7"/>
          <p:cNvCxnSpPr>
            <a:endCxn id="634" idx="0"/>
          </p:cNvCxnSpPr>
          <p:nvPr/>
        </p:nvCxnSpPr>
        <p:spPr>
          <a:xfrm flipH="1">
            <a:off x="1034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6" name="Google Shape;636;p7"/>
          <p:cNvSpPr/>
          <p:nvPr/>
        </p:nvSpPr>
        <p:spPr>
          <a:xfrm>
            <a:off x="0" y="545800"/>
            <a:ext cx="7738200" cy="4083600"/>
          </a:xfrm>
          <a:prstGeom prst="roundRect">
            <a:avLst>
              <a:gd name="adj" fmla="val 4665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"/>
          <p:cNvSpPr/>
          <p:nvPr/>
        </p:nvSpPr>
        <p:spPr>
          <a:xfrm>
            <a:off x="-297175" y="437050"/>
            <a:ext cx="79743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"/>
          <p:cNvSpPr/>
          <p:nvPr/>
        </p:nvSpPr>
        <p:spPr>
          <a:xfrm rot="10800000">
            <a:off x="7234875" y="5059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7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7"/>
          <p:cNvSpPr/>
          <p:nvPr/>
        </p:nvSpPr>
        <p:spPr>
          <a:xfrm rot="10800000">
            <a:off x="7144800" y="4370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7"/>
          <p:cNvSpPr txBox="1">
            <a:spLocks noGrp="1"/>
          </p:cNvSpPr>
          <p:nvPr>
            <p:ph type="subTitle" idx="1"/>
          </p:nvPr>
        </p:nvSpPr>
        <p:spPr>
          <a:xfrm>
            <a:off x="713225" y="1526600"/>
            <a:ext cx="5412000" cy="25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"/>
          <p:cNvSpPr/>
          <p:nvPr/>
        </p:nvSpPr>
        <p:spPr>
          <a:xfrm rot="5400000" flipH="1">
            <a:off x="3871575" y="1061700"/>
            <a:ext cx="4101300" cy="4100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 rot="5400000" flipH="1">
            <a:off x="4856550" y="2594750"/>
            <a:ext cx="2158200" cy="21576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 flipH="1">
            <a:off x="13317" y="18224"/>
            <a:ext cx="9144182" cy="5148055"/>
            <a:chOff x="-170" y="-1888"/>
            <a:chExt cx="9144182" cy="5148055"/>
          </a:xfrm>
        </p:grpSpPr>
        <p:sp>
          <p:nvSpPr>
            <p:cNvPr id="646" name="Google Shape;646;p8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7" name="Google Shape;647;p8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8" name="Google Shape;648;p8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49" name="Google Shape;649;p8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0" name="Google Shape;650;p8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1" name="Google Shape;651;p8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2" name="Google Shape;652;p8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3" name="Google Shape;653;p8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4" name="Google Shape;654;p8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5" name="Google Shape;655;p8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6" name="Google Shape;656;p8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7" name="Google Shape;657;p8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8" name="Google Shape;658;p8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59" name="Google Shape;659;p8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0" name="Google Shape;660;p8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1" name="Google Shape;661;p8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2" name="Google Shape;662;p8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3" name="Google Shape;663;p8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4" name="Google Shape;664;p8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5" name="Google Shape;665;p8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6" name="Google Shape;666;p8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7" name="Google Shape;667;p8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8" name="Google Shape;668;p8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69" name="Google Shape;669;p8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0" name="Google Shape;670;p8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1" name="Google Shape;671;p8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2" name="Google Shape;672;p8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3" name="Google Shape;673;p8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4" name="Google Shape;674;p8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5" name="Google Shape;675;p8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6" name="Google Shape;676;p8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7" name="Google Shape;677;p8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8" name="Google Shape;678;p8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79" name="Google Shape;679;p8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0" name="Google Shape;680;p8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1" name="Google Shape;681;p8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2" name="Google Shape;682;p8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3" name="Google Shape;683;p8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4" name="Google Shape;684;p8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5" name="Google Shape;685;p8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6" name="Google Shape;686;p8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7" name="Google Shape;687;p8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8" name="Google Shape;688;p8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89" name="Google Shape;689;p8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0" name="Google Shape;690;p8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1" name="Google Shape;691;p8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2" name="Google Shape;692;p8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3" name="Google Shape;693;p8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4" name="Google Shape;694;p8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695" name="Google Shape;695;p8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696" name="Google Shape;696;p8"/>
          <p:cNvSpPr/>
          <p:nvPr/>
        </p:nvSpPr>
        <p:spPr>
          <a:xfrm flipH="1">
            <a:off x="646566" y="-12450"/>
            <a:ext cx="8232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8"/>
          <p:cNvSpPr/>
          <p:nvPr/>
        </p:nvSpPr>
        <p:spPr>
          <a:xfrm>
            <a:off x="3973225" y="476900"/>
            <a:ext cx="5170500" cy="28365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8"/>
          <p:cNvSpPr/>
          <p:nvPr/>
        </p:nvSpPr>
        <p:spPr>
          <a:xfrm flipH="1">
            <a:off x="2375416" y="530550"/>
            <a:ext cx="1597800" cy="1611900"/>
          </a:xfrm>
          <a:prstGeom prst="round2SameRect">
            <a:avLst>
              <a:gd name="adj1" fmla="val 50000"/>
              <a:gd name="adj2" fmla="val 208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"/>
          <p:cNvSpPr/>
          <p:nvPr/>
        </p:nvSpPr>
        <p:spPr>
          <a:xfrm flipH="1">
            <a:off x="2370716" y="1819950"/>
            <a:ext cx="1597800" cy="15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8"/>
          <p:cNvSpPr/>
          <p:nvPr/>
        </p:nvSpPr>
        <p:spPr>
          <a:xfrm flipH="1">
            <a:off x="2249616" y="1652700"/>
            <a:ext cx="1719000" cy="16119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8"/>
          <p:cNvSpPr/>
          <p:nvPr/>
        </p:nvSpPr>
        <p:spPr>
          <a:xfrm flipH="1">
            <a:off x="3462591" y="32706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"/>
          <p:cNvSpPr/>
          <p:nvPr/>
        </p:nvSpPr>
        <p:spPr>
          <a:xfrm rot="5400000" flipH="1">
            <a:off x="1197441" y="2699950"/>
            <a:ext cx="1812600" cy="3508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8"/>
          <p:cNvSpPr/>
          <p:nvPr/>
        </p:nvSpPr>
        <p:spPr>
          <a:xfrm flipH="1">
            <a:off x="-3299299" y="-13572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8"/>
          <p:cNvSpPr/>
          <p:nvPr/>
        </p:nvSpPr>
        <p:spPr>
          <a:xfrm flipH="1">
            <a:off x="-3319481" y="-155906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8"/>
          <p:cNvSpPr/>
          <p:nvPr/>
        </p:nvSpPr>
        <p:spPr>
          <a:xfrm flipH="1">
            <a:off x="-3470025" y="-306450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8"/>
          <p:cNvSpPr/>
          <p:nvPr/>
        </p:nvSpPr>
        <p:spPr>
          <a:xfrm flipH="1">
            <a:off x="-3376218" y="-259392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"/>
          <p:cNvSpPr/>
          <p:nvPr/>
        </p:nvSpPr>
        <p:spPr>
          <a:xfrm flipH="1">
            <a:off x="-3095622" y="67953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8"/>
          <p:cNvSpPr/>
          <p:nvPr/>
        </p:nvSpPr>
        <p:spPr>
          <a:xfrm flipH="1">
            <a:off x="-2971850" y="191725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8"/>
          <p:cNvSpPr/>
          <p:nvPr/>
        </p:nvSpPr>
        <p:spPr>
          <a:xfrm flipH="1">
            <a:off x="-2869703" y="293872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"/>
          <p:cNvSpPr/>
          <p:nvPr/>
        </p:nvSpPr>
        <p:spPr>
          <a:xfrm flipH="1">
            <a:off x="-2612892" y="550682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8"/>
          <p:cNvSpPr/>
          <p:nvPr/>
        </p:nvSpPr>
        <p:spPr>
          <a:xfrm flipH="1">
            <a:off x="2648518" y="2001689"/>
            <a:ext cx="1042200" cy="10287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"/>
          <p:cNvSpPr/>
          <p:nvPr/>
        </p:nvSpPr>
        <p:spPr>
          <a:xfrm rot="-5400000" flipH="1">
            <a:off x="2716492" y="550350"/>
            <a:ext cx="380700" cy="21516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"/>
          <p:cNvSpPr/>
          <p:nvPr/>
        </p:nvSpPr>
        <p:spPr>
          <a:xfrm flipH="1">
            <a:off x="1825478" y="14323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8"/>
          <p:cNvSpPr/>
          <p:nvPr/>
        </p:nvSpPr>
        <p:spPr>
          <a:xfrm rot="5400000" flipH="1">
            <a:off x="-810384" y="2564075"/>
            <a:ext cx="380700" cy="35982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8"/>
          <p:cNvSpPr/>
          <p:nvPr/>
        </p:nvSpPr>
        <p:spPr>
          <a:xfrm rot="10800000" flipH="1">
            <a:off x="792241" y="416937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8"/>
          <p:cNvGrpSpPr/>
          <p:nvPr/>
        </p:nvGrpSpPr>
        <p:grpSpPr>
          <a:xfrm rot="10800000" flipH="1">
            <a:off x="1628966" y="4595938"/>
            <a:ext cx="1969850" cy="191750"/>
            <a:chOff x="1454525" y="7080325"/>
            <a:chExt cx="1969850" cy="191750"/>
          </a:xfrm>
        </p:grpSpPr>
        <p:sp>
          <p:nvSpPr>
            <p:cNvPr id="717" name="Google Shape;717;p8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8"/>
          <p:cNvSpPr/>
          <p:nvPr/>
        </p:nvSpPr>
        <p:spPr>
          <a:xfrm rot="712991" flipH="1">
            <a:off x="811215" y="555858"/>
            <a:ext cx="323431" cy="320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"/>
          <p:cNvSpPr/>
          <p:nvPr/>
        </p:nvSpPr>
        <p:spPr>
          <a:xfrm rot="712991" flipH="1">
            <a:off x="554323" y="361792"/>
            <a:ext cx="323431" cy="320017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"/>
          <p:cNvSpPr/>
          <p:nvPr/>
        </p:nvSpPr>
        <p:spPr>
          <a:xfrm rot="712991" flipH="1">
            <a:off x="272132" y="203120"/>
            <a:ext cx="323431" cy="320017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8" name="Google Shape;748;p8"/>
          <p:cNvCxnSpPr/>
          <p:nvPr/>
        </p:nvCxnSpPr>
        <p:spPr>
          <a:xfrm rot="10800000">
            <a:off x="2068241" y="3271725"/>
            <a:ext cx="190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9" name="Google Shape;749;p8"/>
          <p:cNvSpPr/>
          <p:nvPr/>
        </p:nvSpPr>
        <p:spPr>
          <a:xfrm rot="10800000" flipH="1">
            <a:off x="3510216" y="33395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"/>
          <p:cNvSpPr/>
          <p:nvPr/>
        </p:nvSpPr>
        <p:spPr>
          <a:xfrm rot="10800000" flipH="1">
            <a:off x="3462591" y="32706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"/>
          <p:cNvSpPr/>
          <p:nvPr/>
        </p:nvSpPr>
        <p:spPr>
          <a:xfrm flipH="1">
            <a:off x="2443491" y="-54025"/>
            <a:ext cx="6900900" cy="59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2" name="Google Shape;752;p8"/>
          <p:cNvCxnSpPr/>
          <p:nvPr/>
        </p:nvCxnSpPr>
        <p:spPr>
          <a:xfrm rot="10800000">
            <a:off x="2540016" y="242400"/>
            <a:ext cx="69282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3" name="Google Shape;753;p8"/>
          <p:cNvSpPr/>
          <p:nvPr/>
        </p:nvSpPr>
        <p:spPr>
          <a:xfrm flipH="1">
            <a:off x="2443491" y="-50120"/>
            <a:ext cx="593400" cy="58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8"/>
          <p:cNvSpPr/>
          <p:nvPr/>
        </p:nvSpPr>
        <p:spPr>
          <a:xfrm flipH="1">
            <a:off x="3036891" y="-50120"/>
            <a:ext cx="593400" cy="5856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8"/>
          <p:cNvSpPr/>
          <p:nvPr/>
        </p:nvSpPr>
        <p:spPr>
          <a:xfrm flipH="1">
            <a:off x="3630291" y="-46220"/>
            <a:ext cx="593400" cy="5856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8"/>
          <p:cNvSpPr/>
          <p:nvPr/>
        </p:nvSpPr>
        <p:spPr>
          <a:xfrm flipH="1">
            <a:off x="1964166" y="3160584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8"/>
          <p:cNvSpPr/>
          <p:nvPr/>
        </p:nvSpPr>
        <p:spPr>
          <a:xfrm rot="-5400000" flipH="1">
            <a:off x="-2230605" y="974001"/>
            <a:ext cx="3240900" cy="32409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68750"/>
            </a:srgbClr>
          </a:solidFill>
          <a:ln>
            <a:noFill/>
          </a:ln>
          <a:effectLst>
            <a:reflection endPos="35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8"/>
          <p:cNvSpPr/>
          <p:nvPr/>
        </p:nvSpPr>
        <p:spPr>
          <a:xfrm rot="-5400000" flipH="1">
            <a:off x="-1740738" y="1463867"/>
            <a:ext cx="2261100" cy="2261100"/>
          </a:xfrm>
          <a:prstGeom prst="pie">
            <a:avLst>
              <a:gd name="adj1" fmla="val 5393868"/>
              <a:gd name="adj2" fmla="val 1618690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"/>
          <p:cNvSpPr/>
          <p:nvPr/>
        </p:nvSpPr>
        <p:spPr>
          <a:xfrm rot="5400000" flipH="1">
            <a:off x="-2311409" y="800099"/>
            <a:ext cx="3486600" cy="3505500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0" name="Google Shape;760;p8"/>
          <p:cNvCxnSpPr>
            <a:endCxn id="757" idx="3"/>
          </p:cNvCxnSpPr>
          <p:nvPr/>
        </p:nvCxnSpPr>
        <p:spPr>
          <a:xfrm rot="10800000">
            <a:off x="-2230605" y="2594451"/>
            <a:ext cx="3240900" cy="72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1" name="Google Shape;761;p8"/>
          <p:cNvSpPr txBox="1">
            <a:spLocks noGrp="1"/>
          </p:cNvSpPr>
          <p:nvPr>
            <p:ph type="title"/>
          </p:nvPr>
        </p:nvSpPr>
        <p:spPr>
          <a:xfrm>
            <a:off x="3965925" y="535475"/>
            <a:ext cx="4464900" cy="27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762" name="Google Shape;762;p8"/>
          <p:cNvSpPr/>
          <p:nvPr/>
        </p:nvSpPr>
        <p:spPr>
          <a:xfrm flipH="1">
            <a:off x="6452325" y="3864050"/>
            <a:ext cx="2752800" cy="1276500"/>
          </a:xfrm>
          <a:prstGeom prst="rtTriangle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1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846" name="Google Shape;846;p11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7" name="Google Shape;847;p11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8" name="Google Shape;848;p11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49" name="Google Shape;849;p11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0" name="Google Shape;850;p11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1" name="Google Shape;851;p11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2" name="Google Shape;852;p11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3" name="Google Shape;853;p11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4" name="Google Shape;854;p11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5" name="Google Shape;855;p11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6" name="Google Shape;856;p11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7" name="Google Shape;857;p11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8" name="Google Shape;858;p11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59" name="Google Shape;859;p11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0" name="Google Shape;860;p11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1" name="Google Shape;861;p11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2" name="Google Shape;862;p11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3" name="Google Shape;863;p11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4" name="Google Shape;864;p11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5" name="Google Shape;865;p11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6" name="Google Shape;866;p11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7" name="Google Shape;867;p11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8" name="Google Shape;868;p11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69" name="Google Shape;869;p11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0" name="Google Shape;870;p11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1" name="Google Shape;871;p11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2" name="Google Shape;872;p11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3" name="Google Shape;873;p11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4" name="Google Shape;874;p11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5" name="Google Shape;875;p11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6" name="Google Shape;876;p11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7" name="Google Shape;877;p11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8" name="Google Shape;878;p11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79" name="Google Shape;879;p11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0" name="Google Shape;880;p11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1" name="Google Shape;881;p11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2" name="Google Shape;882;p11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3" name="Google Shape;883;p11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4" name="Google Shape;884;p11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5" name="Google Shape;885;p11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6" name="Google Shape;886;p11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7" name="Google Shape;887;p11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8" name="Google Shape;888;p11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89" name="Google Shape;889;p11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0" name="Google Shape;890;p11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1" name="Google Shape;891;p11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2" name="Google Shape;892;p11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3" name="Google Shape;893;p11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4" name="Google Shape;894;p11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895" name="Google Shape;895;p11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896" name="Google Shape;896;p11"/>
          <p:cNvSpPr/>
          <p:nvPr/>
        </p:nvSpPr>
        <p:spPr>
          <a:xfrm>
            <a:off x="525" y="1799325"/>
            <a:ext cx="1028100" cy="25515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1"/>
          <p:cNvSpPr/>
          <p:nvPr/>
        </p:nvSpPr>
        <p:spPr>
          <a:xfrm>
            <a:off x="525" y="-75"/>
            <a:ext cx="3321900" cy="14448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1"/>
          <p:cNvSpPr/>
          <p:nvPr/>
        </p:nvSpPr>
        <p:spPr>
          <a:xfrm>
            <a:off x="1890151" y="-123349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1"/>
          <p:cNvSpPr/>
          <p:nvPr/>
        </p:nvSpPr>
        <p:spPr>
          <a:xfrm>
            <a:off x="8124900" y="2866650"/>
            <a:ext cx="1079400" cy="2276700"/>
          </a:xfrm>
          <a:prstGeom prst="rect">
            <a:avLst/>
          </a:prstGeom>
          <a:solidFill>
            <a:srgbClr val="FBBE18">
              <a:alpha val="52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1"/>
          <p:cNvSpPr/>
          <p:nvPr/>
        </p:nvSpPr>
        <p:spPr>
          <a:xfrm rot="-5400000">
            <a:off x="6698675" y="-1309375"/>
            <a:ext cx="2564700" cy="2573400"/>
          </a:xfrm>
          <a:prstGeom prst="pie">
            <a:avLst>
              <a:gd name="adj1" fmla="val 5393868"/>
              <a:gd name="adj2" fmla="val 16186904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1"/>
          <p:cNvSpPr/>
          <p:nvPr/>
        </p:nvSpPr>
        <p:spPr>
          <a:xfrm>
            <a:off x="8124800" y="1259675"/>
            <a:ext cx="1079400" cy="1603500"/>
          </a:xfrm>
          <a:prstGeom prst="rect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1"/>
          <p:cNvSpPr/>
          <p:nvPr/>
        </p:nvSpPr>
        <p:spPr>
          <a:xfrm>
            <a:off x="1869969" y="-143531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"/>
          <p:cNvSpPr/>
          <p:nvPr/>
        </p:nvSpPr>
        <p:spPr>
          <a:xfrm>
            <a:off x="1719425" y="-294075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1"/>
          <p:cNvSpPr/>
          <p:nvPr/>
        </p:nvSpPr>
        <p:spPr>
          <a:xfrm>
            <a:off x="1813232" y="-247017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1"/>
          <p:cNvSpPr/>
          <p:nvPr/>
        </p:nvSpPr>
        <p:spPr>
          <a:xfrm>
            <a:off x="2093829" y="80328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1"/>
          <p:cNvSpPr/>
          <p:nvPr/>
        </p:nvSpPr>
        <p:spPr>
          <a:xfrm>
            <a:off x="2217600" y="204100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1"/>
          <p:cNvSpPr/>
          <p:nvPr/>
        </p:nvSpPr>
        <p:spPr>
          <a:xfrm>
            <a:off x="2319747" y="306247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1"/>
          <p:cNvSpPr/>
          <p:nvPr/>
        </p:nvSpPr>
        <p:spPr>
          <a:xfrm>
            <a:off x="2576558" y="563057"/>
            <a:ext cx="4005376" cy="400537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11"/>
          <p:cNvGrpSpPr/>
          <p:nvPr/>
        </p:nvGrpSpPr>
        <p:grpSpPr>
          <a:xfrm>
            <a:off x="105400" y="571350"/>
            <a:ext cx="1969850" cy="191750"/>
            <a:chOff x="1454525" y="7080325"/>
            <a:chExt cx="1969850" cy="191750"/>
          </a:xfrm>
        </p:grpSpPr>
        <p:sp>
          <p:nvSpPr>
            <p:cNvPr id="910" name="Google Shape;910;p11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" name="Google Shape;938;p11"/>
          <p:cNvSpPr/>
          <p:nvPr/>
        </p:nvSpPr>
        <p:spPr>
          <a:xfrm>
            <a:off x="6469025" y="539496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1"/>
          <p:cNvSpPr/>
          <p:nvPr/>
        </p:nvSpPr>
        <p:spPr>
          <a:xfrm>
            <a:off x="1719425" y="268945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1"/>
          <p:cNvSpPr/>
          <p:nvPr/>
        </p:nvSpPr>
        <p:spPr>
          <a:xfrm>
            <a:off x="-18182" y="3768875"/>
            <a:ext cx="3130800" cy="1377300"/>
          </a:xfrm>
          <a:prstGeom prst="rtTriangle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/>
          <p:nvPr/>
        </p:nvSpPr>
        <p:spPr>
          <a:xfrm rot="5400000">
            <a:off x="809588" y="500475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1"/>
          <p:cNvSpPr/>
          <p:nvPr/>
        </p:nvSpPr>
        <p:spPr>
          <a:xfrm>
            <a:off x="1751163" y="1444727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"/>
          <p:cNvSpPr/>
          <p:nvPr/>
        </p:nvSpPr>
        <p:spPr>
          <a:xfrm rot="-5400000">
            <a:off x="8134675" y="1534804"/>
            <a:ext cx="380700" cy="2276100"/>
          </a:xfrm>
          <a:prstGeom prst="round2SameRect">
            <a:avLst>
              <a:gd name="adj1" fmla="val 46388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1"/>
          <p:cNvSpPr/>
          <p:nvPr/>
        </p:nvSpPr>
        <p:spPr>
          <a:xfrm rot="10800000">
            <a:off x="7181400" y="2479052"/>
            <a:ext cx="392400" cy="38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1"/>
          <p:cNvSpPr/>
          <p:nvPr/>
        </p:nvSpPr>
        <p:spPr>
          <a:xfrm>
            <a:off x="3271800" y="276481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1"/>
          <p:cNvSpPr/>
          <p:nvPr/>
        </p:nvSpPr>
        <p:spPr>
          <a:xfrm>
            <a:off x="3563163" y="139505"/>
            <a:ext cx="323700" cy="320100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"/>
          <p:cNvSpPr/>
          <p:nvPr/>
        </p:nvSpPr>
        <p:spPr>
          <a:xfrm>
            <a:off x="3871992" y="42375"/>
            <a:ext cx="323700" cy="320100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1"/>
          <p:cNvSpPr/>
          <p:nvPr/>
        </p:nvSpPr>
        <p:spPr>
          <a:xfrm rot="-5400000">
            <a:off x="7083241" y="-939870"/>
            <a:ext cx="1824300" cy="1824300"/>
          </a:xfrm>
          <a:prstGeom prst="pie">
            <a:avLst>
              <a:gd name="adj1" fmla="val 5393868"/>
              <a:gd name="adj2" fmla="val 16186904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1"/>
          <p:cNvSpPr/>
          <p:nvPr/>
        </p:nvSpPr>
        <p:spPr>
          <a:xfrm rot="8113155">
            <a:off x="6735410" y="3106126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1"/>
          <p:cNvSpPr/>
          <p:nvPr/>
        </p:nvSpPr>
        <p:spPr>
          <a:xfrm rot="8113155">
            <a:off x="6622197" y="3417227"/>
            <a:ext cx="332625" cy="329018"/>
          </a:xfrm>
          <a:prstGeom prst="ellipse">
            <a:avLst/>
          </a:prstGeom>
          <a:solidFill>
            <a:srgbClr val="F8B0AD">
              <a:alpha val="6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1"/>
          <p:cNvSpPr/>
          <p:nvPr/>
        </p:nvSpPr>
        <p:spPr>
          <a:xfrm rot="8113155">
            <a:off x="6467364" y="3711927"/>
            <a:ext cx="332625" cy="329018"/>
          </a:xfrm>
          <a:prstGeom prst="ellipse">
            <a:avLst/>
          </a:prstGeom>
          <a:solidFill>
            <a:srgbClr val="F8B0A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1"/>
          <p:cNvSpPr/>
          <p:nvPr/>
        </p:nvSpPr>
        <p:spPr>
          <a:xfrm>
            <a:off x="1028700" y="1001100"/>
            <a:ext cx="7096200" cy="2836500"/>
          </a:xfrm>
          <a:prstGeom prst="roundRect">
            <a:avLst>
              <a:gd name="adj" fmla="val 4802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1"/>
          <p:cNvSpPr/>
          <p:nvPr/>
        </p:nvSpPr>
        <p:spPr>
          <a:xfrm>
            <a:off x="1028625" y="2322850"/>
            <a:ext cx="7096200" cy="1258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"/>
          <p:cNvSpPr/>
          <p:nvPr/>
        </p:nvSpPr>
        <p:spPr>
          <a:xfrm>
            <a:off x="727250" y="3572175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11"/>
          <p:cNvGrpSpPr/>
          <p:nvPr/>
        </p:nvGrpSpPr>
        <p:grpSpPr>
          <a:xfrm>
            <a:off x="727250" y="3572175"/>
            <a:ext cx="7704000" cy="593400"/>
            <a:chOff x="727250" y="4105575"/>
            <a:chExt cx="7704000" cy="593400"/>
          </a:xfrm>
        </p:grpSpPr>
        <p:sp>
          <p:nvSpPr>
            <p:cNvPr id="956" name="Google Shape;956;p11"/>
            <p:cNvSpPr/>
            <p:nvPr/>
          </p:nvSpPr>
          <p:spPr>
            <a:xfrm>
              <a:off x="77487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7272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rgbClr val="408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 rot="10800000">
              <a:off x="7927925" y="4174425"/>
              <a:ext cx="455700" cy="45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 rot="10800000">
              <a:off x="7837850" y="4105575"/>
              <a:ext cx="593400" cy="593400"/>
            </a:xfrm>
            <a:prstGeom prst="pie">
              <a:avLst>
                <a:gd name="adj1" fmla="val 5366593"/>
                <a:gd name="adj2" fmla="val 162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11"/>
          <p:cNvSpPr/>
          <p:nvPr/>
        </p:nvSpPr>
        <p:spPr>
          <a:xfrm flipH="1">
            <a:off x="6047475" y="4162225"/>
            <a:ext cx="2083200" cy="981000"/>
          </a:xfrm>
          <a:prstGeom prst="rtTriangle">
            <a:avLst/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001100"/>
            <a:ext cx="7704000" cy="25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2" name="Google Shape;962;p11"/>
          <p:cNvSpPr txBox="1">
            <a:spLocks noGrp="1"/>
          </p:cNvSpPr>
          <p:nvPr>
            <p:ph type="subTitle" idx="1"/>
          </p:nvPr>
        </p:nvSpPr>
        <p:spPr>
          <a:xfrm>
            <a:off x="1233463" y="3572175"/>
            <a:ext cx="667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Montserrat Medium"/>
              <a:buNone/>
              <a:defRPr sz="19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rgbClr val="FFFAEB"/>
        </a:solidFill>
        <a:effectLst/>
      </p:bgPr>
    </p:bg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"/>
          <p:cNvSpPr/>
          <p:nvPr/>
        </p:nvSpPr>
        <p:spPr>
          <a:xfrm rot="-5400000" flipH="1">
            <a:off x="7049875" y="1081750"/>
            <a:ext cx="3476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13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967" name="Google Shape;967;p13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8" name="Google Shape;968;p13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69" name="Google Shape;969;p13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0" name="Google Shape;970;p13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1" name="Google Shape;971;p13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2" name="Google Shape;972;p13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3" name="Google Shape;973;p13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4" name="Google Shape;974;p13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5" name="Google Shape;975;p13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6" name="Google Shape;976;p13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7" name="Google Shape;977;p13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8" name="Google Shape;978;p13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79" name="Google Shape;979;p13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0" name="Google Shape;980;p13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1" name="Google Shape;981;p13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2" name="Google Shape;982;p13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3" name="Google Shape;983;p13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4" name="Google Shape;984;p13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5" name="Google Shape;985;p13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6" name="Google Shape;986;p13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7" name="Google Shape;987;p13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8" name="Google Shape;988;p13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89" name="Google Shape;989;p13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0" name="Google Shape;990;p13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1" name="Google Shape;991;p13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2" name="Google Shape;992;p13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3" name="Google Shape;993;p13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4" name="Google Shape;994;p13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5" name="Google Shape;995;p13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6" name="Google Shape;996;p13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7" name="Google Shape;997;p13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8" name="Google Shape;998;p13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999" name="Google Shape;999;p13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0" name="Google Shape;1000;p13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1" name="Google Shape;1001;p13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2" name="Google Shape;1002;p13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3" name="Google Shape;1003;p13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4" name="Google Shape;1004;p13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5" name="Google Shape;1005;p13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6" name="Google Shape;1006;p13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7" name="Google Shape;1007;p13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8" name="Google Shape;1008;p13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09" name="Google Shape;1009;p13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0" name="Google Shape;1010;p13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1" name="Google Shape;1011;p13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2" name="Google Shape;1012;p13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3" name="Google Shape;1013;p13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4" name="Google Shape;1014;p13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5" name="Google Shape;1015;p13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sp>
          <p:nvSpPr>
            <p:cNvPr id="1016" name="Google Shape;1016;p13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rgbClr val="FBBE18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</p:grpSp>
      <p:sp>
        <p:nvSpPr>
          <p:cNvPr id="1017" name="Google Shape;1017;p13"/>
          <p:cNvSpPr/>
          <p:nvPr/>
        </p:nvSpPr>
        <p:spPr>
          <a:xfrm>
            <a:off x="720000" y="1024150"/>
            <a:ext cx="7704000" cy="35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3"/>
          <p:cNvSpPr/>
          <p:nvPr/>
        </p:nvSpPr>
        <p:spPr>
          <a:xfrm>
            <a:off x="87692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13"/>
          <p:cNvSpPr/>
          <p:nvPr/>
        </p:nvSpPr>
        <p:spPr>
          <a:xfrm>
            <a:off x="876926" y="2945705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13"/>
          <p:cNvSpPr/>
          <p:nvPr/>
        </p:nvSpPr>
        <p:spPr>
          <a:xfrm>
            <a:off x="4686896" y="1240482"/>
            <a:ext cx="1518000" cy="15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"/>
          <p:cNvSpPr/>
          <p:nvPr/>
        </p:nvSpPr>
        <p:spPr>
          <a:xfrm>
            <a:off x="4686896" y="2945705"/>
            <a:ext cx="1518000" cy="15180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3"/>
          <p:cNvSpPr/>
          <p:nvPr/>
        </p:nvSpPr>
        <p:spPr>
          <a:xfrm>
            <a:off x="1014777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3"/>
          <p:cNvSpPr/>
          <p:nvPr/>
        </p:nvSpPr>
        <p:spPr>
          <a:xfrm>
            <a:off x="1083627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subTitle" idx="1"/>
          </p:nvPr>
        </p:nvSpPr>
        <p:spPr>
          <a:xfrm>
            <a:off x="23931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5" name="Google Shape;1025;p13"/>
          <p:cNvSpPr txBox="1">
            <a:spLocks noGrp="1"/>
          </p:cNvSpPr>
          <p:nvPr>
            <p:ph type="title" hasCustomPrompt="1"/>
          </p:nvPr>
        </p:nvSpPr>
        <p:spPr>
          <a:xfrm>
            <a:off x="1181877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26" name="Google Shape;1026;p13"/>
          <p:cNvSpPr txBox="1">
            <a:spLocks noGrp="1"/>
          </p:cNvSpPr>
          <p:nvPr>
            <p:ph type="subTitle" idx="2"/>
          </p:nvPr>
        </p:nvSpPr>
        <p:spPr>
          <a:xfrm>
            <a:off x="62021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ctrTitle" idx="3"/>
          </p:nvPr>
        </p:nvSpPr>
        <p:spPr>
          <a:xfrm>
            <a:off x="23931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4"/>
          </p:nvPr>
        </p:nvSpPr>
        <p:spPr>
          <a:xfrm>
            <a:off x="23931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ctrTitle" idx="5"/>
          </p:nvPr>
        </p:nvSpPr>
        <p:spPr>
          <a:xfrm>
            <a:off x="6202121" y="3208400"/>
            <a:ext cx="21114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subTitle" idx="6"/>
          </p:nvPr>
        </p:nvSpPr>
        <p:spPr>
          <a:xfrm>
            <a:off x="62021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31" name="Google Shape;1031;p13"/>
          <p:cNvSpPr txBox="1">
            <a:spLocks noGrp="1"/>
          </p:cNvSpPr>
          <p:nvPr>
            <p:ph type="ctrTitle" idx="7"/>
          </p:nvPr>
        </p:nvSpPr>
        <p:spPr>
          <a:xfrm>
            <a:off x="23931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ctrTitle" idx="8"/>
          </p:nvPr>
        </p:nvSpPr>
        <p:spPr>
          <a:xfrm>
            <a:off x="62021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bril Fatface"/>
              <a:buNone/>
              <a:defRPr sz="1800">
                <a:solidFill>
                  <a:srgbClr val="5959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3" name="Google Shape;1033;p13"/>
          <p:cNvSpPr/>
          <p:nvPr/>
        </p:nvSpPr>
        <p:spPr>
          <a:xfrm rot="-9261381">
            <a:off x="944910" y="1289661"/>
            <a:ext cx="1409978" cy="1409978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3"/>
          <p:cNvSpPr/>
          <p:nvPr/>
        </p:nvSpPr>
        <p:spPr>
          <a:xfrm>
            <a:off x="876918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3"/>
          <p:cNvSpPr/>
          <p:nvPr/>
        </p:nvSpPr>
        <p:spPr>
          <a:xfrm>
            <a:off x="1014777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3"/>
          <p:cNvSpPr/>
          <p:nvPr/>
        </p:nvSpPr>
        <p:spPr>
          <a:xfrm>
            <a:off x="1083627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13"/>
          <p:cNvSpPr txBox="1">
            <a:spLocks noGrp="1"/>
          </p:cNvSpPr>
          <p:nvPr>
            <p:ph type="title" idx="9" hasCustomPrompt="1"/>
          </p:nvPr>
        </p:nvSpPr>
        <p:spPr>
          <a:xfrm>
            <a:off x="1181877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38" name="Google Shape;1038;p13"/>
          <p:cNvSpPr/>
          <p:nvPr/>
        </p:nvSpPr>
        <p:spPr>
          <a:xfrm rot="-10195228">
            <a:off x="947736" y="2991828"/>
            <a:ext cx="1405594" cy="1405594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3"/>
          <p:cNvSpPr/>
          <p:nvPr/>
        </p:nvSpPr>
        <p:spPr>
          <a:xfrm>
            <a:off x="876918" y="3642305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3"/>
          <p:cNvSpPr/>
          <p:nvPr/>
        </p:nvSpPr>
        <p:spPr>
          <a:xfrm>
            <a:off x="4824746" y="1378332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3"/>
          <p:cNvSpPr/>
          <p:nvPr/>
        </p:nvSpPr>
        <p:spPr>
          <a:xfrm>
            <a:off x="4893596" y="1447182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846" y="1560282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3" name="Google Shape;1043;p13"/>
          <p:cNvSpPr/>
          <p:nvPr/>
        </p:nvSpPr>
        <p:spPr>
          <a:xfrm rot="-8573366">
            <a:off x="4750701" y="1290804"/>
            <a:ext cx="1414092" cy="1414092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3"/>
          <p:cNvSpPr/>
          <p:nvPr/>
        </p:nvSpPr>
        <p:spPr>
          <a:xfrm>
            <a:off x="4688893" y="1922532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3"/>
          <p:cNvSpPr/>
          <p:nvPr/>
        </p:nvSpPr>
        <p:spPr>
          <a:xfrm>
            <a:off x="4824746" y="3083555"/>
            <a:ext cx="1242300" cy="1242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3"/>
          <p:cNvSpPr/>
          <p:nvPr/>
        </p:nvSpPr>
        <p:spPr>
          <a:xfrm>
            <a:off x="4893596" y="3152405"/>
            <a:ext cx="1104600" cy="1104600"/>
          </a:xfrm>
          <a:prstGeom prst="ellipse">
            <a:avLst/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1846" y="3265505"/>
            <a:ext cx="908100" cy="8784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/>
          <p:nvPr/>
        </p:nvSpPr>
        <p:spPr>
          <a:xfrm rot="-6931960">
            <a:off x="4758064" y="3006579"/>
            <a:ext cx="1407341" cy="1407341"/>
          </a:xfrm>
          <a:prstGeom prst="arc">
            <a:avLst>
              <a:gd name="adj1" fmla="val 16200000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4991843" y="3083554"/>
            <a:ext cx="124800" cy="124800"/>
          </a:xfrm>
          <a:prstGeom prst="ellipse">
            <a:avLst/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3"/>
          <p:cNvSpPr/>
          <p:nvPr/>
        </p:nvSpPr>
        <p:spPr>
          <a:xfrm rot="-5400000" flipH="1">
            <a:off x="4670737" y="-46940"/>
            <a:ext cx="927600" cy="104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3"/>
          <p:cNvSpPr/>
          <p:nvPr/>
        </p:nvSpPr>
        <p:spPr>
          <a:xfrm rot="10800000" flipH="1">
            <a:off x="2244363" y="-6259"/>
            <a:ext cx="2386200" cy="4758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54" name="Google Shape;1054;p13"/>
          <p:cNvCxnSpPr>
            <a:endCxn id="1053" idx="3"/>
          </p:cNvCxnSpPr>
          <p:nvPr/>
        </p:nvCxnSpPr>
        <p:spPr>
          <a:xfrm>
            <a:off x="1368063" y="231641"/>
            <a:ext cx="32625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13"/>
          <p:cNvSpPr/>
          <p:nvPr/>
        </p:nvSpPr>
        <p:spPr>
          <a:xfrm rot="5400000" flipH="1">
            <a:off x="2908105" y="2388"/>
            <a:ext cx="465900" cy="4596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3"/>
          <p:cNvSpPr/>
          <p:nvPr/>
        </p:nvSpPr>
        <p:spPr>
          <a:xfrm rot="5400000" flipH="1">
            <a:off x="3837429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3"/>
          <p:cNvSpPr/>
          <p:nvPr/>
        </p:nvSpPr>
        <p:spPr>
          <a:xfrm flipH="1">
            <a:off x="5698204" y="-1065"/>
            <a:ext cx="1809000" cy="4659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3"/>
          <p:cNvSpPr/>
          <p:nvPr/>
        </p:nvSpPr>
        <p:spPr>
          <a:xfrm rot="5400000" flipH="1">
            <a:off x="7968550" y="2388"/>
            <a:ext cx="465900" cy="45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3"/>
          <p:cNvSpPr/>
          <p:nvPr/>
        </p:nvSpPr>
        <p:spPr>
          <a:xfrm rot="10800000" flipH="1">
            <a:off x="5650541" y="-491"/>
            <a:ext cx="1809000" cy="4659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0" name="Google Shape;1060;p13"/>
          <p:cNvCxnSpPr>
            <a:endCxn id="1057" idx="0"/>
          </p:cNvCxnSpPr>
          <p:nvPr/>
        </p:nvCxnSpPr>
        <p:spPr>
          <a:xfrm rot="10800000" flipH="1">
            <a:off x="5719804" y="-1065"/>
            <a:ext cx="1787400" cy="4611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"/>
          <p:cNvSpPr/>
          <p:nvPr/>
        </p:nvSpPr>
        <p:spPr>
          <a:xfrm rot="5400000" flipH="1">
            <a:off x="7508866" y="-497"/>
            <a:ext cx="465900" cy="4596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3"/>
          <p:cNvSpPr/>
          <p:nvPr/>
        </p:nvSpPr>
        <p:spPr>
          <a:xfrm rot="-5400000" flipH="1">
            <a:off x="-1677025" y="1282000"/>
            <a:ext cx="4067700" cy="7140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3" name="Google Shape;1063;p13"/>
          <p:cNvCxnSpPr>
            <a:stCxn id="1062" idx="1"/>
          </p:cNvCxnSpPr>
          <p:nvPr/>
        </p:nvCxnSpPr>
        <p:spPr>
          <a:xfrm>
            <a:off x="356825" y="-394850"/>
            <a:ext cx="0" cy="384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4" name="Google Shape;1064;p13"/>
          <p:cNvSpPr/>
          <p:nvPr/>
        </p:nvSpPr>
        <p:spPr>
          <a:xfrm rot="-5400000" flipH="1">
            <a:off x="-283" y="1955154"/>
            <a:ext cx="714000" cy="7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3"/>
          <p:cNvSpPr/>
          <p:nvPr/>
        </p:nvSpPr>
        <p:spPr>
          <a:xfrm rot="-5400000" flipH="1">
            <a:off x="-283" y="1241229"/>
            <a:ext cx="714000" cy="704400"/>
          </a:xfrm>
          <a:prstGeom prst="ellipse">
            <a:avLst/>
          </a:prstGeom>
          <a:solidFill>
            <a:srgbClr val="9FC5E8">
              <a:alpha val="55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3"/>
          <p:cNvSpPr/>
          <p:nvPr/>
        </p:nvSpPr>
        <p:spPr>
          <a:xfrm rot="-5400000" flipH="1">
            <a:off x="-283" y="527305"/>
            <a:ext cx="714000" cy="704400"/>
          </a:xfrm>
          <a:prstGeom prst="ellipse">
            <a:avLst/>
          </a:prstGeom>
          <a:solidFill>
            <a:srgbClr val="9FC5E8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3"/>
          <p:cNvSpPr/>
          <p:nvPr/>
        </p:nvSpPr>
        <p:spPr>
          <a:xfrm rot="-5400000" flipH="1">
            <a:off x="-943075" y="3882225"/>
            <a:ext cx="2599800" cy="714000"/>
          </a:xfrm>
          <a:prstGeom prst="roundRect">
            <a:avLst>
              <a:gd name="adj" fmla="val 50000"/>
            </a:avLst>
          </a:prstGeom>
          <a:solidFill>
            <a:srgbClr val="F8B0AD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3"/>
          <p:cNvSpPr/>
          <p:nvPr/>
        </p:nvSpPr>
        <p:spPr>
          <a:xfrm rot="-5400000" flipH="1">
            <a:off x="82659" y="2996618"/>
            <a:ext cx="548400" cy="54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3"/>
          <p:cNvSpPr/>
          <p:nvPr/>
        </p:nvSpPr>
        <p:spPr>
          <a:xfrm rot="-5400000" flipH="1">
            <a:off x="-175" y="2939320"/>
            <a:ext cx="714000" cy="7140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3"/>
          <p:cNvSpPr/>
          <p:nvPr/>
        </p:nvSpPr>
        <p:spPr>
          <a:xfrm rot="10800000" flipH="1">
            <a:off x="76815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3"/>
          <p:cNvSpPr/>
          <p:nvPr/>
        </p:nvSpPr>
        <p:spPr>
          <a:xfrm flipH="1">
            <a:off x="8431225" y="3209856"/>
            <a:ext cx="730200" cy="70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3"/>
          <p:cNvSpPr/>
          <p:nvPr/>
        </p:nvSpPr>
        <p:spPr>
          <a:xfrm flipH="1">
            <a:off x="8424526" y="3229425"/>
            <a:ext cx="730200" cy="684600"/>
          </a:xfrm>
          <a:prstGeom prst="rtTriangle">
            <a:avLst/>
          </a:prstGeom>
          <a:solidFill>
            <a:srgbClr val="F8B0AD">
              <a:alpha val="46880"/>
            </a:srgbClr>
          </a:solidFill>
          <a:ln>
            <a:noFill/>
          </a:ln>
          <a:effectLst>
            <a:reflection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3"/>
          <p:cNvSpPr/>
          <p:nvPr/>
        </p:nvSpPr>
        <p:spPr>
          <a:xfrm flipH="1">
            <a:off x="8545364" y="3299522"/>
            <a:ext cx="501900" cy="495600"/>
          </a:xfrm>
          <a:prstGeom prst="ellipse">
            <a:avLst/>
          </a:pr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4" name="Google Shape;1074;p13"/>
          <p:cNvCxnSpPr/>
          <p:nvPr/>
        </p:nvCxnSpPr>
        <p:spPr>
          <a:xfrm rot="10800000">
            <a:off x="8424700" y="3917575"/>
            <a:ext cx="9288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5" name="Google Shape;1075;p13"/>
          <p:cNvSpPr/>
          <p:nvPr/>
        </p:nvSpPr>
        <p:spPr>
          <a:xfrm rot="5400000" flipH="1">
            <a:off x="4069800" y="3953775"/>
            <a:ext cx="1038900" cy="13191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F8B0AD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3"/>
          <p:cNvSpPr/>
          <p:nvPr/>
        </p:nvSpPr>
        <p:spPr>
          <a:xfrm flipH="1">
            <a:off x="5195342" y="4604250"/>
            <a:ext cx="2750400" cy="548400"/>
          </a:xfrm>
          <a:prstGeom prst="roundRect">
            <a:avLst>
              <a:gd name="adj" fmla="val 50000"/>
            </a:avLst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7" name="Google Shape;1077;p13"/>
          <p:cNvCxnSpPr>
            <a:endCxn id="1076" idx="3"/>
          </p:cNvCxnSpPr>
          <p:nvPr/>
        </p:nvCxnSpPr>
        <p:spPr>
          <a:xfrm rot="10800000">
            <a:off x="5195342" y="4878450"/>
            <a:ext cx="35967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"/>
          <p:cNvSpPr/>
          <p:nvPr/>
        </p:nvSpPr>
        <p:spPr>
          <a:xfrm rot="-5400000" flipH="1">
            <a:off x="6643825" y="4612925"/>
            <a:ext cx="537000" cy="529800"/>
          </a:xfrm>
          <a:prstGeom prst="ellipse">
            <a:avLst/>
          </a:prstGeom>
          <a:solidFill>
            <a:srgbClr val="FFFFFF">
              <a:alpha val="7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3"/>
          <p:cNvSpPr/>
          <p:nvPr/>
        </p:nvSpPr>
        <p:spPr>
          <a:xfrm rot="-5400000" flipH="1">
            <a:off x="5572750" y="4612925"/>
            <a:ext cx="537000" cy="529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3"/>
          <p:cNvSpPr/>
          <p:nvPr/>
        </p:nvSpPr>
        <p:spPr>
          <a:xfrm rot="-5400000" flipH="1">
            <a:off x="8389250" y="4392900"/>
            <a:ext cx="751500" cy="7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1" name="Google Shape;1081;p13"/>
          <p:cNvGrpSpPr/>
          <p:nvPr/>
        </p:nvGrpSpPr>
        <p:grpSpPr>
          <a:xfrm rot="-5400000" flipH="1">
            <a:off x="7811400" y="1263825"/>
            <a:ext cx="1969850" cy="191750"/>
            <a:chOff x="1454525" y="7080325"/>
            <a:chExt cx="1969850" cy="191750"/>
          </a:xfrm>
        </p:grpSpPr>
        <p:sp>
          <p:nvSpPr>
            <p:cNvPr id="1082" name="Google Shape;1082;p13"/>
            <p:cNvSpPr/>
            <p:nvPr/>
          </p:nvSpPr>
          <p:spPr>
            <a:xfrm>
              <a:off x="14545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320"/>
                    <a:pt x="0" y="708"/>
                  </a:cubicBezTo>
                  <a:cubicBezTo>
                    <a:pt x="0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4545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0" y="297"/>
                    <a:pt x="0" y="685"/>
                  </a:cubicBezTo>
                  <a:cubicBezTo>
                    <a:pt x="0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602875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602875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7518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518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0075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190075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0497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20497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2198625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320"/>
                    <a:pt x="1" y="708"/>
                  </a:cubicBezTo>
                  <a:cubicBezTo>
                    <a:pt x="1" y="1096"/>
                    <a:pt x="297" y="1393"/>
                    <a:pt x="685" y="1393"/>
                  </a:cubicBezTo>
                  <a:cubicBezTo>
                    <a:pt x="1073" y="1393"/>
                    <a:pt x="1393" y="1096"/>
                    <a:pt x="1393" y="708"/>
                  </a:cubicBezTo>
                  <a:cubicBezTo>
                    <a:pt x="1393" y="320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198625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685" y="0"/>
                  </a:moveTo>
                  <a:cubicBezTo>
                    <a:pt x="297" y="0"/>
                    <a:pt x="1" y="297"/>
                    <a:pt x="1" y="685"/>
                  </a:cubicBezTo>
                  <a:cubicBezTo>
                    <a:pt x="1" y="1073"/>
                    <a:pt x="297" y="1392"/>
                    <a:pt x="685" y="1392"/>
                  </a:cubicBezTo>
                  <a:cubicBezTo>
                    <a:pt x="1073" y="1392"/>
                    <a:pt x="1393" y="1073"/>
                    <a:pt x="1393" y="685"/>
                  </a:cubicBezTo>
                  <a:cubicBezTo>
                    <a:pt x="1393" y="297"/>
                    <a:pt x="1073" y="0"/>
                    <a:pt x="685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23470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23470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24959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4959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644850" y="7080325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320"/>
                    <a:pt x="1" y="708"/>
                  </a:cubicBezTo>
                  <a:cubicBezTo>
                    <a:pt x="1" y="1096"/>
                    <a:pt x="321" y="1393"/>
                    <a:pt x="709" y="1393"/>
                  </a:cubicBezTo>
                  <a:cubicBezTo>
                    <a:pt x="1097" y="1393"/>
                    <a:pt x="1416" y="1096"/>
                    <a:pt x="1416" y="708"/>
                  </a:cubicBezTo>
                  <a:cubicBezTo>
                    <a:pt x="1416" y="320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644850" y="7237250"/>
              <a:ext cx="35425" cy="34825"/>
            </a:xfrm>
            <a:custGeom>
              <a:avLst/>
              <a:gdLst/>
              <a:ahLst/>
              <a:cxnLst/>
              <a:rect l="l" t="t" r="r" b="b"/>
              <a:pathLst>
                <a:path w="1417" h="1393" extrusionOk="0">
                  <a:moveTo>
                    <a:pt x="709" y="0"/>
                  </a:moveTo>
                  <a:cubicBezTo>
                    <a:pt x="321" y="0"/>
                    <a:pt x="1" y="297"/>
                    <a:pt x="1" y="685"/>
                  </a:cubicBezTo>
                  <a:cubicBezTo>
                    <a:pt x="1" y="1073"/>
                    <a:pt x="321" y="1392"/>
                    <a:pt x="709" y="1392"/>
                  </a:cubicBezTo>
                  <a:cubicBezTo>
                    <a:pt x="1097" y="1392"/>
                    <a:pt x="1416" y="1073"/>
                    <a:pt x="1416" y="685"/>
                  </a:cubicBezTo>
                  <a:cubicBezTo>
                    <a:pt x="1416" y="297"/>
                    <a:pt x="1097" y="0"/>
                    <a:pt x="7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2793800" y="7080325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393" y="1096"/>
                    <a:pt x="1393" y="708"/>
                  </a:cubicBezTo>
                  <a:cubicBezTo>
                    <a:pt x="1393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2793800" y="7237250"/>
              <a:ext cx="34825" cy="34825"/>
            </a:xfrm>
            <a:custGeom>
              <a:avLst/>
              <a:gdLst/>
              <a:ahLst/>
              <a:cxnLst/>
              <a:rect l="l" t="t" r="r" b="b"/>
              <a:pathLst>
                <a:path w="1393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393" y="1073"/>
                    <a:pt x="1393" y="685"/>
                  </a:cubicBezTo>
                  <a:cubicBezTo>
                    <a:pt x="1393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2942725" y="7080325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320"/>
                    <a:pt x="1" y="708"/>
                  </a:cubicBezTo>
                  <a:cubicBezTo>
                    <a:pt x="1" y="1096"/>
                    <a:pt x="298" y="1393"/>
                    <a:pt x="686" y="1393"/>
                  </a:cubicBezTo>
                  <a:cubicBezTo>
                    <a:pt x="1074" y="1393"/>
                    <a:pt x="1393" y="1096"/>
                    <a:pt x="1393" y="708"/>
                  </a:cubicBezTo>
                  <a:cubicBezTo>
                    <a:pt x="1393" y="320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2942725" y="7237250"/>
              <a:ext cx="34850" cy="34825"/>
            </a:xfrm>
            <a:custGeom>
              <a:avLst/>
              <a:gdLst/>
              <a:ahLst/>
              <a:cxnLst/>
              <a:rect l="l" t="t" r="r" b="b"/>
              <a:pathLst>
                <a:path w="1394" h="1393" extrusionOk="0">
                  <a:moveTo>
                    <a:pt x="686" y="0"/>
                  </a:moveTo>
                  <a:cubicBezTo>
                    <a:pt x="298" y="0"/>
                    <a:pt x="1" y="297"/>
                    <a:pt x="1" y="685"/>
                  </a:cubicBezTo>
                  <a:cubicBezTo>
                    <a:pt x="1" y="1073"/>
                    <a:pt x="298" y="1392"/>
                    <a:pt x="686" y="1392"/>
                  </a:cubicBezTo>
                  <a:cubicBezTo>
                    <a:pt x="1074" y="1392"/>
                    <a:pt x="1393" y="1073"/>
                    <a:pt x="1393" y="685"/>
                  </a:cubicBezTo>
                  <a:cubicBezTo>
                    <a:pt x="1393" y="29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091100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91100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24002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320"/>
                    <a:pt x="1" y="708"/>
                  </a:cubicBezTo>
                  <a:cubicBezTo>
                    <a:pt x="1" y="1096"/>
                    <a:pt x="320" y="1393"/>
                    <a:pt x="708" y="1393"/>
                  </a:cubicBezTo>
                  <a:cubicBezTo>
                    <a:pt x="1096" y="1393"/>
                    <a:pt x="1416" y="1096"/>
                    <a:pt x="1416" y="708"/>
                  </a:cubicBezTo>
                  <a:cubicBezTo>
                    <a:pt x="1416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24002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1" y="297"/>
                    <a:pt x="1" y="685"/>
                  </a:cubicBezTo>
                  <a:cubicBezTo>
                    <a:pt x="1" y="1073"/>
                    <a:pt x="320" y="1392"/>
                    <a:pt x="708" y="1392"/>
                  </a:cubicBezTo>
                  <a:cubicBezTo>
                    <a:pt x="1096" y="1392"/>
                    <a:pt x="1416" y="1073"/>
                    <a:pt x="1416" y="685"/>
                  </a:cubicBezTo>
                  <a:cubicBezTo>
                    <a:pt x="1416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88975" y="7080325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320"/>
                    <a:pt x="0" y="708"/>
                  </a:cubicBezTo>
                  <a:cubicBezTo>
                    <a:pt x="0" y="1096"/>
                    <a:pt x="320" y="1393"/>
                    <a:pt x="708" y="1393"/>
                  </a:cubicBezTo>
                  <a:cubicBezTo>
                    <a:pt x="1096" y="1393"/>
                    <a:pt x="1415" y="1096"/>
                    <a:pt x="1415" y="708"/>
                  </a:cubicBezTo>
                  <a:cubicBezTo>
                    <a:pt x="1415" y="320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388975" y="7237250"/>
              <a:ext cx="35400" cy="34825"/>
            </a:xfrm>
            <a:custGeom>
              <a:avLst/>
              <a:gdLst/>
              <a:ahLst/>
              <a:cxnLst/>
              <a:rect l="l" t="t" r="r" b="b"/>
              <a:pathLst>
                <a:path w="1416" h="1393" extrusionOk="0">
                  <a:moveTo>
                    <a:pt x="708" y="0"/>
                  </a:moveTo>
                  <a:cubicBezTo>
                    <a:pt x="320" y="0"/>
                    <a:pt x="0" y="297"/>
                    <a:pt x="0" y="685"/>
                  </a:cubicBezTo>
                  <a:cubicBezTo>
                    <a:pt x="0" y="1073"/>
                    <a:pt x="320" y="1392"/>
                    <a:pt x="708" y="1392"/>
                  </a:cubicBezTo>
                  <a:cubicBezTo>
                    <a:pt x="1096" y="1392"/>
                    <a:pt x="1415" y="1073"/>
                    <a:pt x="1415" y="685"/>
                  </a:cubicBezTo>
                  <a:cubicBezTo>
                    <a:pt x="1415" y="297"/>
                    <a:pt x="1096" y="0"/>
                    <a:pt x="70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" name="Google Shape;1110;p13"/>
          <p:cNvSpPr/>
          <p:nvPr/>
        </p:nvSpPr>
        <p:spPr>
          <a:xfrm rot="10800000" flipH="1">
            <a:off x="1796150" y="4609638"/>
            <a:ext cx="2084700" cy="537000"/>
          </a:xfrm>
          <a:prstGeom prst="rtTriangle">
            <a:avLst/>
          </a:prstGeom>
          <a:solidFill>
            <a:srgbClr val="9FC5E8">
              <a:alpha val="5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13"/>
          <p:cNvSpPr/>
          <p:nvPr/>
        </p:nvSpPr>
        <p:spPr>
          <a:xfrm rot="-5400000" flipH="1">
            <a:off x="727500" y="4612925"/>
            <a:ext cx="537000" cy="529800"/>
          </a:xfrm>
          <a:prstGeom prst="ellipse">
            <a:avLst/>
          </a:prstGeom>
          <a:solidFill>
            <a:srgbClr val="FCD66C">
              <a:alpha val="37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13"/>
          <p:cNvSpPr/>
          <p:nvPr/>
        </p:nvSpPr>
        <p:spPr>
          <a:xfrm flipH="1">
            <a:off x="1851313" y="4609013"/>
            <a:ext cx="2084700" cy="5370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3" name="Google Shape;1113;p13"/>
          <p:cNvCxnSpPr>
            <a:endCxn id="1110" idx="0"/>
          </p:cNvCxnSpPr>
          <p:nvPr/>
        </p:nvCxnSpPr>
        <p:spPr>
          <a:xfrm flipH="1">
            <a:off x="1796150" y="4615038"/>
            <a:ext cx="2060100" cy="531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4" name="Google Shape;1114;p13"/>
          <p:cNvSpPr/>
          <p:nvPr/>
        </p:nvSpPr>
        <p:spPr>
          <a:xfrm rot="-5400000" flipH="1">
            <a:off x="1257300" y="4616250"/>
            <a:ext cx="537000" cy="529800"/>
          </a:xfrm>
          <a:prstGeom prst="ellipse">
            <a:avLst/>
          </a:prstGeom>
          <a:solidFill>
            <a:srgbClr val="FCD66C">
              <a:alpha val="629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3"/>
          <p:cNvSpPr/>
          <p:nvPr/>
        </p:nvSpPr>
        <p:spPr>
          <a:xfrm>
            <a:off x="709050" y="-29275"/>
            <a:ext cx="1534500" cy="455700"/>
          </a:xfrm>
          <a:prstGeom prst="rtTriangle">
            <a:avLst/>
          </a:prstGeom>
          <a:solidFill>
            <a:srgbClr val="FFFFFF">
              <a:alpha val="76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13"/>
          <p:cNvSpPr/>
          <p:nvPr/>
        </p:nvSpPr>
        <p:spPr>
          <a:xfrm flipH="1">
            <a:off x="7921200" y="495275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13"/>
          <p:cNvSpPr/>
          <p:nvPr/>
        </p:nvSpPr>
        <p:spPr>
          <a:xfrm>
            <a:off x="720000" y="430750"/>
            <a:ext cx="7704000" cy="593400"/>
          </a:xfrm>
          <a:prstGeom prst="roundRect">
            <a:avLst>
              <a:gd name="adj" fmla="val 50000"/>
            </a:avLst>
          </a:prstGeom>
          <a:solidFill>
            <a:srgbClr val="FF73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title" idx="15"/>
          </p:nvPr>
        </p:nvSpPr>
        <p:spPr>
          <a:xfrm>
            <a:off x="1159825" y="539500"/>
            <a:ext cx="67842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13"/>
          <p:cNvSpPr/>
          <p:nvPr/>
        </p:nvSpPr>
        <p:spPr>
          <a:xfrm>
            <a:off x="76762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13"/>
          <p:cNvSpPr/>
          <p:nvPr/>
        </p:nvSpPr>
        <p:spPr>
          <a:xfrm>
            <a:off x="7200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rgbClr val="408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3"/>
          <p:cNvSpPr/>
          <p:nvPr/>
        </p:nvSpPr>
        <p:spPr>
          <a:xfrm rot="10800000">
            <a:off x="7920675" y="499600"/>
            <a:ext cx="455700" cy="45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3"/>
          <p:cNvSpPr/>
          <p:nvPr/>
        </p:nvSpPr>
        <p:spPr>
          <a:xfrm rot="10800000">
            <a:off x="7830600" y="430750"/>
            <a:ext cx="593400" cy="593400"/>
          </a:xfrm>
          <a:prstGeom prst="pie">
            <a:avLst>
              <a:gd name="adj1" fmla="val 5366593"/>
              <a:gd name="adj2" fmla="val 1620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7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41"/>
          <p:cNvSpPr txBox="1">
            <a:spLocks noGrp="1"/>
          </p:cNvSpPr>
          <p:nvPr>
            <p:ph type="ctrTitle"/>
          </p:nvPr>
        </p:nvSpPr>
        <p:spPr>
          <a:xfrm>
            <a:off x="2831700" y="1019596"/>
            <a:ext cx="3480600" cy="32993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lt1"/>
                </a:solidFill>
              </a:rPr>
              <a:t>PERANCANGAN</a:t>
            </a:r>
            <a:br>
              <a:rPr lang="en" sz="3900" dirty="0">
                <a:solidFill>
                  <a:schemeClr val="lt1"/>
                </a:solidFill>
              </a:rPr>
            </a:br>
            <a:r>
              <a:rPr lang="en" sz="3900" dirty="0">
                <a:solidFill>
                  <a:schemeClr val="lt1"/>
                </a:solidFill>
              </a:rPr>
              <a:t>PERANGKAT LUNAK</a:t>
            </a:r>
            <a:endParaRPr sz="6400" dirty="0">
              <a:solidFill>
                <a:schemeClr val="dk2"/>
              </a:solidFill>
            </a:endParaRPr>
          </a:p>
        </p:txBody>
      </p:sp>
      <p:sp>
        <p:nvSpPr>
          <p:cNvPr id="3594" name="Google Shape;3594;p41"/>
          <p:cNvSpPr txBox="1">
            <a:spLocks noGrp="1"/>
          </p:cNvSpPr>
          <p:nvPr>
            <p:ph type="subTitle" idx="1"/>
          </p:nvPr>
        </p:nvSpPr>
        <p:spPr>
          <a:xfrm>
            <a:off x="2157984" y="4207858"/>
            <a:ext cx="4846200" cy="4920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PERTEMUAN 6 – REKAYASA PERANGKAT LUNAK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Google Shape;3594;p41">
            <a:extLst>
              <a:ext uri="{FF2B5EF4-FFF2-40B4-BE49-F238E27FC236}">
                <a16:creationId xmlns:a16="http://schemas.microsoft.com/office/drawing/2014/main" id="{7E3EDBD1-B78C-4CE2-AD02-745C9C48C49C}"/>
              </a:ext>
            </a:extLst>
          </p:cNvPr>
          <p:cNvSpPr txBox="1">
            <a:spLocks/>
          </p:cNvSpPr>
          <p:nvPr/>
        </p:nvSpPr>
        <p:spPr>
          <a:xfrm>
            <a:off x="2320623" y="1447125"/>
            <a:ext cx="4502753" cy="49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fi-FI" sz="1200" dirty="0">
                <a:solidFill>
                  <a:schemeClr val="bg1"/>
                </a:solidFill>
              </a:rPr>
              <a:t>UNIVERSITAS INDRAPRASTA PGRI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51B7-0626-4D06-86A3-8C8B6DF9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KOPLING</a:t>
            </a:r>
            <a:endParaRPr lang="en-ID" dirty="0"/>
          </a:p>
        </p:txBody>
      </p:sp>
      <p:sp>
        <p:nvSpPr>
          <p:cNvPr id="30822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0" y="995320"/>
            <a:ext cx="6426200" cy="3737018"/>
          </a:xfrm>
          <a:noFill/>
          <a:ln/>
        </p:spPr>
        <p:txBody>
          <a:bodyPr/>
          <a:lstStyle/>
          <a:p>
            <a:pPr marL="139700" indent="0">
              <a:buNone/>
            </a:pP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kopling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?</a:t>
            </a:r>
          </a:p>
          <a:p>
            <a:pPr lvl="1"/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menghilangkan</a:t>
            </a:r>
            <a:r>
              <a:rPr lang="en-US" sz="1800" dirty="0"/>
              <a:t> </a:t>
            </a:r>
            <a:r>
              <a:rPr lang="en-US" sz="1800" b="1" i="1" dirty="0"/>
              <a:t>ripple effect</a:t>
            </a:r>
            <a:r>
              <a:rPr lang="en-US" sz="1800" dirty="0"/>
              <a:t> (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berpengaruh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lain).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memelihara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mengubah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resiko</a:t>
            </a:r>
            <a:r>
              <a:rPr lang="en-US" sz="1800" dirty="0"/>
              <a:t> yang minimal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mengubah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.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ingin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bekerja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A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apapun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modul</a:t>
            </a:r>
            <a:r>
              <a:rPr lang="en-US" sz="1800" dirty="0"/>
              <a:t> B.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3CA6-8FC2-4370-A1D0-9D270097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KOPLING</a:t>
            </a:r>
            <a:endParaRPr lang="en-ID" dirty="0"/>
          </a:p>
        </p:txBody>
      </p:sp>
      <p:sp>
        <p:nvSpPr>
          <p:cNvPr id="30925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0920" y="1264440"/>
            <a:ext cx="7088623" cy="3810638"/>
          </a:xfrm>
          <a:noFill/>
          <a:ln/>
        </p:spPr>
        <p:txBody>
          <a:bodyPr/>
          <a:lstStyle/>
          <a:p>
            <a:pPr marL="139700" indent="0">
              <a:buNone/>
            </a:pPr>
            <a:r>
              <a:rPr lang="en-US" sz="1600" dirty="0" err="1"/>
              <a:t>Faktor-faktor</a:t>
            </a:r>
            <a:r>
              <a:rPr lang="en-US" sz="1600" dirty="0"/>
              <a:t> yang </a:t>
            </a:r>
            <a:r>
              <a:rPr lang="en-US" sz="1600" dirty="0" err="1"/>
              <a:t>berpengaruh</a:t>
            </a:r>
            <a:r>
              <a:rPr lang="en-US" sz="1600" dirty="0"/>
              <a:t> pada </a:t>
            </a:r>
            <a:r>
              <a:rPr lang="en-US" sz="1600" dirty="0" err="1"/>
              <a:t>kopling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modul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:</a:t>
            </a:r>
          </a:p>
          <a:p>
            <a:pPr lvl="1"/>
            <a:r>
              <a:rPr lang="en-US" dirty="0" err="1"/>
              <a:t>Jumlah</a:t>
            </a:r>
            <a:r>
              <a:rPr lang="en-US" dirty="0"/>
              <a:t> item data yang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(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banyak</a:t>
            </a:r>
            <a:r>
              <a:rPr lang="en-US" i="1" dirty="0"/>
              <a:t> data </a:t>
            </a:r>
            <a:r>
              <a:rPr lang="en-US" i="1" dirty="0" err="1"/>
              <a:t>yg</a:t>
            </a:r>
            <a:r>
              <a:rPr lang="en-US" i="1" dirty="0"/>
              <a:t> </a:t>
            </a:r>
            <a:r>
              <a:rPr lang="en-US" i="1" dirty="0" err="1"/>
              <a:t>disalurkan</a:t>
            </a:r>
            <a:r>
              <a:rPr lang="en-US" i="1" dirty="0"/>
              <a:t> 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tinggi</a:t>
            </a:r>
            <a:r>
              <a:rPr lang="en-US" i="1" dirty="0"/>
              <a:t> </a:t>
            </a:r>
            <a:r>
              <a:rPr lang="en-US" i="1" dirty="0" err="1"/>
              <a:t>kopling</a:t>
            </a:r>
            <a:r>
              <a:rPr lang="en-US" i="1" dirty="0"/>
              <a:t> yang </a:t>
            </a:r>
            <a:r>
              <a:rPr lang="en-US" i="1" dirty="0" err="1"/>
              <a:t>terjadi</a:t>
            </a:r>
            <a:r>
              <a:rPr lang="en-US" dirty="0"/>
              <a:t>).</a:t>
            </a:r>
          </a:p>
          <a:p>
            <a:pPr lvl="1"/>
            <a:r>
              <a:rPr lang="en-US" dirty="0" err="1"/>
              <a:t>Jumlah</a:t>
            </a:r>
            <a:r>
              <a:rPr lang="en-US" dirty="0"/>
              <a:t> data </a:t>
            </a:r>
            <a:r>
              <a:rPr lang="en-US" dirty="0" err="1"/>
              <a:t>kontrol</a:t>
            </a:r>
            <a:r>
              <a:rPr lang="en-US" dirty="0"/>
              <a:t> yang </a:t>
            </a:r>
            <a:r>
              <a:rPr lang="en-US" dirty="0" err="1"/>
              <a:t>disalurkan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(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banyak</a:t>
            </a:r>
            <a:r>
              <a:rPr lang="en-US" i="1" dirty="0"/>
              <a:t> data </a:t>
            </a:r>
            <a:r>
              <a:rPr lang="en-US" i="1" dirty="0" err="1"/>
              <a:t>kontrol</a:t>
            </a:r>
            <a:r>
              <a:rPr lang="en-US" i="1" dirty="0"/>
              <a:t> yang </a:t>
            </a:r>
            <a:r>
              <a:rPr lang="en-US" i="1" dirty="0" err="1"/>
              <a:t>disalurkan</a:t>
            </a:r>
            <a:r>
              <a:rPr lang="en-US" i="1" dirty="0"/>
              <a:t> 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tinggi</a:t>
            </a:r>
            <a:r>
              <a:rPr lang="en-US" i="1" dirty="0"/>
              <a:t> </a:t>
            </a:r>
            <a:r>
              <a:rPr lang="en-US" i="1" dirty="0" err="1"/>
              <a:t>kopling</a:t>
            </a:r>
            <a:r>
              <a:rPr lang="en-US" i="1" dirty="0"/>
              <a:t> yang </a:t>
            </a:r>
            <a:r>
              <a:rPr lang="en-US" i="1" dirty="0" err="1"/>
              <a:t>terjadi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data global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bersama-sama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(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banyak</a:t>
            </a:r>
            <a:r>
              <a:rPr lang="en-US" i="1" dirty="0"/>
              <a:t> data global yang </a:t>
            </a:r>
            <a:r>
              <a:rPr lang="en-US" i="1" dirty="0" err="1"/>
              <a:t>digunakan</a:t>
            </a:r>
            <a:r>
              <a:rPr lang="en-US" i="1" dirty="0"/>
              <a:t>, </a:t>
            </a:r>
            <a:r>
              <a:rPr lang="en-US" i="1" dirty="0" err="1"/>
              <a:t>makin</a:t>
            </a:r>
            <a:r>
              <a:rPr lang="en-US" i="1" dirty="0"/>
              <a:t> </a:t>
            </a:r>
            <a:r>
              <a:rPr lang="en-US" i="1" dirty="0" err="1"/>
              <a:t>tinggi</a:t>
            </a:r>
            <a:r>
              <a:rPr lang="en-US" i="1" dirty="0"/>
              <a:t> </a:t>
            </a:r>
            <a:r>
              <a:rPr lang="en-US" i="1" dirty="0" err="1"/>
              <a:t>kopling</a:t>
            </a:r>
            <a:r>
              <a:rPr lang="en-US" i="1" dirty="0"/>
              <a:t> yang </a:t>
            </a:r>
            <a:r>
              <a:rPr lang="en-US" i="1" dirty="0" err="1"/>
              <a:t>terjadi</a:t>
            </a:r>
            <a:r>
              <a:rPr lang="en-US" dirty="0"/>
              <a:t>)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9D5B39-154C-4F76-B4FA-34BF9311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KOHESI</a:t>
            </a:r>
            <a:endParaRPr lang="en-ID" dirty="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14994" y="545800"/>
            <a:ext cx="7517502" cy="4186538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2700" b="1" dirty="0"/>
          </a:p>
          <a:p>
            <a:pPr algn="just">
              <a:buFont typeface="Wingdings" pitchFamily="2" charset="2"/>
              <a:buNone/>
            </a:pPr>
            <a:endParaRPr lang="en-US" sz="1500" b="1" dirty="0"/>
          </a:p>
          <a:p>
            <a:r>
              <a:rPr lang="en-US" sz="1500" dirty="0" err="1"/>
              <a:t>Apa</a:t>
            </a:r>
            <a:r>
              <a:rPr lang="en-US" sz="1500" dirty="0"/>
              <a:t> yang </a:t>
            </a:r>
            <a:r>
              <a:rPr lang="en-US" sz="1500" dirty="0" err="1"/>
              <a:t>terjadi</a:t>
            </a:r>
            <a:r>
              <a:rPr lang="en-US" sz="1500" dirty="0"/>
              <a:t> </a:t>
            </a:r>
            <a:r>
              <a:rPr lang="en-US" sz="1500" dirty="0" err="1"/>
              <a:t>diantara</a:t>
            </a:r>
            <a:r>
              <a:rPr lang="en-US" sz="1500" dirty="0"/>
              <a:t> </a:t>
            </a:r>
            <a:r>
              <a:rPr lang="en-US" sz="1500" dirty="0" err="1"/>
              <a:t>modul-modul</a:t>
            </a:r>
            <a:r>
              <a:rPr lang="en-US" sz="1500" dirty="0"/>
              <a:t> (</a:t>
            </a:r>
            <a:r>
              <a:rPr lang="en-US" sz="1500" dirty="0" err="1"/>
              <a:t>kopling</a:t>
            </a:r>
            <a:r>
              <a:rPr lang="en-US" sz="1500" dirty="0"/>
              <a:t>) </a:t>
            </a:r>
            <a:r>
              <a:rPr lang="en-US" sz="1500" dirty="0" err="1"/>
              <a:t>dipengaruhi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</a:t>
            </a:r>
            <a:r>
              <a:rPr lang="en-US" sz="1500" dirty="0" err="1"/>
              <a:t>apa</a:t>
            </a:r>
            <a:r>
              <a:rPr lang="en-US" sz="1500" dirty="0"/>
              <a:t> yang </a:t>
            </a:r>
            <a:r>
              <a:rPr lang="en-US" sz="1500" dirty="0" err="1"/>
              <a:t>terjadi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modul-modul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secara</a:t>
            </a:r>
            <a:r>
              <a:rPr lang="en-US" sz="1500" dirty="0"/>
              <a:t> individual (</a:t>
            </a:r>
            <a:r>
              <a:rPr lang="en-US" sz="1500" dirty="0" err="1"/>
              <a:t>kohesi</a:t>
            </a:r>
            <a:r>
              <a:rPr lang="en-US" sz="1500" dirty="0"/>
              <a:t>)</a:t>
            </a:r>
            <a:r>
              <a:rPr lang="en-US" dirty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80455" y="2301480"/>
            <a:ext cx="5233622" cy="2106215"/>
            <a:chOff x="10701" y="7924"/>
            <a:chExt cx="6480" cy="1930"/>
          </a:xfrm>
        </p:grpSpPr>
        <p:sp>
          <p:nvSpPr>
            <p:cNvPr id="310276" name="Rectangle 4"/>
            <p:cNvSpPr>
              <a:spLocks noChangeArrowheads="1"/>
            </p:cNvSpPr>
            <p:nvPr/>
          </p:nvSpPr>
          <p:spPr bwMode="auto">
            <a:xfrm>
              <a:off x="10701" y="7924"/>
              <a:ext cx="144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1050"/>
            </a:p>
          </p:txBody>
        </p:sp>
        <p:sp>
          <p:nvSpPr>
            <p:cNvPr id="310277" name="Rectangle 5" descr="25%"/>
            <p:cNvSpPr>
              <a:spLocks noChangeArrowheads="1"/>
            </p:cNvSpPr>
            <p:nvPr/>
          </p:nvSpPr>
          <p:spPr bwMode="auto">
            <a:xfrm>
              <a:off x="10881" y="8104"/>
              <a:ext cx="1080" cy="36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Y</a:t>
              </a:r>
              <a:endParaRPr lang="en-US" sz="1200"/>
            </a:p>
          </p:txBody>
        </p:sp>
        <p:sp>
          <p:nvSpPr>
            <p:cNvPr id="310278" name="Oval 6" descr="40%"/>
            <p:cNvSpPr>
              <a:spLocks noChangeArrowheads="1"/>
            </p:cNvSpPr>
            <p:nvPr/>
          </p:nvSpPr>
          <p:spPr bwMode="auto">
            <a:xfrm>
              <a:off x="11061" y="8644"/>
              <a:ext cx="720" cy="720"/>
            </a:xfrm>
            <a:prstGeom prst="ellipse">
              <a:avLst/>
            </a:prstGeom>
            <a:pattFill prst="pct4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Y</a:t>
              </a:r>
            </a:p>
          </p:txBody>
        </p:sp>
        <p:sp>
          <p:nvSpPr>
            <p:cNvPr id="310279" name="Rectangle 7"/>
            <p:cNvSpPr>
              <a:spLocks noChangeArrowheads="1"/>
            </p:cNvSpPr>
            <p:nvPr/>
          </p:nvSpPr>
          <p:spPr bwMode="auto">
            <a:xfrm>
              <a:off x="15561" y="7934"/>
              <a:ext cx="162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1050"/>
            </a:p>
          </p:txBody>
        </p:sp>
        <p:sp>
          <p:nvSpPr>
            <p:cNvPr id="310280" name="Rectangle 8" descr="25%"/>
            <p:cNvSpPr>
              <a:spLocks noChangeArrowheads="1"/>
            </p:cNvSpPr>
            <p:nvPr/>
          </p:nvSpPr>
          <p:spPr bwMode="auto">
            <a:xfrm>
              <a:off x="15764" y="8114"/>
              <a:ext cx="1215" cy="36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X</a:t>
              </a:r>
              <a:endParaRPr lang="en-US" sz="1200"/>
            </a:p>
          </p:txBody>
        </p:sp>
        <p:sp>
          <p:nvSpPr>
            <p:cNvPr id="310281" name="Oval 9" descr="40%"/>
            <p:cNvSpPr>
              <a:spLocks noChangeArrowheads="1"/>
            </p:cNvSpPr>
            <p:nvPr/>
          </p:nvSpPr>
          <p:spPr bwMode="auto">
            <a:xfrm>
              <a:off x="15966" y="8654"/>
              <a:ext cx="810" cy="720"/>
            </a:xfrm>
            <a:prstGeom prst="ellipse">
              <a:avLst/>
            </a:prstGeom>
            <a:pattFill prst="pct4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X</a:t>
              </a:r>
            </a:p>
          </p:txBody>
        </p:sp>
        <p:sp>
          <p:nvSpPr>
            <p:cNvPr id="310282" name="Line 10"/>
            <p:cNvSpPr>
              <a:spLocks noChangeShapeType="1"/>
            </p:cNvSpPr>
            <p:nvPr/>
          </p:nvSpPr>
          <p:spPr bwMode="auto">
            <a:xfrm flipV="1">
              <a:off x="12141" y="846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0283" name="Line 11"/>
            <p:cNvSpPr>
              <a:spLocks noChangeShapeType="1"/>
            </p:cNvSpPr>
            <p:nvPr/>
          </p:nvSpPr>
          <p:spPr bwMode="auto">
            <a:xfrm>
              <a:off x="12141" y="864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0284" name="Line 12"/>
            <p:cNvSpPr>
              <a:spLocks noChangeShapeType="1"/>
            </p:cNvSpPr>
            <p:nvPr/>
          </p:nvSpPr>
          <p:spPr bwMode="auto">
            <a:xfrm>
              <a:off x="12141" y="882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0285" name="Line 13"/>
            <p:cNvSpPr>
              <a:spLocks noChangeShapeType="1"/>
            </p:cNvSpPr>
            <p:nvPr/>
          </p:nvSpPr>
          <p:spPr bwMode="auto">
            <a:xfrm>
              <a:off x="12141" y="918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>
              <a:off x="12141" y="900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0287" name="Rectangle 15"/>
            <p:cNvSpPr>
              <a:spLocks noChangeArrowheads="1"/>
            </p:cNvSpPr>
            <p:nvPr/>
          </p:nvSpPr>
          <p:spPr bwMode="auto">
            <a:xfrm>
              <a:off x="12501" y="7924"/>
              <a:ext cx="23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500"/>
                <a:t>Lalu lintas jalan</a:t>
              </a:r>
            </a:p>
          </p:txBody>
        </p:sp>
        <p:sp>
          <p:nvSpPr>
            <p:cNvPr id="310288" name="Rectangle 16"/>
            <p:cNvSpPr>
              <a:spLocks noChangeArrowheads="1"/>
            </p:cNvSpPr>
            <p:nvPr/>
          </p:nvSpPr>
          <p:spPr bwMode="auto">
            <a:xfrm>
              <a:off x="12141" y="9184"/>
              <a:ext cx="342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Kopling tinggi Kohesi rendah</a:t>
              </a:r>
              <a:endParaRPr lang="en-US" sz="1050"/>
            </a:p>
          </p:txBody>
        </p:sp>
      </p:grp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99D579-BEE7-454D-8BDE-C421E4E6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KOHESI</a:t>
            </a:r>
            <a:endParaRPr lang="en-ID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90124" y="1133617"/>
            <a:ext cx="7347568" cy="3652696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1500" b="1" dirty="0"/>
          </a:p>
          <a:p>
            <a:r>
              <a:rPr lang="en-US" sz="1500" dirty="0" err="1"/>
              <a:t>Melekatkan</a:t>
            </a:r>
            <a:r>
              <a:rPr lang="en-US" sz="1500" dirty="0"/>
              <a:t> </a:t>
            </a:r>
            <a:r>
              <a:rPr lang="en-US" sz="1500" dirty="0" err="1"/>
              <a:t>hal-hal</a:t>
            </a:r>
            <a:r>
              <a:rPr lang="en-US" sz="1500" dirty="0"/>
              <a:t> yang </a:t>
            </a:r>
            <a:r>
              <a:rPr lang="en-US" sz="1500" dirty="0" err="1"/>
              <a:t>berkaitan</a:t>
            </a:r>
            <a:r>
              <a:rPr lang="en-US" sz="1500" dirty="0"/>
              <a:t> </a:t>
            </a:r>
            <a:r>
              <a:rPr lang="en-US" sz="1500" dirty="0" err="1"/>
              <a:t>didalam</a:t>
            </a:r>
            <a:r>
              <a:rPr lang="en-US" sz="1500" dirty="0"/>
              <a:t> </a:t>
            </a:r>
            <a:r>
              <a:rPr lang="en-US" sz="1500" dirty="0" err="1"/>
              <a:t>modul</a:t>
            </a:r>
            <a:r>
              <a:rPr lang="en-US" sz="1500" dirty="0"/>
              <a:t> yang </a:t>
            </a:r>
            <a:r>
              <a:rPr lang="en-US" sz="1500" dirty="0" err="1"/>
              <a:t>sama</a:t>
            </a:r>
            <a:r>
              <a:rPr lang="en-US" sz="1500" dirty="0"/>
              <a:t>,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mengurangi</a:t>
            </a:r>
            <a:r>
              <a:rPr lang="en-US" sz="1500" dirty="0"/>
              <a:t> </a:t>
            </a:r>
            <a:r>
              <a:rPr lang="en-US" sz="1500" dirty="0" err="1"/>
              <a:t>lalu-lintas</a:t>
            </a:r>
            <a:r>
              <a:rPr lang="en-US" sz="1500" dirty="0"/>
              <a:t> </a:t>
            </a:r>
            <a:r>
              <a:rPr lang="en-US" sz="1500" dirty="0" err="1"/>
              <a:t>diantara</a:t>
            </a:r>
            <a:r>
              <a:rPr lang="en-US" sz="1500" dirty="0"/>
              <a:t> </a:t>
            </a:r>
            <a:r>
              <a:rPr lang="en-US" sz="1500" dirty="0" err="1"/>
              <a:t>modul-modul</a:t>
            </a:r>
            <a:r>
              <a:rPr lang="en-US" dirty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80456" y="2139553"/>
            <a:ext cx="5084152" cy="2214563"/>
            <a:chOff x="10701" y="7924"/>
            <a:chExt cx="6480" cy="1930"/>
          </a:xfrm>
        </p:grpSpPr>
        <p:sp>
          <p:nvSpPr>
            <p:cNvPr id="311300" name="Rectangle 4"/>
            <p:cNvSpPr>
              <a:spLocks noChangeArrowheads="1"/>
            </p:cNvSpPr>
            <p:nvPr/>
          </p:nvSpPr>
          <p:spPr bwMode="auto">
            <a:xfrm>
              <a:off x="10701" y="7924"/>
              <a:ext cx="144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1050"/>
            </a:p>
          </p:txBody>
        </p:sp>
        <p:sp>
          <p:nvSpPr>
            <p:cNvPr id="311301" name="Rectangle 5" descr="25%"/>
            <p:cNvSpPr>
              <a:spLocks noChangeArrowheads="1"/>
            </p:cNvSpPr>
            <p:nvPr/>
          </p:nvSpPr>
          <p:spPr bwMode="auto">
            <a:xfrm>
              <a:off x="10881" y="8104"/>
              <a:ext cx="1080" cy="36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X</a:t>
              </a:r>
              <a:endParaRPr lang="en-US" sz="1200"/>
            </a:p>
          </p:txBody>
        </p:sp>
        <p:sp>
          <p:nvSpPr>
            <p:cNvPr id="311302" name="Oval 6" descr="40%"/>
            <p:cNvSpPr>
              <a:spLocks noChangeArrowheads="1"/>
            </p:cNvSpPr>
            <p:nvPr/>
          </p:nvSpPr>
          <p:spPr bwMode="auto">
            <a:xfrm>
              <a:off x="11061" y="8644"/>
              <a:ext cx="720" cy="720"/>
            </a:xfrm>
            <a:prstGeom prst="ellipse">
              <a:avLst/>
            </a:prstGeom>
            <a:pattFill prst="pct4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Y</a:t>
              </a:r>
            </a:p>
          </p:txBody>
        </p:sp>
        <p:sp>
          <p:nvSpPr>
            <p:cNvPr id="311303" name="Rectangle 7"/>
            <p:cNvSpPr>
              <a:spLocks noChangeArrowheads="1"/>
            </p:cNvSpPr>
            <p:nvPr/>
          </p:nvSpPr>
          <p:spPr bwMode="auto">
            <a:xfrm>
              <a:off x="15561" y="7934"/>
              <a:ext cx="162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900"/>
            </a:p>
            <a:p>
              <a:endParaRPr lang="en-US" sz="1050"/>
            </a:p>
          </p:txBody>
        </p:sp>
        <p:sp>
          <p:nvSpPr>
            <p:cNvPr id="311304" name="Rectangle 8" descr="25%"/>
            <p:cNvSpPr>
              <a:spLocks noChangeArrowheads="1"/>
            </p:cNvSpPr>
            <p:nvPr/>
          </p:nvSpPr>
          <p:spPr bwMode="auto">
            <a:xfrm>
              <a:off x="15764" y="8114"/>
              <a:ext cx="1215" cy="360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Y</a:t>
              </a:r>
              <a:endParaRPr lang="en-US" sz="1200"/>
            </a:p>
          </p:txBody>
        </p:sp>
        <p:sp>
          <p:nvSpPr>
            <p:cNvPr id="311305" name="Oval 9" descr="40%"/>
            <p:cNvSpPr>
              <a:spLocks noChangeArrowheads="1"/>
            </p:cNvSpPr>
            <p:nvPr/>
          </p:nvSpPr>
          <p:spPr bwMode="auto">
            <a:xfrm>
              <a:off x="15966" y="8654"/>
              <a:ext cx="810" cy="720"/>
            </a:xfrm>
            <a:prstGeom prst="ellipse">
              <a:avLst/>
            </a:prstGeom>
            <a:pattFill prst="pct4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/>
                <a:t>X</a:t>
              </a:r>
            </a:p>
          </p:txBody>
        </p:sp>
        <p:sp>
          <p:nvSpPr>
            <p:cNvPr id="311306" name="Line 10"/>
            <p:cNvSpPr>
              <a:spLocks noChangeShapeType="1"/>
            </p:cNvSpPr>
            <p:nvPr/>
          </p:nvSpPr>
          <p:spPr bwMode="auto">
            <a:xfrm flipV="1">
              <a:off x="12141" y="846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1307" name="Line 11"/>
            <p:cNvSpPr>
              <a:spLocks noChangeShapeType="1"/>
            </p:cNvSpPr>
            <p:nvPr/>
          </p:nvSpPr>
          <p:spPr bwMode="auto">
            <a:xfrm>
              <a:off x="12141" y="864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1308" name="Line 12"/>
            <p:cNvSpPr>
              <a:spLocks noChangeShapeType="1"/>
            </p:cNvSpPr>
            <p:nvPr/>
          </p:nvSpPr>
          <p:spPr bwMode="auto">
            <a:xfrm>
              <a:off x="12141" y="882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1309" name="Line 13"/>
            <p:cNvSpPr>
              <a:spLocks noChangeShapeType="1"/>
            </p:cNvSpPr>
            <p:nvPr/>
          </p:nvSpPr>
          <p:spPr bwMode="auto">
            <a:xfrm>
              <a:off x="12141" y="918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1310" name="Line 14"/>
            <p:cNvSpPr>
              <a:spLocks noChangeShapeType="1"/>
            </p:cNvSpPr>
            <p:nvPr/>
          </p:nvSpPr>
          <p:spPr bwMode="auto">
            <a:xfrm>
              <a:off x="12141" y="9004"/>
              <a:ext cx="3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11311" name="Rectangle 15"/>
            <p:cNvSpPr>
              <a:spLocks noChangeArrowheads="1"/>
            </p:cNvSpPr>
            <p:nvPr/>
          </p:nvSpPr>
          <p:spPr bwMode="auto">
            <a:xfrm>
              <a:off x="12501" y="7924"/>
              <a:ext cx="2332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Lalu lintas jalan</a:t>
              </a:r>
            </a:p>
          </p:txBody>
        </p:sp>
        <p:sp>
          <p:nvSpPr>
            <p:cNvPr id="311312" name="Rectangle 16"/>
            <p:cNvSpPr>
              <a:spLocks noChangeArrowheads="1"/>
            </p:cNvSpPr>
            <p:nvPr/>
          </p:nvSpPr>
          <p:spPr bwMode="auto">
            <a:xfrm>
              <a:off x="12141" y="9184"/>
              <a:ext cx="3420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50" b="1"/>
                <a:t>Kopling rendah Kohesi tinggi</a:t>
              </a:r>
              <a:endParaRPr lang="en-US" sz="1050"/>
            </a:p>
          </p:txBody>
        </p:sp>
      </p:grp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55C9-6AEC-4C3B-9AEC-61B958A4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KOHESI</a:t>
            </a:r>
            <a:endParaRPr lang="en-ID" dirty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197620" y="1084332"/>
            <a:ext cx="6813495" cy="3648005"/>
          </a:xfrm>
          <a:noFill/>
          <a:ln/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1500" b="1" dirty="0"/>
          </a:p>
          <a:p>
            <a:r>
              <a:rPr lang="en-US" dirty="0" err="1"/>
              <a:t>Kohesi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,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intruksi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pemanggilan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lain.</a:t>
            </a:r>
          </a:p>
          <a:p>
            <a:pPr>
              <a:buNone/>
            </a:pPr>
            <a:endParaRPr lang="en-US" dirty="0"/>
          </a:p>
          <a:p>
            <a:r>
              <a:rPr lang="en-US" dirty="0" err="1"/>
              <a:t>Kohesi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9353-ABE9-4FA0-A183-EA933DA4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RANCANGAN DATA</a:t>
            </a:r>
            <a:endParaRPr lang="en-ID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76760" y="1115868"/>
            <a:ext cx="7590329" cy="46450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err="1"/>
              <a:t>Rancangan</a:t>
            </a:r>
            <a:r>
              <a:rPr lang="en-US" sz="1600" dirty="0"/>
              <a:t>  data yang </a:t>
            </a:r>
            <a:r>
              <a:rPr lang="en-US" sz="1600" dirty="0" err="1"/>
              <a:t>bagus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program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, </a:t>
            </a:r>
            <a:r>
              <a:rPr lang="en-US" sz="1600" dirty="0" err="1"/>
              <a:t>modularitas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menurunkan</a:t>
            </a:r>
            <a:r>
              <a:rPr lang="en-US" sz="1600" dirty="0"/>
              <a:t> </a:t>
            </a:r>
            <a:r>
              <a:rPr lang="en-US" sz="1600" dirty="0" err="1"/>
              <a:t>kompleksitas</a:t>
            </a:r>
            <a:r>
              <a:rPr lang="en-US" sz="1600" dirty="0"/>
              <a:t> </a:t>
            </a:r>
            <a:r>
              <a:rPr lang="en-US" sz="1600" dirty="0" err="1"/>
              <a:t>prosedural</a:t>
            </a:r>
            <a:endParaRPr lang="en-US" sz="1600" dirty="0"/>
          </a:p>
          <a:p>
            <a:pPr>
              <a:lnSpc>
                <a:spcPct val="80000"/>
              </a:lnSpc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petunjuk</a:t>
            </a:r>
            <a:r>
              <a:rPr lang="en-US" sz="1600" dirty="0"/>
              <a:t> :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mengolahnya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 data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err="1"/>
              <a:t>Rancanagan</a:t>
            </a:r>
            <a:r>
              <a:rPr lang="en-US" dirty="0"/>
              <a:t> data yang </a:t>
            </a:r>
            <a:r>
              <a:rPr lang="en-US" dirty="0" err="1"/>
              <a:t>bersifat</a:t>
            </a:r>
            <a:r>
              <a:rPr lang="en-US" dirty="0"/>
              <a:t> low-level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ditunda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operasi-operasi</a:t>
            </a:r>
            <a:r>
              <a:rPr lang="en-US" dirty="0"/>
              <a:t> yang </a:t>
            </a:r>
            <a:r>
              <a:rPr lang="en-US" dirty="0" err="1"/>
              <a:t>mengolahnya</a:t>
            </a:r>
            <a:endParaRPr 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realisasi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data </a:t>
            </a:r>
            <a:r>
              <a:rPr lang="en-US" dirty="0" err="1"/>
              <a:t>abstrak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2408-4685-4231-A8AD-0B11BD62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PERANCANGAN ARSITEKTURAL</a:t>
            </a:r>
            <a:endParaRPr lang="en-ID" dirty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46768" y="821019"/>
            <a:ext cx="6480175" cy="459105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700" b="1" dirty="0"/>
          </a:p>
          <a:p>
            <a:pPr>
              <a:lnSpc>
                <a:spcPct val="90000"/>
              </a:lnSpc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program yang modular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modul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data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i="1" dirty="0"/>
              <a:t>interface</a:t>
            </a:r>
            <a:r>
              <a:rPr lang="en-US" dirty="0"/>
              <a:t> yang </a:t>
            </a:r>
            <a:r>
              <a:rPr lang="en-US" dirty="0" err="1"/>
              <a:t>membuat</a:t>
            </a:r>
            <a:r>
              <a:rPr lang="en-US" dirty="0"/>
              <a:t> data </a:t>
            </a:r>
            <a:r>
              <a:rPr lang="en-US" dirty="0" err="1"/>
              <a:t>melalui</a:t>
            </a:r>
            <a:r>
              <a:rPr lang="en-US" dirty="0"/>
              <a:t> program. Dan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Susunan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diagram </a:t>
            </a:r>
            <a:r>
              <a:rPr lang="en-US" dirty="0" err="1"/>
              <a:t>Wamier</a:t>
            </a:r>
            <a:r>
              <a:rPr lang="en-US" dirty="0"/>
              <a:t>/Orr.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A101D4-0553-48AE-AFF1-EC556378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667971"/>
            <a:ext cx="5397388" cy="375900"/>
          </a:xfrm>
        </p:spPr>
        <p:txBody>
          <a:bodyPr/>
          <a:lstStyle/>
          <a:p>
            <a:r>
              <a:rPr lang="en-US" sz="1600" b="1" dirty="0"/>
              <a:t>BAGAN SUSUNAN (BAGAN TERSTRUKTUR)</a:t>
            </a:r>
            <a:br>
              <a:rPr lang="en-US" sz="1600" b="1" dirty="0"/>
            </a:br>
            <a:endParaRPr lang="en-ID" sz="1600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3871"/>
            <a:ext cx="6480175" cy="3689969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Bagan</a:t>
            </a:r>
            <a:r>
              <a:rPr lang="en-US" sz="1600" dirty="0"/>
              <a:t> </a:t>
            </a:r>
            <a:r>
              <a:rPr lang="en-US" sz="1600" dirty="0" err="1"/>
              <a:t>susunan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susunan</a:t>
            </a:r>
            <a:r>
              <a:rPr lang="en-US" sz="1600" dirty="0"/>
              <a:t> </a:t>
            </a:r>
            <a:r>
              <a:rPr lang="en-US" sz="1600" dirty="0" err="1"/>
              <a:t>hirarki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modul-modul</a:t>
            </a:r>
            <a:endParaRPr lang="en-US" sz="1600" dirty="0"/>
          </a:p>
          <a:p>
            <a:pPr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 err="1"/>
              <a:t>Bagan</a:t>
            </a:r>
            <a:r>
              <a:rPr lang="en-US" sz="1600" dirty="0"/>
              <a:t> </a:t>
            </a:r>
            <a:r>
              <a:rPr lang="en-US" sz="1600" dirty="0" err="1"/>
              <a:t>susunan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modul-modul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modul-modul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(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)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600" dirty="0" err="1"/>
              <a:t>Bagan</a:t>
            </a:r>
            <a:r>
              <a:rPr lang="en-US" sz="1600" dirty="0"/>
              <a:t> </a:t>
            </a:r>
            <a:r>
              <a:rPr lang="en-US" sz="1600" dirty="0" err="1"/>
              <a:t>Susunan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(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pemanggilan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lain, </a:t>
            </a:r>
            <a:r>
              <a:rPr lang="en-US" b="1" i="1" dirty="0"/>
              <a:t>loops </a:t>
            </a:r>
            <a:r>
              <a:rPr lang="en-US" dirty="0" err="1"/>
              <a:t>dsb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Data internal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1" name="Google Shape;3841;p50"/>
          <p:cNvSpPr txBox="1">
            <a:spLocks noGrp="1"/>
          </p:cNvSpPr>
          <p:nvPr>
            <p:ph type="title"/>
          </p:nvPr>
        </p:nvSpPr>
        <p:spPr>
          <a:xfrm>
            <a:off x="713225" y="545800"/>
            <a:ext cx="6370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DASAR-DASAR PERANCANGAN PERANGKAT LUNAK </a:t>
            </a:r>
            <a:endParaRPr sz="1900" dirty="0"/>
          </a:p>
        </p:txBody>
      </p:sp>
      <p:sp>
        <p:nvSpPr>
          <p:cNvPr id="3842" name="Google Shape;3842;p50"/>
          <p:cNvSpPr/>
          <p:nvPr/>
        </p:nvSpPr>
        <p:spPr>
          <a:xfrm>
            <a:off x="457200" y="1533825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PENGERTIAN</a:t>
            </a:r>
            <a:endParaRPr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3" name="Google Shape;3843;p50"/>
          <p:cNvSpPr/>
          <p:nvPr/>
        </p:nvSpPr>
        <p:spPr>
          <a:xfrm>
            <a:off x="3898625" y="1227762"/>
            <a:ext cx="4695000" cy="1241526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Perancangan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merupakan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proses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penerjemahan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kebutuhan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endParaRPr lang="en-US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4" name="Google Shape;3844;p50"/>
          <p:cNvSpPr/>
          <p:nvPr/>
        </p:nvSpPr>
        <p:spPr>
          <a:xfrm>
            <a:off x="376280" y="3427107"/>
            <a:ext cx="2669400" cy="62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rPr>
              <a:t>HASIL</a:t>
            </a:r>
            <a:endParaRPr sz="2000" dirty="0">
              <a:solidFill>
                <a:schemeClr val="dk2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3845" name="Google Shape;3845;p50"/>
          <p:cNvSpPr/>
          <p:nvPr/>
        </p:nvSpPr>
        <p:spPr>
          <a:xfrm>
            <a:off x="3898625" y="2571750"/>
            <a:ext cx="4695000" cy="2340115"/>
          </a:xfrm>
          <a:prstGeom prst="roundRect">
            <a:avLst>
              <a:gd name="adj" fmla="val 360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Rancangan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memetakan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model domain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pada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analisis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menjadi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struktur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data 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dibutuhkan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untuk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implementasi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Rancangan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arsitektural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mendefinisikan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hubungan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komponen-komponen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struktural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utama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dari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program.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Rancangan</a:t>
            </a:r>
            <a:r>
              <a:rPr lang="en-US" sz="12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prosedural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yang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memetakan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komponen-komponen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struktural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deskripsi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prosedur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perangkat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lunak</a:t>
            </a:r>
            <a:r>
              <a:rPr lang="en-US" sz="12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cxnSp>
        <p:nvCxnSpPr>
          <p:cNvPr id="3850" name="Google Shape;3850;p50"/>
          <p:cNvCxnSpPr>
            <a:cxnSpLocks/>
            <a:stCxn id="3842" idx="3"/>
            <a:endCxn id="3843" idx="1"/>
          </p:cNvCxnSpPr>
          <p:nvPr/>
        </p:nvCxnSpPr>
        <p:spPr>
          <a:xfrm>
            <a:off x="3126600" y="1848525"/>
            <a:ext cx="7720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851" name="Google Shape;3851;p50"/>
          <p:cNvCxnSpPr>
            <a:cxnSpLocks/>
            <a:stCxn id="3844" idx="3"/>
            <a:endCxn id="3845" idx="1"/>
          </p:cNvCxnSpPr>
          <p:nvPr/>
        </p:nvCxnSpPr>
        <p:spPr>
          <a:xfrm>
            <a:off x="3045680" y="3741807"/>
            <a:ext cx="852945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4BCC48-2F1C-4EAA-AC8F-EAA9DA21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00" y="1863871"/>
            <a:ext cx="2351400" cy="428400"/>
          </a:xfrm>
        </p:spPr>
        <p:txBody>
          <a:bodyPr/>
          <a:lstStyle/>
          <a:p>
            <a:r>
              <a:rPr lang="en-US" dirty="0"/>
              <a:t>2. MODULARITY &amp; SOFTWARE ARCHITECTURE</a:t>
            </a:r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29E707-573D-4E5B-8AD0-E0283CDD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525" y="2721413"/>
            <a:ext cx="3242300" cy="540000"/>
          </a:xfrm>
        </p:spPr>
        <p:txBody>
          <a:bodyPr/>
          <a:lstStyle/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 err="1"/>
              <a:t>Perangkat</a:t>
            </a:r>
            <a:r>
              <a:rPr lang="en-US" sz="1200" dirty="0"/>
              <a:t> </a:t>
            </a:r>
            <a:r>
              <a:rPr lang="en-US" sz="1200" dirty="0" err="1"/>
              <a:t>lunak</a:t>
            </a:r>
            <a:r>
              <a:rPr lang="en-US" sz="1200" dirty="0"/>
              <a:t> </a:t>
            </a:r>
            <a:r>
              <a:rPr lang="en-US" sz="1200" dirty="0" err="1"/>
              <a:t>dibagi</a:t>
            </a:r>
            <a:r>
              <a:rPr lang="en-US" sz="1200" dirty="0"/>
              <a:t> </a:t>
            </a:r>
            <a:r>
              <a:rPr lang="en-US" sz="1200" dirty="0" err="1"/>
              <a:t>atas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modul</a:t>
            </a:r>
            <a:r>
              <a:rPr lang="en-US" sz="1200" dirty="0"/>
              <a:t>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modul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dibagi</a:t>
            </a:r>
            <a:r>
              <a:rPr lang="en-US" sz="1200" dirty="0"/>
              <a:t> </a:t>
            </a:r>
            <a:r>
              <a:rPr lang="en-US" sz="1200" dirty="0" err="1"/>
              <a:t>lagi</a:t>
            </a:r>
            <a:r>
              <a:rPr lang="en-US" sz="1200" dirty="0"/>
              <a:t> </a:t>
            </a:r>
            <a:r>
              <a:rPr lang="en-US" sz="1200" dirty="0" err="1"/>
              <a:t>atas</a:t>
            </a:r>
            <a:r>
              <a:rPr lang="en-US" sz="1200" dirty="0"/>
              <a:t> </a:t>
            </a:r>
            <a:r>
              <a:rPr lang="en-US" sz="1200" dirty="0" err="1"/>
              <a:t>beberapa</a:t>
            </a:r>
            <a:r>
              <a:rPr lang="en-US" sz="1200" dirty="0"/>
              <a:t> sub-</a:t>
            </a:r>
            <a:r>
              <a:rPr lang="en-US" sz="1200" dirty="0" err="1"/>
              <a:t>modul</a:t>
            </a:r>
            <a:endParaRPr lang="en-US" sz="12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/>
              <a:t>Modul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yang </a:t>
            </a:r>
            <a:r>
              <a:rPr lang="en-US" sz="1200" dirty="0" err="1"/>
              <a:t>unik</a:t>
            </a:r>
            <a:r>
              <a:rPr lang="en-US" sz="1200" dirty="0"/>
              <a:t>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modul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memanggil</a:t>
            </a:r>
            <a:r>
              <a:rPr lang="en-US" sz="1200" dirty="0"/>
              <a:t> </a:t>
            </a:r>
            <a:r>
              <a:rPr lang="en-US" sz="1200" dirty="0" err="1"/>
              <a:t>modul</a:t>
            </a:r>
            <a:r>
              <a:rPr lang="en-US" sz="1200" dirty="0"/>
              <a:t> </a:t>
            </a:r>
            <a:r>
              <a:rPr lang="en-US" sz="1200" dirty="0" err="1"/>
              <a:t>lainya</a:t>
            </a:r>
            <a:r>
              <a:rPr lang="en-US" sz="1200" dirty="0"/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ID" sz="1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AF5EF7-B769-4CFF-B4BC-001427016F3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27700" y="1863871"/>
            <a:ext cx="2351400" cy="428400"/>
          </a:xfrm>
        </p:spPr>
        <p:txBody>
          <a:bodyPr/>
          <a:lstStyle/>
          <a:p>
            <a:r>
              <a:rPr lang="en-US" dirty="0"/>
              <a:t>1. ABSTRACTION </a:t>
            </a:r>
            <a:br>
              <a:rPr lang="en-US" dirty="0"/>
            </a:br>
            <a:r>
              <a:rPr lang="en-US" dirty="0"/>
              <a:t>( Wasserman )</a:t>
            </a:r>
            <a:br>
              <a:rPr lang="en-US" dirty="0"/>
            </a:br>
            <a:endParaRPr lang="en-ID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ED2BCCB-CB54-407E-AFD9-844EB39CB62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982097" y="2334067"/>
            <a:ext cx="3042606" cy="540000"/>
          </a:xfrm>
        </p:spPr>
        <p:txBody>
          <a:bodyPr/>
          <a:lstStyle/>
          <a:p>
            <a:pPr marL="266700" lvl="1" indent="-177800" algn="l">
              <a:buFont typeface="Arial" panose="020B0604020202020204" pitchFamily="34" charset="0"/>
              <a:buChar char="•"/>
            </a:pPr>
            <a:r>
              <a:rPr lang="en-US" sz="1200" dirty="0"/>
              <a:t>Pada </a:t>
            </a:r>
            <a:r>
              <a:rPr lang="en-US" sz="1200" dirty="0" err="1"/>
              <a:t>rancangan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modular,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tingkatan</a:t>
            </a:r>
            <a:r>
              <a:rPr lang="en-US" sz="1200" dirty="0"/>
              <a:t> </a:t>
            </a:r>
            <a:r>
              <a:rPr lang="en-US" sz="1200" dirty="0" err="1"/>
              <a:t>abstraksi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diperoleh</a:t>
            </a:r>
            <a:r>
              <a:rPr lang="en-US" sz="1200" dirty="0"/>
              <a:t>,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perancang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mengkonsentrasikan</a:t>
            </a:r>
            <a:r>
              <a:rPr lang="en-US" sz="1200" dirty="0"/>
              <a:t> pada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tingkatan</a:t>
            </a:r>
            <a:r>
              <a:rPr lang="en-US" sz="1200" dirty="0"/>
              <a:t> </a:t>
            </a:r>
            <a:r>
              <a:rPr lang="en-US" sz="1200" dirty="0" err="1"/>
              <a:t>abstraksi</a:t>
            </a:r>
            <a:r>
              <a:rPr lang="en-US" sz="1200" dirty="0"/>
              <a:t> yang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terinci</a:t>
            </a:r>
            <a:r>
              <a:rPr lang="en-US" sz="1200" dirty="0"/>
              <a:t>.</a:t>
            </a:r>
          </a:p>
          <a:p>
            <a:pPr marL="266700" lvl="1" indent="-177800" algn="l">
              <a:buFont typeface="Arial" panose="020B0604020202020204" pitchFamily="34" charset="0"/>
              <a:buChar char="•"/>
            </a:pPr>
            <a:r>
              <a:rPr lang="en-US" sz="1200" dirty="0"/>
              <a:t>Pada level paling </a:t>
            </a:r>
            <a:r>
              <a:rPr lang="en-US" sz="1200" dirty="0" err="1"/>
              <a:t>tinggi</a:t>
            </a:r>
            <a:r>
              <a:rPr lang="en-US" sz="1200" dirty="0"/>
              <a:t>, </a:t>
            </a:r>
            <a:r>
              <a:rPr lang="en-US" sz="1200" dirty="0" err="1"/>
              <a:t>solusi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global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pada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masalah</a:t>
            </a:r>
            <a:r>
              <a:rPr lang="en-US" sz="1200" dirty="0"/>
              <a:t>. Dan pada </a:t>
            </a:r>
            <a:r>
              <a:rPr lang="en-US" sz="1200" dirty="0" err="1"/>
              <a:t>abstraksi</a:t>
            </a:r>
            <a:r>
              <a:rPr lang="en-US" sz="1200" dirty="0"/>
              <a:t> paling </a:t>
            </a:r>
            <a:r>
              <a:rPr lang="en-US" sz="1200" dirty="0" err="1"/>
              <a:t>bawah</a:t>
            </a:r>
            <a:r>
              <a:rPr lang="en-US" sz="1200" dirty="0"/>
              <a:t>, </a:t>
            </a:r>
            <a:r>
              <a:rPr lang="en-US" sz="1200" dirty="0" err="1"/>
              <a:t>solusi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bahasa</a:t>
            </a:r>
            <a:r>
              <a:rPr lang="en-US" sz="1200" dirty="0"/>
              <a:t> yang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diimplementasikan</a:t>
            </a:r>
            <a:r>
              <a:rPr lang="en-US" sz="1200" dirty="0"/>
              <a:t> </a:t>
            </a:r>
          </a:p>
          <a:p>
            <a:pPr marL="266700" indent="-177800" algn="l">
              <a:buFont typeface="Arial" panose="020B0604020202020204" pitchFamily="34" charset="0"/>
              <a:buChar char="•"/>
            </a:pPr>
            <a:endParaRPr lang="en-ID" sz="1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19539C-D5E5-4B17-A5B2-4A63BD8EEF23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n-US" sz="1600" b="1" dirty="0"/>
              <a:t>PRINSIP-PRINSIP DASAR PERANCANGAN PERANGKAT LUNAK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59281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529E707-573D-4E5B-8AD0-E0283CDD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6050" y="1429495"/>
            <a:ext cx="7808814" cy="2550000"/>
          </a:xfrm>
        </p:spPr>
        <p:txBody>
          <a:bodyPr/>
          <a:lstStyle/>
          <a:p>
            <a:pPr marL="596900" lvl="1" indent="0" algn="l"/>
            <a:r>
              <a:rPr lang="en-US" sz="1600" b="1" dirty="0">
                <a:solidFill>
                  <a:schemeClr val="bg2"/>
                </a:solidFill>
                <a:latin typeface="Abril Fatface"/>
                <a:sym typeface="Abril Fatface"/>
              </a:rPr>
              <a:t>3. HIRARKI KONTROL ( STRUKTUR PROGRAM ) </a:t>
            </a:r>
          </a:p>
          <a:p>
            <a:pPr marL="596900" lvl="1" indent="0" algn="l"/>
            <a:endParaRPr lang="en-US" sz="14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modul-modul</a:t>
            </a:r>
            <a:r>
              <a:rPr lang="en-US" sz="1400" dirty="0"/>
              <a:t> program dan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hirarki</a:t>
            </a:r>
            <a:r>
              <a:rPr lang="en-US" sz="1400" dirty="0"/>
              <a:t> </a:t>
            </a:r>
            <a:r>
              <a:rPr lang="en-US" sz="1400" dirty="0" err="1"/>
              <a:t>kontrolnya</a:t>
            </a:r>
            <a:r>
              <a:rPr lang="en-US" sz="1400" dirty="0"/>
              <a:t>.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merepresentasikan</a:t>
            </a:r>
            <a:r>
              <a:rPr lang="en-US" sz="1400" dirty="0"/>
              <a:t> </a:t>
            </a:r>
            <a:r>
              <a:rPr lang="en-US" sz="1400" dirty="0" err="1"/>
              <a:t>aspek</a:t>
            </a:r>
            <a:r>
              <a:rPr lang="en-US" sz="1400" dirty="0"/>
              <a:t> </a:t>
            </a:r>
            <a:r>
              <a:rPr lang="en-US" sz="1400" dirty="0" err="1"/>
              <a:t>prosedural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</a:t>
            </a:r>
            <a:r>
              <a:rPr lang="en-US" sz="1400" dirty="0" err="1"/>
              <a:t>lunak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urutan</a:t>
            </a:r>
            <a:r>
              <a:rPr lang="en-US" sz="1400" dirty="0"/>
              <a:t> proses, </a:t>
            </a:r>
            <a:r>
              <a:rPr lang="en-US" sz="1400" dirty="0" err="1"/>
              <a:t>keputusan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perulangan</a:t>
            </a:r>
            <a:r>
              <a:rPr lang="en-US" sz="1400" dirty="0"/>
              <a:t>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 err="1"/>
              <a:t>Kedalaman</a:t>
            </a:r>
            <a:r>
              <a:rPr lang="en-US" sz="1400" dirty="0"/>
              <a:t> dan </a:t>
            </a:r>
            <a:r>
              <a:rPr lang="en-US" sz="1400" dirty="0" err="1"/>
              <a:t>lebar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dan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cakupan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1" dirty="0"/>
              <a:t>Fan-out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yang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dikontrol</a:t>
            </a:r>
            <a:r>
              <a:rPr lang="en-US" sz="1400" dirty="0"/>
              <a:t> oleh </a:t>
            </a:r>
            <a:r>
              <a:rPr lang="en-US" sz="1400" dirty="0" err="1"/>
              <a:t>modul</a:t>
            </a:r>
            <a:r>
              <a:rPr lang="en-US" sz="1400" dirty="0"/>
              <a:t> lain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b="1" dirty="0"/>
              <a:t>Fan-in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yang </a:t>
            </a:r>
            <a:r>
              <a:rPr lang="en-US" sz="1400" dirty="0" err="1"/>
              <a:t>mengontrol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yang </a:t>
            </a:r>
            <a:r>
              <a:rPr lang="en-US" sz="1400" dirty="0" err="1"/>
              <a:t>bersangkutan</a:t>
            </a:r>
            <a:r>
              <a:rPr lang="en-US" sz="1400" dirty="0"/>
              <a:t>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/>
              <a:t>Modul yang </a:t>
            </a:r>
            <a:r>
              <a:rPr lang="en-US" sz="1400" dirty="0" err="1"/>
              <a:t>mengontrol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yang lain </a:t>
            </a:r>
            <a:r>
              <a:rPr lang="en-US" sz="1400" dirty="0" err="1"/>
              <a:t>disebut</a:t>
            </a:r>
            <a:r>
              <a:rPr lang="en-US" sz="1400" dirty="0"/>
              <a:t> superordinate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400" dirty="0"/>
              <a:t>Modul yang </a:t>
            </a:r>
            <a:r>
              <a:rPr lang="en-US" sz="1400" dirty="0" err="1"/>
              <a:t>dikontrol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yang lain </a:t>
            </a:r>
            <a:r>
              <a:rPr lang="en-US" sz="1400" dirty="0" err="1"/>
              <a:t>disebut</a:t>
            </a:r>
            <a:r>
              <a:rPr lang="en-US" sz="1400" dirty="0"/>
              <a:t> subordinate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19539C-D5E5-4B17-A5B2-4A63BD8EE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9750"/>
            <a:ext cx="6696075" cy="376238"/>
          </a:xfrm>
        </p:spPr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</a:rPr>
              <a:t>PRINSIP-PRINSIP DASAR PERANCANGAN PERANGKAT LUNAK</a:t>
            </a:r>
            <a:endParaRPr lang="en-ID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5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856E8-96BD-4ACE-B829-88F7634A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ril Fatface"/>
                <a:sym typeface="Abril Fatface"/>
              </a:rPr>
              <a:t>PRINSIP-PRINSIP DASAR PERANCANGAN PERANGKAT LUNAK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8F656-B466-4206-8E02-65D271F58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50" y="1639888"/>
            <a:ext cx="7338350" cy="255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latin typeface="Abril Fatface"/>
              </a:rPr>
              <a:t>4. STRUKTUR DATA</a:t>
            </a:r>
          </a:p>
          <a:p>
            <a:pPr lvl="1">
              <a:lnSpc>
                <a:spcPct val="90000"/>
              </a:lnSpc>
            </a:pPr>
            <a:r>
              <a:rPr lang="en-US" sz="1600" dirty="0" err="1"/>
              <a:t>Representasi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elemen-elemen</a:t>
            </a:r>
            <a:r>
              <a:rPr lang="en-US" sz="1600" dirty="0"/>
              <a:t> data.</a:t>
            </a:r>
          </a:p>
          <a:p>
            <a:pPr lvl="1"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latin typeface="Abril Fatface"/>
              </a:rPr>
              <a:t>5. PROSEDUR PERANGKAT LUNAK</a:t>
            </a:r>
          </a:p>
          <a:p>
            <a:pPr marL="622300" lvl="1"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err="1"/>
              <a:t>Struktur</a:t>
            </a:r>
            <a:r>
              <a:rPr lang="en-US" sz="1600" dirty="0"/>
              <a:t> program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mendefinisikan</a:t>
            </a:r>
            <a:r>
              <a:rPr lang="en-US" sz="1600" dirty="0"/>
              <a:t> </a:t>
            </a:r>
            <a:r>
              <a:rPr lang="en-US" sz="1600" dirty="0" err="1"/>
              <a:t>hirarki</a:t>
            </a:r>
            <a:r>
              <a:rPr lang="en-US" sz="1600" dirty="0"/>
              <a:t> </a:t>
            </a:r>
            <a:r>
              <a:rPr lang="en-US" sz="1600" dirty="0" err="1"/>
              <a:t>kontrol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memperhatikan</a:t>
            </a:r>
            <a:r>
              <a:rPr lang="en-US" sz="1600" dirty="0"/>
              <a:t> </a:t>
            </a:r>
            <a:r>
              <a:rPr lang="en-US" sz="1600" dirty="0" err="1"/>
              <a:t>urutan</a:t>
            </a:r>
            <a:r>
              <a:rPr lang="en-US" sz="1600" dirty="0"/>
              <a:t> proses. </a:t>
            </a:r>
            <a:r>
              <a:rPr lang="en-US" sz="1600" dirty="0" err="1"/>
              <a:t>Prosedur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lunak</a:t>
            </a:r>
            <a:r>
              <a:rPr lang="en-US" sz="1600" dirty="0"/>
              <a:t> </a:t>
            </a:r>
            <a:r>
              <a:rPr lang="en-US" sz="1600" dirty="0" err="1"/>
              <a:t>berfokus</a:t>
            </a:r>
            <a:r>
              <a:rPr lang="en-US" sz="1600" dirty="0"/>
              <a:t> pada </a:t>
            </a:r>
            <a:r>
              <a:rPr lang="en-US" sz="1600" dirty="0" err="1"/>
              <a:t>rincian</a:t>
            </a:r>
            <a:r>
              <a:rPr lang="en-US" sz="1600" dirty="0"/>
              <a:t> proses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modul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latin typeface="Abril Fatface"/>
              </a:rPr>
              <a:t>6. INFORMATION HIDING ( by </a:t>
            </a:r>
            <a:r>
              <a:rPr lang="en-US" sz="1600" b="1" dirty="0" err="1">
                <a:solidFill>
                  <a:schemeClr val="bg2"/>
                </a:solidFill>
                <a:latin typeface="Abril Fatface"/>
              </a:rPr>
              <a:t>Pamas</a:t>
            </a:r>
            <a:r>
              <a:rPr lang="en-US" sz="1600" b="1" dirty="0">
                <a:solidFill>
                  <a:schemeClr val="bg2"/>
                </a:solidFill>
                <a:latin typeface="Abril Fatface"/>
              </a:rPr>
              <a:t> )</a:t>
            </a:r>
          </a:p>
          <a:p>
            <a:pPr marL="622300" lvl="1" indent="-25400">
              <a:lnSpc>
                <a:spcPct val="90000"/>
              </a:lnSpc>
            </a:pP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modul</a:t>
            </a:r>
            <a:r>
              <a:rPr lang="en-US" sz="1600" dirty="0"/>
              <a:t>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data yang </a:t>
            </a:r>
            <a:r>
              <a:rPr lang="en-US" sz="1600" dirty="0" err="1"/>
              <a:t>benar-benar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, yang </a:t>
            </a:r>
            <a:r>
              <a:rPr lang="en-US" sz="1600" dirty="0" err="1"/>
              <a:t>dikenalkan</a:t>
            </a:r>
            <a:r>
              <a:rPr lang="en-US" sz="1600" dirty="0"/>
              <a:t> dan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diakses</a:t>
            </a:r>
            <a:r>
              <a:rPr lang="en-US" sz="1600" dirty="0"/>
              <a:t> oleh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modul</a:t>
            </a:r>
            <a:r>
              <a:rPr lang="en-US" sz="1600" dirty="0"/>
              <a:t>. </a:t>
            </a:r>
          </a:p>
          <a:p>
            <a:endParaRPr lang="en-ID" sz="1050" dirty="0"/>
          </a:p>
        </p:txBody>
      </p:sp>
    </p:spTree>
    <p:extLst>
      <p:ext uri="{BB962C8B-B14F-4D97-AF65-F5344CB8AC3E}">
        <p14:creationId xmlns:p14="http://schemas.microsoft.com/office/powerpoint/2010/main" val="10253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4747-089E-4362-976F-A7F4941B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PERANCANGAN YANG MODULAR</a:t>
            </a:r>
            <a:br>
              <a:rPr lang="en-US" sz="2400" b="1" dirty="0"/>
            </a:br>
            <a:endParaRPr lang="en-ID" dirty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90124" y="1132885"/>
            <a:ext cx="6426200" cy="3826029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700" b="1" dirty="0"/>
          </a:p>
          <a:p>
            <a:pPr>
              <a:lnSpc>
                <a:spcPct val="90000"/>
              </a:lnSpc>
            </a:pPr>
            <a:r>
              <a:rPr lang="en-US" dirty="0" err="1"/>
              <a:t>Keuntungan</a:t>
            </a:r>
            <a:r>
              <a:rPr lang="en-US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pengubahan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implementasi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bagian-bagian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paralel</a:t>
            </a: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dinilai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i="1" dirty="0" err="1"/>
              <a:t>kohesi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kopling</a:t>
            </a:r>
            <a:r>
              <a:rPr lang="en-US" dirty="0" err="1"/>
              <a:t>nya</a:t>
            </a:r>
            <a:r>
              <a:rPr lang="en-US" dirty="0"/>
              <a:t> ( Steven, Myers, </a:t>
            </a:r>
            <a:r>
              <a:rPr lang="en-US" dirty="0" err="1"/>
              <a:t>dan</a:t>
            </a:r>
            <a:r>
              <a:rPr lang="en-US" dirty="0"/>
              <a:t> Constantine )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8"/>
            <a:ext cx="6172200" cy="691586"/>
          </a:xfrm>
        </p:spPr>
        <p:txBody>
          <a:bodyPr/>
          <a:lstStyle/>
          <a:p>
            <a:r>
              <a:rPr lang="en-US" sz="2700" b="1" dirty="0"/>
              <a:t>PERANCANGAN YANG MODULAR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47664" y="1005576"/>
            <a:ext cx="5994666" cy="3510390"/>
            <a:chOff x="1620" y="7200"/>
            <a:chExt cx="9360" cy="6120"/>
          </a:xfrm>
        </p:grpSpPr>
        <p:sp>
          <p:nvSpPr>
            <p:cNvPr id="339973" name="Rectangle 5"/>
            <p:cNvSpPr>
              <a:spLocks noChangeArrowheads="1"/>
            </p:cNvSpPr>
            <p:nvPr/>
          </p:nvSpPr>
          <p:spPr bwMode="auto">
            <a:xfrm>
              <a:off x="1620" y="7200"/>
              <a:ext cx="9360" cy="612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9974" name="Oval 6"/>
            <p:cNvSpPr>
              <a:spLocks noChangeArrowheads="1"/>
            </p:cNvSpPr>
            <p:nvPr/>
          </p:nvSpPr>
          <p:spPr bwMode="auto">
            <a:xfrm>
              <a:off x="1994" y="7406"/>
              <a:ext cx="6365" cy="563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39975" name="Rectangle 7"/>
            <p:cNvSpPr>
              <a:spLocks noChangeArrowheads="1"/>
            </p:cNvSpPr>
            <p:nvPr/>
          </p:nvSpPr>
          <p:spPr bwMode="auto">
            <a:xfrm>
              <a:off x="1807" y="7241"/>
              <a:ext cx="4118" cy="595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556" y="7406"/>
              <a:ext cx="4680" cy="5790"/>
              <a:chOff x="1440" y="1080"/>
              <a:chExt cx="5085" cy="630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440" y="1080"/>
                <a:ext cx="5085" cy="6300"/>
                <a:chOff x="2295" y="1080"/>
                <a:chExt cx="3840" cy="6300"/>
              </a:xfrm>
            </p:grpSpPr>
            <p:sp>
              <p:nvSpPr>
                <p:cNvPr id="339978" name="Rectangle 10"/>
                <p:cNvSpPr>
                  <a:spLocks noChangeArrowheads="1"/>
                </p:cNvSpPr>
                <p:nvPr/>
              </p:nvSpPr>
              <p:spPr bwMode="auto">
                <a:xfrm>
                  <a:off x="3420" y="1800"/>
                  <a:ext cx="1080" cy="504"/>
                </a:xfrm>
                <a:prstGeom prst="rect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79" name="AutoShape 11"/>
                <p:cNvSpPr>
                  <a:spLocks noChangeArrowheads="1"/>
                </p:cNvSpPr>
                <p:nvPr/>
              </p:nvSpPr>
              <p:spPr bwMode="auto">
                <a:xfrm>
                  <a:off x="3420" y="1080"/>
                  <a:ext cx="1080" cy="36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675"/>
                    <a:t>Module A</a:t>
                  </a:r>
                  <a:endParaRPr lang="en-US" sz="1050"/>
                </a:p>
              </p:txBody>
            </p:sp>
            <p:sp>
              <p:nvSpPr>
                <p:cNvPr id="339980" name="Line 12"/>
                <p:cNvSpPr>
                  <a:spLocks noChangeShapeType="1"/>
                </p:cNvSpPr>
                <p:nvPr/>
              </p:nvSpPr>
              <p:spPr bwMode="auto">
                <a:xfrm>
                  <a:off x="3960" y="144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1" name="AutoShape 13"/>
                <p:cNvSpPr>
                  <a:spLocks noChangeArrowheads="1"/>
                </p:cNvSpPr>
                <p:nvPr/>
              </p:nvSpPr>
              <p:spPr bwMode="auto">
                <a:xfrm>
                  <a:off x="3420" y="2670"/>
                  <a:ext cx="1080" cy="540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2" name="Line 14"/>
                <p:cNvSpPr>
                  <a:spLocks noChangeShapeType="1"/>
                </p:cNvSpPr>
                <p:nvPr/>
              </p:nvSpPr>
              <p:spPr bwMode="auto">
                <a:xfrm>
                  <a:off x="3960" y="23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3" name="Rectangle 15"/>
                <p:cNvSpPr>
                  <a:spLocks noChangeArrowheads="1"/>
                </p:cNvSpPr>
                <p:nvPr/>
              </p:nvSpPr>
              <p:spPr bwMode="auto">
                <a:xfrm>
                  <a:off x="4500" y="3375"/>
                  <a:ext cx="1080" cy="504"/>
                </a:xfrm>
                <a:prstGeom prst="rect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4" name="AutoShape 16"/>
                <p:cNvSpPr>
                  <a:spLocks noChangeArrowheads="1"/>
                </p:cNvSpPr>
                <p:nvPr/>
              </p:nvSpPr>
              <p:spPr bwMode="auto">
                <a:xfrm>
                  <a:off x="4500" y="4245"/>
                  <a:ext cx="1080" cy="540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5" name="Line 17"/>
                <p:cNvSpPr>
                  <a:spLocks noChangeShapeType="1"/>
                </p:cNvSpPr>
                <p:nvPr/>
              </p:nvSpPr>
              <p:spPr bwMode="auto">
                <a:xfrm>
                  <a:off x="5040" y="38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6" name="Freeform 18"/>
                <p:cNvSpPr>
                  <a:spLocks/>
                </p:cNvSpPr>
                <p:nvPr/>
              </p:nvSpPr>
              <p:spPr bwMode="auto">
                <a:xfrm>
                  <a:off x="4500" y="2940"/>
                  <a:ext cx="540" cy="456"/>
                </a:xfrm>
                <a:custGeom>
                  <a:avLst/>
                  <a:gdLst/>
                  <a:ahLst/>
                  <a:cxnLst>
                    <a:cxn ang="0">
                      <a:pos x="540" y="1440"/>
                    </a:cxn>
                    <a:cxn ang="0">
                      <a:pos x="5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1440">
                      <a:moveTo>
                        <a:pt x="540" y="1440"/>
                      </a:moveTo>
                      <a:lnTo>
                        <a:pt x="5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7" name="Rectangle 19"/>
                <p:cNvSpPr>
                  <a:spLocks noChangeArrowheads="1"/>
                </p:cNvSpPr>
                <p:nvPr/>
              </p:nvSpPr>
              <p:spPr bwMode="auto">
                <a:xfrm>
                  <a:off x="2295" y="3375"/>
                  <a:ext cx="1080" cy="504"/>
                </a:xfrm>
                <a:prstGeom prst="rect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8" name="Line 20"/>
                <p:cNvSpPr>
                  <a:spLocks noChangeShapeType="1"/>
                </p:cNvSpPr>
                <p:nvPr/>
              </p:nvSpPr>
              <p:spPr bwMode="auto">
                <a:xfrm>
                  <a:off x="2835" y="3885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89" name="Rectangle 21"/>
                <p:cNvSpPr>
                  <a:spLocks noChangeArrowheads="1"/>
                </p:cNvSpPr>
                <p:nvPr/>
              </p:nvSpPr>
              <p:spPr bwMode="auto">
                <a:xfrm>
                  <a:off x="2295" y="4266"/>
                  <a:ext cx="1080" cy="504"/>
                </a:xfrm>
                <a:prstGeom prst="rect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0" name="Freeform 22"/>
                <p:cNvSpPr>
                  <a:spLocks/>
                </p:cNvSpPr>
                <p:nvPr/>
              </p:nvSpPr>
              <p:spPr bwMode="auto">
                <a:xfrm flipH="1">
                  <a:off x="2865" y="2949"/>
                  <a:ext cx="540" cy="456"/>
                </a:xfrm>
                <a:custGeom>
                  <a:avLst/>
                  <a:gdLst/>
                  <a:ahLst/>
                  <a:cxnLst>
                    <a:cxn ang="0">
                      <a:pos x="540" y="1440"/>
                    </a:cxn>
                    <a:cxn ang="0">
                      <a:pos x="54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40" h="1440">
                      <a:moveTo>
                        <a:pt x="540" y="1440"/>
                      </a:moveTo>
                      <a:lnTo>
                        <a:pt x="5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non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1" name="AutoShape 23"/>
                <p:cNvSpPr>
                  <a:spLocks noChangeArrowheads="1"/>
                </p:cNvSpPr>
                <p:nvPr/>
              </p:nvSpPr>
              <p:spPr bwMode="auto">
                <a:xfrm>
                  <a:off x="3420" y="5400"/>
                  <a:ext cx="1080" cy="540"/>
                </a:xfrm>
                <a:prstGeom prst="diamond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2" name="Rectangle 24"/>
                <p:cNvSpPr>
                  <a:spLocks noChangeArrowheads="1"/>
                </p:cNvSpPr>
                <p:nvPr/>
              </p:nvSpPr>
              <p:spPr bwMode="auto">
                <a:xfrm>
                  <a:off x="3420" y="6306"/>
                  <a:ext cx="1080" cy="504"/>
                </a:xfrm>
                <a:prstGeom prst="rect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3" name="Line 25"/>
                <p:cNvSpPr>
                  <a:spLocks noChangeShapeType="1"/>
                </p:cNvSpPr>
                <p:nvPr/>
              </p:nvSpPr>
              <p:spPr bwMode="auto">
                <a:xfrm>
                  <a:off x="3960" y="594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4" name="Freeform 26"/>
                <p:cNvSpPr>
                  <a:spLocks/>
                </p:cNvSpPr>
                <p:nvPr/>
              </p:nvSpPr>
              <p:spPr bwMode="auto">
                <a:xfrm>
                  <a:off x="2865" y="4770"/>
                  <a:ext cx="2160" cy="2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60"/>
                    </a:cxn>
                    <a:cxn ang="0">
                      <a:pos x="2160" y="360"/>
                    </a:cxn>
                    <a:cxn ang="0">
                      <a:pos x="2160" y="0"/>
                    </a:cxn>
                  </a:cxnLst>
                  <a:rect l="0" t="0" r="r" b="b"/>
                  <a:pathLst>
                    <a:path w="2160" h="360">
                      <a:moveTo>
                        <a:pt x="0" y="0"/>
                      </a:moveTo>
                      <a:lnTo>
                        <a:pt x="0" y="360"/>
                      </a:lnTo>
                      <a:lnTo>
                        <a:pt x="2160" y="360"/>
                      </a:lnTo>
                      <a:lnTo>
                        <a:pt x="216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5" name="Line 27"/>
                <p:cNvSpPr>
                  <a:spLocks noChangeShapeType="1"/>
                </p:cNvSpPr>
                <p:nvPr/>
              </p:nvSpPr>
              <p:spPr bwMode="auto">
                <a:xfrm>
                  <a:off x="3960" y="504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6" name="Line 28"/>
                <p:cNvSpPr>
                  <a:spLocks noChangeShapeType="1"/>
                </p:cNvSpPr>
                <p:nvPr/>
              </p:nvSpPr>
              <p:spPr bwMode="auto">
                <a:xfrm>
                  <a:off x="3960" y="681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7" name="Oval 29"/>
                <p:cNvSpPr>
                  <a:spLocks noChangeArrowheads="1"/>
                </p:cNvSpPr>
                <p:nvPr/>
              </p:nvSpPr>
              <p:spPr bwMode="auto">
                <a:xfrm>
                  <a:off x="3780" y="7020"/>
                  <a:ext cx="360" cy="36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8" name="Freeform 30"/>
                <p:cNvSpPr>
                  <a:spLocks/>
                </p:cNvSpPr>
                <p:nvPr/>
              </p:nvSpPr>
              <p:spPr bwMode="auto">
                <a:xfrm>
                  <a:off x="4485" y="2070"/>
                  <a:ext cx="1650" cy="3600"/>
                </a:xfrm>
                <a:custGeom>
                  <a:avLst/>
                  <a:gdLst/>
                  <a:ahLst/>
                  <a:cxnLst>
                    <a:cxn ang="0">
                      <a:pos x="0" y="3420"/>
                    </a:cxn>
                    <a:cxn ang="0">
                      <a:pos x="1980" y="3420"/>
                    </a:cxn>
                    <a:cxn ang="0">
                      <a:pos x="19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80" h="3420">
                      <a:moveTo>
                        <a:pt x="0" y="3420"/>
                      </a:moveTo>
                      <a:lnTo>
                        <a:pt x="1980" y="3420"/>
                      </a:lnTo>
                      <a:lnTo>
                        <a:pt x="19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  <p:sp>
              <p:nvSpPr>
                <p:cNvPr id="339999" name="Freeform 31"/>
                <p:cNvSpPr>
                  <a:spLocks/>
                </p:cNvSpPr>
                <p:nvPr/>
              </p:nvSpPr>
              <p:spPr bwMode="auto">
                <a:xfrm>
                  <a:off x="5565" y="3600"/>
                  <a:ext cx="405" cy="915"/>
                </a:xfrm>
                <a:custGeom>
                  <a:avLst/>
                  <a:gdLst/>
                  <a:ahLst/>
                  <a:cxnLst>
                    <a:cxn ang="0">
                      <a:pos x="0" y="3420"/>
                    </a:cxn>
                    <a:cxn ang="0">
                      <a:pos x="1980" y="3420"/>
                    </a:cxn>
                    <a:cxn ang="0">
                      <a:pos x="198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980" h="3420">
                      <a:moveTo>
                        <a:pt x="0" y="3420"/>
                      </a:moveTo>
                      <a:lnTo>
                        <a:pt x="1980" y="3420"/>
                      </a:lnTo>
                      <a:lnTo>
                        <a:pt x="19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id-ID" sz="1050"/>
                </a:p>
              </p:txBody>
            </p:sp>
          </p:grpSp>
          <p:sp>
            <p:nvSpPr>
              <p:cNvPr id="340000" name="Line 32"/>
              <p:cNvSpPr>
                <a:spLocks noChangeShapeType="1"/>
              </p:cNvSpPr>
              <p:nvPr/>
            </p:nvSpPr>
            <p:spPr bwMode="auto">
              <a:xfrm>
                <a:off x="1440" y="3525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340001" name="Line 33"/>
              <p:cNvSpPr>
                <a:spLocks noChangeShapeType="1"/>
              </p:cNvSpPr>
              <p:nvPr/>
            </p:nvSpPr>
            <p:spPr bwMode="auto">
              <a:xfrm>
                <a:off x="2910" y="648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340002" name="Line 34"/>
              <p:cNvSpPr>
                <a:spLocks noChangeShapeType="1"/>
              </p:cNvSpPr>
              <p:nvPr/>
            </p:nvSpPr>
            <p:spPr bwMode="auto">
              <a:xfrm>
                <a:off x="4500" y="3368"/>
                <a:ext cx="0" cy="5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050"/>
              </a:p>
            </p:txBody>
          </p:sp>
          <p:sp>
            <p:nvSpPr>
              <p:cNvPr id="340003" name="Line 35"/>
              <p:cNvSpPr>
                <a:spLocks noChangeShapeType="1"/>
              </p:cNvSpPr>
              <p:nvPr/>
            </p:nvSpPr>
            <p:spPr bwMode="auto">
              <a:xfrm>
                <a:off x="5660" y="3370"/>
                <a:ext cx="0" cy="5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 sz="1050"/>
              </a:p>
            </p:txBody>
          </p:sp>
        </p:grpSp>
        <p:sp>
          <p:nvSpPr>
            <p:cNvPr id="340004" name="Rectangle 36"/>
            <p:cNvSpPr>
              <a:spLocks noChangeArrowheads="1"/>
            </p:cNvSpPr>
            <p:nvPr/>
          </p:nvSpPr>
          <p:spPr bwMode="auto">
            <a:xfrm>
              <a:off x="7797" y="9847"/>
              <a:ext cx="1317" cy="463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25" b="1"/>
                <a:t>Module A</a:t>
              </a:r>
              <a:endParaRPr lang="en-US" sz="1050"/>
            </a:p>
          </p:txBody>
        </p:sp>
        <p:sp>
          <p:nvSpPr>
            <p:cNvPr id="340005" name="Rectangle 37"/>
            <p:cNvSpPr>
              <a:spLocks noChangeArrowheads="1"/>
            </p:cNvSpPr>
            <p:nvPr/>
          </p:nvSpPr>
          <p:spPr bwMode="auto">
            <a:xfrm>
              <a:off x="9295" y="9061"/>
              <a:ext cx="1317" cy="463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06" name="Rectangle 38"/>
            <p:cNvSpPr>
              <a:spLocks noChangeArrowheads="1"/>
            </p:cNvSpPr>
            <p:nvPr/>
          </p:nvSpPr>
          <p:spPr bwMode="auto">
            <a:xfrm>
              <a:off x="9295" y="9847"/>
              <a:ext cx="1317" cy="463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07" name="Line 39"/>
            <p:cNvSpPr>
              <a:spLocks noChangeShapeType="1"/>
            </p:cNvSpPr>
            <p:nvPr/>
          </p:nvSpPr>
          <p:spPr bwMode="auto">
            <a:xfrm flipH="1">
              <a:off x="8359" y="9516"/>
              <a:ext cx="1685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08" name="Line 40"/>
            <p:cNvSpPr>
              <a:spLocks noChangeShapeType="1"/>
            </p:cNvSpPr>
            <p:nvPr/>
          </p:nvSpPr>
          <p:spPr bwMode="auto">
            <a:xfrm>
              <a:off x="9997" y="9516"/>
              <a:ext cx="0" cy="3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09" name="Freeform 41"/>
            <p:cNvSpPr>
              <a:spLocks/>
            </p:cNvSpPr>
            <p:nvPr/>
          </p:nvSpPr>
          <p:spPr bwMode="auto">
            <a:xfrm>
              <a:off x="9872" y="9832"/>
              <a:ext cx="749" cy="496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180" y="180"/>
                </a:cxn>
                <a:cxn ang="0">
                  <a:pos x="180" y="360"/>
                </a:cxn>
                <a:cxn ang="0">
                  <a:pos x="0" y="540"/>
                </a:cxn>
                <a:cxn ang="0">
                  <a:pos x="180" y="720"/>
                </a:cxn>
                <a:cxn ang="0">
                  <a:pos x="0" y="900"/>
                </a:cxn>
                <a:cxn ang="0">
                  <a:pos x="720" y="900"/>
                </a:cxn>
                <a:cxn ang="0">
                  <a:pos x="720" y="0"/>
                </a:cxn>
                <a:cxn ang="0">
                  <a:pos x="360" y="0"/>
                </a:cxn>
              </a:cxnLst>
              <a:rect l="0" t="0" r="r" b="b"/>
              <a:pathLst>
                <a:path w="720" h="900">
                  <a:moveTo>
                    <a:pt x="360" y="0"/>
                  </a:moveTo>
                  <a:lnTo>
                    <a:pt x="180" y="180"/>
                  </a:lnTo>
                  <a:lnTo>
                    <a:pt x="180" y="360"/>
                  </a:lnTo>
                  <a:lnTo>
                    <a:pt x="0" y="540"/>
                  </a:lnTo>
                  <a:lnTo>
                    <a:pt x="180" y="720"/>
                  </a:lnTo>
                  <a:lnTo>
                    <a:pt x="0" y="900"/>
                  </a:lnTo>
                  <a:lnTo>
                    <a:pt x="720" y="900"/>
                  </a:lnTo>
                  <a:lnTo>
                    <a:pt x="72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10" name="Line 42"/>
            <p:cNvSpPr>
              <a:spLocks noChangeShapeType="1"/>
            </p:cNvSpPr>
            <p:nvPr/>
          </p:nvSpPr>
          <p:spPr bwMode="auto">
            <a:xfrm flipH="1">
              <a:off x="7797" y="10301"/>
              <a:ext cx="375" cy="4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  <p:sp>
          <p:nvSpPr>
            <p:cNvPr id="340011" name="Line 43"/>
            <p:cNvSpPr>
              <a:spLocks noChangeShapeType="1"/>
            </p:cNvSpPr>
            <p:nvPr/>
          </p:nvSpPr>
          <p:spPr bwMode="auto">
            <a:xfrm>
              <a:off x="8671" y="10287"/>
              <a:ext cx="374" cy="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 sz="1050"/>
            </a:p>
          </p:txBody>
        </p:sp>
      </p:grpSp>
      <p:sp>
        <p:nvSpPr>
          <p:cNvPr id="340012" name="Text Box 44"/>
          <p:cNvSpPr txBox="1">
            <a:spLocks noChangeArrowheads="1"/>
          </p:cNvSpPr>
          <p:nvPr/>
        </p:nvSpPr>
        <p:spPr bwMode="auto">
          <a:xfrm>
            <a:off x="3869922" y="4596657"/>
            <a:ext cx="297033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 err="1"/>
              <a:t>Prosedur</a:t>
            </a:r>
            <a:r>
              <a:rPr lang="en-US" sz="1050" b="1" dirty="0"/>
              <a:t> </a:t>
            </a:r>
            <a:r>
              <a:rPr lang="en-US" sz="1050" b="1" dirty="0" err="1"/>
              <a:t>dalam</a:t>
            </a:r>
            <a:r>
              <a:rPr lang="en-US" sz="1050" b="1" dirty="0"/>
              <a:t> </a:t>
            </a:r>
            <a:r>
              <a:rPr lang="en-US" sz="1050" b="1" dirty="0" err="1"/>
              <a:t>suatu</a:t>
            </a:r>
            <a:r>
              <a:rPr lang="en-US" sz="1050" b="1" dirty="0"/>
              <a:t> </a:t>
            </a:r>
            <a:r>
              <a:rPr lang="en-US" sz="1050" b="1" dirty="0" err="1"/>
              <a:t>modul</a:t>
            </a:r>
            <a:endParaRPr lang="en-US" sz="105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33718" y="843558"/>
          <a:ext cx="5454606" cy="3510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063840" imgH="5391000" progId="">
                  <p:embed/>
                </p:oleObj>
              </mc:Choice>
              <mc:Fallback>
                <p:oleObj name="Visio" r:id="rId2" imgW="6063840" imgH="5391000" progId="">
                  <p:embed/>
                  <p:pic>
                    <p:nvPicPr>
                      <p:cNvPr id="340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18" y="843558"/>
                        <a:ext cx="5454606" cy="351055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99"/>
                          </a:gs>
                          <a:gs pos="100000">
                            <a:srgbClr val="CCFFFF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573823" y="195487"/>
            <a:ext cx="6000750" cy="540060"/>
          </a:xfrm>
        </p:spPr>
        <p:txBody>
          <a:bodyPr/>
          <a:lstStyle/>
          <a:p>
            <a:r>
              <a:rPr lang="en-US" sz="2700" b="1" dirty="0"/>
              <a:t>PERANCANGAN YANG MODULAR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3575173" y="4569972"/>
            <a:ext cx="288703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dirty="0" err="1"/>
              <a:t>Prosedur</a:t>
            </a:r>
            <a:r>
              <a:rPr lang="en-US" sz="1500" dirty="0"/>
              <a:t> </a:t>
            </a:r>
            <a:r>
              <a:rPr lang="en-US" sz="1500" dirty="0" err="1"/>
              <a:t>berlapis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A24E64-3138-4204-8A65-7D29F6E3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KOPLING</a:t>
            </a:r>
            <a:endParaRPr lang="en-ID" dirty="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92425" y="429932"/>
            <a:ext cx="6480175" cy="453707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7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575" b="1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75" b="1" dirty="0"/>
          </a:p>
          <a:p>
            <a:pPr>
              <a:lnSpc>
                <a:spcPct val="80000"/>
              </a:lnSpc>
            </a:pPr>
            <a:r>
              <a:rPr lang="en-US" sz="1575" dirty="0" err="1"/>
              <a:t>Kopling</a:t>
            </a:r>
            <a:r>
              <a:rPr lang="en-US" sz="1575" dirty="0"/>
              <a:t> </a:t>
            </a:r>
            <a:r>
              <a:rPr lang="en-US" sz="1575" dirty="0" err="1"/>
              <a:t>adalah</a:t>
            </a:r>
            <a:r>
              <a:rPr lang="en-US" sz="1575" dirty="0"/>
              <a:t> </a:t>
            </a:r>
            <a:r>
              <a:rPr lang="en-US" sz="1575" dirty="0" err="1"/>
              <a:t>tingkat</a:t>
            </a:r>
            <a:r>
              <a:rPr lang="en-US" sz="1575" dirty="0"/>
              <a:t> </a:t>
            </a:r>
            <a:r>
              <a:rPr lang="en-US" sz="1575" dirty="0" err="1"/>
              <a:t>saling</a:t>
            </a:r>
            <a:r>
              <a:rPr lang="en-US" sz="1575" dirty="0"/>
              <a:t> </a:t>
            </a:r>
            <a:r>
              <a:rPr lang="en-US" sz="1575" dirty="0" err="1"/>
              <a:t>ketergantungan</a:t>
            </a:r>
            <a:r>
              <a:rPr lang="en-US" sz="1575" dirty="0"/>
              <a:t> </a:t>
            </a:r>
            <a:r>
              <a:rPr lang="en-US" sz="1575" dirty="0" err="1"/>
              <a:t>antara</a:t>
            </a:r>
            <a:r>
              <a:rPr lang="en-US" sz="1575" dirty="0"/>
              <a:t> </a:t>
            </a:r>
            <a:r>
              <a:rPr lang="en-US" sz="1575" dirty="0" err="1"/>
              <a:t>dua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575" dirty="0"/>
              <a:t>Kita </a:t>
            </a:r>
            <a:r>
              <a:rPr lang="en-US" sz="1575" dirty="0" err="1"/>
              <a:t>menghendaki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 </a:t>
            </a:r>
            <a:r>
              <a:rPr lang="en-US" sz="1575" dirty="0" err="1"/>
              <a:t>dengan</a:t>
            </a:r>
            <a:r>
              <a:rPr lang="en-US" sz="1575" dirty="0"/>
              <a:t> </a:t>
            </a:r>
            <a:r>
              <a:rPr lang="en-US" sz="1575" dirty="0" err="1"/>
              <a:t>kopling</a:t>
            </a:r>
            <a:r>
              <a:rPr lang="en-US" sz="1575" dirty="0"/>
              <a:t> </a:t>
            </a:r>
            <a:r>
              <a:rPr lang="en-US" sz="1575" dirty="0" err="1"/>
              <a:t>rendah</a:t>
            </a:r>
            <a:r>
              <a:rPr lang="en-US" sz="1575" dirty="0"/>
              <a:t> </a:t>
            </a:r>
            <a:r>
              <a:rPr lang="en-US" sz="1575" dirty="0" err="1"/>
              <a:t>yaitu</a:t>
            </a:r>
            <a:r>
              <a:rPr lang="en-US" sz="1575" dirty="0"/>
              <a:t> </a:t>
            </a:r>
            <a:r>
              <a:rPr lang="en-US" sz="1575" dirty="0" err="1"/>
              <a:t>modul-modul</a:t>
            </a:r>
            <a:r>
              <a:rPr lang="en-US" sz="1575" dirty="0"/>
              <a:t> yang </a:t>
            </a:r>
            <a:r>
              <a:rPr lang="en-US" sz="1575" dirty="0" err="1"/>
              <a:t>sedapat</a:t>
            </a:r>
            <a:r>
              <a:rPr lang="en-US" sz="1575" dirty="0"/>
              <a:t> </a:t>
            </a:r>
            <a:r>
              <a:rPr lang="en-US" sz="1575" dirty="0" err="1"/>
              <a:t>mungkin</a:t>
            </a:r>
            <a:r>
              <a:rPr lang="en-US" sz="1575" dirty="0"/>
              <a:t> </a:t>
            </a:r>
            <a:r>
              <a:rPr lang="en-US" sz="1575" dirty="0" err="1"/>
              <a:t>tidak</a:t>
            </a:r>
            <a:r>
              <a:rPr lang="en-US" sz="1575" dirty="0"/>
              <a:t> </a:t>
            </a:r>
            <a:r>
              <a:rPr lang="en-US" sz="1575" dirty="0" err="1"/>
              <a:t>saling</a:t>
            </a:r>
            <a:r>
              <a:rPr lang="en-US" sz="1575" dirty="0"/>
              <a:t> </a:t>
            </a:r>
            <a:r>
              <a:rPr lang="en-US" sz="1575" dirty="0" err="1"/>
              <a:t>bergantungan</a:t>
            </a:r>
            <a:r>
              <a:rPr lang="en-US" sz="1575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575" dirty="0" err="1"/>
              <a:t>Kopling</a:t>
            </a:r>
            <a:r>
              <a:rPr lang="en-US" sz="1575" dirty="0"/>
              <a:t> yang </a:t>
            </a:r>
            <a:r>
              <a:rPr lang="en-US" sz="1575" dirty="0" err="1"/>
              <a:t>rendah</a:t>
            </a:r>
            <a:r>
              <a:rPr lang="en-US" sz="1575" dirty="0"/>
              <a:t> </a:t>
            </a:r>
            <a:r>
              <a:rPr lang="en-US" sz="1575" dirty="0" err="1"/>
              <a:t>adalah</a:t>
            </a:r>
            <a:r>
              <a:rPr lang="en-US" sz="1575" dirty="0"/>
              <a:t> </a:t>
            </a:r>
            <a:r>
              <a:rPr lang="en-US" sz="1575" dirty="0" err="1"/>
              <a:t>tanda</a:t>
            </a:r>
            <a:r>
              <a:rPr lang="en-US" sz="1575" dirty="0"/>
              <a:t> </a:t>
            </a:r>
            <a:r>
              <a:rPr lang="en-US" sz="1575" dirty="0" err="1"/>
              <a:t>dari</a:t>
            </a:r>
            <a:r>
              <a:rPr lang="en-US" sz="1575" dirty="0"/>
              <a:t> </a:t>
            </a:r>
            <a:r>
              <a:rPr lang="en-US" sz="1575" dirty="0" err="1"/>
              <a:t>pembagian</a:t>
            </a:r>
            <a:r>
              <a:rPr lang="en-US" sz="1575" dirty="0"/>
              <a:t> </a:t>
            </a:r>
            <a:r>
              <a:rPr lang="en-US" sz="1575" dirty="0" err="1"/>
              <a:t>sistem</a:t>
            </a:r>
            <a:r>
              <a:rPr lang="en-US" sz="1575" dirty="0"/>
              <a:t> yang </a:t>
            </a:r>
            <a:r>
              <a:rPr lang="en-US" sz="1575" dirty="0" err="1"/>
              <a:t>baik</a:t>
            </a:r>
            <a:r>
              <a:rPr lang="en-US" sz="1575" dirty="0"/>
              <a:t>, </a:t>
            </a:r>
            <a:r>
              <a:rPr lang="en-US" sz="1575" dirty="0" err="1"/>
              <a:t>dimana</a:t>
            </a:r>
            <a:r>
              <a:rPr lang="en-US" sz="1575" dirty="0"/>
              <a:t> </a:t>
            </a:r>
            <a:r>
              <a:rPr lang="en-US" sz="1575" dirty="0" err="1"/>
              <a:t>sesuatu</a:t>
            </a:r>
            <a:r>
              <a:rPr lang="en-US" sz="1575" dirty="0"/>
              <a:t> yang </a:t>
            </a:r>
            <a:r>
              <a:rPr lang="en-US" sz="1575" dirty="0" err="1"/>
              <a:t>tidak</a:t>
            </a:r>
            <a:r>
              <a:rPr lang="en-US" sz="1575" dirty="0"/>
              <a:t> </a:t>
            </a:r>
            <a:r>
              <a:rPr lang="en-US" sz="1575" dirty="0" err="1"/>
              <a:t>berhubungan</a:t>
            </a:r>
            <a:r>
              <a:rPr lang="en-US" sz="1575" dirty="0"/>
              <a:t> </a:t>
            </a:r>
            <a:r>
              <a:rPr lang="en-US" sz="1575" dirty="0" err="1"/>
              <a:t>dipisahkan</a:t>
            </a:r>
            <a:r>
              <a:rPr lang="en-US" sz="1575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575" dirty="0" err="1"/>
              <a:t>Jika</a:t>
            </a:r>
            <a:r>
              <a:rPr lang="en-US" sz="1575" dirty="0"/>
              <a:t> </a:t>
            </a:r>
            <a:r>
              <a:rPr lang="en-US" sz="1575" dirty="0" err="1"/>
              <a:t>sedikit</a:t>
            </a:r>
            <a:r>
              <a:rPr lang="en-US" sz="1575" dirty="0"/>
              <a:t> </a:t>
            </a:r>
            <a:r>
              <a:rPr lang="en-US" sz="1575" dirty="0" err="1"/>
              <a:t>atau</a:t>
            </a:r>
            <a:r>
              <a:rPr lang="en-US" sz="1575" dirty="0"/>
              <a:t> </a:t>
            </a:r>
            <a:r>
              <a:rPr lang="en-US" sz="1575" dirty="0" err="1"/>
              <a:t>tidak</a:t>
            </a:r>
            <a:r>
              <a:rPr lang="en-US" sz="1575" dirty="0"/>
              <a:t> </a:t>
            </a:r>
            <a:r>
              <a:rPr lang="en-US" sz="1575" dirty="0" err="1"/>
              <a:t>ada</a:t>
            </a:r>
            <a:r>
              <a:rPr lang="en-US" sz="1575" dirty="0"/>
              <a:t> </a:t>
            </a:r>
            <a:r>
              <a:rPr lang="en-US" sz="1575" dirty="0" err="1"/>
              <a:t>interaksi</a:t>
            </a:r>
            <a:r>
              <a:rPr lang="en-US" sz="1575" dirty="0"/>
              <a:t> </a:t>
            </a:r>
            <a:r>
              <a:rPr lang="en-US" sz="1575" dirty="0" err="1"/>
              <a:t>dua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 </a:t>
            </a:r>
            <a:r>
              <a:rPr lang="en-US" sz="1575" dirty="0" err="1"/>
              <a:t>disebut</a:t>
            </a:r>
            <a:r>
              <a:rPr lang="en-US" sz="1575" dirty="0"/>
              <a:t> </a:t>
            </a:r>
            <a:r>
              <a:rPr lang="en-US" sz="1575" b="1" i="1" dirty="0"/>
              <a:t>loosely coupled</a:t>
            </a:r>
            <a:r>
              <a:rPr lang="en-US" sz="1575" dirty="0"/>
              <a:t> (</a:t>
            </a:r>
            <a:r>
              <a:rPr lang="en-US" sz="1575" dirty="0" err="1"/>
              <a:t>kopling</a:t>
            </a:r>
            <a:r>
              <a:rPr lang="en-US" sz="1575" dirty="0"/>
              <a:t> </a:t>
            </a:r>
            <a:r>
              <a:rPr lang="en-US" sz="1575" dirty="0" err="1"/>
              <a:t>rendah</a:t>
            </a:r>
            <a:r>
              <a:rPr lang="en-US" sz="1575" dirty="0"/>
              <a:t>) </a:t>
            </a:r>
            <a:r>
              <a:rPr lang="en-US" sz="1575" dirty="0" err="1"/>
              <a:t>dan</a:t>
            </a:r>
            <a:r>
              <a:rPr lang="en-US" sz="1575" dirty="0"/>
              <a:t>  </a:t>
            </a:r>
            <a:r>
              <a:rPr lang="en-US" sz="1575" dirty="0" err="1"/>
              <a:t>jika</a:t>
            </a:r>
            <a:r>
              <a:rPr lang="en-US" sz="1575" dirty="0"/>
              <a:t> </a:t>
            </a:r>
            <a:r>
              <a:rPr lang="en-US" sz="1575" dirty="0" err="1"/>
              <a:t>sebaliknya</a:t>
            </a:r>
            <a:r>
              <a:rPr lang="en-US" sz="1575" dirty="0"/>
              <a:t> </a:t>
            </a:r>
            <a:r>
              <a:rPr lang="en-US" sz="1575" dirty="0" err="1"/>
              <a:t>disebut</a:t>
            </a:r>
            <a:r>
              <a:rPr lang="en-US" sz="1575" dirty="0"/>
              <a:t> </a:t>
            </a:r>
            <a:r>
              <a:rPr lang="en-US" sz="1575" b="1" i="1" dirty="0" err="1"/>
              <a:t>tighty</a:t>
            </a:r>
            <a:r>
              <a:rPr lang="en-US" sz="1575" b="1" i="1" dirty="0"/>
              <a:t> coupled</a:t>
            </a:r>
            <a:r>
              <a:rPr lang="en-US" sz="1575" dirty="0"/>
              <a:t> (</a:t>
            </a:r>
            <a:r>
              <a:rPr lang="en-US" sz="1575" dirty="0" err="1"/>
              <a:t>kopling</a:t>
            </a:r>
            <a:r>
              <a:rPr lang="en-US" sz="1575" dirty="0"/>
              <a:t> </a:t>
            </a:r>
            <a:r>
              <a:rPr lang="en-US" sz="1575" dirty="0" err="1"/>
              <a:t>tinggi</a:t>
            </a:r>
            <a:r>
              <a:rPr lang="en-US" sz="1575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575" dirty="0"/>
              <a:t>Makin </a:t>
            </a:r>
            <a:r>
              <a:rPr lang="en-US" sz="1575" dirty="0" err="1"/>
              <a:t>tinggi</a:t>
            </a:r>
            <a:r>
              <a:rPr lang="en-US" sz="1575" dirty="0"/>
              <a:t> </a:t>
            </a:r>
            <a:r>
              <a:rPr lang="en-US" sz="1575" dirty="0" err="1"/>
              <a:t>kopling</a:t>
            </a:r>
            <a:r>
              <a:rPr lang="en-US" sz="1575" dirty="0"/>
              <a:t> yang </a:t>
            </a:r>
            <a:r>
              <a:rPr lang="en-US" sz="1575" dirty="0" err="1"/>
              <a:t>ada</a:t>
            </a:r>
            <a:r>
              <a:rPr lang="en-US" sz="1575" dirty="0"/>
              <a:t> </a:t>
            </a:r>
            <a:r>
              <a:rPr lang="en-US" sz="1575" dirty="0" err="1"/>
              <a:t>makin</a:t>
            </a:r>
            <a:r>
              <a:rPr lang="en-US" sz="1575" dirty="0"/>
              <a:t> </a:t>
            </a:r>
            <a:r>
              <a:rPr lang="en-US" sz="1575" dirty="0" err="1"/>
              <a:t>sulit</a:t>
            </a:r>
            <a:r>
              <a:rPr lang="en-US" sz="1575" dirty="0"/>
              <a:t> </a:t>
            </a:r>
            <a:r>
              <a:rPr lang="en-US" sz="1575" dirty="0" err="1"/>
              <a:t>sebuah</a:t>
            </a:r>
            <a:r>
              <a:rPr lang="en-US" sz="1575" dirty="0"/>
              <a:t> program </a:t>
            </a:r>
            <a:r>
              <a:rPr lang="en-US" sz="1575" dirty="0" err="1"/>
              <a:t>untuk</a:t>
            </a:r>
            <a:r>
              <a:rPr lang="en-US" sz="1575" dirty="0"/>
              <a:t> </a:t>
            </a:r>
            <a:r>
              <a:rPr lang="en-US" sz="1575" dirty="0" err="1"/>
              <a:t>dimengerti</a:t>
            </a:r>
            <a:r>
              <a:rPr lang="en-US" sz="1575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575" dirty="0" err="1"/>
              <a:t>Jika</a:t>
            </a:r>
            <a:r>
              <a:rPr lang="en-US" sz="1575" dirty="0"/>
              <a:t> </a:t>
            </a:r>
            <a:r>
              <a:rPr lang="en-US" sz="1575" dirty="0" err="1"/>
              <a:t>dua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 </a:t>
            </a:r>
            <a:r>
              <a:rPr lang="en-US" sz="1575" dirty="0" err="1"/>
              <a:t>memiliki</a:t>
            </a:r>
            <a:r>
              <a:rPr lang="en-US" sz="1575" dirty="0"/>
              <a:t> </a:t>
            </a:r>
            <a:r>
              <a:rPr lang="en-US" sz="1575" dirty="0" err="1"/>
              <a:t>kopling</a:t>
            </a:r>
            <a:r>
              <a:rPr lang="en-US" sz="1575" dirty="0"/>
              <a:t> yang </a:t>
            </a:r>
            <a:r>
              <a:rPr lang="en-US" sz="1575" dirty="0" err="1"/>
              <a:t>rendah</a:t>
            </a:r>
            <a:r>
              <a:rPr lang="en-US" sz="1575" dirty="0"/>
              <a:t>, </a:t>
            </a:r>
            <a:r>
              <a:rPr lang="en-US" sz="1575" dirty="0" err="1"/>
              <a:t>maka</a:t>
            </a:r>
            <a:r>
              <a:rPr lang="en-US" sz="1575" dirty="0"/>
              <a:t> </a:t>
            </a:r>
            <a:r>
              <a:rPr lang="en-US" sz="1575" dirty="0" err="1"/>
              <a:t>sebuah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 </a:t>
            </a:r>
            <a:r>
              <a:rPr lang="en-US" sz="1575" dirty="0" err="1"/>
              <a:t>dapat</a:t>
            </a:r>
            <a:r>
              <a:rPr lang="en-US" sz="1575" dirty="0"/>
              <a:t> </a:t>
            </a:r>
            <a:r>
              <a:rPr lang="en-US" sz="1575" dirty="0" err="1"/>
              <a:t>diubah</a:t>
            </a:r>
            <a:r>
              <a:rPr lang="en-US" sz="1575" dirty="0"/>
              <a:t> </a:t>
            </a:r>
            <a:r>
              <a:rPr lang="en-US" sz="1575" dirty="0" err="1"/>
              <a:t>tanpa</a:t>
            </a:r>
            <a:r>
              <a:rPr lang="en-US" sz="1575" dirty="0"/>
              <a:t> </a:t>
            </a:r>
            <a:r>
              <a:rPr lang="en-US" sz="1575" dirty="0" err="1"/>
              <a:t>perlu</a:t>
            </a:r>
            <a:r>
              <a:rPr lang="en-US" sz="1575" dirty="0"/>
              <a:t> </a:t>
            </a:r>
            <a:r>
              <a:rPr lang="en-US" sz="1575" dirty="0" err="1"/>
              <a:t>mengubah</a:t>
            </a:r>
            <a:r>
              <a:rPr lang="en-US" sz="1575" dirty="0"/>
              <a:t> </a:t>
            </a:r>
            <a:r>
              <a:rPr lang="en-US" sz="1575" dirty="0" err="1"/>
              <a:t>modul</a:t>
            </a:r>
            <a:r>
              <a:rPr lang="en-US" sz="1575" dirty="0"/>
              <a:t> yang lain.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whoosh.wav"/>
      </p:stSnd>
    </p:sndAc>
  </p:transition>
</p:sld>
</file>

<file path=ppt/theme/theme1.xml><?xml version="1.0" encoding="utf-8"?>
<a:theme xmlns:a="http://schemas.openxmlformats.org/drawingml/2006/main" name="Global Expansion Consulting Infographics Toolkit by Slidesgo">
  <a:themeElements>
    <a:clrScheme name="Simple Light">
      <a:dk1>
        <a:srgbClr val="4088BE"/>
      </a:dk1>
      <a:lt1>
        <a:srgbClr val="FFFFFF"/>
      </a:lt1>
      <a:dk2>
        <a:srgbClr val="595959"/>
      </a:dk2>
      <a:lt2>
        <a:srgbClr val="FFFAEB"/>
      </a:lt2>
      <a:accent1>
        <a:srgbClr val="FF736E"/>
      </a:accent1>
      <a:accent2>
        <a:srgbClr val="9FC5E8"/>
      </a:accent2>
      <a:accent3>
        <a:srgbClr val="999999"/>
      </a:accent3>
      <a:accent4>
        <a:srgbClr val="F8B0AD"/>
      </a:accent4>
      <a:accent5>
        <a:srgbClr val="4088BE"/>
      </a:accent5>
      <a:accent6>
        <a:srgbClr val="FCD66C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904</Words>
  <Application>Microsoft Office PowerPoint</Application>
  <PresentationFormat>On-screen Show (16:9)</PresentationFormat>
  <Paragraphs>140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Montserrat</vt:lpstr>
      <vt:lpstr>Montserrat Medium</vt:lpstr>
      <vt:lpstr>Montserrat SemiBold</vt:lpstr>
      <vt:lpstr>Abril Fatface</vt:lpstr>
      <vt:lpstr>Arial</vt:lpstr>
      <vt:lpstr>Wingdings</vt:lpstr>
      <vt:lpstr>Global Expansion Consulting Infographics Toolkit by Slidesgo</vt:lpstr>
      <vt:lpstr>Visio</vt:lpstr>
      <vt:lpstr>PERANCANGAN PERANGKAT LUNAK</vt:lpstr>
      <vt:lpstr>DASAR-DASAR PERANCANGAN PERANGKAT LUNAK </vt:lpstr>
      <vt:lpstr>2. MODULARITY &amp; SOFTWARE ARCHITECTURE</vt:lpstr>
      <vt:lpstr>PRINSIP-PRINSIP DASAR PERANCANGAN PERANGKAT LUNAK</vt:lpstr>
      <vt:lpstr>PRINSIP-PRINSIP DASAR PERANCANGAN PERANGKAT LUNAK</vt:lpstr>
      <vt:lpstr>PERANCANGAN YANG MODULAR </vt:lpstr>
      <vt:lpstr>PERANCANGAN YANG MODULAR</vt:lpstr>
      <vt:lpstr>PERANCANGAN YANG MODULAR</vt:lpstr>
      <vt:lpstr>KOPLING</vt:lpstr>
      <vt:lpstr>KOPLING</vt:lpstr>
      <vt:lpstr>KOPLING</vt:lpstr>
      <vt:lpstr>KOHESI</vt:lpstr>
      <vt:lpstr>KOHESI</vt:lpstr>
      <vt:lpstr>KOHESI</vt:lpstr>
      <vt:lpstr>RANCANGAN DATA</vt:lpstr>
      <vt:lpstr>PERANCANGAN ARSITEKTURAL</vt:lpstr>
      <vt:lpstr>BAGAN SUSUNAN (BAGAN TERSTRUKTUR)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PERANGKAT LUNAK</dc:title>
  <cp:lastModifiedBy>millati izzatillah</cp:lastModifiedBy>
  <cp:revision>57</cp:revision>
  <dcterms:modified xsi:type="dcterms:W3CDTF">2021-09-07T23:37:18Z</dcterms:modified>
</cp:coreProperties>
</file>