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20"/>
  </p:notesMasterIdLst>
  <p:sldIdLst>
    <p:sldId id="256" r:id="rId2"/>
    <p:sldId id="260" r:id="rId3"/>
    <p:sldId id="261" r:id="rId4"/>
    <p:sldId id="263" r:id="rId5"/>
    <p:sldId id="302" r:id="rId6"/>
    <p:sldId id="259" r:id="rId7"/>
    <p:sldId id="303" r:id="rId8"/>
    <p:sldId id="257" r:id="rId9"/>
    <p:sldId id="304" r:id="rId10"/>
    <p:sldId id="306" r:id="rId11"/>
    <p:sldId id="307" r:id="rId12"/>
    <p:sldId id="308" r:id="rId13"/>
    <p:sldId id="301" r:id="rId14"/>
    <p:sldId id="300" r:id="rId15"/>
    <p:sldId id="265" r:id="rId16"/>
    <p:sldId id="268" r:id="rId17"/>
    <p:sldId id="270" r:id="rId18"/>
    <p:sldId id="272" r:id="rId19"/>
  </p:sldIdLst>
  <p:sldSz cx="9144000" cy="5143500" type="screen16x9"/>
  <p:notesSz cx="6858000" cy="9144000"/>
  <p:embeddedFontLst>
    <p:embeddedFont>
      <p:font typeface="Black Han Sans" panose="020B0604020202020204" charset="-127"/>
      <p:regular r:id="rId21"/>
    </p:embeddedFont>
    <p:embeddedFont>
      <p:font typeface="Cambria Math" panose="02040503050406030204" pitchFamily="18" charset="0"/>
      <p:regular r:id="rId22"/>
    </p:embeddedFont>
    <p:embeddedFont>
      <p:font typeface="Lato" panose="020B0604020202020204" charset="0"/>
      <p:regular r:id="rId23"/>
      <p:bold r:id="rId24"/>
      <p:italic r:id="rId25"/>
      <p:boldItalic r:id="rId26"/>
    </p:embeddedFont>
    <p:embeddedFont>
      <p:font typeface="Roboto Slab" panose="020B0604020202020204" charset="0"/>
      <p:regular r:id="rId27"/>
      <p:bold r:id="rId28"/>
    </p:embeddedFont>
    <p:embeddedFont>
      <p:font typeface="Wingdings 3" panose="05040102010807070707" pitchFamily="18" charset="2"/>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550118-6229-47CE-984A-F4D73AD62D7A}">
  <a:tblStyle styleId="{8E550118-6229-47CE-984A-F4D73AD62D7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92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76cbc6627a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76cbc6627a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6bf8a2b190_0_33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6bf8a2b190_0_33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0897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6bf8a2b190_0_33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6bf8a2b190_0_33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3966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6bf8a2b190_0_33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6bf8a2b190_0_33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8149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7dcfa4a11f_1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7dcfa4a11f_1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7779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6bf8a2b190_0_8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9" name="Google Shape;579;g6bf8a2b190_0_8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3005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6bf8a2b190_0_8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6bf8a2b190_0_8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7dcfa4a11f_1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7" name="Google Shape;737;g7dcfa4a11f_1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6bf8a2b190_0_330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3" name="Google Shape;783;g6bf8a2b190_0_330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7dcfa4a11f_1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4" name="Google Shape;794;g7dcfa4a11f_1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6bbdd4ca84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6bbdd4ca84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6bbdd4ca84_0_4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6bbdd4ca84_0_4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7dcfa4a11f_1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7dcfa4a11f_1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6bf8a2b190_0_33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4" name="Google Shape;654;g6bf8a2b190_0_33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7145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6bbdd4ca84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6bbdd4ca84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6bf8a2b190_0_324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 name="Google Shape;802;g6bf8a2b190_0_324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7832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6bf8a2b190_0_33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6bf8a2b190_0_33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6bf8a2b190_0_33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6bf8a2b190_0_33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0086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5" y="0"/>
            <a:ext cx="9144048" cy="5133089"/>
            <a:chOff x="-25" y="0"/>
            <a:chExt cx="9144048" cy="5133089"/>
          </a:xfrm>
        </p:grpSpPr>
        <p:grpSp>
          <p:nvGrpSpPr>
            <p:cNvPr id="10" name="Google Shape;10;p2"/>
            <p:cNvGrpSpPr/>
            <p:nvPr/>
          </p:nvGrpSpPr>
          <p:grpSpPr>
            <a:xfrm>
              <a:off x="-25" y="0"/>
              <a:ext cx="9144047" cy="5133088"/>
              <a:chOff x="-25" y="0"/>
              <a:chExt cx="9144047" cy="5133088"/>
            </a:xfrm>
          </p:grpSpPr>
          <p:sp>
            <p:nvSpPr>
              <p:cNvPr id="11" name="Google Shape;11;p2"/>
              <p:cNvSpPr/>
              <p:nvPr/>
            </p:nvSpPr>
            <p:spPr>
              <a:xfrm>
                <a:off x="2406205" y="2835200"/>
                <a:ext cx="6737787" cy="2297888"/>
              </a:xfrm>
              <a:custGeom>
                <a:avLst/>
                <a:gdLst/>
                <a:ahLst/>
                <a:cxnLst/>
                <a:rect l="l" t="t" r="r" b="b"/>
                <a:pathLst>
                  <a:path w="33456" h="11410" extrusionOk="0">
                    <a:moveTo>
                      <a:pt x="22424" y="1"/>
                    </a:moveTo>
                    <a:cubicBezTo>
                      <a:pt x="16324" y="1"/>
                      <a:pt x="10216" y="1853"/>
                      <a:pt x="5291" y="5466"/>
                    </a:cubicBezTo>
                    <a:cubicBezTo>
                      <a:pt x="3145" y="7038"/>
                      <a:pt x="1158" y="9055"/>
                      <a:pt x="1" y="11410"/>
                    </a:cubicBezTo>
                    <a:lnTo>
                      <a:pt x="10841" y="11410"/>
                    </a:lnTo>
                    <a:cubicBezTo>
                      <a:pt x="13276" y="8184"/>
                      <a:pt x="17056" y="5854"/>
                      <a:pt x="20972" y="5009"/>
                    </a:cubicBezTo>
                    <a:cubicBezTo>
                      <a:pt x="22163" y="4754"/>
                      <a:pt x="23375" y="4631"/>
                      <a:pt x="24588" y="4631"/>
                    </a:cubicBezTo>
                    <a:cubicBezTo>
                      <a:pt x="27653" y="4631"/>
                      <a:pt x="30721" y="5417"/>
                      <a:pt x="33456" y="6840"/>
                    </a:cubicBezTo>
                    <a:lnTo>
                      <a:pt x="33456" y="2151"/>
                    </a:lnTo>
                    <a:cubicBezTo>
                      <a:pt x="29971" y="710"/>
                      <a:pt x="26199" y="1"/>
                      <a:pt x="22424" y="1"/>
                    </a:cubicBezTo>
                    <a:close/>
                  </a:path>
                </a:pathLst>
              </a:custGeom>
              <a:solidFill>
                <a:srgbClr val="FFC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5" y="0"/>
                <a:ext cx="1609721" cy="1520686"/>
              </a:xfrm>
              <a:custGeom>
                <a:avLst/>
                <a:gdLst/>
                <a:ahLst/>
                <a:cxnLst/>
                <a:rect l="l" t="t" r="r" b="b"/>
                <a:pathLst>
                  <a:path w="14301" h="13510" extrusionOk="0">
                    <a:moveTo>
                      <a:pt x="1" y="1"/>
                    </a:moveTo>
                    <a:lnTo>
                      <a:pt x="1" y="10726"/>
                    </a:lnTo>
                    <a:cubicBezTo>
                      <a:pt x="2821" y="12270"/>
                      <a:pt x="5968" y="13216"/>
                      <a:pt x="9173" y="13471"/>
                    </a:cubicBezTo>
                    <a:cubicBezTo>
                      <a:pt x="9467" y="13495"/>
                      <a:pt x="9769" y="13510"/>
                      <a:pt x="10071" y="13510"/>
                    </a:cubicBezTo>
                    <a:cubicBezTo>
                      <a:pt x="11246" y="13510"/>
                      <a:pt x="12433" y="13283"/>
                      <a:pt x="13226" y="12461"/>
                    </a:cubicBezTo>
                    <a:cubicBezTo>
                      <a:pt x="14300" y="11341"/>
                      <a:pt x="14232" y="9575"/>
                      <a:pt x="14001" y="8044"/>
                    </a:cubicBezTo>
                    <a:cubicBezTo>
                      <a:pt x="13562" y="5173"/>
                      <a:pt x="12728" y="2274"/>
                      <a:pt x="10922" y="1"/>
                    </a:cubicBezTo>
                    <a:close/>
                  </a:path>
                </a:pathLst>
              </a:custGeom>
              <a:solidFill>
                <a:srgbClr val="87D5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27123" y="1345453"/>
                <a:ext cx="378089" cy="363569"/>
              </a:xfrm>
              <a:custGeom>
                <a:avLst/>
                <a:gdLst/>
                <a:ahLst/>
                <a:cxnLst/>
                <a:rect l="l" t="t" r="r" b="b"/>
                <a:pathLst>
                  <a:path w="3359" h="3230" extrusionOk="0">
                    <a:moveTo>
                      <a:pt x="3358" y="1"/>
                    </a:moveTo>
                    <a:lnTo>
                      <a:pt x="0" y="1212"/>
                    </a:lnTo>
                    <a:lnTo>
                      <a:pt x="1800" y="3229"/>
                    </a:lnTo>
                    <a:lnTo>
                      <a:pt x="3358" y="1"/>
                    </a:lnTo>
                    <a:close/>
                  </a:path>
                </a:pathLst>
              </a:custGeom>
              <a:solidFill>
                <a:srgbClr val="FFC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6254000" y="0"/>
                <a:ext cx="2890022" cy="2725961"/>
              </a:xfrm>
              <a:custGeom>
                <a:avLst/>
                <a:gdLst/>
                <a:ahLst/>
                <a:cxnLst/>
                <a:rect l="l" t="t" r="r" b="b"/>
                <a:pathLst>
                  <a:path w="39212" h="36986" extrusionOk="0">
                    <a:moveTo>
                      <a:pt x="6787" y="1"/>
                    </a:moveTo>
                    <a:cubicBezTo>
                      <a:pt x="6305" y="2741"/>
                      <a:pt x="6839" y="5663"/>
                      <a:pt x="8309" y="8028"/>
                    </a:cubicBezTo>
                    <a:cubicBezTo>
                      <a:pt x="9017" y="9164"/>
                      <a:pt x="9935" y="10198"/>
                      <a:pt x="10350" y="11474"/>
                    </a:cubicBezTo>
                    <a:cubicBezTo>
                      <a:pt x="11278" y="14342"/>
                      <a:pt x="9370" y="17353"/>
                      <a:pt x="7196" y="19439"/>
                    </a:cubicBezTo>
                    <a:cubicBezTo>
                      <a:pt x="5019" y="21525"/>
                      <a:pt x="2385" y="23348"/>
                      <a:pt x="1235" y="26135"/>
                    </a:cubicBezTo>
                    <a:cubicBezTo>
                      <a:pt x="0" y="29132"/>
                      <a:pt x="933" y="32881"/>
                      <a:pt x="3430" y="34946"/>
                    </a:cubicBezTo>
                    <a:cubicBezTo>
                      <a:pt x="5159" y="36380"/>
                      <a:pt x="7464" y="36986"/>
                      <a:pt x="9714" y="36986"/>
                    </a:cubicBezTo>
                    <a:cubicBezTo>
                      <a:pt x="9771" y="36986"/>
                      <a:pt x="9827" y="36985"/>
                      <a:pt x="9884" y="36984"/>
                    </a:cubicBezTo>
                    <a:cubicBezTo>
                      <a:pt x="12187" y="36950"/>
                      <a:pt x="14439" y="36342"/>
                      <a:pt x="16627" y="35610"/>
                    </a:cubicBezTo>
                    <a:cubicBezTo>
                      <a:pt x="24844" y="32875"/>
                      <a:pt x="32397" y="28469"/>
                      <a:pt x="39212" y="23086"/>
                    </a:cubicBezTo>
                    <a:lnTo>
                      <a:pt x="392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761045" y="769374"/>
                <a:ext cx="205188" cy="140477"/>
              </a:xfrm>
              <a:custGeom>
                <a:avLst/>
                <a:gdLst/>
                <a:ahLst/>
                <a:cxnLst/>
                <a:rect l="l" t="t" r="r" b="b"/>
                <a:pathLst>
                  <a:path w="2784" h="1906" extrusionOk="0">
                    <a:moveTo>
                      <a:pt x="1392" y="1"/>
                    </a:moveTo>
                    <a:lnTo>
                      <a:pt x="0" y="1906"/>
                    </a:lnTo>
                    <a:lnTo>
                      <a:pt x="2784" y="1906"/>
                    </a:lnTo>
                    <a:lnTo>
                      <a:pt x="1392" y="1"/>
                    </a:lnTo>
                    <a:close/>
                  </a:path>
                </a:pathLst>
              </a:custGeom>
              <a:solidFill>
                <a:srgbClr val="87D5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761045" y="909777"/>
                <a:ext cx="205188" cy="140772"/>
              </a:xfrm>
              <a:custGeom>
                <a:avLst/>
                <a:gdLst/>
                <a:ahLst/>
                <a:cxnLst/>
                <a:rect l="l" t="t" r="r" b="b"/>
                <a:pathLst>
                  <a:path w="2784" h="1910" extrusionOk="0">
                    <a:moveTo>
                      <a:pt x="1392" y="1"/>
                    </a:moveTo>
                    <a:lnTo>
                      <a:pt x="0" y="1910"/>
                    </a:lnTo>
                    <a:lnTo>
                      <a:pt x="2784" y="1910"/>
                    </a:lnTo>
                    <a:lnTo>
                      <a:pt x="1392" y="1"/>
                    </a:lnTo>
                    <a:close/>
                  </a:path>
                </a:pathLst>
              </a:custGeom>
              <a:solidFill>
                <a:srgbClr val="87D5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761045" y="1050474"/>
                <a:ext cx="205188" cy="140477"/>
              </a:xfrm>
              <a:custGeom>
                <a:avLst/>
                <a:gdLst/>
                <a:ahLst/>
                <a:cxnLst/>
                <a:rect l="l" t="t" r="r" b="b"/>
                <a:pathLst>
                  <a:path w="2784" h="1906" extrusionOk="0">
                    <a:moveTo>
                      <a:pt x="1392" y="1"/>
                    </a:moveTo>
                    <a:lnTo>
                      <a:pt x="0" y="1906"/>
                    </a:lnTo>
                    <a:lnTo>
                      <a:pt x="2784" y="1906"/>
                    </a:lnTo>
                    <a:lnTo>
                      <a:pt x="1392" y="1"/>
                    </a:lnTo>
                    <a:close/>
                  </a:path>
                </a:pathLst>
              </a:custGeom>
              <a:solidFill>
                <a:srgbClr val="87D5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761045" y="1190876"/>
                <a:ext cx="205188" cy="140772"/>
              </a:xfrm>
              <a:custGeom>
                <a:avLst/>
                <a:gdLst/>
                <a:ahLst/>
                <a:cxnLst/>
                <a:rect l="l" t="t" r="r" b="b"/>
                <a:pathLst>
                  <a:path w="2784" h="1910" extrusionOk="0">
                    <a:moveTo>
                      <a:pt x="1392" y="1"/>
                    </a:moveTo>
                    <a:lnTo>
                      <a:pt x="0" y="1909"/>
                    </a:lnTo>
                    <a:lnTo>
                      <a:pt x="2784" y="1909"/>
                    </a:lnTo>
                    <a:lnTo>
                      <a:pt x="1392" y="1"/>
                    </a:lnTo>
                    <a:close/>
                  </a:path>
                </a:pathLst>
              </a:custGeom>
              <a:solidFill>
                <a:srgbClr val="87D5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9;p2"/>
            <p:cNvSpPr/>
            <p:nvPr/>
          </p:nvSpPr>
          <p:spPr>
            <a:xfrm>
              <a:off x="-25" y="4272475"/>
              <a:ext cx="9143989" cy="860614"/>
            </a:xfrm>
            <a:custGeom>
              <a:avLst/>
              <a:gdLst/>
              <a:ahLst/>
              <a:cxnLst/>
              <a:rect l="l" t="t" r="r" b="b"/>
              <a:pathLst>
                <a:path w="69963" h="11820" extrusionOk="0">
                  <a:moveTo>
                    <a:pt x="1" y="0"/>
                  </a:moveTo>
                  <a:lnTo>
                    <a:pt x="1" y="11820"/>
                  </a:lnTo>
                  <a:lnTo>
                    <a:pt x="69962" y="11820"/>
                  </a:lnTo>
                  <a:lnTo>
                    <a:pt x="69962" y="0"/>
                  </a:lnTo>
                  <a:close/>
                </a:path>
              </a:pathLst>
            </a:custGeom>
            <a:solidFill>
              <a:srgbClr val="EBE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2"/>
          <p:cNvSpPr txBox="1">
            <a:spLocks noGrp="1"/>
          </p:cNvSpPr>
          <p:nvPr>
            <p:ph type="ctrTitle"/>
          </p:nvPr>
        </p:nvSpPr>
        <p:spPr>
          <a:xfrm>
            <a:off x="1797900" y="495850"/>
            <a:ext cx="4398900" cy="20526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48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1" name="Google Shape;21;p2"/>
          <p:cNvSpPr txBox="1">
            <a:spLocks noGrp="1"/>
          </p:cNvSpPr>
          <p:nvPr>
            <p:ph type="subTitle" idx="1"/>
          </p:nvPr>
        </p:nvSpPr>
        <p:spPr>
          <a:xfrm>
            <a:off x="1797888" y="2575950"/>
            <a:ext cx="2383800" cy="557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800"/>
              <a:buFont typeface="Lato"/>
              <a:buNone/>
              <a:defRPr sz="1800"/>
            </a:lvl1pPr>
            <a:lvl2pPr lvl="1" algn="ctr">
              <a:lnSpc>
                <a:spcPct val="100000"/>
              </a:lnSpc>
              <a:spcBef>
                <a:spcPts val="0"/>
              </a:spcBef>
              <a:spcAft>
                <a:spcPts val="0"/>
              </a:spcAft>
              <a:buSzPts val="2800"/>
              <a:buFont typeface="Lato"/>
              <a:buNone/>
              <a:defRPr sz="2800">
                <a:latin typeface="Lato"/>
                <a:ea typeface="Lato"/>
                <a:cs typeface="Lato"/>
                <a:sym typeface="Lato"/>
              </a:defRPr>
            </a:lvl2pPr>
            <a:lvl3pPr lvl="2" algn="ctr">
              <a:lnSpc>
                <a:spcPct val="100000"/>
              </a:lnSpc>
              <a:spcBef>
                <a:spcPts val="0"/>
              </a:spcBef>
              <a:spcAft>
                <a:spcPts val="0"/>
              </a:spcAft>
              <a:buSzPts val="2800"/>
              <a:buFont typeface="Lato"/>
              <a:buNone/>
              <a:defRPr sz="2800">
                <a:latin typeface="Lato"/>
                <a:ea typeface="Lato"/>
                <a:cs typeface="Lato"/>
                <a:sym typeface="Lato"/>
              </a:defRPr>
            </a:lvl3pPr>
            <a:lvl4pPr lvl="3" algn="ctr">
              <a:lnSpc>
                <a:spcPct val="100000"/>
              </a:lnSpc>
              <a:spcBef>
                <a:spcPts val="0"/>
              </a:spcBef>
              <a:spcAft>
                <a:spcPts val="0"/>
              </a:spcAft>
              <a:buSzPts val="2800"/>
              <a:buFont typeface="Lato"/>
              <a:buNone/>
              <a:defRPr sz="2800">
                <a:latin typeface="Lato"/>
                <a:ea typeface="Lato"/>
                <a:cs typeface="Lato"/>
                <a:sym typeface="Lato"/>
              </a:defRPr>
            </a:lvl4pPr>
            <a:lvl5pPr lvl="4" algn="ctr">
              <a:lnSpc>
                <a:spcPct val="100000"/>
              </a:lnSpc>
              <a:spcBef>
                <a:spcPts val="0"/>
              </a:spcBef>
              <a:spcAft>
                <a:spcPts val="0"/>
              </a:spcAft>
              <a:buSzPts val="2800"/>
              <a:buFont typeface="Lato"/>
              <a:buNone/>
              <a:defRPr sz="2800">
                <a:latin typeface="Lato"/>
                <a:ea typeface="Lato"/>
                <a:cs typeface="Lato"/>
                <a:sym typeface="Lato"/>
              </a:defRPr>
            </a:lvl5pPr>
            <a:lvl6pPr lvl="5" algn="ctr">
              <a:lnSpc>
                <a:spcPct val="100000"/>
              </a:lnSpc>
              <a:spcBef>
                <a:spcPts val="0"/>
              </a:spcBef>
              <a:spcAft>
                <a:spcPts val="0"/>
              </a:spcAft>
              <a:buSzPts val="2800"/>
              <a:buFont typeface="Lato"/>
              <a:buNone/>
              <a:defRPr sz="2800">
                <a:latin typeface="Lato"/>
                <a:ea typeface="Lato"/>
                <a:cs typeface="Lato"/>
                <a:sym typeface="Lato"/>
              </a:defRPr>
            </a:lvl6pPr>
            <a:lvl7pPr lvl="6" algn="ctr">
              <a:lnSpc>
                <a:spcPct val="100000"/>
              </a:lnSpc>
              <a:spcBef>
                <a:spcPts val="0"/>
              </a:spcBef>
              <a:spcAft>
                <a:spcPts val="0"/>
              </a:spcAft>
              <a:buSzPts val="2800"/>
              <a:buFont typeface="Lato"/>
              <a:buNone/>
              <a:defRPr sz="2800">
                <a:latin typeface="Lato"/>
                <a:ea typeface="Lato"/>
                <a:cs typeface="Lato"/>
                <a:sym typeface="Lato"/>
              </a:defRPr>
            </a:lvl7pPr>
            <a:lvl8pPr lvl="7" algn="ctr">
              <a:lnSpc>
                <a:spcPct val="100000"/>
              </a:lnSpc>
              <a:spcBef>
                <a:spcPts val="0"/>
              </a:spcBef>
              <a:spcAft>
                <a:spcPts val="0"/>
              </a:spcAft>
              <a:buSzPts val="2800"/>
              <a:buFont typeface="Lato"/>
              <a:buNone/>
              <a:defRPr sz="2800">
                <a:latin typeface="Lato"/>
                <a:ea typeface="Lato"/>
                <a:cs typeface="Lato"/>
                <a:sym typeface="Lato"/>
              </a:defRPr>
            </a:lvl8pPr>
            <a:lvl9pPr lvl="8" algn="ctr">
              <a:lnSpc>
                <a:spcPct val="100000"/>
              </a:lnSpc>
              <a:spcBef>
                <a:spcPts val="0"/>
              </a:spcBef>
              <a:spcAft>
                <a:spcPts val="0"/>
              </a:spcAft>
              <a:buSzPts val="2800"/>
              <a:buFont typeface="Lato"/>
              <a:buNone/>
              <a:defRPr sz="2800">
                <a:latin typeface="Lato"/>
                <a:ea typeface="Lato"/>
                <a:cs typeface="Lato"/>
                <a:sym typeface="Lato"/>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Text">
  <p:cSld name="TITLE_AND_BODY_1_1">
    <p:spTree>
      <p:nvGrpSpPr>
        <p:cNvPr id="1" name="Shape 148"/>
        <p:cNvGrpSpPr/>
        <p:nvPr/>
      </p:nvGrpSpPr>
      <p:grpSpPr>
        <a:xfrm>
          <a:off x="0" y="0"/>
          <a:ext cx="0" cy="0"/>
          <a:chOff x="0" y="0"/>
          <a:chExt cx="0" cy="0"/>
        </a:xfrm>
      </p:grpSpPr>
      <p:grpSp>
        <p:nvGrpSpPr>
          <p:cNvPr id="149" name="Google Shape;149;p16"/>
          <p:cNvGrpSpPr/>
          <p:nvPr/>
        </p:nvGrpSpPr>
        <p:grpSpPr>
          <a:xfrm>
            <a:off x="-2984950" y="-52225"/>
            <a:ext cx="12150200" cy="5266583"/>
            <a:chOff x="-2984950" y="-52225"/>
            <a:chExt cx="12150200" cy="5266583"/>
          </a:xfrm>
        </p:grpSpPr>
        <p:sp>
          <p:nvSpPr>
            <p:cNvPr id="150" name="Google Shape;150;p16"/>
            <p:cNvSpPr/>
            <p:nvPr/>
          </p:nvSpPr>
          <p:spPr>
            <a:xfrm rot="10800000" flipH="1">
              <a:off x="-743459" y="-2"/>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6"/>
            <p:cNvSpPr/>
            <p:nvPr/>
          </p:nvSpPr>
          <p:spPr>
            <a:xfrm>
              <a:off x="-2984950" y="2791197"/>
              <a:ext cx="6063998" cy="2423161"/>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6"/>
            <p:cNvSpPr/>
            <p:nvPr/>
          </p:nvSpPr>
          <p:spPr>
            <a:xfrm rot="10800000" flipH="1">
              <a:off x="2427460" y="-52225"/>
              <a:ext cx="6737787" cy="2297888"/>
            </a:xfrm>
            <a:custGeom>
              <a:avLst/>
              <a:gdLst/>
              <a:ahLst/>
              <a:cxnLst/>
              <a:rect l="l" t="t" r="r" b="b"/>
              <a:pathLst>
                <a:path w="33456" h="11410" extrusionOk="0">
                  <a:moveTo>
                    <a:pt x="22424" y="1"/>
                  </a:moveTo>
                  <a:cubicBezTo>
                    <a:pt x="16324" y="1"/>
                    <a:pt x="10216" y="1853"/>
                    <a:pt x="5291" y="5466"/>
                  </a:cubicBezTo>
                  <a:cubicBezTo>
                    <a:pt x="3145" y="7038"/>
                    <a:pt x="1158" y="9055"/>
                    <a:pt x="1" y="11410"/>
                  </a:cubicBezTo>
                  <a:lnTo>
                    <a:pt x="10841" y="11410"/>
                  </a:lnTo>
                  <a:cubicBezTo>
                    <a:pt x="13276" y="8184"/>
                    <a:pt x="17056" y="5854"/>
                    <a:pt x="20972" y="5009"/>
                  </a:cubicBezTo>
                  <a:cubicBezTo>
                    <a:pt x="22163" y="4754"/>
                    <a:pt x="23375" y="4631"/>
                    <a:pt x="24588" y="4631"/>
                  </a:cubicBezTo>
                  <a:cubicBezTo>
                    <a:pt x="27653" y="4631"/>
                    <a:pt x="30721" y="5417"/>
                    <a:pt x="33456" y="6840"/>
                  </a:cubicBezTo>
                  <a:lnTo>
                    <a:pt x="33456" y="2151"/>
                  </a:lnTo>
                  <a:cubicBezTo>
                    <a:pt x="29971" y="710"/>
                    <a:pt x="26199" y="1"/>
                    <a:pt x="22424" y="1"/>
                  </a:cubicBezTo>
                  <a:close/>
                </a:path>
              </a:pathLst>
            </a:custGeom>
            <a:solidFill>
              <a:srgbClr val="FFC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6"/>
            <p:cNvSpPr/>
            <p:nvPr/>
          </p:nvSpPr>
          <p:spPr>
            <a:xfrm rot="10800000" flipH="1">
              <a:off x="7304900" y="0"/>
              <a:ext cx="1860350" cy="1271575"/>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16"/>
          <p:cNvSpPr txBox="1">
            <a:spLocks noGrp="1"/>
          </p:cNvSpPr>
          <p:nvPr>
            <p:ph type="title"/>
          </p:nvPr>
        </p:nvSpPr>
        <p:spPr>
          <a:xfrm>
            <a:off x="713850" y="1723150"/>
            <a:ext cx="3496200" cy="787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55" name="Google Shape;155;p16"/>
          <p:cNvSpPr txBox="1">
            <a:spLocks noGrp="1"/>
          </p:cNvSpPr>
          <p:nvPr>
            <p:ph type="subTitle" idx="1"/>
          </p:nvPr>
        </p:nvSpPr>
        <p:spPr>
          <a:xfrm>
            <a:off x="713850" y="2510350"/>
            <a:ext cx="3196800" cy="1202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56" name="Google Shape;156;p16"/>
          <p:cNvSpPr txBox="1">
            <a:spLocks noGrp="1"/>
          </p:cNvSpPr>
          <p:nvPr>
            <p:ph type="title" idx="2"/>
          </p:nvPr>
        </p:nvSpPr>
        <p:spPr>
          <a:xfrm>
            <a:off x="713850" y="445025"/>
            <a:ext cx="6789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
  <p:cSld name="TITLE_AND_BODY_1_2_1_1">
    <p:spTree>
      <p:nvGrpSpPr>
        <p:cNvPr id="1" name="Shape 172"/>
        <p:cNvGrpSpPr/>
        <p:nvPr/>
      </p:nvGrpSpPr>
      <p:grpSpPr>
        <a:xfrm>
          <a:off x="0" y="0"/>
          <a:ext cx="0" cy="0"/>
          <a:chOff x="0" y="0"/>
          <a:chExt cx="0" cy="0"/>
        </a:xfrm>
      </p:grpSpPr>
      <p:grpSp>
        <p:nvGrpSpPr>
          <p:cNvPr id="173" name="Google Shape;173;p18"/>
          <p:cNvGrpSpPr/>
          <p:nvPr/>
        </p:nvGrpSpPr>
        <p:grpSpPr>
          <a:xfrm>
            <a:off x="-690151" y="-2"/>
            <a:ext cx="10525851" cy="5144462"/>
            <a:chOff x="-690151" y="-2"/>
            <a:chExt cx="10525851" cy="5144462"/>
          </a:xfrm>
        </p:grpSpPr>
        <p:sp>
          <p:nvSpPr>
            <p:cNvPr id="174" name="Google Shape;174;p18"/>
            <p:cNvSpPr/>
            <p:nvPr/>
          </p:nvSpPr>
          <p:spPr>
            <a:xfrm flipH="1">
              <a:off x="-68" y="2960000"/>
              <a:ext cx="3194593" cy="2183549"/>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 name="Google Shape;175;p18"/>
            <p:cNvGrpSpPr/>
            <p:nvPr/>
          </p:nvGrpSpPr>
          <p:grpSpPr>
            <a:xfrm>
              <a:off x="524811" y="1775715"/>
              <a:ext cx="8441422" cy="1402732"/>
              <a:chOff x="524811" y="-71085"/>
              <a:chExt cx="8441422" cy="1402732"/>
            </a:xfrm>
          </p:grpSpPr>
          <p:sp>
            <p:nvSpPr>
              <p:cNvPr id="176" name="Google Shape;176;p18"/>
              <p:cNvSpPr/>
              <p:nvPr/>
            </p:nvSpPr>
            <p:spPr>
              <a:xfrm>
                <a:off x="524811" y="-7108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8"/>
              <p:cNvSpPr/>
              <p:nvPr/>
            </p:nvSpPr>
            <p:spPr>
              <a:xfrm>
                <a:off x="8761045" y="1050474"/>
                <a:ext cx="205188" cy="140477"/>
              </a:xfrm>
              <a:custGeom>
                <a:avLst/>
                <a:gdLst/>
                <a:ahLst/>
                <a:cxnLst/>
                <a:rect l="l" t="t" r="r" b="b"/>
                <a:pathLst>
                  <a:path w="2784" h="1906" extrusionOk="0">
                    <a:moveTo>
                      <a:pt x="1392" y="1"/>
                    </a:moveTo>
                    <a:lnTo>
                      <a:pt x="0" y="1906"/>
                    </a:lnTo>
                    <a:lnTo>
                      <a:pt x="2784" y="1906"/>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8"/>
              <p:cNvSpPr/>
              <p:nvPr/>
            </p:nvSpPr>
            <p:spPr>
              <a:xfrm>
                <a:off x="8761045" y="1190876"/>
                <a:ext cx="205188" cy="140772"/>
              </a:xfrm>
              <a:custGeom>
                <a:avLst/>
                <a:gdLst/>
                <a:ahLst/>
                <a:cxnLst/>
                <a:rect l="l" t="t" r="r" b="b"/>
                <a:pathLst>
                  <a:path w="2784" h="1910" extrusionOk="0">
                    <a:moveTo>
                      <a:pt x="1392" y="1"/>
                    </a:moveTo>
                    <a:lnTo>
                      <a:pt x="0" y="1909"/>
                    </a:lnTo>
                    <a:lnTo>
                      <a:pt x="2784" y="1909"/>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 name="Google Shape;179;p18"/>
            <p:cNvSpPr/>
            <p:nvPr/>
          </p:nvSpPr>
          <p:spPr>
            <a:xfrm flipH="1">
              <a:off x="5468749" y="1643750"/>
              <a:ext cx="4366950" cy="3500710"/>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8"/>
            <p:cNvSpPr/>
            <p:nvPr/>
          </p:nvSpPr>
          <p:spPr>
            <a:xfrm rot="10800000" flipH="1">
              <a:off x="-690151" y="-2"/>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 name="Google Shape;181;p18"/>
          <p:cNvSpPr txBox="1">
            <a:spLocks noGrp="1"/>
          </p:cNvSpPr>
          <p:nvPr>
            <p:ph type="title"/>
          </p:nvPr>
        </p:nvSpPr>
        <p:spPr>
          <a:xfrm>
            <a:off x="2102700" y="2305142"/>
            <a:ext cx="6327300" cy="1176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2400">
                <a:solidFill>
                  <a:schemeClr val="dk1"/>
                </a:solidFill>
              </a:defRPr>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82" name="Google Shape;182;p18"/>
          <p:cNvSpPr txBox="1">
            <a:spLocks noGrp="1"/>
          </p:cNvSpPr>
          <p:nvPr>
            <p:ph type="title" idx="2" hasCustomPrompt="1"/>
          </p:nvPr>
        </p:nvSpPr>
        <p:spPr>
          <a:xfrm>
            <a:off x="6522300" y="1491425"/>
            <a:ext cx="1907700" cy="918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9600"/>
              <a:buNone/>
              <a:defRPr sz="9600"/>
            </a:lvl1pPr>
            <a:lvl2pPr lvl="1" algn="r" rtl="0">
              <a:spcBef>
                <a:spcPts val="0"/>
              </a:spcBef>
              <a:spcAft>
                <a:spcPts val="0"/>
              </a:spcAft>
              <a:buSzPts val="3000"/>
              <a:buNone/>
              <a:defRPr sz="3000"/>
            </a:lvl2pPr>
            <a:lvl3pPr lvl="2" algn="r" rtl="0">
              <a:spcBef>
                <a:spcPts val="0"/>
              </a:spcBef>
              <a:spcAft>
                <a:spcPts val="0"/>
              </a:spcAft>
              <a:buSzPts val="3000"/>
              <a:buNone/>
              <a:defRPr sz="3000"/>
            </a:lvl3pPr>
            <a:lvl4pPr lvl="3" algn="r" rtl="0">
              <a:spcBef>
                <a:spcPts val="0"/>
              </a:spcBef>
              <a:spcAft>
                <a:spcPts val="0"/>
              </a:spcAft>
              <a:buSzPts val="3000"/>
              <a:buNone/>
              <a:defRPr sz="3000"/>
            </a:lvl4pPr>
            <a:lvl5pPr lvl="4" algn="r" rtl="0">
              <a:spcBef>
                <a:spcPts val="0"/>
              </a:spcBef>
              <a:spcAft>
                <a:spcPts val="0"/>
              </a:spcAft>
              <a:buSzPts val="3000"/>
              <a:buNone/>
              <a:defRPr sz="3000"/>
            </a:lvl5pPr>
            <a:lvl6pPr lvl="5" algn="r" rtl="0">
              <a:spcBef>
                <a:spcPts val="0"/>
              </a:spcBef>
              <a:spcAft>
                <a:spcPts val="0"/>
              </a:spcAft>
              <a:buSzPts val="3000"/>
              <a:buNone/>
              <a:defRPr sz="3000"/>
            </a:lvl6pPr>
            <a:lvl7pPr lvl="6" algn="r" rtl="0">
              <a:spcBef>
                <a:spcPts val="0"/>
              </a:spcBef>
              <a:spcAft>
                <a:spcPts val="0"/>
              </a:spcAft>
              <a:buSzPts val="3000"/>
              <a:buNone/>
              <a:defRPr sz="3000"/>
            </a:lvl7pPr>
            <a:lvl8pPr lvl="7" algn="r" rtl="0">
              <a:spcBef>
                <a:spcPts val="0"/>
              </a:spcBef>
              <a:spcAft>
                <a:spcPts val="0"/>
              </a:spcAft>
              <a:buSzPts val="3000"/>
              <a:buNone/>
              <a:defRPr sz="3000"/>
            </a:lvl8pPr>
            <a:lvl9pPr lvl="8" algn="r" rtl="0">
              <a:spcBef>
                <a:spcPts val="0"/>
              </a:spcBef>
              <a:spcAft>
                <a:spcPts val="0"/>
              </a:spcAft>
              <a:buSzPts val="3000"/>
              <a:buNone/>
              <a:defRPr sz="3000"/>
            </a:lvl9pPr>
          </a:lstStyle>
          <a:p>
            <a:r>
              <a:t>xx%</a:t>
            </a:r>
          </a:p>
        </p:txBody>
      </p:sp>
      <p:sp>
        <p:nvSpPr>
          <p:cNvPr id="183" name="Google Shape;183;p18"/>
          <p:cNvSpPr txBox="1">
            <a:spLocks noGrp="1"/>
          </p:cNvSpPr>
          <p:nvPr>
            <p:ph type="subTitle" idx="1"/>
          </p:nvPr>
        </p:nvSpPr>
        <p:spPr>
          <a:xfrm>
            <a:off x="2009700" y="3174446"/>
            <a:ext cx="6420300" cy="557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800"/>
            </a:lvl1pPr>
            <a:lvl2pPr lvl="1" algn="r" rtl="0">
              <a:lnSpc>
                <a:spcPct val="100000"/>
              </a:lnSpc>
              <a:spcBef>
                <a:spcPts val="0"/>
              </a:spcBef>
              <a:spcAft>
                <a:spcPts val="0"/>
              </a:spcAft>
              <a:buSzPts val="2800"/>
              <a:buNone/>
              <a:defRPr sz="2800"/>
            </a:lvl2pPr>
            <a:lvl3pPr lvl="2" algn="r" rtl="0">
              <a:lnSpc>
                <a:spcPct val="100000"/>
              </a:lnSpc>
              <a:spcBef>
                <a:spcPts val="0"/>
              </a:spcBef>
              <a:spcAft>
                <a:spcPts val="0"/>
              </a:spcAft>
              <a:buSzPts val="2800"/>
              <a:buNone/>
              <a:defRPr sz="2800"/>
            </a:lvl3pPr>
            <a:lvl4pPr lvl="3" algn="r" rtl="0">
              <a:lnSpc>
                <a:spcPct val="100000"/>
              </a:lnSpc>
              <a:spcBef>
                <a:spcPts val="0"/>
              </a:spcBef>
              <a:spcAft>
                <a:spcPts val="0"/>
              </a:spcAft>
              <a:buSzPts val="2800"/>
              <a:buNone/>
              <a:defRPr sz="2800"/>
            </a:lvl4pPr>
            <a:lvl5pPr lvl="4" algn="r" rtl="0">
              <a:lnSpc>
                <a:spcPct val="100000"/>
              </a:lnSpc>
              <a:spcBef>
                <a:spcPts val="0"/>
              </a:spcBef>
              <a:spcAft>
                <a:spcPts val="0"/>
              </a:spcAft>
              <a:buSzPts val="2800"/>
              <a:buNone/>
              <a:defRPr sz="2800"/>
            </a:lvl5pPr>
            <a:lvl6pPr lvl="5" algn="r" rtl="0">
              <a:lnSpc>
                <a:spcPct val="100000"/>
              </a:lnSpc>
              <a:spcBef>
                <a:spcPts val="0"/>
              </a:spcBef>
              <a:spcAft>
                <a:spcPts val="0"/>
              </a:spcAft>
              <a:buSzPts val="2800"/>
              <a:buNone/>
              <a:defRPr sz="2800"/>
            </a:lvl6pPr>
            <a:lvl7pPr lvl="6" algn="r" rtl="0">
              <a:lnSpc>
                <a:spcPct val="100000"/>
              </a:lnSpc>
              <a:spcBef>
                <a:spcPts val="0"/>
              </a:spcBef>
              <a:spcAft>
                <a:spcPts val="0"/>
              </a:spcAft>
              <a:buSzPts val="2800"/>
              <a:buNone/>
              <a:defRPr sz="2800"/>
            </a:lvl7pPr>
            <a:lvl8pPr lvl="7" algn="r" rtl="0">
              <a:lnSpc>
                <a:spcPct val="100000"/>
              </a:lnSpc>
              <a:spcBef>
                <a:spcPts val="0"/>
              </a:spcBef>
              <a:spcAft>
                <a:spcPts val="0"/>
              </a:spcAft>
              <a:buSzPts val="2800"/>
              <a:buNone/>
              <a:defRPr sz="2800"/>
            </a:lvl8pPr>
            <a:lvl9pPr lvl="8" algn="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text 1">
  <p:cSld name="TITLE_AND_BODY_1_3_1_1">
    <p:spTree>
      <p:nvGrpSpPr>
        <p:cNvPr id="1" name="Shape 184"/>
        <p:cNvGrpSpPr/>
        <p:nvPr/>
      </p:nvGrpSpPr>
      <p:grpSpPr>
        <a:xfrm>
          <a:off x="0" y="0"/>
          <a:ext cx="0" cy="0"/>
          <a:chOff x="0" y="0"/>
          <a:chExt cx="0" cy="0"/>
        </a:xfrm>
      </p:grpSpPr>
      <p:grpSp>
        <p:nvGrpSpPr>
          <p:cNvPr id="185" name="Google Shape;185;p19"/>
          <p:cNvGrpSpPr/>
          <p:nvPr/>
        </p:nvGrpSpPr>
        <p:grpSpPr>
          <a:xfrm>
            <a:off x="-152410" y="0"/>
            <a:ext cx="9338910" cy="5221448"/>
            <a:chOff x="-152410" y="0"/>
            <a:chExt cx="9338910" cy="5221448"/>
          </a:xfrm>
        </p:grpSpPr>
        <p:sp>
          <p:nvSpPr>
            <p:cNvPr id="186" name="Google Shape;186;p19"/>
            <p:cNvSpPr/>
            <p:nvPr/>
          </p:nvSpPr>
          <p:spPr>
            <a:xfrm rot="10800000" flipH="1">
              <a:off x="-152410" y="3991667"/>
              <a:ext cx="1579980" cy="1217639"/>
            </a:xfrm>
            <a:custGeom>
              <a:avLst/>
              <a:gdLst/>
              <a:ahLst/>
              <a:cxnLst/>
              <a:rect l="l" t="t" r="r" b="b"/>
              <a:pathLst>
                <a:path w="50612" h="39005" extrusionOk="0">
                  <a:moveTo>
                    <a:pt x="0" y="1"/>
                  </a:moveTo>
                  <a:lnTo>
                    <a:pt x="0" y="38373"/>
                  </a:lnTo>
                  <a:cubicBezTo>
                    <a:pt x="2481" y="38795"/>
                    <a:pt x="4983" y="39004"/>
                    <a:pt x="7479" y="39004"/>
                  </a:cubicBezTo>
                  <a:cubicBezTo>
                    <a:pt x="18546" y="39004"/>
                    <a:pt x="29478" y="34879"/>
                    <a:pt x="37820" y="26821"/>
                  </a:cubicBezTo>
                  <a:cubicBezTo>
                    <a:pt x="46532" y="18405"/>
                    <a:pt x="50612" y="7535"/>
                    <a:pt x="484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 name="Google Shape;187;p19"/>
            <p:cNvGrpSpPr/>
            <p:nvPr/>
          </p:nvGrpSpPr>
          <p:grpSpPr>
            <a:xfrm>
              <a:off x="524811" y="1775715"/>
              <a:ext cx="8661689" cy="3445733"/>
              <a:chOff x="524811" y="1775715"/>
              <a:chExt cx="8661689" cy="3445733"/>
            </a:xfrm>
          </p:grpSpPr>
          <p:sp>
            <p:nvSpPr>
              <p:cNvPr id="188" name="Google Shape;188;p19"/>
              <p:cNvSpPr/>
              <p:nvPr/>
            </p:nvSpPr>
            <p:spPr>
              <a:xfrm flipH="1">
                <a:off x="5389067" y="1848905"/>
                <a:ext cx="3797433" cy="3372543"/>
              </a:xfrm>
              <a:custGeom>
                <a:avLst/>
                <a:gdLst/>
                <a:ahLst/>
                <a:cxnLst/>
                <a:rect l="l" t="t" r="r" b="b"/>
                <a:pathLst>
                  <a:path w="13583" h="12063" extrusionOk="0">
                    <a:moveTo>
                      <a:pt x="5144" y="1"/>
                    </a:moveTo>
                    <a:cubicBezTo>
                      <a:pt x="4965" y="1"/>
                      <a:pt x="4788" y="15"/>
                      <a:pt x="4614" y="42"/>
                    </a:cubicBezTo>
                    <a:cubicBezTo>
                      <a:pt x="3179" y="267"/>
                      <a:pt x="2097" y="1206"/>
                      <a:pt x="1028" y="2110"/>
                    </a:cubicBezTo>
                    <a:cubicBezTo>
                      <a:pt x="718" y="2369"/>
                      <a:pt x="358" y="2611"/>
                      <a:pt x="1" y="2856"/>
                    </a:cubicBezTo>
                    <a:lnTo>
                      <a:pt x="1" y="12063"/>
                    </a:lnTo>
                    <a:lnTo>
                      <a:pt x="4213" y="12063"/>
                    </a:lnTo>
                    <a:cubicBezTo>
                      <a:pt x="4399" y="11297"/>
                      <a:pt x="4787" y="10607"/>
                      <a:pt x="5424" y="10147"/>
                    </a:cubicBezTo>
                    <a:cubicBezTo>
                      <a:pt x="6502" y="9357"/>
                      <a:pt x="7956" y="9436"/>
                      <a:pt x="9289" y="9361"/>
                    </a:cubicBezTo>
                    <a:cubicBezTo>
                      <a:pt x="10432" y="9296"/>
                      <a:pt x="11633" y="9058"/>
                      <a:pt x="12470" y="8275"/>
                    </a:cubicBezTo>
                    <a:cubicBezTo>
                      <a:pt x="13307" y="7496"/>
                      <a:pt x="13582" y="6034"/>
                      <a:pt x="12783" y="5217"/>
                    </a:cubicBezTo>
                    <a:cubicBezTo>
                      <a:pt x="11722" y="4135"/>
                      <a:pt x="9616" y="4775"/>
                      <a:pt x="8636" y="3621"/>
                    </a:cubicBezTo>
                    <a:cubicBezTo>
                      <a:pt x="8115" y="3013"/>
                      <a:pt x="8122" y="2118"/>
                      <a:pt x="7755" y="1407"/>
                    </a:cubicBezTo>
                    <a:cubicBezTo>
                      <a:pt x="7277" y="481"/>
                      <a:pt x="6199" y="1"/>
                      <a:pt x="51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9"/>
              <p:cNvSpPr/>
              <p:nvPr/>
            </p:nvSpPr>
            <p:spPr>
              <a:xfrm>
                <a:off x="524811" y="177571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 name="Google Shape;190;p19"/>
            <p:cNvSpPr/>
            <p:nvPr/>
          </p:nvSpPr>
          <p:spPr>
            <a:xfrm>
              <a:off x="4655007" y="0"/>
              <a:ext cx="4130762" cy="644602"/>
            </a:xfrm>
            <a:custGeom>
              <a:avLst/>
              <a:gdLst/>
              <a:ahLst/>
              <a:cxnLst/>
              <a:rect l="l" t="t" r="r" b="b"/>
              <a:pathLst>
                <a:path w="18507" h="2888" extrusionOk="0">
                  <a:moveTo>
                    <a:pt x="1" y="1"/>
                  </a:moveTo>
                  <a:cubicBezTo>
                    <a:pt x="437" y="831"/>
                    <a:pt x="1083" y="1549"/>
                    <a:pt x="1872" y="2053"/>
                  </a:cubicBezTo>
                  <a:cubicBezTo>
                    <a:pt x="2736" y="2601"/>
                    <a:pt x="3760" y="2887"/>
                    <a:pt x="4782" y="2887"/>
                  </a:cubicBezTo>
                  <a:cubicBezTo>
                    <a:pt x="5270" y="2887"/>
                    <a:pt x="5757" y="2822"/>
                    <a:pt x="6227" y="2689"/>
                  </a:cubicBezTo>
                  <a:cubicBezTo>
                    <a:pt x="7227" y="2403"/>
                    <a:pt x="8146" y="1832"/>
                    <a:pt x="9177" y="1682"/>
                  </a:cubicBezTo>
                  <a:cubicBezTo>
                    <a:pt x="9376" y="1653"/>
                    <a:pt x="9575" y="1640"/>
                    <a:pt x="9773" y="1640"/>
                  </a:cubicBezTo>
                  <a:cubicBezTo>
                    <a:pt x="11106" y="1640"/>
                    <a:pt x="12423" y="2218"/>
                    <a:pt x="13773" y="2298"/>
                  </a:cubicBezTo>
                  <a:cubicBezTo>
                    <a:pt x="13869" y="2304"/>
                    <a:pt x="13964" y="2306"/>
                    <a:pt x="14059" y="2306"/>
                  </a:cubicBezTo>
                  <a:cubicBezTo>
                    <a:pt x="15793" y="2306"/>
                    <a:pt x="17467" y="1382"/>
                    <a:pt x="18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 name="Google Shape;191;p19"/>
          <p:cNvSpPr txBox="1">
            <a:spLocks noGrp="1"/>
          </p:cNvSpPr>
          <p:nvPr>
            <p:ph type="subTitle" idx="1"/>
          </p:nvPr>
        </p:nvSpPr>
        <p:spPr>
          <a:xfrm>
            <a:off x="713850" y="2553750"/>
            <a:ext cx="1284000" cy="83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800"/>
              <a:buNone/>
              <a:defRPr sz="1800">
                <a:latin typeface="Black Han Sans"/>
                <a:ea typeface="Black Han Sans"/>
                <a:cs typeface="Black Han Sans"/>
                <a:sym typeface="Black Han Sans"/>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92" name="Google Shape;192;p19"/>
          <p:cNvSpPr txBox="1">
            <a:spLocks noGrp="1"/>
          </p:cNvSpPr>
          <p:nvPr>
            <p:ph type="body" idx="2"/>
          </p:nvPr>
        </p:nvSpPr>
        <p:spPr>
          <a:xfrm>
            <a:off x="713850" y="3387750"/>
            <a:ext cx="3160800" cy="1087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6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3" name="Google Shape;193;p19"/>
          <p:cNvSpPr txBox="1">
            <a:spLocks noGrp="1"/>
          </p:cNvSpPr>
          <p:nvPr>
            <p:ph type="title"/>
          </p:nvPr>
        </p:nvSpPr>
        <p:spPr>
          <a:xfrm>
            <a:off x="713850" y="445025"/>
            <a:ext cx="6789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Bullet Points">
  <p:cSld name="TITLE_AND_BODY_2">
    <p:spTree>
      <p:nvGrpSpPr>
        <p:cNvPr id="1" name="Shape 250"/>
        <p:cNvGrpSpPr/>
        <p:nvPr/>
      </p:nvGrpSpPr>
      <p:grpSpPr>
        <a:xfrm>
          <a:off x="0" y="0"/>
          <a:ext cx="0" cy="0"/>
          <a:chOff x="0" y="0"/>
          <a:chExt cx="0" cy="0"/>
        </a:xfrm>
      </p:grpSpPr>
      <p:sp>
        <p:nvSpPr>
          <p:cNvPr id="251" name="Google Shape;251;p24"/>
          <p:cNvSpPr txBox="1">
            <a:spLocks noGrp="1"/>
          </p:cNvSpPr>
          <p:nvPr>
            <p:ph type="body" idx="1"/>
          </p:nvPr>
        </p:nvSpPr>
        <p:spPr>
          <a:xfrm>
            <a:off x="713850" y="1314525"/>
            <a:ext cx="6789300" cy="2964600"/>
          </a:xfrm>
          <a:prstGeom prst="rect">
            <a:avLst/>
          </a:prstGeom>
        </p:spPr>
        <p:txBody>
          <a:bodyPr spcFirstLastPara="1" wrap="square" lIns="91425" tIns="91425" rIns="91425" bIns="91425" anchor="t" anchorCtr="0">
            <a:noAutofit/>
          </a:bodyPr>
          <a:lstStyle>
            <a:lvl1pPr marL="457200" lvl="0" indent="-298450" rtl="0">
              <a:spcBef>
                <a:spcPts val="0"/>
              </a:spcBef>
              <a:spcAft>
                <a:spcPts val="0"/>
              </a:spcAft>
              <a:buSzPts val="1100"/>
              <a:buAutoNum type="arabicPeriod"/>
              <a:defRPr sz="1250"/>
            </a:lvl1pPr>
            <a:lvl2pPr marL="914400" lvl="1" indent="-298450" rtl="0">
              <a:spcBef>
                <a:spcPts val="0"/>
              </a:spcBef>
              <a:spcAft>
                <a:spcPts val="0"/>
              </a:spcAft>
              <a:buClr>
                <a:schemeClr val="dk1"/>
              </a:buClr>
              <a:buSzPts val="1100"/>
              <a:buFont typeface="Muli Regular"/>
              <a:buAutoNum type="alphaLcPeriod"/>
              <a:defRPr/>
            </a:lvl2pPr>
            <a:lvl3pPr marL="1371600" lvl="2" indent="-298450" rtl="0">
              <a:spcBef>
                <a:spcPts val="1600"/>
              </a:spcBef>
              <a:spcAft>
                <a:spcPts val="0"/>
              </a:spcAft>
              <a:buClr>
                <a:schemeClr val="dk1"/>
              </a:buClr>
              <a:buSzPts val="1100"/>
              <a:buFont typeface="Muli Regular"/>
              <a:buAutoNum type="romanLcPeriod"/>
              <a:defRPr/>
            </a:lvl3pPr>
            <a:lvl4pPr marL="1828800" lvl="3" indent="-298450" rtl="0">
              <a:spcBef>
                <a:spcPts val="1600"/>
              </a:spcBef>
              <a:spcAft>
                <a:spcPts val="0"/>
              </a:spcAft>
              <a:buClr>
                <a:schemeClr val="dk1"/>
              </a:buClr>
              <a:buSzPts val="1100"/>
              <a:buFont typeface="Muli Regular"/>
              <a:buAutoNum type="arabicPeriod"/>
              <a:defRPr/>
            </a:lvl4pPr>
            <a:lvl5pPr marL="2286000" lvl="4" indent="-298450" rtl="0">
              <a:spcBef>
                <a:spcPts val="1600"/>
              </a:spcBef>
              <a:spcAft>
                <a:spcPts val="0"/>
              </a:spcAft>
              <a:buClr>
                <a:schemeClr val="dk1"/>
              </a:buClr>
              <a:buSzPts val="1100"/>
              <a:buFont typeface="Muli Regular"/>
              <a:buAutoNum type="alphaLcPeriod"/>
              <a:defRPr/>
            </a:lvl5pPr>
            <a:lvl6pPr marL="2743200" lvl="5" indent="-298450" rtl="0">
              <a:spcBef>
                <a:spcPts val="1600"/>
              </a:spcBef>
              <a:spcAft>
                <a:spcPts val="0"/>
              </a:spcAft>
              <a:buClr>
                <a:schemeClr val="dk1"/>
              </a:buClr>
              <a:buSzPts val="1100"/>
              <a:buFont typeface="Muli Regular"/>
              <a:buAutoNum type="romanLcPeriod"/>
              <a:defRPr/>
            </a:lvl6pPr>
            <a:lvl7pPr marL="3200400" lvl="6" indent="-298450" rtl="0">
              <a:spcBef>
                <a:spcPts val="1600"/>
              </a:spcBef>
              <a:spcAft>
                <a:spcPts val="0"/>
              </a:spcAft>
              <a:buClr>
                <a:schemeClr val="dk1"/>
              </a:buClr>
              <a:buSzPts val="1100"/>
              <a:buFont typeface="Muli Regular"/>
              <a:buAutoNum type="arabicPeriod"/>
              <a:defRPr/>
            </a:lvl7pPr>
            <a:lvl8pPr marL="3657600" lvl="7" indent="-298450" rtl="0">
              <a:spcBef>
                <a:spcPts val="1600"/>
              </a:spcBef>
              <a:spcAft>
                <a:spcPts val="0"/>
              </a:spcAft>
              <a:buClr>
                <a:schemeClr val="dk1"/>
              </a:buClr>
              <a:buSzPts val="1100"/>
              <a:buFont typeface="Muli Regular"/>
              <a:buAutoNum type="alphaLcPeriod"/>
              <a:defRPr/>
            </a:lvl8pPr>
            <a:lvl9pPr marL="4114800" lvl="8" indent="-298450" rtl="0">
              <a:spcBef>
                <a:spcPts val="1600"/>
              </a:spcBef>
              <a:spcAft>
                <a:spcPts val="1600"/>
              </a:spcAft>
              <a:buClr>
                <a:schemeClr val="dk1"/>
              </a:buClr>
              <a:buSzPts val="1100"/>
              <a:buFont typeface="Muli Regular"/>
              <a:buAutoNum type="romanLcPeriod"/>
              <a:defRPr/>
            </a:lvl9pPr>
          </a:lstStyle>
          <a:p>
            <a:endParaRPr/>
          </a:p>
        </p:txBody>
      </p:sp>
      <p:sp>
        <p:nvSpPr>
          <p:cNvPr id="252" name="Google Shape;252;p24"/>
          <p:cNvSpPr txBox="1">
            <a:spLocks noGrp="1"/>
          </p:cNvSpPr>
          <p:nvPr>
            <p:ph type="title"/>
          </p:nvPr>
        </p:nvSpPr>
        <p:spPr>
          <a:xfrm>
            <a:off x="713850" y="445025"/>
            <a:ext cx="6789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53" name="Google Shape;253;p24"/>
          <p:cNvGrpSpPr/>
          <p:nvPr/>
        </p:nvGrpSpPr>
        <p:grpSpPr>
          <a:xfrm>
            <a:off x="-3860422" y="0"/>
            <a:ext cx="13004386" cy="9096660"/>
            <a:chOff x="-3860422" y="0"/>
            <a:chExt cx="13004386" cy="9096660"/>
          </a:xfrm>
        </p:grpSpPr>
        <p:sp>
          <p:nvSpPr>
            <p:cNvPr id="254" name="Google Shape;254;p24"/>
            <p:cNvSpPr/>
            <p:nvPr/>
          </p:nvSpPr>
          <p:spPr>
            <a:xfrm rot="10800000">
              <a:off x="0" y="0"/>
              <a:ext cx="1860350" cy="1271575"/>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4"/>
            <p:cNvSpPr/>
            <p:nvPr/>
          </p:nvSpPr>
          <p:spPr>
            <a:xfrm>
              <a:off x="-25" y="4272475"/>
              <a:ext cx="9143989" cy="860614"/>
            </a:xfrm>
            <a:custGeom>
              <a:avLst/>
              <a:gdLst/>
              <a:ahLst/>
              <a:cxnLst/>
              <a:rect l="l" t="t" r="r" b="b"/>
              <a:pathLst>
                <a:path w="69963" h="11820" extrusionOk="0">
                  <a:moveTo>
                    <a:pt x="1" y="0"/>
                  </a:moveTo>
                  <a:lnTo>
                    <a:pt x="1" y="11820"/>
                  </a:lnTo>
                  <a:lnTo>
                    <a:pt x="69962" y="11820"/>
                  </a:lnTo>
                  <a:lnTo>
                    <a:pt x="69962" y="0"/>
                  </a:lnTo>
                  <a:close/>
                </a:path>
              </a:pathLst>
            </a:custGeom>
            <a:solidFill>
              <a:srgbClr val="EBE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4"/>
            <p:cNvSpPr/>
            <p:nvPr/>
          </p:nvSpPr>
          <p:spPr>
            <a:xfrm rot="3600617">
              <a:off x="-2990262" y="3471840"/>
              <a:ext cx="4754679" cy="4754939"/>
            </a:xfrm>
            <a:prstGeom prst="blockArc">
              <a:avLst>
                <a:gd name="adj1" fmla="val 10800000"/>
                <a:gd name="adj2" fmla="val 1513511"/>
                <a:gd name="adj3" fmla="val 19164"/>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7" name="Google Shape;257;p24"/>
          <p:cNvSpPr/>
          <p:nvPr/>
        </p:nvSpPr>
        <p:spPr>
          <a:xfrm>
            <a:off x="6056916" y="2983037"/>
            <a:ext cx="3160735" cy="2160406"/>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258"/>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BLANK_1_1">
    <p:spTree>
      <p:nvGrpSpPr>
        <p:cNvPr id="1" name="Shape 259"/>
        <p:cNvGrpSpPr/>
        <p:nvPr/>
      </p:nvGrpSpPr>
      <p:grpSpPr>
        <a:xfrm>
          <a:off x="0" y="0"/>
          <a:ext cx="0" cy="0"/>
          <a:chOff x="0" y="0"/>
          <a:chExt cx="0" cy="0"/>
        </a:xfrm>
      </p:grpSpPr>
      <p:grpSp>
        <p:nvGrpSpPr>
          <p:cNvPr id="260" name="Google Shape;260;p26"/>
          <p:cNvGrpSpPr/>
          <p:nvPr/>
        </p:nvGrpSpPr>
        <p:grpSpPr>
          <a:xfrm>
            <a:off x="66" y="5"/>
            <a:ext cx="9143934" cy="5143438"/>
            <a:chOff x="66" y="5"/>
            <a:chExt cx="9143934" cy="5143438"/>
          </a:xfrm>
        </p:grpSpPr>
        <p:sp>
          <p:nvSpPr>
            <p:cNvPr id="261" name="Google Shape;261;p26"/>
            <p:cNvSpPr/>
            <p:nvPr/>
          </p:nvSpPr>
          <p:spPr>
            <a:xfrm rot="10800000">
              <a:off x="5279569" y="5"/>
              <a:ext cx="3864431" cy="3432044"/>
            </a:xfrm>
            <a:custGeom>
              <a:avLst/>
              <a:gdLst/>
              <a:ahLst/>
              <a:cxnLst/>
              <a:rect l="l" t="t" r="r" b="b"/>
              <a:pathLst>
                <a:path w="13583" h="12063" extrusionOk="0">
                  <a:moveTo>
                    <a:pt x="5144" y="1"/>
                  </a:moveTo>
                  <a:cubicBezTo>
                    <a:pt x="4965" y="1"/>
                    <a:pt x="4788" y="15"/>
                    <a:pt x="4614" y="42"/>
                  </a:cubicBezTo>
                  <a:cubicBezTo>
                    <a:pt x="3179" y="267"/>
                    <a:pt x="2097" y="1206"/>
                    <a:pt x="1028" y="2110"/>
                  </a:cubicBezTo>
                  <a:cubicBezTo>
                    <a:pt x="718" y="2369"/>
                    <a:pt x="358" y="2611"/>
                    <a:pt x="1" y="2856"/>
                  </a:cubicBezTo>
                  <a:lnTo>
                    <a:pt x="1" y="12063"/>
                  </a:lnTo>
                  <a:lnTo>
                    <a:pt x="4213" y="12063"/>
                  </a:lnTo>
                  <a:cubicBezTo>
                    <a:pt x="4399" y="11297"/>
                    <a:pt x="4787" y="10607"/>
                    <a:pt x="5424" y="10147"/>
                  </a:cubicBezTo>
                  <a:cubicBezTo>
                    <a:pt x="6502" y="9357"/>
                    <a:pt x="7956" y="9436"/>
                    <a:pt x="9289" y="9361"/>
                  </a:cubicBezTo>
                  <a:cubicBezTo>
                    <a:pt x="10432" y="9296"/>
                    <a:pt x="11633" y="9058"/>
                    <a:pt x="12470" y="8275"/>
                  </a:cubicBezTo>
                  <a:cubicBezTo>
                    <a:pt x="13307" y="7496"/>
                    <a:pt x="13582" y="6034"/>
                    <a:pt x="12783" y="5217"/>
                  </a:cubicBezTo>
                  <a:cubicBezTo>
                    <a:pt x="11722" y="4135"/>
                    <a:pt x="9616" y="4775"/>
                    <a:pt x="8636" y="3621"/>
                  </a:cubicBezTo>
                  <a:cubicBezTo>
                    <a:pt x="8115" y="3013"/>
                    <a:pt x="8122" y="2118"/>
                    <a:pt x="7755" y="1407"/>
                  </a:cubicBezTo>
                  <a:cubicBezTo>
                    <a:pt x="7277" y="481"/>
                    <a:pt x="6199" y="1"/>
                    <a:pt x="5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6"/>
            <p:cNvSpPr/>
            <p:nvPr/>
          </p:nvSpPr>
          <p:spPr>
            <a:xfrm flipH="1">
              <a:off x="66" y="2983037"/>
              <a:ext cx="3160735" cy="2160406"/>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 name="Google Shape;263;p26"/>
            <p:cNvGrpSpPr/>
            <p:nvPr/>
          </p:nvGrpSpPr>
          <p:grpSpPr>
            <a:xfrm>
              <a:off x="524811" y="1775715"/>
              <a:ext cx="8441422" cy="1402732"/>
              <a:chOff x="524811" y="-71085"/>
              <a:chExt cx="8441422" cy="1402732"/>
            </a:xfrm>
          </p:grpSpPr>
          <p:sp>
            <p:nvSpPr>
              <p:cNvPr id="264" name="Google Shape;264;p26"/>
              <p:cNvSpPr/>
              <p:nvPr/>
            </p:nvSpPr>
            <p:spPr>
              <a:xfrm>
                <a:off x="524811" y="-7108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6"/>
              <p:cNvSpPr/>
              <p:nvPr/>
            </p:nvSpPr>
            <p:spPr>
              <a:xfrm>
                <a:off x="8761045" y="1050474"/>
                <a:ext cx="205188" cy="140477"/>
              </a:xfrm>
              <a:custGeom>
                <a:avLst/>
                <a:gdLst/>
                <a:ahLst/>
                <a:cxnLst/>
                <a:rect l="l" t="t" r="r" b="b"/>
                <a:pathLst>
                  <a:path w="2784" h="1906" extrusionOk="0">
                    <a:moveTo>
                      <a:pt x="1392" y="1"/>
                    </a:moveTo>
                    <a:lnTo>
                      <a:pt x="0" y="1906"/>
                    </a:lnTo>
                    <a:lnTo>
                      <a:pt x="2784" y="1906"/>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6"/>
              <p:cNvSpPr/>
              <p:nvPr/>
            </p:nvSpPr>
            <p:spPr>
              <a:xfrm>
                <a:off x="8761045" y="1190876"/>
                <a:ext cx="205188" cy="140772"/>
              </a:xfrm>
              <a:custGeom>
                <a:avLst/>
                <a:gdLst/>
                <a:ahLst/>
                <a:cxnLst/>
                <a:rect l="l" t="t" r="r" b="b"/>
                <a:pathLst>
                  <a:path w="2784" h="1910" extrusionOk="0">
                    <a:moveTo>
                      <a:pt x="1392" y="1"/>
                    </a:moveTo>
                    <a:lnTo>
                      <a:pt x="0" y="1909"/>
                    </a:lnTo>
                    <a:lnTo>
                      <a:pt x="2784" y="1909"/>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 name="Google Shape;267;p26"/>
            <p:cNvSpPr/>
            <p:nvPr/>
          </p:nvSpPr>
          <p:spPr>
            <a:xfrm rot="10800000">
              <a:off x="6158934" y="2837359"/>
              <a:ext cx="2978896" cy="2295737"/>
            </a:xfrm>
            <a:custGeom>
              <a:avLst/>
              <a:gdLst/>
              <a:ahLst/>
              <a:cxnLst/>
              <a:rect l="l" t="t" r="r" b="b"/>
              <a:pathLst>
                <a:path w="50612" h="39005" extrusionOk="0">
                  <a:moveTo>
                    <a:pt x="0" y="1"/>
                  </a:moveTo>
                  <a:lnTo>
                    <a:pt x="0" y="38373"/>
                  </a:lnTo>
                  <a:cubicBezTo>
                    <a:pt x="2481" y="38795"/>
                    <a:pt x="4983" y="39004"/>
                    <a:pt x="7479" y="39004"/>
                  </a:cubicBezTo>
                  <a:cubicBezTo>
                    <a:pt x="18546" y="39004"/>
                    <a:pt x="29478" y="34879"/>
                    <a:pt x="37820" y="26821"/>
                  </a:cubicBezTo>
                  <a:cubicBezTo>
                    <a:pt x="46532" y="18405"/>
                    <a:pt x="50612" y="7535"/>
                    <a:pt x="484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2">
  <p:cSld name="BLANK_1_2">
    <p:spTree>
      <p:nvGrpSpPr>
        <p:cNvPr id="1" name="Shape 268"/>
        <p:cNvGrpSpPr/>
        <p:nvPr/>
      </p:nvGrpSpPr>
      <p:grpSpPr>
        <a:xfrm>
          <a:off x="0" y="0"/>
          <a:ext cx="0" cy="0"/>
          <a:chOff x="0" y="0"/>
          <a:chExt cx="0" cy="0"/>
        </a:xfrm>
      </p:grpSpPr>
      <p:grpSp>
        <p:nvGrpSpPr>
          <p:cNvPr id="269" name="Google Shape;269;p27"/>
          <p:cNvGrpSpPr/>
          <p:nvPr/>
        </p:nvGrpSpPr>
        <p:grpSpPr>
          <a:xfrm>
            <a:off x="-570751" y="0"/>
            <a:ext cx="9714795" cy="5144278"/>
            <a:chOff x="-570751" y="0"/>
            <a:chExt cx="9714795" cy="5144278"/>
          </a:xfrm>
        </p:grpSpPr>
        <p:sp>
          <p:nvSpPr>
            <p:cNvPr id="270" name="Google Shape;270;p27"/>
            <p:cNvSpPr/>
            <p:nvPr/>
          </p:nvSpPr>
          <p:spPr>
            <a:xfrm>
              <a:off x="-570751" y="1686273"/>
              <a:ext cx="4313833" cy="3458005"/>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7"/>
            <p:cNvSpPr/>
            <p:nvPr/>
          </p:nvSpPr>
          <p:spPr>
            <a:xfrm>
              <a:off x="4000900" y="0"/>
              <a:ext cx="5143144" cy="4851176"/>
            </a:xfrm>
            <a:custGeom>
              <a:avLst/>
              <a:gdLst/>
              <a:ahLst/>
              <a:cxnLst/>
              <a:rect l="l" t="t" r="r" b="b"/>
              <a:pathLst>
                <a:path w="39212" h="36986" extrusionOk="0">
                  <a:moveTo>
                    <a:pt x="6787" y="1"/>
                  </a:moveTo>
                  <a:cubicBezTo>
                    <a:pt x="6305" y="2741"/>
                    <a:pt x="6839" y="5663"/>
                    <a:pt x="8309" y="8028"/>
                  </a:cubicBezTo>
                  <a:cubicBezTo>
                    <a:pt x="9017" y="9164"/>
                    <a:pt x="9935" y="10198"/>
                    <a:pt x="10350" y="11474"/>
                  </a:cubicBezTo>
                  <a:cubicBezTo>
                    <a:pt x="11278" y="14342"/>
                    <a:pt x="9370" y="17353"/>
                    <a:pt x="7196" y="19439"/>
                  </a:cubicBezTo>
                  <a:cubicBezTo>
                    <a:pt x="5019" y="21525"/>
                    <a:pt x="2385" y="23348"/>
                    <a:pt x="1235" y="26135"/>
                  </a:cubicBezTo>
                  <a:cubicBezTo>
                    <a:pt x="0" y="29132"/>
                    <a:pt x="933" y="32881"/>
                    <a:pt x="3430" y="34946"/>
                  </a:cubicBezTo>
                  <a:cubicBezTo>
                    <a:pt x="5159" y="36380"/>
                    <a:pt x="7464" y="36986"/>
                    <a:pt x="9714" y="36986"/>
                  </a:cubicBezTo>
                  <a:cubicBezTo>
                    <a:pt x="9771" y="36986"/>
                    <a:pt x="9827" y="36985"/>
                    <a:pt x="9884" y="36984"/>
                  </a:cubicBezTo>
                  <a:cubicBezTo>
                    <a:pt x="12187" y="36950"/>
                    <a:pt x="14439" y="36342"/>
                    <a:pt x="16627" y="35610"/>
                  </a:cubicBezTo>
                  <a:cubicBezTo>
                    <a:pt x="24844" y="32875"/>
                    <a:pt x="32397" y="28469"/>
                    <a:pt x="39212" y="23086"/>
                  </a:cubicBezTo>
                  <a:lnTo>
                    <a:pt x="392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7"/>
            <p:cNvSpPr/>
            <p:nvPr/>
          </p:nvSpPr>
          <p:spPr>
            <a:xfrm>
              <a:off x="4655007" y="0"/>
              <a:ext cx="4130762" cy="644602"/>
            </a:xfrm>
            <a:custGeom>
              <a:avLst/>
              <a:gdLst/>
              <a:ahLst/>
              <a:cxnLst/>
              <a:rect l="l" t="t" r="r" b="b"/>
              <a:pathLst>
                <a:path w="18507" h="2888" extrusionOk="0">
                  <a:moveTo>
                    <a:pt x="1" y="1"/>
                  </a:moveTo>
                  <a:cubicBezTo>
                    <a:pt x="437" y="831"/>
                    <a:pt x="1083" y="1549"/>
                    <a:pt x="1872" y="2053"/>
                  </a:cubicBezTo>
                  <a:cubicBezTo>
                    <a:pt x="2736" y="2601"/>
                    <a:pt x="3760" y="2887"/>
                    <a:pt x="4782" y="2887"/>
                  </a:cubicBezTo>
                  <a:cubicBezTo>
                    <a:pt x="5270" y="2887"/>
                    <a:pt x="5757" y="2822"/>
                    <a:pt x="6227" y="2689"/>
                  </a:cubicBezTo>
                  <a:cubicBezTo>
                    <a:pt x="7227" y="2403"/>
                    <a:pt x="8146" y="1832"/>
                    <a:pt x="9177" y="1682"/>
                  </a:cubicBezTo>
                  <a:cubicBezTo>
                    <a:pt x="9376" y="1653"/>
                    <a:pt x="9575" y="1640"/>
                    <a:pt x="9773" y="1640"/>
                  </a:cubicBezTo>
                  <a:cubicBezTo>
                    <a:pt x="11106" y="1640"/>
                    <a:pt x="12423" y="2218"/>
                    <a:pt x="13773" y="2298"/>
                  </a:cubicBezTo>
                  <a:cubicBezTo>
                    <a:pt x="13869" y="2304"/>
                    <a:pt x="13964" y="2306"/>
                    <a:pt x="14059" y="2306"/>
                  </a:cubicBezTo>
                  <a:cubicBezTo>
                    <a:pt x="15793" y="2306"/>
                    <a:pt x="17467" y="1382"/>
                    <a:pt x="18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3" name="Google Shape;273;p27"/>
            <p:cNvGrpSpPr/>
            <p:nvPr/>
          </p:nvGrpSpPr>
          <p:grpSpPr>
            <a:xfrm>
              <a:off x="246061" y="1412165"/>
              <a:ext cx="8720172" cy="1766282"/>
              <a:chOff x="246061" y="-434635"/>
              <a:chExt cx="8720172" cy="1766282"/>
            </a:xfrm>
          </p:grpSpPr>
          <p:sp>
            <p:nvSpPr>
              <p:cNvPr id="274" name="Google Shape;274;p27"/>
              <p:cNvSpPr/>
              <p:nvPr/>
            </p:nvSpPr>
            <p:spPr>
              <a:xfrm>
                <a:off x="246061" y="-43463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7"/>
              <p:cNvSpPr/>
              <p:nvPr/>
            </p:nvSpPr>
            <p:spPr>
              <a:xfrm>
                <a:off x="8761045" y="1050474"/>
                <a:ext cx="205188" cy="140477"/>
              </a:xfrm>
              <a:custGeom>
                <a:avLst/>
                <a:gdLst/>
                <a:ahLst/>
                <a:cxnLst/>
                <a:rect l="l" t="t" r="r" b="b"/>
                <a:pathLst>
                  <a:path w="2784" h="1906" extrusionOk="0">
                    <a:moveTo>
                      <a:pt x="1392" y="1"/>
                    </a:moveTo>
                    <a:lnTo>
                      <a:pt x="0" y="1906"/>
                    </a:lnTo>
                    <a:lnTo>
                      <a:pt x="2784" y="1906"/>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7"/>
              <p:cNvSpPr/>
              <p:nvPr/>
            </p:nvSpPr>
            <p:spPr>
              <a:xfrm>
                <a:off x="8761045" y="1190876"/>
                <a:ext cx="205188" cy="140772"/>
              </a:xfrm>
              <a:custGeom>
                <a:avLst/>
                <a:gdLst/>
                <a:ahLst/>
                <a:cxnLst/>
                <a:rect l="l" t="t" r="r" b="b"/>
                <a:pathLst>
                  <a:path w="2784" h="1910" extrusionOk="0">
                    <a:moveTo>
                      <a:pt x="1392" y="1"/>
                    </a:moveTo>
                    <a:lnTo>
                      <a:pt x="0" y="1909"/>
                    </a:lnTo>
                    <a:lnTo>
                      <a:pt x="2784" y="1909"/>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3">
  <p:cSld name="BLANK_1_3">
    <p:spTree>
      <p:nvGrpSpPr>
        <p:cNvPr id="1" name="Shape 277"/>
        <p:cNvGrpSpPr/>
        <p:nvPr/>
      </p:nvGrpSpPr>
      <p:grpSpPr>
        <a:xfrm>
          <a:off x="0" y="0"/>
          <a:ext cx="0" cy="0"/>
          <a:chOff x="0" y="0"/>
          <a:chExt cx="0" cy="0"/>
        </a:xfrm>
      </p:grpSpPr>
      <p:grpSp>
        <p:nvGrpSpPr>
          <p:cNvPr id="278" name="Google Shape;278;p28"/>
          <p:cNvGrpSpPr/>
          <p:nvPr/>
        </p:nvGrpSpPr>
        <p:grpSpPr>
          <a:xfrm rot="10800000" flipH="1">
            <a:off x="-30" y="192978"/>
            <a:ext cx="9186530" cy="5028462"/>
            <a:chOff x="-74390" y="-43"/>
            <a:chExt cx="9186530" cy="5028462"/>
          </a:xfrm>
        </p:grpSpPr>
        <p:sp>
          <p:nvSpPr>
            <p:cNvPr id="279" name="Google Shape;279;p28"/>
            <p:cNvSpPr/>
            <p:nvPr/>
          </p:nvSpPr>
          <p:spPr>
            <a:xfrm rot="10800000">
              <a:off x="-74390" y="-31"/>
              <a:ext cx="9026004" cy="3606773"/>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8"/>
            <p:cNvSpPr/>
            <p:nvPr/>
          </p:nvSpPr>
          <p:spPr>
            <a:xfrm rot="10800000">
              <a:off x="6602782" y="-43"/>
              <a:ext cx="2509357" cy="2228579"/>
            </a:xfrm>
            <a:custGeom>
              <a:avLst/>
              <a:gdLst/>
              <a:ahLst/>
              <a:cxnLst/>
              <a:rect l="l" t="t" r="r" b="b"/>
              <a:pathLst>
                <a:path w="13583" h="12063" extrusionOk="0">
                  <a:moveTo>
                    <a:pt x="5144" y="1"/>
                  </a:moveTo>
                  <a:cubicBezTo>
                    <a:pt x="4965" y="1"/>
                    <a:pt x="4788" y="15"/>
                    <a:pt x="4614" y="42"/>
                  </a:cubicBezTo>
                  <a:cubicBezTo>
                    <a:pt x="3179" y="267"/>
                    <a:pt x="2097" y="1206"/>
                    <a:pt x="1028" y="2110"/>
                  </a:cubicBezTo>
                  <a:cubicBezTo>
                    <a:pt x="718" y="2369"/>
                    <a:pt x="358" y="2611"/>
                    <a:pt x="1" y="2856"/>
                  </a:cubicBezTo>
                  <a:lnTo>
                    <a:pt x="1" y="12063"/>
                  </a:lnTo>
                  <a:lnTo>
                    <a:pt x="4213" y="12063"/>
                  </a:lnTo>
                  <a:cubicBezTo>
                    <a:pt x="4399" y="11297"/>
                    <a:pt x="4787" y="10607"/>
                    <a:pt x="5424" y="10147"/>
                  </a:cubicBezTo>
                  <a:cubicBezTo>
                    <a:pt x="6502" y="9357"/>
                    <a:pt x="7956" y="9436"/>
                    <a:pt x="9289" y="9361"/>
                  </a:cubicBezTo>
                  <a:cubicBezTo>
                    <a:pt x="10432" y="9296"/>
                    <a:pt x="11633" y="9058"/>
                    <a:pt x="12470" y="8275"/>
                  </a:cubicBezTo>
                  <a:cubicBezTo>
                    <a:pt x="13307" y="7496"/>
                    <a:pt x="13582" y="6034"/>
                    <a:pt x="12783" y="5217"/>
                  </a:cubicBezTo>
                  <a:cubicBezTo>
                    <a:pt x="11722" y="4135"/>
                    <a:pt x="9616" y="4775"/>
                    <a:pt x="8636" y="3621"/>
                  </a:cubicBezTo>
                  <a:cubicBezTo>
                    <a:pt x="8115" y="3013"/>
                    <a:pt x="8122" y="2118"/>
                    <a:pt x="7755" y="1407"/>
                  </a:cubicBezTo>
                  <a:cubicBezTo>
                    <a:pt x="7277" y="481"/>
                    <a:pt x="6199" y="1"/>
                    <a:pt x="5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8"/>
            <p:cNvSpPr/>
            <p:nvPr/>
          </p:nvSpPr>
          <p:spPr>
            <a:xfrm rot="10800000">
              <a:off x="5075688" y="4678722"/>
              <a:ext cx="416321" cy="349697"/>
            </a:xfrm>
            <a:custGeom>
              <a:avLst/>
              <a:gdLst/>
              <a:ahLst/>
              <a:cxnLst/>
              <a:rect l="l" t="t" r="r" b="b"/>
              <a:pathLst>
                <a:path w="4168" h="3501" extrusionOk="0">
                  <a:moveTo>
                    <a:pt x="0" y="0"/>
                  </a:moveTo>
                  <a:lnTo>
                    <a:pt x="2379" y="3501"/>
                  </a:lnTo>
                  <a:lnTo>
                    <a:pt x="4168" y="837"/>
                  </a:lnTo>
                  <a:lnTo>
                    <a:pt x="0" y="0"/>
                  </a:lnTo>
                  <a:close/>
                </a:path>
              </a:pathLst>
            </a:custGeom>
            <a:solidFill>
              <a:srgbClr val="FF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8"/>
            <p:cNvSpPr/>
            <p:nvPr/>
          </p:nvSpPr>
          <p:spPr>
            <a:xfrm rot="10800000">
              <a:off x="7731131" y="1176835"/>
              <a:ext cx="279478" cy="257703"/>
            </a:xfrm>
            <a:custGeom>
              <a:avLst/>
              <a:gdLst/>
              <a:ahLst/>
              <a:cxnLst/>
              <a:rect l="l" t="t" r="r" b="b"/>
              <a:pathLst>
                <a:path w="2798" h="2580" extrusionOk="0">
                  <a:moveTo>
                    <a:pt x="1402" y="0"/>
                  </a:moveTo>
                  <a:lnTo>
                    <a:pt x="1" y="2579"/>
                  </a:lnTo>
                  <a:lnTo>
                    <a:pt x="2797" y="1722"/>
                  </a:lnTo>
                  <a:lnTo>
                    <a:pt x="1402" y="0"/>
                  </a:lnTo>
                  <a:close/>
                </a:path>
              </a:pathLst>
            </a:custGeom>
            <a:solidFill>
              <a:srgbClr val="FFC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22"/>
        <p:cNvGrpSpPr/>
        <p:nvPr/>
      </p:nvGrpSpPr>
      <p:grpSpPr>
        <a:xfrm>
          <a:off x="0" y="0"/>
          <a:ext cx="0" cy="0"/>
          <a:chOff x="0" y="0"/>
          <a:chExt cx="0" cy="0"/>
        </a:xfrm>
      </p:grpSpPr>
      <p:grpSp>
        <p:nvGrpSpPr>
          <p:cNvPr id="23" name="Google Shape;23;p3"/>
          <p:cNvGrpSpPr/>
          <p:nvPr/>
        </p:nvGrpSpPr>
        <p:grpSpPr>
          <a:xfrm>
            <a:off x="0" y="0"/>
            <a:ext cx="9137824" cy="5133101"/>
            <a:chOff x="0" y="0"/>
            <a:chExt cx="9137824" cy="5133101"/>
          </a:xfrm>
        </p:grpSpPr>
        <p:sp>
          <p:nvSpPr>
            <p:cNvPr id="24" name="Google Shape;24;p3"/>
            <p:cNvSpPr/>
            <p:nvPr/>
          </p:nvSpPr>
          <p:spPr>
            <a:xfrm rot="10800000">
              <a:off x="7722839" y="4042618"/>
              <a:ext cx="1414985" cy="1090482"/>
            </a:xfrm>
            <a:custGeom>
              <a:avLst/>
              <a:gdLst/>
              <a:ahLst/>
              <a:cxnLst/>
              <a:rect l="l" t="t" r="r" b="b"/>
              <a:pathLst>
                <a:path w="50612" h="39005" extrusionOk="0">
                  <a:moveTo>
                    <a:pt x="0" y="1"/>
                  </a:moveTo>
                  <a:lnTo>
                    <a:pt x="0" y="38373"/>
                  </a:lnTo>
                  <a:cubicBezTo>
                    <a:pt x="2481" y="38795"/>
                    <a:pt x="4983" y="39004"/>
                    <a:pt x="7479" y="39004"/>
                  </a:cubicBezTo>
                  <a:cubicBezTo>
                    <a:pt x="18546" y="39004"/>
                    <a:pt x="29478" y="34879"/>
                    <a:pt x="37820" y="26821"/>
                  </a:cubicBezTo>
                  <a:cubicBezTo>
                    <a:pt x="46532" y="18405"/>
                    <a:pt x="50612" y="7535"/>
                    <a:pt x="484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0" y="0"/>
              <a:ext cx="1860350" cy="1271575"/>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26;p3"/>
            <p:cNvGrpSpPr/>
            <p:nvPr/>
          </p:nvGrpSpPr>
          <p:grpSpPr>
            <a:xfrm>
              <a:off x="1795905" y="186181"/>
              <a:ext cx="6030168" cy="4556029"/>
              <a:chOff x="1795905" y="186181"/>
              <a:chExt cx="6030168" cy="4556029"/>
            </a:xfrm>
          </p:grpSpPr>
          <p:sp>
            <p:nvSpPr>
              <p:cNvPr id="27" name="Google Shape;27;p3"/>
              <p:cNvSpPr/>
              <p:nvPr/>
            </p:nvSpPr>
            <p:spPr>
              <a:xfrm>
                <a:off x="2827650" y="827400"/>
                <a:ext cx="3488700" cy="3488700"/>
              </a:xfrm>
              <a:prstGeom prst="ellipse">
                <a:avLst/>
              </a:prstGeom>
              <a:solidFill>
                <a:srgbClr val="FFC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rot="5470684">
                <a:off x="7513653" y="180465"/>
                <a:ext cx="209940" cy="225978"/>
              </a:xfrm>
              <a:custGeom>
                <a:avLst/>
                <a:gdLst/>
                <a:ahLst/>
                <a:cxnLst/>
                <a:rect l="l" t="t" r="r" b="b"/>
                <a:pathLst>
                  <a:path w="3359" h="3230" extrusionOk="0">
                    <a:moveTo>
                      <a:pt x="3358" y="1"/>
                    </a:moveTo>
                    <a:lnTo>
                      <a:pt x="0" y="1212"/>
                    </a:lnTo>
                    <a:lnTo>
                      <a:pt x="1800" y="3229"/>
                    </a:lnTo>
                    <a:lnTo>
                      <a:pt x="3358" y="1"/>
                    </a:lnTo>
                    <a:close/>
                  </a:path>
                </a:pathLst>
              </a:custGeom>
              <a:solidFill>
                <a:srgbClr val="FFC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70737">
                <a:off x="7460032" y="4376313"/>
                <a:ext cx="369367" cy="355190"/>
              </a:xfrm>
              <a:custGeom>
                <a:avLst/>
                <a:gdLst/>
                <a:ahLst/>
                <a:cxnLst/>
                <a:rect l="l" t="t" r="r" b="b"/>
                <a:pathLst>
                  <a:path w="3359" h="3230" extrusionOk="0">
                    <a:moveTo>
                      <a:pt x="3358" y="1"/>
                    </a:moveTo>
                    <a:lnTo>
                      <a:pt x="0" y="1212"/>
                    </a:lnTo>
                    <a:lnTo>
                      <a:pt x="1800" y="3229"/>
                    </a:lnTo>
                    <a:lnTo>
                      <a:pt x="33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rot="9507153">
                <a:off x="1827046" y="1574774"/>
                <a:ext cx="219888" cy="211463"/>
              </a:xfrm>
              <a:custGeom>
                <a:avLst/>
                <a:gdLst/>
                <a:ahLst/>
                <a:cxnLst/>
                <a:rect l="l" t="t" r="r" b="b"/>
                <a:pathLst>
                  <a:path w="3359" h="3230" extrusionOk="0">
                    <a:moveTo>
                      <a:pt x="3358" y="1"/>
                    </a:moveTo>
                    <a:lnTo>
                      <a:pt x="0" y="1212"/>
                    </a:lnTo>
                    <a:lnTo>
                      <a:pt x="1800" y="3229"/>
                    </a:lnTo>
                    <a:lnTo>
                      <a:pt x="33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1" name="Google Shape;31;p3"/>
          <p:cNvSpPr txBox="1">
            <a:spLocks noGrp="1"/>
          </p:cNvSpPr>
          <p:nvPr>
            <p:ph type="title" hasCustomPrompt="1"/>
          </p:nvPr>
        </p:nvSpPr>
        <p:spPr>
          <a:xfrm>
            <a:off x="3618075" y="1491425"/>
            <a:ext cx="1907700" cy="918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9600"/>
            </a:lvl1pPr>
            <a:lvl2pPr lvl="1" algn="r" rtl="0">
              <a:spcBef>
                <a:spcPts val="0"/>
              </a:spcBef>
              <a:spcAft>
                <a:spcPts val="0"/>
              </a:spcAft>
              <a:buSzPts val="3000"/>
              <a:buNone/>
              <a:defRPr sz="3000"/>
            </a:lvl2pPr>
            <a:lvl3pPr lvl="2" algn="r" rtl="0">
              <a:spcBef>
                <a:spcPts val="0"/>
              </a:spcBef>
              <a:spcAft>
                <a:spcPts val="0"/>
              </a:spcAft>
              <a:buSzPts val="3000"/>
              <a:buNone/>
              <a:defRPr sz="3000"/>
            </a:lvl3pPr>
            <a:lvl4pPr lvl="3" algn="r" rtl="0">
              <a:spcBef>
                <a:spcPts val="0"/>
              </a:spcBef>
              <a:spcAft>
                <a:spcPts val="0"/>
              </a:spcAft>
              <a:buSzPts val="3000"/>
              <a:buNone/>
              <a:defRPr sz="3000"/>
            </a:lvl4pPr>
            <a:lvl5pPr lvl="4" algn="r" rtl="0">
              <a:spcBef>
                <a:spcPts val="0"/>
              </a:spcBef>
              <a:spcAft>
                <a:spcPts val="0"/>
              </a:spcAft>
              <a:buSzPts val="3000"/>
              <a:buNone/>
              <a:defRPr sz="3000"/>
            </a:lvl5pPr>
            <a:lvl6pPr lvl="5" algn="r" rtl="0">
              <a:spcBef>
                <a:spcPts val="0"/>
              </a:spcBef>
              <a:spcAft>
                <a:spcPts val="0"/>
              </a:spcAft>
              <a:buSzPts val="3000"/>
              <a:buNone/>
              <a:defRPr sz="3000"/>
            </a:lvl6pPr>
            <a:lvl7pPr lvl="6" algn="r" rtl="0">
              <a:spcBef>
                <a:spcPts val="0"/>
              </a:spcBef>
              <a:spcAft>
                <a:spcPts val="0"/>
              </a:spcAft>
              <a:buSzPts val="3000"/>
              <a:buNone/>
              <a:defRPr sz="3000"/>
            </a:lvl7pPr>
            <a:lvl8pPr lvl="7" algn="r" rtl="0">
              <a:spcBef>
                <a:spcPts val="0"/>
              </a:spcBef>
              <a:spcAft>
                <a:spcPts val="0"/>
              </a:spcAft>
              <a:buSzPts val="3000"/>
              <a:buNone/>
              <a:defRPr sz="3000"/>
            </a:lvl8pPr>
            <a:lvl9pPr lvl="8" algn="r" rtl="0">
              <a:spcBef>
                <a:spcPts val="0"/>
              </a:spcBef>
              <a:spcAft>
                <a:spcPts val="0"/>
              </a:spcAft>
              <a:buSzPts val="3000"/>
              <a:buNone/>
              <a:defRPr sz="3000"/>
            </a:lvl9pPr>
          </a:lstStyle>
          <a:p>
            <a:r>
              <a:t>xx%</a:t>
            </a:r>
          </a:p>
        </p:txBody>
      </p:sp>
      <p:sp>
        <p:nvSpPr>
          <p:cNvPr id="32" name="Google Shape;32;p3"/>
          <p:cNvSpPr txBox="1">
            <a:spLocks noGrp="1"/>
          </p:cNvSpPr>
          <p:nvPr>
            <p:ph type="title" idx="2"/>
          </p:nvPr>
        </p:nvSpPr>
        <p:spPr>
          <a:xfrm>
            <a:off x="1408350" y="2319230"/>
            <a:ext cx="6327300" cy="117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2400"/>
            </a:lvl1pPr>
            <a:lvl2pPr lvl="1" algn="r">
              <a:spcBef>
                <a:spcPts val="0"/>
              </a:spcBef>
              <a:spcAft>
                <a:spcPts val="0"/>
              </a:spcAft>
              <a:buSzPts val="3600"/>
              <a:buNone/>
              <a:defRPr sz="3600"/>
            </a:lvl2pPr>
            <a:lvl3pPr lvl="2" algn="r">
              <a:spcBef>
                <a:spcPts val="0"/>
              </a:spcBef>
              <a:spcAft>
                <a:spcPts val="0"/>
              </a:spcAft>
              <a:buSzPts val="3600"/>
              <a:buNone/>
              <a:defRPr sz="3600"/>
            </a:lvl3pPr>
            <a:lvl4pPr lvl="3" algn="r">
              <a:spcBef>
                <a:spcPts val="0"/>
              </a:spcBef>
              <a:spcAft>
                <a:spcPts val="0"/>
              </a:spcAft>
              <a:buSzPts val="3600"/>
              <a:buNone/>
              <a:defRPr sz="3600"/>
            </a:lvl4pPr>
            <a:lvl5pPr lvl="4" algn="r">
              <a:spcBef>
                <a:spcPts val="0"/>
              </a:spcBef>
              <a:spcAft>
                <a:spcPts val="0"/>
              </a:spcAft>
              <a:buSzPts val="3600"/>
              <a:buNone/>
              <a:defRPr sz="3600"/>
            </a:lvl5pPr>
            <a:lvl6pPr lvl="5" algn="r">
              <a:spcBef>
                <a:spcPts val="0"/>
              </a:spcBef>
              <a:spcAft>
                <a:spcPts val="0"/>
              </a:spcAft>
              <a:buSzPts val="3600"/>
              <a:buNone/>
              <a:defRPr sz="3600"/>
            </a:lvl6pPr>
            <a:lvl7pPr lvl="6" algn="r">
              <a:spcBef>
                <a:spcPts val="0"/>
              </a:spcBef>
              <a:spcAft>
                <a:spcPts val="0"/>
              </a:spcAft>
              <a:buSzPts val="3600"/>
              <a:buNone/>
              <a:defRPr sz="3600"/>
            </a:lvl7pPr>
            <a:lvl8pPr lvl="7" algn="r">
              <a:spcBef>
                <a:spcPts val="0"/>
              </a:spcBef>
              <a:spcAft>
                <a:spcPts val="0"/>
              </a:spcAft>
              <a:buSzPts val="3600"/>
              <a:buNone/>
              <a:defRPr sz="3600"/>
            </a:lvl8pPr>
            <a:lvl9pPr lvl="8" algn="r">
              <a:spcBef>
                <a:spcPts val="0"/>
              </a:spcBef>
              <a:spcAft>
                <a:spcPts val="0"/>
              </a:spcAft>
              <a:buSzPts val="3600"/>
              <a:buNone/>
              <a:defRPr sz="3600"/>
            </a:lvl9pPr>
          </a:lstStyle>
          <a:p>
            <a:endParaRPr/>
          </a:p>
        </p:txBody>
      </p:sp>
      <p:sp>
        <p:nvSpPr>
          <p:cNvPr id="33" name="Google Shape;33;p3"/>
          <p:cNvSpPr txBox="1">
            <a:spLocks noGrp="1"/>
          </p:cNvSpPr>
          <p:nvPr>
            <p:ph type="subTitle" idx="1"/>
          </p:nvPr>
        </p:nvSpPr>
        <p:spPr>
          <a:xfrm>
            <a:off x="1361825" y="3192701"/>
            <a:ext cx="6420300" cy="55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a:lvl1pPr>
            <a:lvl2pPr lvl="1" algn="r" rtl="0">
              <a:lnSpc>
                <a:spcPct val="100000"/>
              </a:lnSpc>
              <a:spcBef>
                <a:spcPts val="0"/>
              </a:spcBef>
              <a:spcAft>
                <a:spcPts val="0"/>
              </a:spcAft>
              <a:buSzPts val="2800"/>
              <a:buNone/>
              <a:defRPr sz="2800"/>
            </a:lvl2pPr>
            <a:lvl3pPr lvl="2" algn="r" rtl="0">
              <a:lnSpc>
                <a:spcPct val="100000"/>
              </a:lnSpc>
              <a:spcBef>
                <a:spcPts val="0"/>
              </a:spcBef>
              <a:spcAft>
                <a:spcPts val="0"/>
              </a:spcAft>
              <a:buSzPts val="2800"/>
              <a:buNone/>
              <a:defRPr sz="2800"/>
            </a:lvl3pPr>
            <a:lvl4pPr lvl="3" algn="r" rtl="0">
              <a:lnSpc>
                <a:spcPct val="100000"/>
              </a:lnSpc>
              <a:spcBef>
                <a:spcPts val="0"/>
              </a:spcBef>
              <a:spcAft>
                <a:spcPts val="0"/>
              </a:spcAft>
              <a:buSzPts val="2800"/>
              <a:buNone/>
              <a:defRPr sz="2800"/>
            </a:lvl4pPr>
            <a:lvl5pPr lvl="4" algn="r" rtl="0">
              <a:lnSpc>
                <a:spcPct val="100000"/>
              </a:lnSpc>
              <a:spcBef>
                <a:spcPts val="0"/>
              </a:spcBef>
              <a:spcAft>
                <a:spcPts val="0"/>
              </a:spcAft>
              <a:buSzPts val="2800"/>
              <a:buNone/>
              <a:defRPr sz="2800"/>
            </a:lvl5pPr>
            <a:lvl6pPr lvl="5" algn="r" rtl="0">
              <a:lnSpc>
                <a:spcPct val="100000"/>
              </a:lnSpc>
              <a:spcBef>
                <a:spcPts val="0"/>
              </a:spcBef>
              <a:spcAft>
                <a:spcPts val="0"/>
              </a:spcAft>
              <a:buSzPts val="2800"/>
              <a:buNone/>
              <a:defRPr sz="2800"/>
            </a:lvl6pPr>
            <a:lvl7pPr lvl="6" algn="r" rtl="0">
              <a:lnSpc>
                <a:spcPct val="100000"/>
              </a:lnSpc>
              <a:spcBef>
                <a:spcPts val="0"/>
              </a:spcBef>
              <a:spcAft>
                <a:spcPts val="0"/>
              </a:spcAft>
              <a:buSzPts val="2800"/>
              <a:buNone/>
              <a:defRPr sz="2800"/>
            </a:lvl7pPr>
            <a:lvl8pPr lvl="7" algn="r" rtl="0">
              <a:lnSpc>
                <a:spcPct val="100000"/>
              </a:lnSpc>
              <a:spcBef>
                <a:spcPts val="0"/>
              </a:spcBef>
              <a:spcAft>
                <a:spcPts val="0"/>
              </a:spcAft>
              <a:buSzPts val="2800"/>
              <a:buNone/>
              <a:defRPr sz="2800"/>
            </a:lvl8pPr>
            <a:lvl9pPr lvl="8" algn="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4"/>
        <p:cNvGrpSpPr/>
        <p:nvPr/>
      </p:nvGrpSpPr>
      <p:grpSpPr>
        <a:xfrm>
          <a:off x="0" y="0"/>
          <a:ext cx="0" cy="0"/>
          <a:chOff x="0" y="0"/>
          <a:chExt cx="0" cy="0"/>
        </a:xfrm>
      </p:grpSpPr>
      <p:grpSp>
        <p:nvGrpSpPr>
          <p:cNvPr id="35" name="Google Shape;35;p4"/>
          <p:cNvGrpSpPr/>
          <p:nvPr/>
        </p:nvGrpSpPr>
        <p:grpSpPr>
          <a:xfrm>
            <a:off x="-1" y="0"/>
            <a:ext cx="9144046" cy="5188037"/>
            <a:chOff x="-1" y="0"/>
            <a:chExt cx="9144046" cy="5188037"/>
          </a:xfrm>
        </p:grpSpPr>
        <p:sp>
          <p:nvSpPr>
            <p:cNvPr id="36" name="Google Shape;36;p4"/>
            <p:cNvSpPr/>
            <p:nvPr/>
          </p:nvSpPr>
          <p:spPr>
            <a:xfrm>
              <a:off x="4000900" y="0"/>
              <a:ext cx="5143144" cy="4851176"/>
            </a:xfrm>
            <a:custGeom>
              <a:avLst/>
              <a:gdLst/>
              <a:ahLst/>
              <a:cxnLst/>
              <a:rect l="l" t="t" r="r" b="b"/>
              <a:pathLst>
                <a:path w="39212" h="36986" extrusionOk="0">
                  <a:moveTo>
                    <a:pt x="6787" y="1"/>
                  </a:moveTo>
                  <a:cubicBezTo>
                    <a:pt x="6305" y="2741"/>
                    <a:pt x="6839" y="5663"/>
                    <a:pt x="8309" y="8028"/>
                  </a:cubicBezTo>
                  <a:cubicBezTo>
                    <a:pt x="9017" y="9164"/>
                    <a:pt x="9935" y="10198"/>
                    <a:pt x="10350" y="11474"/>
                  </a:cubicBezTo>
                  <a:cubicBezTo>
                    <a:pt x="11278" y="14342"/>
                    <a:pt x="9370" y="17353"/>
                    <a:pt x="7196" y="19439"/>
                  </a:cubicBezTo>
                  <a:cubicBezTo>
                    <a:pt x="5019" y="21525"/>
                    <a:pt x="2385" y="23348"/>
                    <a:pt x="1235" y="26135"/>
                  </a:cubicBezTo>
                  <a:cubicBezTo>
                    <a:pt x="0" y="29132"/>
                    <a:pt x="933" y="32881"/>
                    <a:pt x="3430" y="34946"/>
                  </a:cubicBezTo>
                  <a:cubicBezTo>
                    <a:pt x="5159" y="36380"/>
                    <a:pt x="7464" y="36986"/>
                    <a:pt x="9714" y="36986"/>
                  </a:cubicBezTo>
                  <a:cubicBezTo>
                    <a:pt x="9771" y="36986"/>
                    <a:pt x="9827" y="36985"/>
                    <a:pt x="9884" y="36984"/>
                  </a:cubicBezTo>
                  <a:cubicBezTo>
                    <a:pt x="12187" y="36950"/>
                    <a:pt x="14439" y="36342"/>
                    <a:pt x="16627" y="35610"/>
                  </a:cubicBezTo>
                  <a:cubicBezTo>
                    <a:pt x="24844" y="32875"/>
                    <a:pt x="32397" y="28469"/>
                    <a:pt x="39212" y="23086"/>
                  </a:cubicBezTo>
                  <a:lnTo>
                    <a:pt x="392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4"/>
            <p:cNvGrpSpPr/>
            <p:nvPr/>
          </p:nvGrpSpPr>
          <p:grpSpPr>
            <a:xfrm>
              <a:off x="7961666" y="3864230"/>
              <a:ext cx="337407" cy="924597"/>
              <a:chOff x="8514266" y="1265155"/>
              <a:chExt cx="337407" cy="924597"/>
            </a:xfrm>
          </p:grpSpPr>
          <p:sp>
            <p:nvSpPr>
              <p:cNvPr id="38" name="Google Shape;38;p4"/>
              <p:cNvSpPr/>
              <p:nvPr/>
            </p:nvSpPr>
            <p:spPr>
              <a:xfrm>
                <a:off x="8514266" y="1265155"/>
                <a:ext cx="337407" cy="230998"/>
              </a:xfrm>
              <a:custGeom>
                <a:avLst/>
                <a:gdLst/>
                <a:ahLst/>
                <a:cxnLst/>
                <a:rect l="l" t="t" r="r" b="b"/>
                <a:pathLst>
                  <a:path w="2784" h="1906" extrusionOk="0">
                    <a:moveTo>
                      <a:pt x="1392" y="1"/>
                    </a:moveTo>
                    <a:lnTo>
                      <a:pt x="0" y="1906"/>
                    </a:lnTo>
                    <a:lnTo>
                      <a:pt x="2784" y="1906"/>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8514266" y="1496032"/>
                <a:ext cx="337407" cy="231482"/>
              </a:xfrm>
              <a:custGeom>
                <a:avLst/>
                <a:gdLst/>
                <a:ahLst/>
                <a:cxnLst/>
                <a:rect l="l" t="t" r="r" b="b"/>
                <a:pathLst>
                  <a:path w="2784" h="1910" extrusionOk="0">
                    <a:moveTo>
                      <a:pt x="1392" y="1"/>
                    </a:moveTo>
                    <a:lnTo>
                      <a:pt x="0" y="1910"/>
                    </a:lnTo>
                    <a:lnTo>
                      <a:pt x="2784" y="1910"/>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8514266" y="1727393"/>
                <a:ext cx="337407" cy="230998"/>
              </a:xfrm>
              <a:custGeom>
                <a:avLst/>
                <a:gdLst/>
                <a:ahLst/>
                <a:cxnLst/>
                <a:rect l="l" t="t" r="r" b="b"/>
                <a:pathLst>
                  <a:path w="2784" h="1906" extrusionOk="0">
                    <a:moveTo>
                      <a:pt x="1392" y="1"/>
                    </a:moveTo>
                    <a:lnTo>
                      <a:pt x="0" y="1906"/>
                    </a:lnTo>
                    <a:lnTo>
                      <a:pt x="2784" y="1906"/>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8514266" y="1958270"/>
                <a:ext cx="337407" cy="231482"/>
              </a:xfrm>
              <a:custGeom>
                <a:avLst/>
                <a:gdLst/>
                <a:ahLst/>
                <a:cxnLst/>
                <a:rect l="l" t="t" r="r" b="b"/>
                <a:pathLst>
                  <a:path w="2784" h="1910" extrusionOk="0">
                    <a:moveTo>
                      <a:pt x="1392" y="1"/>
                    </a:moveTo>
                    <a:lnTo>
                      <a:pt x="0" y="1909"/>
                    </a:lnTo>
                    <a:lnTo>
                      <a:pt x="2784" y="1909"/>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42;p4"/>
            <p:cNvSpPr/>
            <p:nvPr/>
          </p:nvSpPr>
          <p:spPr>
            <a:xfrm>
              <a:off x="6542786" y="0"/>
              <a:ext cx="2242956" cy="350011"/>
            </a:xfrm>
            <a:custGeom>
              <a:avLst/>
              <a:gdLst/>
              <a:ahLst/>
              <a:cxnLst/>
              <a:rect l="l" t="t" r="r" b="b"/>
              <a:pathLst>
                <a:path w="18507" h="2888" extrusionOk="0">
                  <a:moveTo>
                    <a:pt x="1" y="1"/>
                  </a:moveTo>
                  <a:cubicBezTo>
                    <a:pt x="437" y="831"/>
                    <a:pt x="1083" y="1549"/>
                    <a:pt x="1872" y="2053"/>
                  </a:cubicBezTo>
                  <a:cubicBezTo>
                    <a:pt x="2736" y="2601"/>
                    <a:pt x="3760" y="2887"/>
                    <a:pt x="4782" y="2887"/>
                  </a:cubicBezTo>
                  <a:cubicBezTo>
                    <a:pt x="5270" y="2887"/>
                    <a:pt x="5757" y="2822"/>
                    <a:pt x="6227" y="2689"/>
                  </a:cubicBezTo>
                  <a:cubicBezTo>
                    <a:pt x="7227" y="2403"/>
                    <a:pt x="8146" y="1832"/>
                    <a:pt x="9177" y="1682"/>
                  </a:cubicBezTo>
                  <a:cubicBezTo>
                    <a:pt x="9376" y="1653"/>
                    <a:pt x="9575" y="1640"/>
                    <a:pt x="9773" y="1640"/>
                  </a:cubicBezTo>
                  <a:cubicBezTo>
                    <a:pt x="11106" y="1640"/>
                    <a:pt x="12423" y="2218"/>
                    <a:pt x="13773" y="2298"/>
                  </a:cubicBezTo>
                  <a:cubicBezTo>
                    <a:pt x="13869" y="2304"/>
                    <a:pt x="13964" y="2306"/>
                    <a:pt x="14059" y="2306"/>
                  </a:cubicBezTo>
                  <a:cubicBezTo>
                    <a:pt x="15793" y="2306"/>
                    <a:pt x="17467" y="1382"/>
                    <a:pt x="18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10800000" flipH="1">
              <a:off x="-1" y="3823238"/>
              <a:ext cx="3777462" cy="1364799"/>
            </a:xfrm>
            <a:custGeom>
              <a:avLst/>
              <a:gdLst/>
              <a:ahLst/>
              <a:cxnLst/>
              <a:rect l="l" t="t" r="r" b="b"/>
              <a:pathLst>
                <a:path w="61918" h="22371" extrusionOk="0">
                  <a:moveTo>
                    <a:pt x="1" y="0"/>
                  </a:moveTo>
                  <a:lnTo>
                    <a:pt x="1" y="19582"/>
                  </a:lnTo>
                  <a:cubicBezTo>
                    <a:pt x="2348" y="19298"/>
                    <a:pt x="4561" y="19170"/>
                    <a:pt x="6829" y="19170"/>
                  </a:cubicBezTo>
                  <a:cubicBezTo>
                    <a:pt x="14097" y="19170"/>
                    <a:pt x="21932" y="20484"/>
                    <a:pt x="36559" y="22179"/>
                  </a:cubicBezTo>
                  <a:cubicBezTo>
                    <a:pt x="37673" y="22308"/>
                    <a:pt x="38754" y="22370"/>
                    <a:pt x="39802" y="22370"/>
                  </a:cubicBezTo>
                  <a:cubicBezTo>
                    <a:pt x="52890" y="22370"/>
                    <a:pt x="60749" y="12589"/>
                    <a:pt x="619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4"/>
          <p:cNvSpPr txBox="1">
            <a:spLocks noGrp="1"/>
          </p:cNvSpPr>
          <p:nvPr>
            <p:ph type="title"/>
          </p:nvPr>
        </p:nvSpPr>
        <p:spPr>
          <a:xfrm>
            <a:off x="713850" y="445025"/>
            <a:ext cx="67893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5" name="Google Shape;45;p4"/>
          <p:cNvSpPr txBox="1">
            <a:spLocks noGrp="1"/>
          </p:cNvSpPr>
          <p:nvPr>
            <p:ph type="subTitle" idx="1"/>
          </p:nvPr>
        </p:nvSpPr>
        <p:spPr>
          <a:xfrm>
            <a:off x="5361600" y="1605900"/>
            <a:ext cx="3068400" cy="1931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atin typeface="Lato"/>
                <a:ea typeface="Lato"/>
                <a:cs typeface="Lato"/>
                <a:sym typeface="Lato"/>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grpSp>
        <p:nvGrpSpPr>
          <p:cNvPr id="58" name="Google Shape;58;p6"/>
          <p:cNvGrpSpPr/>
          <p:nvPr/>
        </p:nvGrpSpPr>
        <p:grpSpPr>
          <a:xfrm>
            <a:off x="0" y="0"/>
            <a:ext cx="2890022" cy="2725961"/>
            <a:chOff x="0" y="0"/>
            <a:chExt cx="2890022" cy="2725961"/>
          </a:xfrm>
        </p:grpSpPr>
        <p:sp>
          <p:nvSpPr>
            <p:cNvPr id="59" name="Google Shape;59;p6"/>
            <p:cNvSpPr/>
            <p:nvPr/>
          </p:nvSpPr>
          <p:spPr>
            <a:xfrm flipH="1">
              <a:off x="0" y="0"/>
              <a:ext cx="2890022" cy="2725961"/>
            </a:xfrm>
            <a:custGeom>
              <a:avLst/>
              <a:gdLst/>
              <a:ahLst/>
              <a:cxnLst/>
              <a:rect l="l" t="t" r="r" b="b"/>
              <a:pathLst>
                <a:path w="39212" h="36986" extrusionOk="0">
                  <a:moveTo>
                    <a:pt x="6787" y="1"/>
                  </a:moveTo>
                  <a:cubicBezTo>
                    <a:pt x="6305" y="2741"/>
                    <a:pt x="6839" y="5663"/>
                    <a:pt x="8309" y="8028"/>
                  </a:cubicBezTo>
                  <a:cubicBezTo>
                    <a:pt x="9017" y="9164"/>
                    <a:pt x="9935" y="10198"/>
                    <a:pt x="10350" y="11474"/>
                  </a:cubicBezTo>
                  <a:cubicBezTo>
                    <a:pt x="11278" y="14342"/>
                    <a:pt x="9370" y="17353"/>
                    <a:pt x="7196" y="19439"/>
                  </a:cubicBezTo>
                  <a:cubicBezTo>
                    <a:pt x="5019" y="21525"/>
                    <a:pt x="2385" y="23348"/>
                    <a:pt x="1235" y="26135"/>
                  </a:cubicBezTo>
                  <a:cubicBezTo>
                    <a:pt x="0" y="29132"/>
                    <a:pt x="933" y="32881"/>
                    <a:pt x="3430" y="34946"/>
                  </a:cubicBezTo>
                  <a:cubicBezTo>
                    <a:pt x="5159" y="36380"/>
                    <a:pt x="7464" y="36986"/>
                    <a:pt x="9714" y="36986"/>
                  </a:cubicBezTo>
                  <a:cubicBezTo>
                    <a:pt x="9771" y="36986"/>
                    <a:pt x="9827" y="36985"/>
                    <a:pt x="9884" y="36984"/>
                  </a:cubicBezTo>
                  <a:cubicBezTo>
                    <a:pt x="12187" y="36950"/>
                    <a:pt x="14439" y="36342"/>
                    <a:pt x="16627" y="35610"/>
                  </a:cubicBezTo>
                  <a:cubicBezTo>
                    <a:pt x="24844" y="32875"/>
                    <a:pt x="32397" y="28469"/>
                    <a:pt x="39212" y="23086"/>
                  </a:cubicBezTo>
                  <a:lnTo>
                    <a:pt x="392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6"/>
            <p:cNvSpPr/>
            <p:nvPr/>
          </p:nvSpPr>
          <p:spPr>
            <a:xfrm rot="-5400000">
              <a:off x="343011" y="187946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Google Shape;61;p6"/>
          <p:cNvSpPr txBox="1">
            <a:spLocks noGrp="1"/>
          </p:cNvSpPr>
          <p:nvPr>
            <p:ph type="title"/>
          </p:nvPr>
        </p:nvSpPr>
        <p:spPr>
          <a:xfrm>
            <a:off x="713850" y="445025"/>
            <a:ext cx="6789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5"/>
        <p:cNvGrpSpPr/>
        <p:nvPr/>
      </p:nvGrpSpPr>
      <p:grpSpPr>
        <a:xfrm>
          <a:off x="0" y="0"/>
          <a:ext cx="0" cy="0"/>
          <a:chOff x="0" y="0"/>
          <a:chExt cx="0" cy="0"/>
        </a:xfrm>
      </p:grpSpPr>
      <p:sp>
        <p:nvSpPr>
          <p:cNvPr id="66" name="Google Shape;66;p8"/>
          <p:cNvSpPr txBox="1">
            <a:spLocks noGrp="1"/>
          </p:cNvSpPr>
          <p:nvPr>
            <p:ph type="title"/>
          </p:nvPr>
        </p:nvSpPr>
        <p:spPr>
          <a:xfrm>
            <a:off x="2642850" y="1486950"/>
            <a:ext cx="3858300" cy="21696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7"/>
        <p:cNvGrpSpPr/>
        <p:nvPr/>
      </p:nvGrpSpPr>
      <p:grpSpPr>
        <a:xfrm>
          <a:off x="0" y="0"/>
          <a:ext cx="0" cy="0"/>
          <a:chOff x="0" y="0"/>
          <a:chExt cx="0" cy="0"/>
        </a:xfrm>
      </p:grpSpPr>
      <p:grpSp>
        <p:nvGrpSpPr>
          <p:cNvPr id="68" name="Google Shape;68;p9"/>
          <p:cNvGrpSpPr/>
          <p:nvPr/>
        </p:nvGrpSpPr>
        <p:grpSpPr>
          <a:xfrm>
            <a:off x="-2884700" y="-2"/>
            <a:ext cx="15074723" cy="5171852"/>
            <a:chOff x="-2884700" y="-2"/>
            <a:chExt cx="15074723" cy="5171852"/>
          </a:xfrm>
        </p:grpSpPr>
        <p:sp>
          <p:nvSpPr>
            <p:cNvPr id="69" name="Google Shape;69;p9"/>
            <p:cNvSpPr/>
            <p:nvPr/>
          </p:nvSpPr>
          <p:spPr>
            <a:xfrm>
              <a:off x="-980225" y="186175"/>
              <a:ext cx="4499400" cy="4499400"/>
            </a:xfrm>
            <a:prstGeom prst="ellipse">
              <a:avLst/>
            </a:prstGeom>
            <a:solidFill>
              <a:srgbClr val="FFC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70;p9"/>
            <p:cNvGrpSpPr/>
            <p:nvPr/>
          </p:nvGrpSpPr>
          <p:grpSpPr>
            <a:xfrm>
              <a:off x="-2884700" y="-2"/>
              <a:ext cx="15074723" cy="5171852"/>
              <a:chOff x="-2884700" y="-2"/>
              <a:chExt cx="15074723" cy="5171852"/>
            </a:xfrm>
          </p:grpSpPr>
          <p:sp>
            <p:nvSpPr>
              <p:cNvPr id="71" name="Google Shape;71;p9"/>
              <p:cNvSpPr/>
              <p:nvPr/>
            </p:nvSpPr>
            <p:spPr>
              <a:xfrm>
                <a:off x="6126025" y="2748689"/>
                <a:ext cx="6063998" cy="2423161"/>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9"/>
              <p:cNvSpPr/>
              <p:nvPr/>
            </p:nvSpPr>
            <p:spPr>
              <a:xfrm rot="10800000">
                <a:off x="7503141" y="-2"/>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9"/>
              <p:cNvSpPr/>
              <p:nvPr/>
            </p:nvSpPr>
            <p:spPr>
              <a:xfrm flipH="1">
                <a:off x="-2884700" y="2748689"/>
                <a:ext cx="6063998" cy="2423161"/>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9"/>
              <p:cNvSpPr/>
              <p:nvPr/>
            </p:nvSpPr>
            <p:spPr>
              <a:xfrm rot="10800000" flipH="1">
                <a:off x="-488001" y="-2"/>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Google Shape;75;p9"/>
            <p:cNvSpPr/>
            <p:nvPr/>
          </p:nvSpPr>
          <p:spPr>
            <a:xfrm rot="5470684">
              <a:off x="7513653" y="180465"/>
              <a:ext cx="209940" cy="225978"/>
            </a:xfrm>
            <a:custGeom>
              <a:avLst/>
              <a:gdLst/>
              <a:ahLst/>
              <a:cxnLst/>
              <a:rect l="l" t="t" r="r" b="b"/>
              <a:pathLst>
                <a:path w="3359" h="3230" extrusionOk="0">
                  <a:moveTo>
                    <a:pt x="3358" y="1"/>
                  </a:moveTo>
                  <a:lnTo>
                    <a:pt x="0" y="1212"/>
                  </a:lnTo>
                  <a:lnTo>
                    <a:pt x="1800" y="3229"/>
                  </a:lnTo>
                  <a:lnTo>
                    <a:pt x="3358" y="1"/>
                  </a:lnTo>
                  <a:close/>
                </a:path>
              </a:pathLst>
            </a:custGeom>
            <a:solidFill>
              <a:srgbClr val="FFC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9"/>
            <p:cNvSpPr/>
            <p:nvPr/>
          </p:nvSpPr>
          <p:spPr>
            <a:xfrm rot="5470737">
              <a:off x="7460032" y="4376313"/>
              <a:ext cx="369367" cy="355190"/>
            </a:xfrm>
            <a:custGeom>
              <a:avLst/>
              <a:gdLst/>
              <a:ahLst/>
              <a:cxnLst/>
              <a:rect l="l" t="t" r="r" b="b"/>
              <a:pathLst>
                <a:path w="3359" h="3230" extrusionOk="0">
                  <a:moveTo>
                    <a:pt x="3358" y="1"/>
                  </a:moveTo>
                  <a:lnTo>
                    <a:pt x="0" y="1212"/>
                  </a:lnTo>
                  <a:lnTo>
                    <a:pt x="1800" y="3229"/>
                  </a:lnTo>
                  <a:lnTo>
                    <a:pt x="33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9"/>
            <p:cNvSpPr/>
            <p:nvPr/>
          </p:nvSpPr>
          <p:spPr>
            <a:xfrm rot="9507153">
              <a:off x="6685146" y="1720799"/>
              <a:ext cx="219888" cy="211463"/>
            </a:xfrm>
            <a:custGeom>
              <a:avLst/>
              <a:gdLst/>
              <a:ahLst/>
              <a:cxnLst/>
              <a:rect l="l" t="t" r="r" b="b"/>
              <a:pathLst>
                <a:path w="3359" h="3230" extrusionOk="0">
                  <a:moveTo>
                    <a:pt x="3358" y="1"/>
                  </a:moveTo>
                  <a:lnTo>
                    <a:pt x="0" y="1212"/>
                  </a:lnTo>
                  <a:lnTo>
                    <a:pt x="1800" y="3229"/>
                  </a:lnTo>
                  <a:lnTo>
                    <a:pt x="33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9"/>
          <p:cNvSpPr txBox="1">
            <a:spLocks noGrp="1"/>
          </p:cNvSpPr>
          <p:nvPr>
            <p:ph type="title"/>
          </p:nvPr>
        </p:nvSpPr>
        <p:spPr>
          <a:xfrm>
            <a:off x="713850" y="2318342"/>
            <a:ext cx="6327300" cy="1176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24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79" name="Google Shape;79;p9"/>
          <p:cNvSpPr txBox="1">
            <a:spLocks noGrp="1"/>
          </p:cNvSpPr>
          <p:nvPr>
            <p:ph type="title" idx="2" hasCustomPrompt="1"/>
          </p:nvPr>
        </p:nvSpPr>
        <p:spPr>
          <a:xfrm>
            <a:off x="713850" y="1491425"/>
            <a:ext cx="1907700" cy="918600"/>
          </a:xfrm>
          <a:prstGeom prst="rect">
            <a:avLst/>
          </a:prstGeom>
        </p:spPr>
        <p:txBody>
          <a:bodyPr spcFirstLastPara="1" wrap="square" lIns="91425" tIns="91425" rIns="91425" bIns="91425" anchor="ctr" anchorCtr="0">
            <a:noAutofit/>
          </a:bodyPr>
          <a:lstStyle>
            <a:lvl1pPr lvl="0" rtl="0">
              <a:spcBef>
                <a:spcPts val="0"/>
              </a:spcBef>
              <a:spcAft>
                <a:spcPts val="0"/>
              </a:spcAft>
              <a:buSzPts val="9600"/>
              <a:buNone/>
              <a:defRPr sz="9600"/>
            </a:lvl1pPr>
            <a:lvl2pPr lvl="1" algn="r" rtl="0">
              <a:spcBef>
                <a:spcPts val="0"/>
              </a:spcBef>
              <a:spcAft>
                <a:spcPts val="0"/>
              </a:spcAft>
              <a:buSzPts val="3000"/>
              <a:buNone/>
              <a:defRPr sz="3000"/>
            </a:lvl2pPr>
            <a:lvl3pPr lvl="2" algn="r" rtl="0">
              <a:spcBef>
                <a:spcPts val="0"/>
              </a:spcBef>
              <a:spcAft>
                <a:spcPts val="0"/>
              </a:spcAft>
              <a:buSzPts val="3000"/>
              <a:buNone/>
              <a:defRPr sz="3000"/>
            </a:lvl3pPr>
            <a:lvl4pPr lvl="3" algn="r" rtl="0">
              <a:spcBef>
                <a:spcPts val="0"/>
              </a:spcBef>
              <a:spcAft>
                <a:spcPts val="0"/>
              </a:spcAft>
              <a:buSzPts val="3000"/>
              <a:buNone/>
              <a:defRPr sz="3000"/>
            </a:lvl4pPr>
            <a:lvl5pPr lvl="4" algn="r" rtl="0">
              <a:spcBef>
                <a:spcPts val="0"/>
              </a:spcBef>
              <a:spcAft>
                <a:spcPts val="0"/>
              </a:spcAft>
              <a:buSzPts val="3000"/>
              <a:buNone/>
              <a:defRPr sz="3000"/>
            </a:lvl5pPr>
            <a:lvl6pPr lvl="5" algn="r" rtl="0">
              <a:spcBef>
                <a:spcPts val="0"/>
              </a:spcBef>
              <a:spcAft>
                <a:spcPts val="0"/>
              </a:spcAft>
              <a:buSzPts val="3000"/>
              <a:buNone/>
              <a:defRPr sz="3000"/>
            </a:lvl6pPr>
            <a:lvl7pPr lvl="6" algn="r" rtl="0">
              <a:spcBef>
                <a:spcPts val="0"/>
              </a:spcBef>
              <a:spcAft>
                <a:spcPts val="0"/>
              </a:spcAft>
              <a:buSzPts val="3000"/>
              <a:buNone/>
              <a:defRPr sz="3000"/>
            </a:lvl7pPr>
            <a:lvl8pPr lvl="7" algn="r" rtl="0">
              <a:spcBef>
                <a:spcPts val="0"/>
              </a:spcBef>
              <a:spcAft>
                <a:spcPts val="0"/>
              </a:spcAft>
              <a:buSzPts val="3000"/>
              <a:buNone/>
              <a:defRPr sz="3000"/>
            </a:lvl8pPr>
            <a:lvl9pPr lvl="8" algn="r" rtl="0">
              <a:spcBef>
                <a:spcPts val="0"/>
              </a:spcBef>
              <a:spcAft>
                <a:spcPts val="0"/>
              </a:spcAft>
              <a:buSzPts val="3000"/>
              <a:buNone/>
              <a:defRPr sz="3000"/>
            </a:lvl9pPr>
          </a:lstStyle>
          <a:p>
            <a:r>
              <a:t>xx%</a:t>
            </a:r>
          </a:p>
        </p:txBody>
      </p:sp>
      <p:sp>
        <p:nvSpPr>
          <p:cNvPr id="80" name="Google Shape;80;p9"/>
          <p:cNvSpPr txBox="1">
            <a:spLocks noGrp="1"/>
          </p:cNvSpPr>
          <p:nvPr>
            <p:ph type="subTitle" idx="1"/>
          </p:nvPr>
        </p:nvSpPr>
        <p:spPr>
          <a:xfrm>
            <a:off x="713850" y="3193679"/>
            <a:ext cx="6420300" cy="55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00"/>
            </a:lvl1pPr>
            <a:lvl2pPr lvl="1" algn="r" rtl="0">
              <a:lnSpc>
                <a:spcPct val="100000"/>
              </a:lnSpc>
              <a:spcBef>
                <a:spcPts val="0"/>
              </a:spcBef>
              <a:spcAft>
                <a:spcPts val="0"/>
              </a:spcAft>
              <a:buSzPts val="2800"/>
              <a:buNone/>
              <a:defRPr sz="2800"/>
            </a:lvl2pPr>
            <a:lvl3pPr lvl="2" algn="r" rtl="0">
              <a:lnSpc>
                <a:spcPct val="100000"/>
              </a:lnSpc>
              <a:spcBef>
                <a:spcPts val="0"/>
              </a:spcBef>
              <a:spcAft>
                <a:spcPts val="0"/>
              </a:spcAft>
              <a:buSzPts val="2800"/>
              <a:buNone/>
              <a:defRPr sz="2800"/>
            </a:lvl3pPr>
            <a:lvl4pPr lvl="3" algn="r" rtl="0">
              <a:lnSpc>
                <a:spcPct val="100000"/>
              </a:lnSpc>
              <a:spcBef>
                <a:spcPts val="0"/>
              </a:spcBef>
              <a:spcAft>
                <a:spcPts val="0"/>
              </a:spcAft>
              <a:buSzPts val="2800"/>
              <a:buNone/>
              <a:defRPr sz="2800"/>
            </a:lvl4pPr>
            <a:lvl5pPr lvl="4" algn="r" rtl="0">
              <a:lnSpc>
                <a:spcPct val="100000"/>
              </a:lnSpc>
              <a:spcBef>
                <a:spcPts val="0"/>
              </a:spcBef>
              <a:spcAft>
                <a:spcPts val="0"/>
              </a:spcAft>
              <a:buSzPts val="2800"/>
              <a:buNone/>
              <a:defRPr sz="2800"/>
            </a:lvl5pPr>
            <a:lvl6pPr lvl="5" algn="r" rtl="0">
              <a:lnSpc>
                <a:spcPct val="100000"/>
              </a:lnSpc>
              <a:spcBef>
                <a:spcPts val="0"/>
              </a:spcBef>
              <a:spcAft>
                <a:spcPts val="0"/>
              </a:spcAft>
              <a:buSzPts val="2800"/>
              <a:buNone/>
              <a:defRPr sz="2800"/>
            </a:lvl6pPr>
            <a:lvl7pPr lvl="6" algn="r" rtl="0">
              <a:lnSpc>
                <a:spcPct val="100000"/>
              </a:lnSpc>
              <a:spcBef>
                <a:spcPts val="0"/>
              </a:spcBef>
              <a:spcAft>
                <a:spcPts val="0"/>
              </a:spcAft>
              <a:buSzPts val="2800"/>
              <a:buNone/>
              <a:defRPr sz="2800"/>
            </a:lvl7pPr>
            <a:lvl8pPr lvl="7" algn="r" rtl="0">
              <a:lnSpc>
                <a:spcPct val="100000"/>
              </a:lnSpc>
              <a:spcBef>
                <a:spcPts val="0"/>
              </a:spcBef>
              <a:spcAft>
                <a:spcPts val="0"/>
              </a:spcAft>
              <a:buSzPts val="2800"/>
              <a:buNone/>
              <a:defRPr sz="2800"/>
            </a:lvl8pPr>
            <a:lvl9pPr lvl="8" algn="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87"/>
        <p:cNvGrpSpPr/>
        <p:nvPr/>
      </p:nvGrpSpPr>
      <p:grpSpPr>
        <a:xfrm>
          <a:off x="0" y="0"/>
          <a:ext cx="0" cy="0"/>
          <a:chOff x="0" y="0"/>
          <a:chExt cx="0" cy="0"/>
        </a:xfrm>
      </p:grpSpPr>
      <p:grpSp>
        <p:nvGrpSpPr>
          <p:cNvPr id="88" name="Google Shape;88;p11"/>
          <p:cNvGrpSpPr/>
          <p:nvPr/>
        </p:nvGrpSpPr>
        <p:grpSpPr>
          <a:xfrm rot="10800000" flipH="1">
            <a:off x="-30" y="192978"/>
            <a:ext cx="9186530" cy="5028462"/>
            <a:chOff x="-74390" y="-43"/>
            <a:chExt cx="9186530" cy="5028462"/>
          </a:xfrm>
        </p:grpSpPr>
        <p:sp>
          <p:nvSpPr>
            <p:cNvPr id="89" name="Google Shape;89;p11"/>
            <p:cNvSpPr/>
            <p:nvPr/>
          </p:nvSpPr>
          <p:spPr>
            <a:xfrm rot="10800000">
              <a:off x="-74390" y="-31"/>
              <a:ext cx="9026004" cy="3606773"/>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1"/>
            <p:cNvSpPr/>
            <p:nvPr/>
          </p:nvSpPr>
          <p:spPr>
            <a:xfrm rot="10800000">
              <a:off x="6602782" y="-43"/>
              <a:ext cx="2509357" cy="2228579"/>
            </a:xfrm>
            <a:custGeom>
              <a:avLst/>
              <a:gdLst/>
              <a:ahLst/>
              <a:cxnLst/>
              <a:rect l="l" t="t" r="r" b="b"/>
              <a:pathLst>
                <a:path w="13583" h="12063" extrusionOk="0">
                  <a:moveTo>
                    <a:pt x="5144" y="1"/>
                  </a:moveTo>
                  <a:cubicBezTo>
                    <a:pt x="4965" y="1"/>
                    <a:pt x="4788" y="15"/>
                    <a:pt x="4614" y="42"/>
                  </a:cubicBezTo>
                  <a:cubicBezTo>
                    <a:pt x="3179" y="267"/>
                    <a:pt x="2097" y="1206"/>
                    <a:pt x="1028" y="2110"/>
                  </a:cubicBezTo>
                  <a:cubicBezTo>
                    <a:pt x="718" y="2369"/>
                    <a:pt x="358" y="2611"/>
                    <a:pt x="1" y="2856"/>
                  </a:cubicBezTo>
                  <a:lnTo>
                    <a:pt x="1" y="12063"/>
                  </a:lnTo>
                  <a:lnTo>
                    <a:pt x="4213" y="12063"/>
                  </a:lnTo>
                  <a:cubicBezTo>
                    <a:pt x="4399" y="11297"/>
                    <a:pt x="4787" y="10607"/>
                    <a:pt x="5424" y="10147"/>
                  </a:cubicBezTo>
                  <a:cubicBezTo>
                    <a:pt x="6502" y="9357"/>
                    <a:pt x="7956" y="9436"/>
                    <a:pt x="9289" y="9361"/>
                  </a:cubicBezTo>
                  <a:cubicBezTo>
                    <a:pt x="10432" y="9296"/>
                    <a:pt x="11633" y="9058"/>
                    <a:pt x="12470" y="8275"/>
                  </a:cubicBezTo>
                  <a:cubicBezTo>
                    <a:pt x="13307" y="7496"/>
                    <a:pt x="13582" y="6034"/>
                    <a:pt x="12783" y="5217"/>
                  </a:cubicBezTo>
                  <a:cubicBezTo>
                    <a:pt x="11722" y="4135"/>
                    <a:pt x="9616" y="4775"/>
                    <a:pt x="8636" y="3621"/>
                  </a:cubicBezTo>
                  <a:cubicBezTo>
                    <a:pt x="8115" y="3013"/>
                    <a:pt x="8122" y="2118"/>
                    <a:pt x="7755" y="1407"/>
                  </a:cubicBezTo>
                  <a:cubicBezTo>
                    <a:pt x="7277" y="481"/>
                    <a:pt x="6199" y="1"/>
                    <a:pt x="5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1"/>
            <p:cNvSpPr/>
            <p:nvPr/>
          </p:nvSpPr>
          <p:spPr>
            <a:xfrm rot="10800000">
              <a:off x="5075688" y="4678722"/>
              <a:ext cx="416321" cy="349697"/>
            </a:xfrm>
            <a:custGeom>
              <a:avLst/>
              <a:gdLst/>
              <a:ahLst/>
              <a:cxnLst/>
              <a:rect l="l" t="t" r="r" b="b"/>
              <a:pathLst>
                <a:path w="4168" h="3501" extrusionOk="0">
                  <a:moveTo>
                    <a:pt x="0" y="0"/>
                  </a:moveTo>
                  <a:lnTo>
                    <a:pt x="2379" y="3501"/>
                  </a:lnTo>
                  <a:lnTo>
                    <a:pt x="4168" y="837"/>
                  </a:lnTo>
                  <a:lnTo>
                    <a:pt x="0" y="0"/>
                  </a:lnTo>
                  <a:close/>
                </a:path>
              </a:pathLst>
            </a:custGeom>
            <a:solidFill>
              <a:srgbClr val="FF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1"/>
            <p:cNvSpPr/>
            <p:nvPr/>
          </p:nvSpPr>
          <p:spPr>
            <a:xfrm rot="10800000">
              <a:off x="7731131" y="1176835"/>
              <a:ext cx="279478" cy="257703"/>
            </a:xfrm>
            <a:custGeom>
              <a:avLst/>
              <a:gdLst/>
              <a:ahLst/>
              <a:cxnLst/>
              <a:rect l="l" t="t" r="r" b="b"/>
              <a:pathLst>
                <a:path w="2798" h="2580" extrusionOk="0">
                  <a:moveTo>
                    <a:pt x="1402" y="0"/>
                  </a:moveTo>
                  <a:lnTo>
                    <a:pt x="1" y="2579"/>
                  </a:lnTo>
                  <a:lnTo>
                    <a:pt x="2797" y="1722"/>
                  </a:lnTo>
                  <a:lnTo>
                    <a:pt x="1402" y="0"/>
                  </a:lnTo>
                  <a:close/>
                </a:path>
              </a:pathLst>
            </a:custGeom>
            <a:solidFill>
              <a:srgbClr val="FFC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11"/>
          <p:cNvSpPr txBox="1">
            <a:spLocks noGrp="1"/>
          </p:cNvSpPr>
          <p:nvPr>
            <p:ph type="title" hasCustomPrompt="1"/>
          </p:nvPr>
        </p:nvSpPr>
        <p:spPr>
          <a:xfrm>
            <a:off x="1120150" y="1106125"/>
            <a:ext cx="6903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7200"/>
              <a:buNone/>
              <a:defRPr sz="72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4" name="Google Shape;94;p11"/>
          <p:cNvSpPr txBox="1">
            <a:spLocks noGrp="1"/>
          </p:cNvSpPr>
          <p:nvPr>
            <p:ph type="body" idx="1"/>
          </p:nvPr>
        </p:nvSpPr>
        <p:spPr>
          <a:xfrm>
            <a:off x="2861375" y="3124175"/>
            <a:ext cx="3421200" cy="581100"/>
          </a:xfrm>
          <a:prstGeom prst="rect">
            <a:avLst/>
          </a:prstGeom>
          <a:noFill/>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sz="1600"/>
            </a:lvl1pPr>
            <a:lvl2pPr marL="914400" lvl="1" indent="-342900" algn="ctr" rtl="0">
              <a:spcBef>
                <a:spcPts val="1600"/>
              </a:spcBef>
              <a:spcAft>
                <a:spcPts val="0"/>
              </a:spcAft>
              <a:buSzPts val="1800"/>
              <a:buChar char="○"/>
              <a:defRPr sz="1800"/>
            </a:lvl2pPr>
            <a:lvl3pPr marL="1371600" lvl="2" indent="-342900" algn="ctr" rtl="0">
              <a:spcBef>
                <a:spcPts val="1600"/>
              </a:spcBef>
              <a:spcAft>
                <a:spcPts val="0"/>
              </a:spcAft>
              <a:buSzPts val="1800"/>
              <a:buChar char="■"/>
              <a:defRPr sz="1800"/>
            </a:lvl3pPr>
            <a:lvl4pPr marL="1828800" lvl="3" indent="-342900" algn="ctr" rtl="0">
              <a:spcBef>
                <a:spcPts val="1600"/>
              </a:spcBef>
              <a:spcAft>
                <a:spcPts val="0"/>
              </a:spcAft>
              <a:buSzPts val="1800"/>
              <a:buChar char="●"/>
              <a:defRPr sz="1800"/>
            </a:lvl4pPr>
            <a:lvl5pPr marL="2286000" lvl="4" indent="-342900" algn="ctr" rtl="0">
              <a:spcBef>
                <a:spcPts val="1600"/>
              </a:spcBef>
              <a:spcAft>
                <a:spcPts val="0"/>
              </a:spcAft>
              <a:buSzPts val="1800"/>
              <a:buChar char="○"/>
              <a:defRPr sz="1800"/>
            </a:lvl5pPr>
            <a:lvl6pPr marL="2743200" lvl="5" indent="-342900" algn="ctr" rtl="0">
              <a:spcBef>
                <a:spcPts val="1600"/>
              </a:spcBef>
              <a:spcAft>
                <a:spcPts val="0"/>
              </a:spcAft>
              <a:buSzPts val="1800"/>
              <a:buChar char="■"/>
              <a:defRPr sz="1800"/>
            </a:lvl6pPr>
            <a:lvl7pPr marL="3200400" lvl="6" indent="-342900" algn="ctr" rtl="0">
              <a:spcBef>
                <a:spcPts val="1600"/>
              </a:spcBef>
              <a:spcAft>
                <a:spcPts val="0"/>
              </a:spcAft>
              <a:buSzPts val="1800"/>
              <a:buChar char="●"/>
              <a:defRPr sz="1800"/>
            </a:lvl7pPr>
            <a:lvl8pPr marL="3657600" lvl="7" indent="-342900" algn="ctr" rtl="0">
              <a:spcBef>
                <a:spcPts val="1600"/>
              </a:spcBef>
              <a:spcAft>
                <a:spcPts val="0"/>
              </a:spcAft>
              <a:buSzPts val="1800"/>
              <a:buChar char="○"/>
              <a:defRPr sz="1800"/>
            </a:lvl8pPr>
            <a:lvl9pPr marL="4114800" lvl="8" indent="-342900" algn="ctr" rtl="0">
              <a:spcBef>
                <a:spcPts val="1600"/>
              </a:spcBef>
              <a:spcAft>
                <a:spcPts val="1600"/>
              </a:spcAft>
              <a:buSzPts val="1800"/>
              <a:buChar char="■"/>
              <a:defRPr sz="1800"/>
            </a:lvl9pPr>
          </a:lstStyle>
          <a:p>
            <a:endParaRPr/>
          </a:p>
        </p:txBody>
      </p:sp>
      <p:sp>
        <p:nvSpPr>
          <p:cNvPr id="95" name="Google Shape;95;p11"/>
          <p:cNvSpPr/>
          <p:nvPr/>
        </p:nvSpPr>
        <p:spPr>
          <a:xfrm>
            <a:off x="524811" y="177571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96"/>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TITLE_1">
    <p:bg>
      <p:bgPr>
        <a:solidFill>
          <a:schemeClr val="dk1"/>
        </a:solidFill>
        <a:effectLst/>
      </p:bgPr>
    </p:bg>
    <p:spTree>
      <p:nvGrpSpPr>
        <p:cNvPr id="1" name="Shape 97"/>
        <p:cNvGrpSpPr/>
        <p:nvPr/>
      </p:nvGrpSpPr>
      <p:grpSpPr>
        <a:xfrm>
          <a:off x="0" y="0"/>
          <a:ext cx="0" cy="0"/>
          <a:chOff x="0" y="0"/>
          <a:chExt cx="0" cy="0"/>
        </a:xfrm>
      </p:grpSpPr>
      <p:grpSp>
        <p:nvGrpSpPr>
          <p:cNvPr id="98" name="Google Shape;98;p13"/>
          <p:cNvGrpSpPr/>
          <p:nvPr/>
        </p:nvGrpSpPr>
        <p:grpSpPr>
          <a:xfrm>
            <a:off x="-1019576" y="-31904"/>
            <a:ext cx="10163576" cy="5187783"/>
            <a:chOff x="-1019576" y="-31904"/>
            <a:chExt cx="10163576" cy="5187783"/>
          </a:xfrm>
        </p:grpSpPr>
        <p:sp>
          <p:nvSpPr>
            <p:cNvPr id="99" name="Google Shape;99;p13"/>
            <p:cNvSpPr/>
            <p:nvPr/>
          </p:nvSpPr>
          <p:spPr>
            <a:xfrm>
              <a:off x="-25" y="4272475"/>
              <a:ext cx="9143989" cy="860614"/>
            </a:xfrm>
            <a:custGeom>
              <a:avLst/>
              <a:gdLst/>
              <a:ahLst/>
              <a:cxnLst/>
              <a:rect l="l" t="t" r="r" b="b"/>
              <a:pathLst>
                <a:path w="69963" h="11820" extrusionOk="0">
                  <a:moveTo>
                    <a:pt x="1" y="0"/>
                  </a:moveTo>
                  <a:lnTo>
                    <a:pt x="1" y="11820"/>
                  </a:lnTo>
                  <a:lnTo>
                    <a:pt x="69962" y="11820"/>
                  </a:lnTo>
                  <a:lnTo>
                    <a:pt x="69962" y="0"/>
                  </a:lnTo>
                  <a:close/>
                </a:path>
              </a:pathLst>
            </a:custGeom>
            <a:solidFill>
              <a:srgbClr val="EBE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 name="Google Shape;100;p13"/>
            <p:cNvGrpSpPr/>
            <p:nvPr/>
          </p:nvGrpSpPr>
          <p:grpSpPr>
            <a:xfrm>
              <a:off x="5107548" y="-31904"/>
              <a:ext cx="4036452" cy="5028462"/>
              <a:chOff x="5075688" y="-43"/>
              <a:chExt cx="4036452" cy="5028462"/>
            </a:xfrm>
          </p:grpSpPr>
          <p:sp>
            <p:nvSpPr>
              <p:cNvPr id="101" name="Google Shape;101;p13"/>
              <p:cNvSpPr/>
              <p:nvPr/>
            </p:nvSpPr>
            <p:spPr>
              <a:xfrm rot="10800000">
                <a:off x="6602782" y="-43"/>
                <a:ext cx="2509357" cy="2228579"/>
              </a:xfrm>
              <a:custGeom>
                <a:avLst/>
                <a:gdLst/>
                <a:ahLst/>
                <a:cxnLst/>
                <a:rect l="l" t="t" r="r" b="b"/>
                <a:pathLst>
                  <a:path w="13583" h="12063" extrusionOk="0">
                    <a:moveTo>
                      <a:pt x="5144" y="1"/>
                    </a:moveTo>
                    <a:cubicBezTo>
                      <a:pt x="4965" y="1"/>
                      <a:pt x="4788" y="15"/>
                      <a:pt x="4614" y="42"/>
                    </a:cubicBezTo>
                    <a:cubicBezTo>
                      <a:pt x="3179" y="267"/>
                      <a:pt x="2097" y="1206"/>
                      <a:pt x="1028" y="2110"/>
                    </a:cubicBezTo>
                    <a:cubicBezTo>
                      <a:pt x="718" y="2369"/>
                      <a:pt x="358" y="2611"/>
                      <a:pt x="1" y="2856"/>
                    </a:cubicBezTo>
                    <a:lnTo>
                      <a:pt x="1" y="12063"/>
                    </a:lnTo>
                    <a:lnTo>
                      <a:pt x="4213" y="12063"/>
                    </a:lnTo>
                    <a:cubicBezTo>
                      <a:pt x="4399" y="11297"/>
                      <a:pt x="4787" y="10607"/>
                      <a:pt x="5424" y="10147"/>
                    </a:cubicBezTo>
                    <a:cubicBezTo>
                      <a:pt x="6502" y="9357"/>
                      <a:pt x="7956" y="9436"/>
                      <a:pt x="9289" y="9361"/>
                    </a:cubicBezTo>
                    <a:cubicBezTo>
                      <a:pt x="10432" y="9296"/>
                      <a:pt x="11633" y="9058"/>
                      <a:pt x="12470" y="8275"/>
                    </a:cubicBezTo>
                    <a:cubicBezTo>
                      <a:pt x="13307" y="7496"/>
                      <a:pt x="13582" y="6034"/>
                      <a:pt x="12783" y="5217"/>
                    </a:cubicBezTo>
                    <a:cubicBezTo>
                      <a:pt x="11722" y="4135"/>
                      <a:pt x="9616" y="4775"/>
                      <a:pt x="8636" y="3621"/>
                    </a:cubicBezTo>
                    <a:cubicBezTo>
                      <a:pt x="8115" y="3013"/>
                      <a:pt x="8122" y="2118"/>
                      <a:pt x="7755" y="1407"/>
                    </a:cubicBezTo>
                    <a:cubicBezTo>
                      <a:pt x="7277" y="481"/>
                      <a:pt x="6199" y="1"/>
                      <a:pt x="5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rot="10800000">
                <a:off x="5075688" y="4678722"/>
                <a:ext cx="416321" cy="349697"/>
              </a:xfrm>
              <a:custGeom>
                <a:avLst/>
                <a:gdLst/>
                <a:ahLst/>
                <a:cxnLst/>
                <a:rect l="l" t="t" r="r" b="b"/>
                <a:pathLst>
                  <a:path w="4168" h="3501" extrusionOk="0">
                    <a:moveTo>
                      <a:pt x="0" y="0"/>
                    </a:moveTo>
                    <a:lnTo>
                      <a:pt x="2379" y="3501"/>
                    </a:lnTo>
                    <a:lnTo>
                      <a:pt x="4168" y="837"/>
                    </a:lnTo>
                    <a:lnTo>
                      <a:pt x="0" y="0"/>
                    </a:lnTo>
                    <a:close/>
                  </a:path>
                </a:pathLst>
              </a:custGeom>
              <a:solidFill>
                <a:srgbClr val="FF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rot="10800000">
                <a:off x="7731131" y="1176835"/>
                <a:ext cx="279478" cy="257703"/>
              </a:xfrm>
              <a:custGeom>
                <a:avLst/>
                <a:gdLst/>
                <a:ahLst/>
                <a:cxnLst/>
                <a:rect l="l" t="t" r="r" b="b"/>
                <a:pathLst>
                  <a:path w="2798" h="2580" extrusionOk="0">
                    <a:moveTo>
                      <a:pt x="1402" y="0"/>
                    </a:moveTo>
                    <a:lnTo>
                      <a:pt x="1" y="2579"/>
                    </a:lnTo>
                    <a:lnTo>
                      <a:pt x="2797" y="1722"/>
                    </a:lnTo>
                    <a:lnTo>
                      <a:pt x="1402" y="0"/>
                    </a:lnTo>
                    <a:close/>
                  </a:path>
                </a:pathLst>
              </a:custGeom>
              <a:solidFill>
                <a:srgbClr val="FFC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13"/>
            <p:cNvSpPr/>
            <p:nvPr/>
          </p:nvSpPr>
          <p:spPr>
            <a:xfrm>
              <a:off x="-1019576" y="2606313"/>
              <a:ext cx="3180564" cy="2549566"/>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rot="-7694763">
              <a:off x="216952" y="1356031"/>
              <a:ext cx="289570" cy="243250"/>
            </a:xfrm>
            <a:custGeom>
              <a:avLst/>
              <a:gdLst/>
              <a:ahLst/>
              <a:cxnLst/>
              <a:rect l="l" t="t" r="r" b="b"/>
              <a:pathLst>
                <a:path w="4168" h="3501" extrusionOk="0">
                  <a:moveTo>
                    <a:pt x="0" y="0"/>
                  </a:moveTo>
                  <a:lnTo>
                    <a:pt x="2379" y="3501"/>
                  </a:lnTo>
                  <a:lnTo>
                    <a:pt x="4168" y="83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 name="Google Shape;106;p13"/>
          <p:cNvSpPr txBox="1">
            <a:spLocks noGrp="1"/>
          </p:cNvSpPr>
          <p:nvPr>
            <p:ph type="ctrTitle"/>
          </p:nvPr>
        </p:nvSpPr>
        <p:spPr>
          <a:xfrm>
            <a:off x="1922276" y="1566775"/>
            <a:ext cx="2501400" cy="4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7" name="Google Shape;107;p13"/>
          <p:cNvSpPr txBox="1">
            <a:spLocks noGrp="1"/>
          </p:cNvSpPr>
          <p:nvPr>
            <p:ph type="subTitle" idx="1"/>
          </p:nvPr>
        </p:nvSpPr>
        <p:spPr>
          <a:xfrm>
            <a:off x="2119525" y="1880700"/>
            <a:ext cx="2106900" cy="6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8" name="Google Shape;108;p13"/>
          <p:cNvSpPr txBox="1">
            <a:spLocks noGrp="1"/>
          </p:cNvSpPr>
          <p:nvPr>
            <p:ph type="title" idx="2" hasCustomPrompt="1"/>
          </p:nvPr>
        </p:nvSpPr>
        <p:spPr>
          <a:xfrm>
            <a:off x="2643180" y="1121775"/>
            <a:ext cx="1059600" cy="52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09" name="Google Shape;109;p13"/>
          <p:cNvSpPr txBox="1">
            <a:spLocks noGrp="1"/>
          </p:cNvSpPr>
          <p:nvPr>
            <p:ph type="ctrTitle" idx="3"/>
          </p:nvPr>
        </p:nvSpPr>
        <p:spPr>
          <a:xfrm>
            <a:off x="4917638" y="1566775"/>
            <a:ext cx="2106900" cy="4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0" name="Google Shape;110;p13"/>
          <p:cNvSpPr txBox="1">
            <a:spLocks noGrp="1"/>
          </p:cNvSpPr>
          <p:nvPr>
            <p:ph type="subTitle" idx="4"/>
          </p:nvPr>
        </p:nvSpPr>
        <p:spPr>
          <a:xfrm>
            <a:off x="4917650" y="1880700"/>
            <a:ext cx="2106900" cy="6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1" name="Google Shape;111;p13"/>
          <p:cNvSpPr txBox="1">
            <a:spLocks noGrp="1"/>
          </p:cNvSpPr>
          <p:nvPr>
            <p:ph type="title" idx="5" hasCustomPrompt="1"/>
          </p:nvPr>
        </p:nvSpPr>
        <p:spPr>
          <a:xfrm>
            <a:off x="5441305" y="1121775"/>
            <a:ext cx="1059600" cy="52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12" name="Google Shape;112;p13"/>
          <p:cNvSpPr txBox="1">
            <a:spLocks noGrp="1"/>
          </p:cNvSpPr>
          <p:nvPr>
            <p:ph type="ctrTitle" idx="6"/>
          </p:nvPr>
        </p:nvSpPr>
        <p:spPr>
          <a:xfrm>
            <a:off x="720450" y="3252901"/>
            <a:ext cx="2106900" cy="4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3" name="Google Shape;113;p13"/>
          <p:cNvSpPr txBox="1">
            <a:spLocks noGrp="1"/>
          </p:cNvSpPr>
          <p:nvPr>
            <p:ph type="subTitle" idx="7"/>
          </p:nvPr>
        </p:nvSpPr>
        <p:spPr>
          <a:xfrm>
            <a:off x="720479" y="3566825"/>
            <a:ext cx="2106900" cy="6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4" name="Google Shape;114;p13"/>
          <p:cNvSpPr txBox="1">
            <a:spLocks noGrp="1"/>
          </p:cNvSpPr>
          <p:nvPr>
            <p:ph type="title" idx="8" hasCustomPrompt="1"/>
          </p:nvPr>
        </p:nvSpPr>
        <p:spPr>
          <a:xfrm>
            <a:off x="1327580" y="2807900"/>
            <a:ext cx="892500" cy="52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15" name="Google Shape;115;p13"/>
          <p:cNvSpPr txBox="1">
            <a:spLocks noGrp="1"/>
          </p:cNvSpPr>
          <p:nvPr>
            <p:ph type="ctrTitle" idx="9"/>
          </p:nvPr>
        </p:nvSpPr>
        <p:spPr>
          <a:xfrm>
            <a:off x="3518562" y="3252900"/>
            <a:ext cx="2106900" cy="4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6" name="Google Shape;116;p13"/>
          <p:cNvSpPr txBox="1">
            <a:spLocks noGrp="1"/>
          </p:cNvSpPr>
          <p:nvPr>
            <p:ph type="subTitle" idx="13"/>
          </p:nvPr>
        </p:nvSpPr>
        <p:spPr>
          <a:xfrm>
            <a:off x="3518563" y="3566825"/>
            <a:ext cx="2106900" cy="6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7" name="Google Shape;117;p13"/>
          <p:cNvSpPr txBox="1">
            <a:spLocks noGrp="1"/>
          </p:cNvSpPr>
          <p:nvPr>
            <p:ph type="title" idx="14" hasCustomPrompt="1"/>
          </p:nvPr>
        </p:nvSpPr>
        <p:spPr>
          <a:xfrm>
            <a:off x="4042218" y="2807899"/>
            <a:ext cx="1059600" cy="52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18" name="Google Shape;118;p13"/>
          <p:cNvSpPr txBox="1">
            <a:spLocks noGrp="1"/>
          </p:cNvSpPr>
          <p:nvPr>
            <p:ph type="ctrTitle" idx="15"/>
          </p:nvPr>
        </p:nvSpPr>
        <p:spPr>
          <a:xfrm>
            <a:off x="6316687" y="3252900"/>
            <a:ext cx="2106900" cy="4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9" name="Google Shape;119;p13"/>
          <p:cNvSpPr txBox="1">
            <a:spLocks noGrp="1"/>
          </p:cNvSpPr>
          <p:nvPr>
            <p:ph type="subTitle" idx="16"/>
          </p:nvPr>
        </p:nvSpPr>
        <p:spPr>
          <a:xfrm>
            <a:off x="6316688" y="3566825"/>
            <a:ext cx="2106900" cy="6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0" name="Google Shape;120;p13"/>
          <p:cNvSpPr txBox="1">
            <a:spLocks noGrp="1"/>
          </p:cNvSpPr>
          <p:nvPr>
            <p:ph type="title" idx="17" hasCustomPrompt="1"/>
          </p:nvPr>
        </p:nvSpPr>
        <p:spPr>
          <a:xfrm>
            <a:off x="6840343" y="2807899"/>
            <a:ext cx="1059600" cy="52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4F0E9"/>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4"/>
              </a:buClr>
              <a:buSzPts val="2800"/>
              <a:buFont typeface="Black Han Sans"/>
              <a:buNone/>
              <a:defRPr sz="2800">
                <a:solidFill>
                  <a:schemeClr val="accent4"/>
                </a:solidFill>
                <a:latin typeface="Black Han Sans"/>
                <a:ea typeface="Black Han Sans"/>
                <a:cs typeface="Black Han Sans"/>
                <a:sym typeface="Black Han Sans"/>
              </a:defRPr>
            </a:lvl1pPr>
            <a:lvl2pPr lvl="1">
              <a:spcBef>
                <a:spcPts val="0"/>
              </a:spcBef>
              <a:spcAft>
                <a:spcPts val="0"/>
              </a:spcAft>
              <a:buClr>
                <a:schemeClr val="accent4"/>
              </a:buClr>
              <a:buSzPts val="2800"/>
              <a:buFont typeface="Roboto Slab"/>
              <a:buNone/>
              <a:defRPr sz="2800" b="1">
                <a:solidFill>
                  <a:schemeClr val="accent4"/>
                </a:solidFill>
                <a:latin typeface="Roboto Slab"/>
                <a:ea typeface="Roboto Slab"/>
                <a:cs typeface="Roboto Slab"/>
                <a:sym typeface="Roboto Slab"/>
              </a:defRPr>
            </a:lvl2pPr>
            <a:lvl3pPr lvl="2">
              <a:spcBef>
                <a:spcPts val="0"/>
              </a:spcBef>
              <a:spcAft>
                <a:spcPts val="0"/>
              </a:spcAft>
              <a:buClr>
                <a:schemeClr val="accent4"/>
              </a:buClr>
              <a:buSzPts val="2800"/>
              <a:buFont typeface="Roboto Slab"/>
              <a:buNone/>
              <a:defRPr sz="2800" b="1">
                <a:solidFill>
                  <a:schemeClr val="accent4"/>
                </a:solidFill>
                <a:latin typeface="Roboto Slab"/>
                <a:ea typeface="Roboto Slab"/>
                <a:cs typeface="Roboto Slab"/>
                <a:sym typeface="Roboto Slab"/>
              </a:defRPr>
            </a:lvl3pPr>
            <a:lvl4pPr lvl="3">
              <a:spcBef>
                <a:spcPts val="0"/>
              </a:spcBef>
              <a:spcAft>
                <a:spcPts val="0"/>
              </a:spcAft>
              <a:buClr>
                <a:schemeClr val="accent4"/>
              </a:buClr>
              <a:buSzPts val="2800"/>
              <a:buFont typeface="Roboto Slab"/>
              <a:buNone/>
              <a:defRPr sz="2800" b="1">
                <a:solidFill>
                  <a:schemeClr val="accent4"/>
                </a:solidFill>
                <a:latin typeface="Roboto Slab"/>
                <a:ea typeface="Roboto Slab"/>
                <a:cs typeface="Roboto Slab"/>
                <a:sym typeface="Roboto Slab"/>
              </a:defRPr>
            </a:lvl4pPr>
            <a:lvl5pPr lvl="4">
              <a:spcBef>
                <a:spcPts val="0"/>
              </a:spcBef>
              <a:spcAft>
                <a:spcPts val="0"/>
              </a:spcAft>
              <a:buClr>
                <a:schemeClr val="accent4"/>
              </a:buClr>
              <a:buSzPts val="2800"/>
              <a:buFont typeface="Roboto Slab"/>
              <a:buNone/>
              <a:defRPr sz="2800" b="1">
                <a:solidFill>
                  <a:schemeClr val="accent4"/>
                </a:solidFill>
                <a:latin typeface="Roboto Slab"/>
                <a:ea typeface="Roboto Slab"/>
                <a:cs typeface="Roboto Slab"/>
                <a:sym typeface="Roboto Slab"/>
              </a:defRPr>
            </a:lvl5pPr>
            <a:lvl6pPr lvl="5">
              <a:spcBef>
                <a:spcPts val="0"/>
              </a:spcBef>
              <a:spcAft>
                <a:spcPts val="0"/>
              </a:spcAft>
              <a:buClr>
                <a:schemeClr val="accent4"/>
              </a:buClr>
              <a:buSzPts val="2800"/>
              <a:buFont typeface="Roboto Slab"/>
              <a:buNone/>
              <a:defRPr sz="2800" b="1">
                <a:solidFill>
                  <a:schemeClr val="accent4"/>
                </a:solidFill>
                <a:latin typeface="Roboto Slab"/>
                <a:ea typeface="Roboto Slab"/>
                <a:cs typeface="Roboto Slab"/>
                <a:sym typeface="Roboto Slab"/>
              </a:defRPr>
            </a:lvl6pPr>
            <a:lvl7pPr lvl="6">
              <a:spcBef>
                <a:spcPts val="0"/>
              </a:spcBef>
              <a:spcAft>
                <a:spcPts val="0"/>
              </a:spcAft>
              <a:buClr>
                <a:schemeClr val="accent4"/>
              </a:buClr>
              <a:buSzPts val="2800"/>
              <a:buFont typeface="Roboto Slab"/>
              <a:buNone/>
              <a:defRPr sz="2800" b="1">
                <a:solidFill>
                  <a:schemeClr val="accent4"/>
                </a:solidFill>
                <a:latin typeface="Roboto Slab"/>
                <a:ea typeface="Roboto Slab"/>
                <a:cs typeface="Roboto Slab"/>
                <a:sym typeface="Roboto Slab"/>
              </a:defRPr>
            </a:lvl7pPr>
            <a:lvl8pPr lvl="7">
              <a:spcBef>
                <a:spcPts val="0"/>
              </a:spcBef>
              <a:spcAft>
                <a:spcPts val="0"/>
              </a:spcAft>
              <a:buClr>
                <a:schemeClr val="accent4"/>
              </a:buClr>
              <a:buSzPts val="2800"/>
              <a:buFont typeface="Roboto Slab"/>
              <a:buNone/>
              <a:defRPr sz="2800" b="1">
                <a:solidFill>
                  <a:schemeClr val="accent4"/>
                </a:solidFill>
                <a:latin typeface="Roboto Slab"/>
                <a:ea typeface="Roboto Slab"/>
                <a:cs typeface="Roboto Slab"/>
                <a:sym typeface="Roboto Slab"/>
              </a:defRPr>
            </a:lvl8pPr>
            <a:lvl9pPr lvl="8">
              <a:spcBef>
                <a:spcPts val="0"/>
              </a:spcBef>
              <a:spcAft>
                <a:spcPts val="0"/>
              </a:spcAft>
              <a:buClr>
                <a:schemeClr val="accent4"/>
              </a:buClr>
              <a:buSzPts val="2800"/>
              <a:buFont typeface="Roboto Slab"/>
              <a:buNone/>
              <a:defRPr sz="2800" b="1">
                <a:solidFill>
                  <a:schemeClr val="accent4"/>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4"/>
              </a:buClr>
              <a:buSzPts val="1400"/>
              <a:buFont typeface="Lato"/>
              <a:buChar char="●"/>
              <a:defRPr>
                <a:solidFill>
                  <a:schemeClr val="accent4"/>
                </a:solidFill>
                <a:latin typeface="Lato"/>
                <a:ea typeface="Lato"/>
                <a:cs typeface="Lato"/>
                <a:sym typeface="Lato"/>
              </a:defRPr>
            </a:lvl1pPr>
            <a:lvl2pPr marL="914400" lvl="1" indent="-317500">
              <a:lnSpc>
                <a:spcPct val="100000"/>
              </a:lnSpc>
              <a:spcBef>
                <a:spcPts val="1600"/>
              </a:spcBef>
              <a:spcAft>
                <a:spcPts val="0"/>
              </a:spcAft>
              <a:buClr>
                <a:schemeClr val="accent4"/>
              </a:buClr>
              <a:buSzPts val="1400"/>
              <a:buFont typeface="Lato"/>
              <a:buChar char="○"/>
              <a:defRPr>
                <a:solidFill>
                  <a:schemeClr val="accent4"/>
                </a:solidFill>
                <a:latin typeface="Lato"/>
                <a:ea typeface="Lato"/>
                <a:cs typeface="Lato"/>
                <a:sym typeface="Lato"/>
              </a:defRPr>
            </a:lvl2pPr>
            <a:lvl3pPr marL="1371600" lvl="2" indent="-317500">
              <a:lnSpc>
                <a:spcPct val="100000"/>
              </a:lnSpc>
              <a:spcBef>
                <a:spcPts val="1600"/>
              </a:spcBef>
              <a:spcAft>
                <a:spcPts val="0"/>
              </a:spcAft>
              <a:buClr>
                <a:schemeClr val="accent4"/>
              </a:buClr>
              <a:buSzPts val="1400"/>
              <a:buFont typeface="Lato"/>
              <a:buChar char="■"/>
              <a:defRPr>
                <a:solidFill>
                  <a:schemeClr val="accent4"/>
                </a:solidFill>
                <a:latin typeface="Lato"/>
                <a:ea typeface="Lato"/>
                <a:cs typeface="Lato"/>
                <a:sym typeface="Lato"/>
              </a:defRPr>
            </a:lvl3pPr>
            <a:lvl4pPr marL="1828800" lvl="3" indent="-317500">
              <a:lnSpc>
                <a:spcPct val="100000"/>
              </a:lnSpc>
              <a:spcBef>
                <a:spcPts val="1600"/>
              </a:spcBef>
              <a:spcAft>
                <a:spcPts val="0"/>
              </a:spcAft>
              <a:buClr>
                <a:schemeClr val="accent4"/>
              </a:buClr>
              <a:buSzPts val="1400"/>
              <a:buFont typeface="Lato"/>
              <a:buChar char="●"/>
              <a:defRPr>
                <a:solidFill>
                  <a:schemeClr val="accent4"/>
                </a:solidFill>
                <a:latin typeface="Lato"/>
                <a:ea typeface="Lato"/>
                <a:cs typeface="Lato"/>
                <a:sym typeface="Lato"/>
              </a:defRPr>
            </a:lvl4pPr>
            <a:lvl5pPr marL="2286000" lvl="4" indent="-317500">
              <a:lnSpc>
                <a:spcPct val="100000"/>
              </a:lnSpc>
              <a:spcBef>
                <a:spcPts val="1600"/>
              </a:spcBef>
              <a:spcAft>
                <a:spcPts val="0"/>
              </a:spcAft>
              <a:buClr>
                <a:schemeClr val="accent4"/>
              </a:buClr>
              <a:buSzPts val="1400"/>
              <a:buFont typeface="Lato"/>
              <a:buChar char="○"/>
              <a:defRPr>
                <a:solidFill>
                  <a:schemeClr val="accent4"/>
                </a:solidFill>
                <a:latin typeface="Lato"/>
                <a:ea typeface="Lato"/>
                <a:cs typeface="Lato"/>
                <a:sym typeface="Lato"/>
              </a:defRPr>
            </a:lvl5pPr>
            <a:lvl6pPr marL="2743200" lvl="5" indent="-317500">
              <a:lnSpc>
                <a:spcPct val="100000"/>
              </a:lnSpc>
              <a:spcBef>
                <a:spcPts val="1600"/>
              </a:spcBef>
              <a:spcAft>
                <a:spcPts val="0"/>
              </a:spcAft>
              <a:buClr>
                <a:schemeClr val="accent4"/>
              </a:buClr>
              <a:buSzPts val="1400"/>
              <a:buFont typeface="Lato"/>
              <a:buChar char="■"/>
              <a:defRPr>
                <a:solidFill>
                  <a:schemeClr val="accent4"/>
                </a:solidFill>
                <a:latin typeface="Lato"/>
                <a:ea typeface="Lato"/>
                <a:cs typeface="Lato"/>
                <a:sym typeface="Lato"/>
              </a:defRPr>
            </a:lvl6pPr>
            <a:lvl7pPr marL="3200400" lvl="6" indent="-317500">
              <a:lnSpc>
                <a:spcPct val="100000"/>
              </a:lnSpc>
              <a:spcBef>
                <a:spcPts val="1600"/>
              </a:spcBef>
              <a:spcAft>
                <a:spcPts val="0"/>
              </a:spcAft>
              <a:buClr>
                <a:schemeClr val="accent4"/>
              </a:buClr>
              <a:buSzPts val="1400"/>
              <a:buFont typeface="Lato"/>
              <a:buChar char="●"/>
              <a:defRPr>
                <a:solidFill>
                  <a:schemeClr val="accent4"/>
                </a:solidFill>
                <a:latin typeface="Lato"/>
                <a:ea typeface="Lato"/>
                <a:cs typeface="Lato"/>
                <a:sym typeface="Lato"/>
              </a:defRPr>
            </a:lvl7pPr>
            <a:lvl8pPr marL="3657600" lvl="7" indent="-317500">
              <a:lnSpc>
                <a:spcPct val="100000"/>
              </a:lnSpc>
              <a:spcBef>
                <a:spcPts val="1600"/>
              </a:spcBef>
              <a:spcAft>
                <a:spcPts val="0"/>
              </a:spcAft>
              <a:buClr>
                <a:schemeClr val="accent4"/>
              </a:buClr>
              <a:buSzPts val="1400"/>
              <a:buFont typeface="Lato"/>
              <a:buChar char="○"/>
              <a:defRPr>
                <a:solidFill>
                  <a:schemeClr val="accent4"/>
                </a:solidFill>
                <a:latin typeface="Lato"/>
                <a:ea typeface="Lato"/>
                <a:cs typeface="Lato"/>
                <a:sym typeface="Lato"/>
              </a:defRPr>
            </a:lvl8pPr>
            <a:lvl9pPr marL="4114800" lvl="8" indent="-317500">
              <a:lnSpc>
                <a:spcPct val="100000"/>
              </a:lnSpc>
              <a:spcBef>
                <a:spcPts val="1600"/>
              </a:spcBef>
              <a:spcAft>
                <a:spcPts val="1600"/>
              </a:spcAft>
              <a:buClr>
                <a:schemeClr val="accent4"/>
              </a:buClr>
              <a:buSzPts val="1400"/>
              <a:buFont typeface="Lato"/>
              <a:buChar char="■"/>
              <a:defRPr>
                <a:solidFill>
                  <a:schemeClr val="accent4"/>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 id="2147483655" r:id="rId6"/>
    <p:sldLayoutId id="2147483657" r:id="rId7"/>
    <p:sldLayoutId id="2147483658" r:id="rId8"/>
    <p:sldLayoutId id="2147483659" r:id="rId9"/>
    <p:sldLayoutId id="2147483662" r:id="rId10"/>
    <p:sldLayoutId id="2147483664" r:id="rId11"/>
    <p:sldLayoutId id="2147483665" r:id="rId12"/>
    <p:sldLayoutId id="2147483670" r:id="rId13"/>
    <p:sldLayoutId id="2147483671" r:id="rId14"/>
    <p:sldLayoutId id="2147483672" r:id="rId15"/>
    <p:sldLayoutId id="2147483673" r:id="rId16"/>
    <p:sldLayoutId id="214748367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F0E9"/>
        </a:solidFill>
        <a:effectLst/>
      </p:bgPr>
    </p:bg>
    <p:spTree>
      <p:nvGrpSpPr>
        <p:cNvPr id="1" name="Shape 290"/>
        <p:cNvGrpSpPr/>
        <p:nvPr/>
      </p:nvGrpSpPr>
      <p:grpSpPr>
        <a:xfrm>
          <a:off x="0" y="0"/>
          <a:ext cx="0" cy="0"/>
          <a:chOff x="0" y="0"/>
          <a:chExt cx="0" cy="0"/>
        </a:xfrm>
      </p:grpSpPr>
      <p:sp>
        <p:nvSpPr>
          <p:cNvPr id="291" name="Google Shape;291;p31"/>
          <p:cNvSpPr txBox="1">
            <a:spLocks noGrp="1"/>
          </p:cNvSpPr>
          <p:nvPr>
            <p:ph type="ctrTitle"/>
          </p:nvPr>
        </p:nvSpPr>
        <p:spPr>
          <a:xfrm>
            <a:off x="1814533" y="1117115"/>
            <a:ext cx="4398900" cy="205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TABEL KEPUTUSAN</a:t>
            </a:r>
            <a:endParaRPr b="0" dirty="0"/>
          </a:p>
        </p:txBody>
      </p:sp>
      <p:sp>
        <p:nvSpPr>
          <p:cNvPr id="294" name="Google Shape;294;p31"/>
          <p:cNvSpPr/>
          <p:nvPr/>
        </p:nvSpPr>
        <p:spPr>
          <a:xfrm>
            <a:off x="-27" y="4282886"/>
            <a:ext cx="9143989" cy="860614"/>
          </a:xfrm>
          <a:custGeom>
            <a:avLst/>
            <a:gdLst/>
            <a:ahLst/>
            <a:cxnLst/>
            <a:rect l="l" t="t" r="r" b="b"/>
            <a:pathLst>
              <a:path w="69963" h="11820" extrusionOk="0">
                <a:moveTo>
                  <a:pt x="1" y="0"/>
                </a:moveTo>
                <a:lnTo>
                  <a:pt x="1" y="11820"/>
                </a:lnTo>
                <a:lnTo>
                  <a:pt x="69962" y="11820"/>
                </a:lnTo>
                <a:lnTo>
                  <a:pt x="69962" y="0"/>
                </a:lnTo>
                <a:close/>
              </a:path>
            </a:pathLst>
          </a:custGeom>
          <a:solidFill>
            <a:srgbClr val="EBE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1"/>
          <p:cNvSpPr/>
          <p:nvPr/>
        </p:nvSpPr>
        <p:spPr>
          <a:xfrm>
            <a:off x="7796671" y="4300716"/>
            <a:ext cx="1347323" cy="675627"/>
          </a:xfrm>
          <a:custGeom>
            <a:avLst/>
            <a:gdLst/>
            <a:ahLst/>
            <a:cxnLst/>
            <a:rect l="l" t="t" r="r" b="b"/>
            <a:pathLst>
              <a:path w="18504" h="9279" extrusionOk="0">
                <a:moveTo>
                  <a:pt x="18455" y="0"/>
                </a:moveTo>
                <a:lnTo>
                  <a:pt x="9225" y="2055"/>
                </a:lnTo>
                <a:cubicBezTo>
                  <a:pt x="9220" y="2054"/>
                  <a:pt x="9215" y="2054"/>
                  <a:pt x="9211" y="2054"/>
                </a:cubicBezTo>
                <a:cubicBezTo>
                  <a:pt x="9169" y="2054"/>
                  <a:pt x="9130" y="2068"/>
                  <a:pt x="9096" y="2092"/>
                </a:cubicBezTo>
                <a:lnTo>
                  <a:pt x="216" y="4770"/>
                </a:lnTo>
                <a:cubicBezTo>
                  <a:pt x="52" y="4882"/>
                  <a:pt x="1" y="8700"/>
                  <a:pt x="202" y="8706"/>
                </a:cubicBezTo>
                <a:lnTo>
                  <a:pt x="13893" y="9278"/>
                </a:lnTo>
                <a:cubicBezTo>
                  <a:pt x="13897" y="9278"/>
                  <a:pt x="13900" y="9278"/>
                  <a:pt x="13904" y="9278"/>
                </a:cubicBezTo>
                <a:cubicBezTo>
                  <a:pt x="13955" y="9278"/>
                  <a:pt x="14004" y="9258"/>
                  <a:pt x="14042" y="9223"/>
                </a:cubicBezTo>
                <a:lnTo>
                  <a:pt x="18503" y="5083"/>
                </a:lnTo>
                <a:lnTo>
                  <a:pt x="18455"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1"/>
          <p:cNvSpPr/>
          <p:nvPr/>
        </p:nvSpPr>
        <p:spPr>
          <a:xfrm>
            <a:off x="8817363" y="4420056"/>
            <a:ext cx="326637" cy="552283"/>
          </a:xfrm>
          <a:custGeom>
            <a:avLst/>
            <a:gdLst/>
            <a:ahLst/>
            <a:cxnLst/>
            <a:rect l="l" t="t" r="r" b="b"/>
            <a:pathLst>
              <a:path w="4486" h="7585" extrusionOk="0">
                <a:moveTo>
                  <a:pt x="4485" y="1"/>
                </a:moveTo>
                <a:lnTo>
                  <a:pt x="1" y="4080"/>
                </a:lnTo>
                <a:lnTo>
                  <a:pt x="24" y="7584"/>
                </a:lnTo>
                <a:lnTo>
                  <a:pt x="4485" y="3444"/>
                </a:lnTo>
                <a:lnTo>
                  <a:pt x="4485" y="1"/>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1"/>
          <p:cNvSpPr/>
          <p:nvPr/>
        </p:nvSpPr>
        <p:spPr>
          <a:xfrm>
            <a:off x="7855213" y="4743855"/>
            <a:ext cx="870328" cy="41722"/>
          </a:xfrm>
          <a:custGeom>
            <a:avLst/>
            <a:gdLst/>
            <a:ahLst/>
            <a:cxnLst/>
            <a:rect l="l" t="t" r="r" b="b"/>
            <a:pathLst>
              <a:path w="11953" h="573" extrusionOk="0">
                <a:moveTo>
                  <a:pt x="75" y="1"/>
                </a:moveTo>
                <a:cubicBezTo>
                  <a:pt x="38" y="4"/>
                  <a:pt x="4" y="31"/>
                  <a:pt x="4" y="68"/>
                </a:cubicBezTo>
                <a:cubicBezTo>
                  <a:pt x="0" y="106"/>
                  <a:pt x="31" y="140"/>
                  <a:pt x="71" y="140"/>
                </a:cubicBezTo>
                <a:lnTo>
                  <a:pt x="11881" y="572"/>
                </a:lnTo>
                <a:cubicBezTo>
                  <a:pt x="11919" y="572"/>
                  <a:pt x="11952" y="541"/>
                  <a:pt x="11952" y="504"/>
                </a:cubicBezTo>
                <a:cubicBezTo>
                  <a:pt x="11952" y="463"/>
                  <a:pt x="11925" y="433"/>
                  <a:pt x="11884" y="429"/>
                </a:cubicBezTo>
                <a:lnTo>
                  <a:pt x="75" y="1"/>
                </a:lnTo>
                <a:close/>
              </a:path>
            </a:pathLst>
          </a:custGeom>
          <a:solidFill>
            <a:srgbClr val="E1E1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1"/>
          <p:cNvSpPr/>
          <p:nvPr/>
        </p:nvSpPr>
        <p:spPr>
          <a:xfrm>
            <a:off x="7838612" y="4843900"/>
            <a:ext cx="470223" cy="31309"/>
          </a:xfrm>
          <a:custGeom>
            <a:avLst/>
            <a:gdLst/>
            <a:ahLst/>
            <a:cxnLst/>
            <a:rect l="l" t="t" r="r" b="b"/>
            <a:pathLst>
              <a:path w="6458" h="430" extrusionOk="0">
                <a:moveTo>
                  <a:pt x="65" y="0"/>
                </a:moveTo>
                <a:cubicBezTo>
                  <a:pt x="29" y="0"/>
                  <a:pt x="3" y="31"/>
                  <a:pt x="0" y="65"/>
                </a:cubicBezTo>
                <a:cubicBezTo>
                  <a:pt x="0" y="106"/>
                  <a:pt x="27" y="137"/>
                  <a:pt x="68" y="141"/>
                </a:cubicBezTo>
                <a:lnTo>
                  <a:pt x="6383" y="430"/>
                </a:lnTo>
                <a:lnTo>
                  <a:pt x="6386" y="430"/>
                </a:lnTo>
                <a:cubicBezTo>
                  <a:pt x="6423" y="430"/>
                  <a:pt x="6454" y="399"/>
                  <a:pt x="6458" y="362"/>
                </a:cubicBezTo>
                <a:cubicBezTo>
                  <a:pt x="6458" y="324"/>
                  <a:pt x="6427" y="290"/>
                  <a:pt x="6390" y="290"/>
                </a:cubicBezTo>
                <a:lnTo>
                  <a:pt x="75" y="1"/>
                </a:lnTo>
                <a:cubicBezTo>
                  <a:pt x="71" y="0"/>
                  <a:pt x="68" y="0"/>
                  <a:pt x="65" y="0"/>
                </a:cubicBezTo>
                <a:close/>
              </a:path>
            </a:pathLst>
          </a:custGeom>
          <a:solidFill>
            <a:srgbClr val="E1E1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1"/>
          <p:cNvSpPr/>
          <p:nvPr/>
        </p:nvSpPr>
        <p:spPr>
          <a:xfrm>
            <a:off x="8422207" y="4878340"/>
            <a:ext cx="277124" cy="18713"/>
          </a:xfrm>
          <a:custGeom>
            <a:avLst/>
            <a:gdLst/>
            <a:ahLst/>
            <a:cxnLst/>
            <a:rect l="l" t="t" r="r" b="b"/>
            <a:pathLst>
              <a:path w="3806" h="257" extrusionOk="0">
                <a:moveTo>
                  <a:pt x="73" y="1"/>
                </a:moveTo>
                <a:cubicBezTo>
                  <a:pt x="38" y="4"/>
                  <a:pt x="1" y="32"/>
                  <a:pt x="1" y="69"/>
                </a:cubicBezTo>
                <a:cubicBezTo>
                  <a:pt x="1" y="110"/>
                  <a:pt x="32" y="140"/>
                  <a:pt x="69" y="140"/>
                </a:cubicBezTo>
                <a:lnTo>
                  <a:pt x="3730" y="256"/>
                </a:lnTo>
                <a:lnTo>
                  <a:pt x="3733" y="256"/>
                </a:lnTo>
                <a:cubicBezTo>
                  <a:pt x="3771" y="256"/>
                  <a:pt x="3801" y="225"/>
                  <a:pt x="3805" y="188"/>
                </a:cubicBezTo>
                <a:cubicBezTo>
                  <a:pt x="3805" y="147"/>
                  <a:pt x="3774" y="117"/>
                  <a:pt x="3736" y="113"/>
                </a:cubicBezTo>
                <a:lnTo>
                  <a:pt x="73" y="1"/>
                </a:lnTo>
                <a:close/>
              </a:path>
            </a:pathLst>
          </a:custGeom>
          <a:solidFill>
            <a:srgbClr val="E1E1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5" name="Google Shape;325;p31"/>
          <p:cNvGrpSpPr/>
          <p:nvPr/>
        </p:nvGrpSpPr>
        <p:grpSpPr>
          <a:xfrm>
            <a:off x="-28" y="2952586"/>
            <a:ext cx="1575668" cy="2015021"/>
            <a:chOff x="-25" y="2942175"/>
            <a:chExt cx="1575668" cy="2015021"/>
          </a:xfrm>
        </p:grpSpPr>
        <p:sp>
          <p:nvSpPr>
            <p:cNvPr id="326" name="Google Shape;326;p31"/>
            <p:cNvSpPr/>
            <p:nvPr/>
          </p:nvSpPr>
          <p:spPr>
            <a:xfrm>
              <a:off x="-26" y="2942175"/>
              <a:ext cx="457117" cy="561530"/>
            </a:xfrm>
            <a:custGeom>
              <a:avLst/>
              <a:gdLst/>
              <a:ahLst/>
              <a:cxnLst/>
              <a:rect l="l" t="t" r="r" b="b"/>
              <a:pathLst>
                <a:path w="6278" h="7712" extrusionOk="0">
                  <a:moveTo>
                    <a:pt x="2056" y="0"/>
                  </a:moveTo>
                  <a:cubicBezTo>
                    <a:pt x="2005" y="0"/>
                    <a:pt x="1952" y="23"/>
                    <a:pt x="1910" y="77"/>
                  </a:cubicBezTo>
                  <a:cubicBezTo>
                    <a:pt x="1379" y="765"/>
                    <a:pt x="1052" y="1493"/>
                    <a:pt x="1287" y="2337"/>
                  </a:cubicBezTo>
                  <a:cubicBezTo>
                    <a:pt x="1143" y="2319"/>
                    <a:pt x="1017" y="2196"/>
                    <a:pt x="773" y="2196"/>
                  </a:cubicBezTo>
                  <a:cubicBezTo>
                    <a:pt x="596" y="2196"/>
                    <a:pt x="355" y="2262"/>
                    <a:pt x="1" y="2483"/>
                  </a:cubicBezTo>
                  <a:lnTo>
                    <a:pt x="1" y="6971"/>
                  </a:lnTo>
                  <a:cubicBezTo>
                    <a:pt x="579" y="7372"/>
                    <a:pt x="1321" y="7651"/>
                    <a:pt x="2195" y="7709"/>
                  </a:cubicBezTo>
                  <a:cubicBezTo>
                    <a:pt x="2226" y="7711"/>
                    <a:pt x="2255" y="7712"/>
                    <a:pt x="2284" y="7712"/>
                  </a:cubicBezTo>
                  <a:cubicBezTo>
                    <a:pt x="2962" y="7712"/>
                    <a:pt x="3266" y="7218"/>
                    <a:pt x="3450" y="7218"/>
                  </a:cubicBezTo>
                  <a:cubicBezTo>
                    <a:pt x="3460" y="7218"/>
                    <a:pt x="3469" y="7219"/>
                    <a:pt x="3478" y="7222"/>
                  </a:cubicBezTo>
                  <a:cubicBezTo>
                    <a:pt x="3713" y="7303"/>
                    <a:pt x="3932" y="7339"/>
                    <a:pt x="4137" y="7339"/>
                  </a:cubicBezTo>
                  <a:cubicBezTo>
                    <a:pt x="5421" y="7339"/>
                    <a:pt x="6109" y="5894"/>
                    <a:pt x="6179" y="4772"/>
                  </a:cubicBezTo>
                  <a:cubicBezTo>
                    <a:pt x="6277" y="3250"/>
                    <a:pt x="5302" y="1406"/>
                    <a:pt x="3629" y="1406"/>
                  </a:cubicBezTo>
                  <a:cubicBezTo>
                    <a:pt x="3092" y="1406"/>
                    <a:pt x="2483" y="1596"/>
                    <a:pt x="1814" y="2048"/>
                  </a:cubicBezTo>
                  <a:cubicBezTo>
                    <a:pt x="1674" y="1442"/>
                    <a:pt x="1899" y="833"/>
                    <a:pt x="2216" y="285"/>
                  </a:cubicBezTo>
                  <a:cubicBezTo>
                    <a:pt x="2298" y="138"/>
                    <a:pt x="2182" y="0"/>
                    <a:pt x="2056" y="0"/>
                  </a:cubicBezTo>
                  <a:close/>
                </a:path>
              </a:pathLst>
            </a:custGeom>
            <a:solidFill>
              <a:srgbClr val="ABE1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1"/>
            <p:cNvSpPr/>
            <p:nvPr/>
          </p:nvSpPr>
          <p:spPr>
            <a:xfrm>
              <a:off x="306226" y="3131998"/>
              <a:ext cx="90215" cy="139363"/>
            </a:xfrm>
            <a:custGeom>
              <a:avLst/>
              <a:gdLst/>
              <a:ahLst/>
              <a:cxnLst/>
              <a:rect l="l" t="t" r="r" b="b"/>
              <a:pathLst>
                <a:path w="1239" h="1914" extrusionOk="0">
                  <a:moveTo>
                    <a:pt x="335" y="0"/>
                  </a:moveTo>
                  <a:cubicBezTo>
                    <a:pt x="148" y="0"/>
                    <a:pt x="1" y="222"/>
                    <a:pt x="48" y="400"/>
                  </a:cubicBezTo>
                  <a:cubicBezTo>
                    <a:pt x="126" y="703"/>
                    <a:pt x="153" y="958"/>
                    <a:pt x="157" y="1271"/>
                  </a:cubicBezTo>
                  <a:cubicBezTo>
                    <a:pt x="162" y="1563"/>
                    <a:pt x="335" y="1914"/>
                    <a:pt x="623" y="1914"/>
                  </a:cubicBezTo>
                  <a:cubicBezTo>
                    <a:pt x="694" y="1914"/>
                    <a:pt x="773" y="1892"/>
                    <a:pt x="857" y="1843"/>
                  </a:cubicBezTo>
                  <a:cubicBezTo>
                    <a:pt x="1204" y="1639"/>
                    <a:pt x="1238" y="1138"/>
                    <a:pt x="1126" y="798"/>
                  </a:cubicBezTo>
                  <a:cubicBezTo>
                    <a:pt x="1003" y="427"/>
                    <a:pt x="786" y="162"/>
                    <a:pt x="428" y="19"/>
                  </a:cubicBezTo>
                  <a:cubicBezTo>
                    <a:pt x="397" y="6"/>
                    <a:pt x="365" y="0"/>
                    <a:pt x="335" y="0"/>
                  </a:cubicBezTo>
                  <a:close/>
                </a:path>
              </a:pathLst>
            </a:custGeom>
            <a:solidFill>
              <a:srgbClr val="FAF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1"/>
            <p:cNvSpPr/>
            <p:nvPr/>
          </p:nvSpPr>
          <p:spPr>
            <a:xfrm>
              <a:off x="282124" y="3292114"/>
              <a:ext cx="91016" cy="70701"/>
            </a:xfrm>
            <a:custGeom>
              <a:avLst/>
              <a:gdLst/>
              <a:ahLst/>
              <a:cxnLst/>
              <a:rect l="l" t="t" r="r" b="b"/>
              <a:pathLst>
                <a:path w="1250" h="971" extrusionOk="0">
                  <a:moveTo>
                    <a:pt x="624" y="1"/>
                  </a:moveTo>
                  <a:cubicBezTo>
                    <a:pt x="1" y="1"/>
                    <a:pt x="1" y="971"/>
                    <a:pt x="624" y="971"/>
                  </a:cubicBezTo>
                  <a:cubicBezTo>
                    <a:pt x="1249" y="971"/>
                    <a:pt x="1249" y="1"/>
                    <a:pt x="624" y="1"/>
                  </a:cubicBezTo>
                  <a:close/>
                </a:path>
              </a:pathLst>
            </a:custGeom>
            <a:solidFill>
              <a:srgbClr val="FAF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1"/>
            <p:cNvSpPr/>
            <p:nvPr/>
          </p:nvSpPr>
          <p:spPr>
            <a:xfrm>
              <a:off x="55968" y="3265027"/>
              <a:ext cx="155892" cy="157639"/>
            </a:xfrm>
            <a:custGeom>
              <a:avLst/>
              <a:gdLst/>
              <a:ahLst/>
              <a:cxnLst/>
              <a:rect l="l" t="t" r="r" b="b"/>
              <a:pathLst>
                <a:path w="2141" h="2165" extrusionOk="0">
                  <a:moveTo>
                    <a:pt x="108" y="0"/>
                  </a:moveTo>
                  <a:cubicBezTo>
                    <a:pt x="91" y="0"/>
                    <a:pt x="72" y="11"/>
                    <a:pt x="68" y="32"/>
                  </a:cubicBezTo>
                  <a:cubicBezTo>
                    <a:pt x="1" y="601"/>
                    <a:pt x="266" y="1087"/>
                    <a:pt x="671" y="1465"/>
                  </a:cubicBezTo>
                  <a:cubicBezTo>
                    <a:pt x="1000" y="1778"/>
                    <a:pt x="1502" y="2165"/>
                    <a:pt x="1981" y="2165"/>
                  </a:cubicBezTo>
                  <a:cubicBezTo>
                    <a:pt x="2013" y="2165"/>
                    <a:pt x="2045" y="2163"/>
                    <a:pt x="2076" y="2159"/>
                  </a:cubicBezTo>
                  <a:cubicBezTo>
                    <a:pt x="2124" y="2152"/>
                    <a:pt x="2141" y="2084"/>
                    <a:pt x="2086" y="2067"/>
                  </a:cubicBezTo>
                  <a:cubicBezTo>
                    <a:pt x="1195" y="1778"/>
                    <a:pt x="59" y="1125"/>
                    <a:pt x="137" y="32"/>
                  </a:cubicBezTo>
                  <a:cubicBezTo>
                    <a:pt x="139" y="11"/>
                    <a:pt x="124" y="0"/>
                    <a:pt x="108"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1"/>
            <p:cNvSpPr/>
            <p:nvPr/>
          </p:nvSpPr>
          <p:spPr>
            <a:xfrm>
              <a:off x="240330" y="3416842"/>
              <a:ext cx="31455" cy="10558"/>
            </a:xfrm>
            <a:custGeom>
              <a:avLst/>
              <a:gdLst/>
              <a:ahLst/>
              <a:cxnLst/>
              <a:rect l="l" t="t" r="r" b="b"/>
              <a:pathLst>
                <a:path w="432" h="145" extrusionOk="0">
                  <a:moveTo>
                    <a:pt x="318" y="0"/>
                  </a:moveTo>
                  <a:cubicBezTo>
                    <a:pt x="293" y="0"/>
                    <a:pt x="267" y="4"/>
                    <a:pt x="242" y="6"/>
                  </a:cubicBezTo>
                  <a:cubicBezTo>
                    <a:pt x="187" y="9"/>
                    <a:pt x="129" y="9"/>
                    <a:pt x="75" y="13"/>
                  </a:cubicBezTo>
                  <a:cubicBezTo>
                    <a:pt x="0" y="16"/>
                    <a:pt x="0" y="128"/>
                    <a:pt x="75" y="132"/>
                  </a:cubicBezTo>
                  <a:cubicBezTo>
                    <a:pt x="129" y="136"/>
                    <a:pt x="187" y="136"/>
                    <a:pt x="242" y="139"/>
                  </a:cubicBezTo>
                  <a:cubicBezTo>
                    <a:pt x="269" y="141"/>
                    <a:pt x="296" y="145"/>
                    <a:pt x="322" y="145"/>
                  </a:cubicBezTo>
                  <a:cubicBezTo>
                    <a:pt x="348" y="145"/>
                    <a:pt x="372" y="141"/>
                    <a:pt x="394" y="125"/>
                  </a:cubicBezTo>
                  <a:cubicBezTo>
                    <a:pt x="432" y="98"/>
                    <a:pt x="432" y="47"/>
                    <a:pt x="394" y="23"/>
                  </a:cubicBezTo>
                  <a:cubicBezTo>
                    <a:pt x="371" y="5"/>
                    <a:pt x="345" y="0"/>
                    <a:pt x="318"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1"/>
            <p:cNvSpPr/>
            <p:nvPr/>
          </p:nvSpPr>
          <p:spPr>
            <a:xfrm>
              <a:off x="-26" y="3463442"/>
              <a:ext cx="900836" cy="306249"/>
            </a:xfrm>
            <a:custGeom>
              <a:avLst/>
              <a:gdLst/>
              <a:ahLst/>
              <a:cxnLst/>
              <a:rect l="l" t="t" r="r" b="b"/>
              <a:pathLst>
                <a:path w="12372" h="4206" extrusionOk="0">
                  <a:moveTo>
                    <a:pt x="11398" y="1"/>
                  </a:moveTo>
                  <a:cubicBezTo>
                    <a:pt x="11210" y="1"/>
                    <a:pt x="10989" y="128"/>
                    <a:pt x="10796" y="128"/>
                  </a:cubicBezTo>
                  <a:lnTo>
                    <a:pt x="1" y="128"/>
                  </a:lnTo>
                  <a:lnTo>
                    <a:pt x="1" y="4102"/>
                  </a:lnTo>
                  <a:lnTo>
                    <a:pt x="10796" y="4102"/>
                  </a:lnTo>
                  <a:cubicBezTo>
                    <a:pt x="11017" y="4102"/>
                    <a:pt x="11229" y="4205"/>
                    <a:pt x="11424" y="4205"/>
                  </a:cubicBezTo>
                  <a:cubicBezTo>
                    <a:pt x="11491" y="4205"/>
                    <a:pt x="11556" y="4193"/>
                    <a:pt x="11619" y="4160"/>
                  </a:cubicBezTo>
                  <a:cubicBezTo>
                    <a:pt x="12150" y="3874"/>
                    <a:pt x="12371" y="3064"/>
                    <a:pt x="12371" y="2425"/>
                  </a:cubicBezTo>
                  <a:lnTo>
                    <a:pt x="12371" y="1826"/>
                  </a:lnTo>
                  <a:cubicBezTo>
                    <a:pt x="12371" y="1129"/>
                    <a:pt x="12130" y="278"/>
                    <a:pt x="11517" y="22"/>
                  </a:cubicBezTo>
                  <a:cubicBezTo>
                    <a:pt x="11479" y="7"/>
                    <a:pt x="11439" y="1"/>
                    <a:pt x="11398" y="1"/>
                  </a:cubicBezTo>
                  <a:close/>
                </a:path>
              </a:pathLst>
            </a:custGeom>
            <a:solidFill>
              <a:srgbClr val="F3D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1"/>
            <p:cNvSpPr/>
            <p:nvPr/>
          </p:nvSpPr>
          <p:spPr>
            <a:xfrm>
              <a:off x="-26" y="3518853"/>
              <a:ext cx="804214" cy="195720"/>
            </a:xfrm>
            <a:custGeom>
              <a:avLst/>
              <a:gdLst/>
              <a:ahLst/>
              <a:cxnLst/>
              <a:rect l="l" t="t" r="r" b="b"/>
              <a:pathLst>
                <a:path w="11045" h="2688" extrusionOk="0">
                  <a:moveTo>
                    <a:pt x="1" y="0"/>
                  </a:moveTo>
                  <a:lnTo>
                    <a:pt x="1" y="2688"/>
                  </a:lnTo>
                  <a:lnTo>
                    <a:pt x="11044" y="2688"/>
                  </a:lnTo>
                  <a:lnTo>
                    <a:pt x="11044" y="0"/>
                  </a:lnTo>
                  <a:close/>
                </a:path>
              </a:pathLst>
            </a:custGeom>
            <a:solidFill>
              <a:srgbClr val="FBE8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1"/>
            <p:cNvSpPr/>
            <p:nvPr/>
          </p:nvSpPr>
          <p:spPr>
            <a:xfrm>
              <a:off x="781111" y="3510844"/>
              <a:ext cx="75361" cy="213413"/>
            </a:xfrm>
            <a:custGeom>
              <a:avLst/>
              <a:gdLst/>
              <a:ahLst/>
              <a:cxnLst/>
              <a:rect l="l" t="t" r="r" b="b"/>
              <a:pathLst>
                <a:path w="1035" h="2931" extrusionOk="0">
                  <a:moveTo>
                    <a:pt x="494" y="1"/>
                  </a:moveTo>
                  <a:cubicBezTo>
                    <a:pt x="340" y="1"/>
                    <a:pt x="65" y="8"/>
                    <a:pt x="0" y="110"/>
                  </a:cubicBezTo>
                  <a:cubicBezTo>
                    <a:pt x="1" y="110"/>
                    <a:pt x="2" y="110"/>
                    <a:pt x="3" y="110"/>
                  </a:cubicBezTo>
                  <a:cubicBezTo>
                    <a:pt x="392" y="110"/>
                    <a:pt x="455" y="2785"/>
                    <a:pt x="0" y="2798"/>
                  </a:cubicBezTo>
                  <a:cubicBezTo>
                    <a:pt x="38" y="2896"/>
                    <a:pt x="340" y="2931"/>
                    <a:pt x="494" y="2931"/>
                  </a:cubicBezTo>
                  <a:lnTo>
                    <a:pt x="575" y="2931"/>
                  </a:lnTo>
                  <a:cubicBezTo>
                    <a:pt x="728" y="2931"/>
                    <a:pt x="803" y="2856"/>
                    <a:pt x="888" y="2686"/>
                  </a:cubicBezTo>
                  <a:cubicBezTo>
                    <a:pt x="997" y="2461"/>
                    <a:pt x="1034" y="501"/>
                    <a:pt x="891" y="287"/>
                  </a:cubicBezTo>
                  <a:cubicBezTo>
                    <a:pt x="814" y="59"/>
                    <a:pt x="728" y="1"/>
                    <a:pt x="5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1"/>
            <p:cNvSpPr/>
            <p:nvPr/>
          </p:nvSpPr>
          <p:spPr>
            <a:xfrm>
              <a:off x="-26" y="3560939"/>
              <a:ext cx="729654" cy="6480"/>
            </a:xfrm>
            <a:custGeom>
              <a:avLst/>
              <a:gdLst/>
              <a:ahLst/>
              <a:cxnLst/>
              <a:rect l="l" t="t" r="r" b="b"/>
              <a:pathLst>
                <a:path w="10021" h="89" extrusionOk="0">
                  <a:moveTo>
                    <a:pt x="1" y="0"/>
                  </a:moveTo>
                  <a:lnTo>
                    <a:pt x="1" y="89"/>
                  </a:lnTo>
                  <a:lnTo>
                    <a:pt x="10020" y="89"/>
                  </a:lnTo>
                  <a:lnTo>
                    <a:pt x="10020" y="0"/>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1"/>
            <p:cNvSpPr/>
            <p:nvPr/>
          </p:nvSpPr>
          <p:spPr>
            <a:xfrm>
              <a:off x="-26" y="3639213"/>
              <a:ext cx="729654" cy="6772"/>
            </a:xfrm>
            <a:custGeom>
              <a:avLst/>
              <a:gdLst/>
              <a:ahLst/>
              <a:cxnLst/>
              <a:rect l="l" t="t" r="r" b="b"/>
              <a:pathLst>
                <a:path w="10021" h="93" extrusionOk="0">
                  <a:moveTo>
                    <a:pt x="1" y="1"/>
                  </a:moveTo>
                  <a:lnTo>
                    <a:pt x="1" y="92"/>
                  </a:lnTo>
                  <a:lnTo>
                    <a:pt x="10020" y="92"/>
                  </a:lnTo>
                  <a:lnTo>
                    <a:pt x="10020" y="1"/>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1"/>
            <p:cNvSpPr/>
            <p:nvPr/>
          </p:nvSpPr>
          <p:spPr>
            <a:xfrm>
              <a:off x="254383" y="3604481"/>
              <a:ext cx="126985" cy="6844"/>
            </a:xfrm>
            <a:custGeom>
              <a:avLst/>
              <a:gdLst/>
              <a:ahLst/>
              <a:cxnLst/>
              <a:rect l="l" t="t" r="r" b="b"/>
              <a:pathLst>
                <a:path w="1744" h="94" extrusionOk="0">
                  <a:moveTo>
                    <a:pt x="1" y="1"/>
                  </a:moveTo>
                  <a:lnTo>
                    <a:pt x="1" y="93"/>
                  </a:lnTo>
                  <a:lnTo>
                    <a:pt x="1743" y="93"/>
                  </a:lnTo>
                  <a:lnTo>
                    <a:pt x="1743" y="1"/>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1"/>
            <p:cNvSpPr/>
            <p:nvPr/>
          </p:nvSpPr>
          <p:spPr>
            <a:xfrm>
              <a:off x="-26" y="3674163"/>
              <a:ext cx="522794" cy="6772"/>
            </a:xfrm>
            <a:custGeom>
              <a:avLst/>
              <a:gdLst/>
              <a:ahLst/>
              <a:cxnLst/>
              <a:rect l="l" t="t" r="r" b="b"/>
              <a:pathLst>
                <a:path w="7180" h="93" extrusionOk="0">
                  <a:moveTo>
                    <a:pt x="1" y="0"/>
                  </a:moveTo>
                  <a:lnTo>
                    <a:pt x="1" y="92"/>
                  </a:lnTo>
                  <a:lnTo>
                    <a:pt x="7180" y="92"/>
                  </a:lnTo>
                  <a:lnTo>
                    <a:pt x="7180" y="0"/>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1"/>
            <p:cNvSpPr/>
            <p:nvPr/>
          </p:nvSpPr>
          <p:spPr>
            <a:xfrm>
              <a:off x="-26" y="3745301"/>
              <a:ext cx="841348" cy="290231"/>
            </a:xfrm>
            <a:custGeom>
              <a:avLst/>
              <a:gdLst/>
              <a:ahLst/>
              <a:cxnLst/>
              <a:rect l="l" t="t" r="r" b="b"/>
              <a:pathLst>
                <a:path w="11555" h="3986" extrusionOk="0">
                  <a:moveTo>
                    <a:pt x="10649" y="0"/>
                  </a:moveTo>
                  <a:cubicBezTo>
                    <a:pt x="10473" y="0"/>
                    <a:pt x="10264" y="122"/>
                    <a:pt x="10085" y="122"/>
                  </a:cubicBezTo>
                  <a:lnTo>
                    <a:pt x="1" y="122"/>
                  </a:lnTo>
                  <a:lnTo>
                    <a:pt x="1" y="3888"/>
                  </a:lnTo>
                  <a:lnTo>
                    <a:pt x="10085" y="3888"/>
                  </a:lnTo>
                  <a:cubicBezTo>
                    <a:pt x="10290" y="3888"/>
                    <a:pt x="10489" y="3986"/>
                    <a:pt x="10672" y="3986"/>
                  </a:cubicBezTo>
                  <a:cubicBezTo>
                    <a:pt x="10735" y="3986"/>
                    <a:pt x="10796" y="3974"/>
                    <a:pt x="10854" y="3943"/>
                  </a:cubicBezTo>
                  <a:cubicBezTo>
                    <a:pt x="11351" y="3674"/>
                    <a:pt x="11555" y="2905"/>
                    <a:pt x="11555" y="2300"/>
                  </a:cubicBezTo>
                  <a:lnTo>
                    <a:pt x="11555" y="1732"/>
                  </a:lnTo>
                  <a:cubicBezTo>
                    <a:pt x="11555" y="1068"/>
                    <a:pt x="11330" y="265"/>
                    <a:pt x="10759" y="20"/>
                  </a:cubicBezTo>
                  <a:cubicBezTo>
                    <a:pt x="10724" y="6"/>
                    <a:pt x="10687" y="0"/>
                    <a:pt x="10649" y="0"/>
                  </a:cubicBezTo>
                  <a:close/>
                </a:path>
              </a:pathLst>
            </a:custGeom>
            <a:solidFill>
              <a:srgbClr val="FD92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1"/>
            <p:cNvSpPr/>
            <p:nvPr/>
          </p:nvSpPr>
          <p:spPr>
            <a:xfrm>
              <a:off x="-26" y="3797726"/>
              <a:ext cx="751207" cy="185672"/>
            </a:xfrm>
            <a:custGeom>
              <a:avLst/>
              <a:gdLst/>
              <a:ahLst/>
              <a:cxnLst/>
              <a:rect l="l" t="t" r="r" b="b"/>
              <a:pathLst>
                <a:path w="10317" h="2550" extrusionOk="0">
                  <a:moveTo>
                    <a:pt x="1" y="1"/>
                  </a:moveTo>
                  <a:lnTo>
                    <a:pt x="1" y="2549"/>
                  </a:lnTo>
                  <a:lnTo>
                    <a:pt x="10317" y="2549"/>
                  </a:lnTo>
                  <a:lnTo>
                    <a:pt x="10317" y="1"/>
                  </a:lnTo>
                  <a:close/>
                </a:path>
              </a:pathLst>
            </a:custGeom>
            <a:solidFill>
              <a:srgbClr val="FBE8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1"/>
            <p:cNvSpPr/>
            <p:nvPr/>
          </p:nvSpPr>
          <p:spPr>
            <a:xfrm>
              <a:off x="729560" y="3790299"/>
              <a:ext cx="70410" cy="202200"/>
            </a:xfrm>
            <a:custGeom>
              <a:avLst/>
              <a:gdLst/>
              <a:ahLst/>
              <a:cxnLst/>
              <a:rect l="l" t="t" r="r" b="b"/>
              <a:pathLst>
                <a:path w="967" h="2777" extrusionOk="0">
                  <a:moveTo>
                    <a:pt x="463" y="1"/>
                  </a:moveTo>
                  <a:cubicBezTo>
                    <a:pt x="321" y="1"/>
                    <a:pt x="62" y="8"/>
                    <a:pt x="0" y="103"/>
                  </a:cubicBezTo>
                  <a:cubicBezTo>
                    <a:pt x="1" y="103"/>
                    <a:pt x="2" y="103"/>
                    <a:pt x="3" y="103"/>
                  </a:cubicBezTo>
                  <a:cubicBezTo>
                    <a:pt x="368" y="103"/>
                    <a:pt x="425" y="2637"/>
                    <a:pt x="0" y="2651"/>
                  </a:cubicBezTo>
                  <a:cubicBezTo>
                    <a:pt x="38" y="2743"/>
                    <a:pt x="321" y="2777"/>
                    <a:pt x="463" y="2777"/>
                  </a:cubicBezTo>
                  <a:lnTo>
                    <a:pt x="538" y="2777"/>
                  </a:lnTo>
                  <a:cubicBezTo>
                    <a:pt x="681" y="2777"/>
                    <a:pt x="752" y="2706"/>
                    <a:pt x="831" y="2543"/>
                  </a:cubicBezTo>
                  <a:cubicBezTo>
                    <a:pt x="933" y="2331"/>
                    <a:pt x="966" y="473"/>
                    <a:pt x="834" y="273"/>
                  </a:cubicBezTo>
                  <a:cubicBezTo>
                    <a:pt x="759" y="55"/>
                    <a:pt x="681" y="1"/>
                    <a:pt x="5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1"/>
            <p:cNvSpPr/>
            <p:nvPr/>
          </p:nvSpPr>
          <p:spPr>
            <a:xfrm>
              <a:off x="-26" y="3837628"/>
              <a:ext cx="681598" cy="6262"/>
            </a:xfrm>
            <a:custGeom>
              <a:avLst/>
              <a:gdLst/>
              <a:ahLst/>
              <a:cxnLst/>
              <a:rect l="l" t="t" r="r" b="b"/>
              <a:pathLst>
                <a:path w="9361" h="86" extrusionOk="0">
                  <a:moveTo>
                    <a:pt x="1" y="1"/>
                  </a:moveTo>
                  <a:lnTo>
                    <a:pt x="1" y="86"/>
                  </a:lnTo>
                  <a:lnTo>
                    <a:pt x="9361" y="86"/>
                  </a:lnTo>
                  <a:lnTo>
                    <a:pt x="9361" y="1"/>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1"/>
            <p:cNvSpPr/>
            <p:nvPr/>
          </p:nvSpPr>
          <p:spPr>
            <a:xfrm>
              <a:off x="-26" y="3911969"/>
              <a:ext cx="681598" cy="6262"/>
            </a:xfrm>
            <a:custGeom>
              <a:avLst/>
              <a:gdLst/>
              <a:ahLst/>
              <a:cxnLst/>
              <a:rect l="l" t="t" r="r" b="b"/>
              <a:pathLst>
                <a:path w="9361" h="86" extrusionOk="0">
                  <a:moveTo>
                    <a:pt x="1" y="0"/>
                  </a:moveTo>
                  <a:lnTo>
                    <a:pt x="1" y="85"/>
                  </a:lnTo>
                  <a:lnTo>
                    <a:pt x="9361" y="85"/>
                  </a:lnTo>
                  <a:lnTo>
                    <a:pt x="9361" y="0"/>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1"/>
            <p:cNvSpPr/>
            <p:nvPr/>
          </p:nvSpPr>
          <p:spPr>
            <a:xfrm>
              <a:off x="237563" y="3879276"/>
              <a:ext cx="118539" cy="6262"/>
            </a:xfrm>
            <a:custGeom>
              <a:avLst/>
              <a:gdLst/>
              <a:ahLst/>
              <a:cxnLst/>
              <a:rect l="l" t="t" r="r" b="b"/>
              <a:pathLst>
                <a:path w="1628" h="86" extrusionOk="0">
                  <a:moveTo>
                    <a:pt x="0" y="0"/>
                  </a:moveTo>
                  <a:lnTo>
                    <a:pt x="0" y="85"/>
                  </a:lnTo>
                  <a:lnTo>
                    <a:pt x="1627" y="85"/>
                  </a:lnTo>
                  <a:lnTo>
                    <a:pt x="1627" y="0"/>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1"/>
            <p:cNvSpPr/>
            <p:nvPr/>
          </p:nvSpPr>
          <p:spPr>
            <a:xfrm>
              <a:off x="-26" y="3945099"/>
              <a:ext cx="488353" cy="6335"/>
            </a:xfrm>
            <a:custGeom>
              <a:avLst/>
              <a:gdLst/>
              <a:ahLst/>
              <a:cxnLst/>
              <a:rect l="l" t="t" r="r" b="b"/>
              <a:pathLst>
                <a:path w="6707" h="87" extrusionOk="0">
                  <a:moveTo>
                    <a:pt x="1" y="1"/>
                  </a:moveTo>
                  <a:lnTo>
                    <a:pt x="1" y="87"/>
                  </a:lnTo>
                  <a:lnTo>
                    <a:pt x="6707" y="87"/>
                  </a:lnTo>
                  <a:lnTo>
                    <a:pt x="6707" y="1"/>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1"/>
            <p:cNvSpPr/>
            <p:nvPr/>
          </p:nvSpPr>
          <p:spPr>
            <a:xfrm>
              <a:off x="-26" y="4011577"/>
              <a:ext cx="1039034" cy="358456"/>
            </a:xfrm>
            <a:custGeom>
              <a:avLst/>
              <a:gdLst/>
              <a:ahLst/>
              <a:cxnLst/>
              <a:rect l="l" t="t" r="r" b="b"/>
              <a:pathLst>
                <a:path w="14270" h="4923" extrusionOk="0">
                  <a:moveTo>
                    <a:pt x="13145" y="1"/>
                  </a:moveTo>
                  <a:cubicBezTo>
                    <a:pt x="12929" y="1"/>
                    <a:pt x="12672" y="154"/>
                    <a:pt x="12450" y="154"/>
                  </a:cubicBezTo>
                  <a:lnTo>
                    <a:pt x="1" y="154"/>
                  </a:lnTo>
                  <a:lnTo>
                    <a:pt x="1" y="4801"/>
                  </a:lnTo>
                  <a:lnTo>
                    <a:pt x="12450" y="4801"/>
                  </a:lnTo>
                  <a:cubicBezTo>
                    <a:pt x="12703" y="4801"/>
                    <a:pt x="12950" y="4923"/>
                    <a:pt x="13175" y="4923"/>
                  </a:cubicBezTo>
                  <a:cubicBezTo>
                    <a:pt x="13253" y="4923"/>
                    <a:pt x="13328" y="4908"/>
                    <a:pt x="13399" y="4869"/>
                  </a:cubicBezTo>
                  <a:cubicBezTo>
                    <a:pt x="14015" y="4535"/>
                    <a:pt x="14270" y="3586"/>
                    <a:pt x="14270" y="2838"/>
                  </a:cubicBezTo>
                  <a:lnTo>
                    <a:pt x="14270" y="2140"/>
                  </a:lnTo>
                  <a:cubicBezTo>
                    <a:pt x="14270" y="1320"/>
                    <a:pt x="13991" y="327"/>
                    <a:pt x="13283" y="27"/>
                  </a:cubicBezTo>
                  <a:cubicBezTo>
                    <a:pt x="13240" y="8"/>
                    <a:pt x="13194" y="1"/>
                    <a:pt x="131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1"/>
            <p:cNvSpPr/>
            <p:nvPr/>
          </p:nvSpPr>
          <p:spPr>
            <a:xfrm>
              <a:off x="-26" y="4076454"/>
              <a:ext cx="927558" cy="228995"/>
            </a:xfrm>
            <a:custGeom>
              <a:avLst/>
              <a:gdLst/>
              <a:ahLst/>
              <a:cxnLst/>
              <a:rect l="l" t="t" r="r" b="b"/>
              <a:pathLst>
                <a:path w="12739" h="3145" extrusionOk="0">
                  <a:moveTo>
                    <a:pt x="1" y="1"/>
                  </a:moveTo>
                  <a:lnTo>
                    <a:pt x="1" y="3144"/>
                  </a:lnTo>
                  <a:lnTo>
                    <a:pt x="12739" y="3144"/>
                  </a:lnTo>
                  <a:lnTo>
                    <a:pt x="12739" y="1"/>
                  </a:lnTo>
                  <a:close/>
                </a:path>
              </a:pathLst>
            </a:custGeom>
            <a:solidFill>
              <a:srgbClr val="FBE8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1"/>
            <p:cNvSpPr/>
            <p:nvPr/>
          </p:nvSpPr>
          <p:spPr>
            <a:xfrm>
              <a:off x="900743" y="4067279"/>
              <a:ext cx="87011" cy="249528"/>
            </a:xfrm>
            <a:custGeom>
              <a:avLst/>
              <a:gdLst/>
              <a:ahLst/>
              <a:cxnLst/>
              <a:rect l="l" t="t" r="r" b="b"/>
              <a:pathLst>
                <a:path w="1195" h="3427" extrusionOk="0">
                  <a:moveTo>
                    <a:pt x="572" y="1"/>
                  </a:moveTo>
                  <a:cubicBezTo>
                    <a:pt x="395" y="1"/>
                    <a:pt x="79" y="8"/>
                    <a:pt x="0" y="127"/>
                  </a:cubicBezTo>
                  <a:cubicBezTo>
                    <a:pt x="1" y="127"/>
                    <a:pt x="2" y="127"/>
                    <a:pt x="3" y="127"/>
                  </a:cubicBezTo>
                  <a:cubicBezTo>
                    <a:pt x="453" y="127"/>
                    <a:pt x="527" y="3253"/>
                    <a:pt x="0" y="3270"/>
                  </a:cubicBezTo>
                  <a:cubicBezTo>
                    <a:pt x="44" y="3386"/>
                    <a:pt x="395" y="3426"/>
                    <a:pt x="572" y="3426"/>
                  </a:cubicBezTo>
                  <a:lnTo>
                    <a:pt x="664" y="3426"/>
                  </a:lnTo>
                  <a:cubicBezTo>
                    <a:pt x="841" y="3426"/>
                    <a:pt x="930" y="3342"/>
                    <a:pt x="1024" y="3137"/>
                  </a:cubicBezTo>
                  <a:cubicBezTo>
                    <a:pt x="1151" y="2875"/>
                    <a:pt x="1195" y="586"/>
                    <a:pt x="1028" y="334"/>
                  </a:cubicBezTo>
                  <a:cubicBezTo>
                    <a:pt x="939" y="69"/>
                    <a:pt x="841" y="1"/>
                    <a:pt x="664" y="1"/>
                  </a:cubicBezTo>
                  <a:close/>
                </a:path>
              </a:pathLst>
            </a:custGeom>
            <a:solidFill>
              <a:srgbClr val="FD92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1"/>
            <p:cNvSpPr/>
            <p:nvPr/>
          </p:nvSpPr>
          <p:spPr>
            <a:xfrm>
              <a:off x="-26" y="4125748"/>
              <a:ext cx="841348" cy="7718"/>
            </a:xfrm>
            <a:custGeom>
              <a:avLst/>
              <a:gdLst/>
              <a:ahLst/>
              <a:cxnLst/>
              <a:rect l="l" t="t" r="r" b="b"/>
              <a:pathLst>
                <a:path w="11555" h="106" extrusionOk="0">
                  <a:moveTo>
                    <a:pt x="1" y="1"/>
                  </a:moveTo>
                  <a:lnTo>
                    <a:pt x="1" y="106"/>
                  </a:lnTo>
                  <a:lnTo>
                    <a:pt x="11555" y="106"/>
                  </a:lnTo>
                  <a:lnTo>
                    <a:pt x="11555" y="1"/>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1"/>
            <p:cNvSpPr/>
            <p:nvPr/>
          </p:nvSpPr>
          <p:spPr>
            <a:xfrm>
              <a:off x="-26" y="4217419"/>
              <a:ext cx="841348" cy="7791"/>
            </a:xfrm>
            <a:custGeom>
              <a:avLst/>
              <a:gdLst/>
              <a:ahLst/>
              <a:cxnLst/>
              <a:rect l="l" t="t" r="r" b="b"/>
              <a:pathLst>
                <a:path w="11555" h="107" extrusionOk="0">
                  <a:moveTo>
                    <a:pt x="1" y="1"/>
                  </a:moveTo>
                  <a:lnTo>
                    <a:pt x="1" y="106"/>
                  </a:lnTo>
                  <a:lnTo>
                    <a:pt x="11555" y="106"/>
                  </a:lnTo>
                  <a:lnTo>
                    <a:pt x="11555" y="1"/>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1"/>
            <p:cNvSpPr/>
            <p:nvPr/>
          </p:nvSpPr>
          <p:spPr>
            <a:xfrm>
              <a:off x="293338" y="4176790"/>
              <a:ext cx="146208" cy="7718"/>
            </a:xfrm>
            <a:custGeom>
              <a:avLst/>
              <a:gdLst/>
              <a:ahLst/>
              <a:cxnLst/>
              <a:rect l="l" t="t" r="r" b="b"/>
              <a:pathLst>
                <a:path w="2008" h="106" extrusionOk="0">
                  <a:moveTo>
                    <a:pt x="0" y="0"/>
                  </a:moveTo>
                  <a:lnTo>
                    <a:pt x="0" y="106"/>
                  </a:lnTo>
                  <a:lnTo>
                    <a:pt x="2007" y="106"/>
                  </a:lnTo>
                  <a:lnTo>
                    <a:pt x="2007" y="0"/>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1"/>
            <p:cNvSpPr/>
            <p:nvPr/>
          </p:nvSpPr>
          <p:spPr>
            <a:xfrm>
              <a:off x="-26" y="4258267"/>
              <a:ext cx="602815" cy="7791"/>
            </a:xfrm>
            <a:custGeom>
              <a:avLst/>
              <a:gdLst/>
              <a:ahLst/>
              <a:cxnLst/>
              <a:rect l="l" t="t" r="r" b="b"/>
              <a:pathLst>
                <a:path w="8279" h="107" extrusionOk="0">
                  <a:moveTo>
                    <a:pt x="1" y="1"/>
                  </a:moveTo>
                  <a:lnTo>
                    <a:pt x="1" y="106"/>
                  </a:lnTo>
                  <a:lnTo>
                    <a:pt x="8279" y="106"/>
                  </a:lnTo>
                  <a:lnTo>
                    <a:pt x="8279" y="1"/>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1"/>
            <p:cNvSpPr/>
            <p:nvPr/>
          </p:nvSpPr>
          <p:spPr>
            <a:xfrm>
              <a:off x="382752" y="3906072"/>
              <a:ext cx="475174" cy="716402"/>
            </a:xfrm>
            <a:custGeom>
              <a:avLst/>
              <a:gdLst/>
              <a:ahLst/>
              <a:cxnLst/>
              <a:rect l="l" t="t" r="r" b="b"/>
              <a:pathLst>
                <a:path w="6526" h="9839" extrusionOk="0">
                  <a:moveTo>
                    <a:pt x="2848" y="1"/>
                  </a:moveTo>
                  <a:cubicBezTo>
                    <a:pt x="2428" y="1"/>
                    <a:pt x="2031" y="330"/>
                    <a:pt x="1855" y="725"/>
                  </a:cubicBezTo>
                  <a:cubicBezTo>
                    <a:pt x="1657" y="1174"/>
                    <a:pt x="1674" y="1684"/>
                    <a:pt x="1695" y="2177"/>
                  </a:cubicBezTo>
                  <a:cubicBezTo>
                    <a:pt x="1708" y="2422"/>
                    <a:pt x="1719" y="2667"/>
                    <a:pt x="1728" y="2912"/>
                  </a:cubicBezTo>
                  <a:cubicBezTo>
                    <a:pt x="1732" y="2991"/>
                    <a:pt x="1736" y="3072"/>
                    <a:pt x="1698" y="3143"/>
                  </a:cubicBezTo>
                  <a:cubicBezTo>
                    <a:pt x="1649" y="3242"/>
                    <a:pt x="1549" y="3282"/>
                    <a:pt x="1439" y="3282"/>
                  </a:cubicBezTo>
                  <a:cubicBezTo>
                    <a:pt x="1329" y="3282"/>
                    <a:pt x="1208" y="3242"/>
                    <a:pt x="1116" y="3181"/>
                  </a:cubicBezTo>
                  <a:cubicBezTo>
                    <a:pt x="932" y="3058"/>
                    <a:pt x="762" y="2878"/>
                    <a:pt x="541" y="2875"/>
                  </a:cubicBezTo>
                  <a:cubicBezTo>
                    <a:pt x="537" y="2875"/>
                    <a:pt x="532" y="2875"/>
                    <a:pt x="528" y="2875"/>
                  </a:cubicBezTo>
                  <a:cubicBezTo>
                    <a:pt x="343" y="2875"/>
                    <a:pt x="179" y="3011"/>
                    <a:pt x="95" y="3178"/>
                  </a:cubicBezTo>
                  <a:cubicBezTo>
                    <a:pt x="14" y="3344"/>
                    <a:pt x="0" y="3542"/>
                    <a:pt x="14" y="3732"/>
                  </a:cubicBezTo>
                  <a:cubicBezTo>
                    <a:pt x="79" y="4923"/>
                    <a:pt x="868" y="5930"/>
                    <a:pt x="1365" y="7012"/>
                  </a:cubicBezTo>
                  <a:cubicBezTo>
                    <a:pt x="1412" y="7118"/>
                    <a:pt x="1453" y="7243"/>
                    <a:pt x="1389" y="7339"/>
                  </a:cubicBezTo>
                  <a:cubicBezTo>
                    <a:pt x="1352" y="7393"/>
                    <a:pt x="1297" y="7414"/>
                    <a:pt x="1235" y="7414"/>
                  </a:cubicBezTo>
                  <a:cubicBezTo>
                    <a:pt x="1133" y="7414"/>
                    <a:pt x="1012" y="7356"/>
                    <a:pt x="922" y="7294"/>
                  </a:cubicBezTo>
                  <a:cubicBezTo>
                    <a:pt x="833" y="7232"/>
                    <a:pt x="711" y="7174"/>
                    <a:pt x="607" y="7174"/>
                  </a:cubicBezTo>
                  <a:cubicBezTo>
                    <a:pt x="546" y="7174"/>
                    <a:pt x="491" y="7195"/>
                    <a:pt x="453" y="7247"/>
                  </a:cubicBezTo>
                  <a:cubicBezTo>
                    <a:pt x="409" y="7308"/>
                    <a:pt x="412" y="7390"/>
                    <a:pt x="422" y="7465"/>
                  </a:cubicBezTo>
                  <a:cubicBezTo>
                    <a:pt x="487" y="7927"/>
                    <a:pt x="817" y="8298"/>
                    <a:pt x="1133" y="8641"/>
                  </a:cubicBezTo>
                  <a:cubicBezTo>
                    <a:pt x="1296" y="8818"/>
                    <a:pt x="1460" y="8996"/>
                    <a:pt x="1623" y="9172"/>
                  </a:cubicBezTo>
                  <a:cubicBezTo>
                    <a:pt x="1753" y="9312"/>
                    <a:pt x="1885" y="9451"/>
                    <a:pt x="2055" y="9530"/>
                  </a:cubicBezTo>
                  <a:cubicBezTo>
                    <a:pt x="2164" y="9577"/>
                    <a:pt x="2281" y="9595"/>
                    <a:pt x="2400" y="9596"/>
                  </a:cubicBezTo>
                  <a:lnTo>
                    <a:pt x="2400" y="9596"/>
                  </a:lnTo>
                  <a:lnTo>
                    <a:pt x="1698" y="9666"/>
                  </a:lnTo>
                  <a:cubicBezTo>
                    <a:pt x="1981" y="9703"/>
                    <a:pt x="2259" y="9740"/>
                    <a:pt x="2542" y="9778"/>
                  </a:cubicBezTo>
                  <a:cubicBezTo>
                    <a:pt x="2772" y="9807"/>
                    <a:pt x="3002" y="9838"/>
                    <a:pt x="3230" y="9838"/>
                  </a:cubicBezTo>
                  <a:cubicBezTo>
                    <a:pt x="3320" y="9838"/>
                    <a:pt x="3409" y="9834"/>
                    <a:pt x="3498" y="9822"/>
                  </a:cubicBezTo>
                  <a:cubicBezTo>
                    <a:pt x="3998" y="9764"/>
                    <a:pt x="4451" y="9509"/>
                    <a:pt x="4886" y="9264"/>
                  </a:cubicBezTo>
                  <a:cubicBezTo>
                    <a:pt x="5151" y="9115"/>
                    <a:pt x="5448" y="8907"/>
                    <a:pt x="5440" y="8605"/>
                  </a:cubicBezTo>
                  <a:cubicBezTo>
                    <a:pt x="5438" y="8383"/>
                    <a:pt x="5223" y="8195"/>
                    <a:pt x="5004" y="8195"/>
                  </a:cubicBezTo>
                  <a:cubicBezTo>
                    <a:pt x="4970" y="8195"/>
                    <a:pt x="4936" y="8200"/>
                    <a:pt x="4903" y="8209"/>
                  </a:cubicBezTo>
                  <a:cubicBezTo>
                    <a:pt x="4815" y="8236"/>
                    <a:pt x="4720" y="8290"/>
                    <a:pt x="4634" y="8290"/>
                  </a:cubicBezTo>
                  <a:cubicBezTo>
                    <a:pt x="4600" y="8290"/>
                    <a:pt x="4568" y="8282"/>
                    <a:pt x="4539" y="8261"/>
                  </a:cubicBezTo>
                  <a:cubicBezTo>
                    <a:pt x="4556" y="8151"/>
                    <a:pt x="4634" y="8066"/>
                    <a:pt x="4709" y="7988"/>
                  </a:cubicBezTo>
                  <a:cubicBezTo>
                    <a:pt x="5022" y="7655"/>
                    <a:pt x="5338" y="7322"/>
                    <a:pt x="5655" y="6988"/>
                  </a:cubicBezTo>
                  <a:cubicBezTo>
                    <a:pt x="5880" y="6750"/>
                    <a:pt x="6107" y="6508"/>
                    <a:pt x="6271" y="6223"/>
                  </a:cubicBezTo>
                  <a:cubicBezTo>
                    <a:pt x="6434" y="5937"/>
                    <a:pt x="6526" y="5600"/>
                    <a:pt x="6461" y="5280"/>
                  </a:cubicBezTo>
                  <a:cubicBezTo>
                    <a:pt x="6387" y="4919"/>
                    <a:pt x="6107" y="4613"/>
                    <a:pt x="5760" y="4487"/>
                  </a:cubicBezTo>
                  <a:cubicBezTo>
                    <a:pt x="5636" y="4442"/>
                    <a:pt x="5505" y="4421"/>
                    <a:pt x="5374" y="4421"/>
                  </a:cubicBezTo>
                  <a:cubicBezTo>
                    <a:pt x="5138" y="4421"/>
                    <a:pt x="4901" y="4490"/>
                    <a:pt x="4702" y="4616"/>
                  </a:cubicBezTo>
                  <a:cubicBezTo>
                    <a:pt x="4610" y="4676"/>
                    <a:pt x="4499" y="4747"/>
                    <a:pt x="4400" y="4747"/>
                  </a:cubicBezTo>
                  <a:cubicBezTo>
                    <a:pt x="4364" y="4747"/>
                    <a:pt x="4329" y="4738"/>
                    <a:pt x="4297" y="4715"/>
                  </a:cubicBezTo>
                  <a:cubicBezTo>
                    <a:pt x="4219" y="4661"/>
                    <a:pt x="4206" y="4555"/>
                    <a:pt x="4198" y="4464"/>
                  </a:cubicBezTo>
                  <a:cubicBezTo>
                    <a:pt x="4107" y="3225"/>
                    <a:pt x="4341" y="1915"/>
                    <a:pt x="3818" y="789"/>
                  </a:cubicBezTo>
                  <a:cubicBezTo>
                    <a:pt x="3655" y="442"/>
                    <a:pt x="3392" y="105"/>
                    <a:pt x="3022" y="20"/>
                  </a:cubicBezTo>
                  <a:cubicBezTo>
                    <a:pt x="2964" y="7"/>
                    <a:pt x="2906" y="1"/>
                    <a:pt x="2848" y="1"/>
                  </a:cubicBezTo>
                  <a:close/>
                </a:path>
              </a:pathLst>
            </a:custGeom>
            <a:solidFill>
              <a:srgbClr val="ABE1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1"/>
            <p:cNvSpPr/>
            <p:nvPr/>
          </p:nvSpPr>
          <p:spPr>
            <a:xfrm>
              <a:off x="443478" y="4606094"/>
              <a:ext cx="351102" cy="351102"/>
            </a:xfrm>
            <a:custGeom>
              <a:avLst/>
              <a:gdLst/>
              <a:ahLst/>
              <a:cxnLst/>
              <a:rect l="l" t="t" r="r" b="b"/>
              <a:pathLst>
                <a:path w="4822" h="4822" extrusionOk="0">
                  <a:moveTo>
                    <a:pt x="98" y="1"/>
                  </a:moveTo>
                  <a:cubicBezTo>
                    <a:pt x="44" y="1"/>
                    <a:pt x="0" y="45"/>
                    <a:pt x="0" y="96"/>
                  </a:cubicBezTo>
                  <a:lnTo>
                    <a:pt x="0" y="4655"/>
                  </a:lnTo>
                  <a:cubicBezTo>
                    <a:pt x="0" y="4747"/>
                    <a:pt x="74" y="4822"/>
                    <a:pt x="170" y="4822"/>
                  </a:cubicBezTo>
                  <a:lnTo>
                    <a:pt x="4655" y="4822"/>
                  </a:lnTo>
                  <a:cubicBezTo>
                    <a:pt x="4746" y="4822"/>
                    <a:pt x="4821" y="4747"/>
                    <a:pt x="4821" y="4655"/>
                  </a:cubicBezTo>
                  <a:lnTo>
                    <a:pt x="4821" y="96"/>
                  </a:lnTo>
                  <a:cubicBezTo>
                    <a:pt x="4821" y="45"/>
                    <a:pt x="4777" y="1"/>
                    <a:pt x="4726" y="1"/>
                  </a:cubicBezTo>
                  <a:close/>
                </a:path>
              </a:pathLst>
            </a:custGeom>
            <a:solidFill>
              <a:srgbClr val="F3D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1"/>
            <p:cNvSpPr/>
            <p:nvPr/>
          </p:nvSpPr>
          <p:spPr>
            <a:xfrm>
              <a:off x="419377" y="4586799"/>
              <a:ext cx="400178" cy="129606"/>
            </a:xfrm>
            <a:custGeom>
              <a:avLst/>
              <a:gdLst/>
              <a:ahLst/>
              <a:cxnLst/>
              <a:rect l="l" t="t" r="r" b="b"/>
              <a:pathLst>
                <a:path w="5496" h="1780" extrusionOk="0">
                  <a:moveTo>
                    <a:pt x="49" y="0"/>
                  </a:moveTo>
                  <a:cubicBezTo>
                    <a:pt x="21" y="0"/>
                    <a:pt x="0" y="24"/>
                    <a:pt x="0" y="52"/>
                  </a:cubicBezTo>
                  <a:lnTo>
                    <a:pt x="0" y="1732"/>
                  </a:lnTo>
                  <a:cubicBezTo>
                    <a:pt x="0" y="1759"/>
                    <a:pt x="21" y="1780"/>
                    <a:pt x="49" y="1780"/>
                  </a:cubicBezTo>
                  <a:lnTo>
                    <a:pt x="5448" y="1780"/>
                  </a:lnTo>
                  <a:cubicBezTo>
                    <a:pt x="5475" y="1780"/>
                    <a:pt x="5496" y="1759"/>
                    <a:pt x="5496" y="1732"/>
                  </a:cubicBezTo>
                  <a:lnTo>
                    <a:pt x="5496" y="52"/>
                  </a:lnTo>
                  <a:cubicBezTo>
                    <a:pt x="5496" y="24"/>
                    <a:pt x="5475" y="0"/>
                    <a:pt x="54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1"/>
            <p:cNvSpPr/>
            <p:nvPr/>
          </p:nvSpPr>
          <p:spPr>
            <a:xfrm>
              <a:off x="594929" y="4066842"/>
              <a:ext cx="33421" cy="476995"/>
            </a:xfrm>
            <a:custGeom>
              <a:avLst/>
              <a:gdLst/>
              <a:ahLst/>
              <a:cxnLst/>
              <a:rect l="l" t="t" r="r" b="b"/>
              <a:pathLst>
                <a:path w="459" h="6551" extrusionOk="0">
                  <a:moveTo>
                    <a:pt x="57" y="0"/>
                  </a:moveTo>
                  <a:cubicBezTo>
                    <a:pt x="29" y="0"/>
                    <a:pt x="0" y="19"/>
                    <a:pt x="2" y="51"/>
                  </a:cubicBezTo>
                  <a:cubicBezTo>
                    <a:pt x="87" y="2201"/>
                    <a:pt x="251" y="4331"/>
                    <a:pt x="220" y="6488"/>
                  </a:cubicBezTo>
                  <a:cubicBezTo>
                    <a:pt x="220" y="6530"/>
                    <a:pt x="251" y="6550"/>
                    <a:pt x="284" y="6550"/>
                  </a:cubicBezTo>
                  <a:cubicBezTo>
                    <a:pt x="317" y="6550"/>
                    <a:pt x="351" y="6529"/>
                    <a:pt x="353" y="6488"/>
                  </a:cubicBezTo>
                  <a:cubicBezTo>
                    <a:pt x="451" y="4355"/>
                    <a:pt x="458" y="2150"/>
                    <a:pt x="104" y="37"/>
                  </a:cubicBezTo>
                  <a:cubicBezTo>
                    <a:pt x="100" y="12"/>
                    <a:pt x="79" y="0"/>
                    <a:pt x="57"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1"/>
            <p:cNvSpPr/>
            <p:nvPr/>
          </p:nvSpPr>
          <p:spPr>
            <a:xfrm>
              <a:off x="525174" y="4344550"/>
              <a:ext cx="96695" cy="93273"/>
            </a:xfrm>
            <a:custGeom>
              <a:avLst/>
              <a:gdLst/>
              <a:ahLst/>
              <a:cxnLst/>
              <a:rect l="l" t="t" r="r" b="b"/>
              <a:pathLst>
                <a:path w="1328" h="1281" extrusionOk="0">
                  <a:moveTo>
                    <a:pt x="101" y="1"/>
                  </a:moveTo>
                  <a:cubicBezTo>
                    <a:pt x="45" y="1"/>
                    <a:pt x="1" y="70"/>
                    <a:pt x="48" y="122"/>
                  </a:cubicBezTo>
                  <a:cubicBezTo>
                    <a:pt x="409" y="531"/>
                    <a:pt x="824" y="891"/>
                    <a:pt x="1218" y="1265"/>
                  </a:cubicBezTo>
                  <a:cubicBezTo>
                    <a:pt x="1230" y="1276"/>
                    <a:pt x="1242" y="1281"/>
                    <a:pt x="1254" y="1281"/>
                  </a:cubicBezTo>
                  <a:cubicBezTo>
                    <a:pt x="1293" y="1281"/>
                    <a:pt x="1327" y="1230"/>
                    <a:pt x="1294" y="1190"/>
                  </a:cubicBezTo>
                  <a:cubicBezTo>
                    <a:pt x="915" y="799"/>
                    <a:pt x="555" y="381"/>
                    <a:pt x="150" y="20"/>
                  </a:cubicBezTo>
                  <a:cubicBezTo>
                    <a:pt x="134" y="6"/>
                    <a:pt x="117" y="1"/>
                    <a:pt x="101"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1"/>
            <p:cNvSpPr/>
            <p:nvPr/>
          </p:nvSpPr>
          <p:spPr>
            <a:xfrm>
              <a:off x="521970" y="4236423"/>
              <a:ext cx="82060" cy="73832"/>
            </a:xfrm>
            <a:custGeom>
              <a:avLst/>
              <a:gdLst/>
              <a:ahLst/>
              <a:cxnLst/>
              <a:rect l="l" t="t" r="r" b="b"/>
              <a:pathLst>
                <a:path w="1127" h="1014" extrusionOk="0">
                  <a:moveTo>
                    <a:pt x="71" y="0"/>
                  </a:moveTo>
                  <a:cubicBezTo>
                    <a:pt x="32" y="0"/>
                    <a:pt x="0" y="47"/>
                    <a:pt x="38" y="76"/>
                  </a:cubicBezTo>
                  <a:cubicBezTo>
                    <a:pt x="402" y="359"/>
                    <a:pt x="742" y="668"/>
                    <a:pt x="1058" y="1001"/>
                  </a:cubicBezTo>
                  <a:cubicBezTo>
                    <a:pt x="1065" y="1010"/>
                    <a:pt x="1073" y="1013"/>
                    <a:pt x="1081" y="1013"/>
                  </a:cubicBezTo>
                  <a:cubicBezTo>
                    <a:pt x="1105" y="1013"/>
                    <a:pt x="1127" y="981"/>
                    <a:pt x="1106" y="957"/>
                  </a:cubicBezTo>
                  <a:cubicBezTo>
                    <a:pt x="796" y="614"/>
                    <a:pt x="460" y="298"/>
                    <a:pt x="102" y="12"/>
                  </a:cubicBezTo>
                  <a:cubicBezTo>
                    <a:pt x="92" y="4"/>
                    <a:pt x="81" y="0"/>
                    <a:pt x="71"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1"/>
            <p:cNvSpPr/>
            <p:nvPr/>
          </p:nvSpPr>
          <p:spPr>
            <a:xfrm>
              <a:off x="613350" y="4302610"/>
              <a:ext cx="80458" cy="93491"/>
            </a:xfrm>
            <a:custGeom>
              <a:avLst/>
              <a:gdLst/>
              <a:ahLst/>
              <a:cxnLst/>
              <a:rect l="l" t="t" r="r" b="b"/>
              <a:pathLst>
                <a:path w="1105" h="1284" extrusionOk="0">
                  <a:moveTo>
                    <a:pt x="1036" y="0"/>
                  </a:moveTo>
                  <a:cubicBezTo>
                    <a:pt x="1028" y="0"/>
                    <a:pt x="1019" y="2"/>
                    <a:pt x="1011" y="7"/>
                  </a:cubicBezTo>
                  <a:cubicBezTo>
                    <a:pt x="797" y="141"/>
                    <a:pt x="634" y="382"/>
                    <a:pt x="477" y="579"/>
                  </a:cubicBezTo>
                  <a:cubicBezTo>
                    <a:pt x="317" y="783"/>
                    <a:pt x="164" y="998"/>
                    <a:pt x="25" y="1215"/>
                  </a:cubicBezTo>
                  <a:cubicBezTo>
                    <a:pt x="1" y="1251"/>
                    <a:pt x="32" y="1284"/>
                    <a:pt x="64" y="1284"/>
                  </a:cubicBezTo>
                  <a:cubicBezTo>
                    <a:pt x="78" y="1284"/>
                    <a:pt x="93" y="1278"/>
                    <a:pt x="103" y="1263"/>
                  </a:cubicBezTo>
                  <a:cubicBezTo>
                    <a:pt x="263" y="1031"/>
                    <a:pt x="433" y="811"/>
                    <a:pt x="617" y="599"/>
                  </a:cubicBezTo>
                  <a:cubicBezTo>
                    <a:pt x="770" y="426"/>
                    <a:pt x="964" y="273"/>
                    <a:pt x="1083" y="79"/>
                  </a:cubicBezTo>
                  <a:cubicBezTo>
                    <a:pt x="1105" y="43"/>
                    <a:pt x="1073" y="0"/>
                    <a:pt x="1036"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1"/>
            <p:cNvSpPr/>
            <p:nvPr/>
          </p:nvSpPr>
          <p:spPr>
            <a:xfrm>
              <a:off x="615389" y="4409281"/>
              <a:ext cx="82861" cy="114388"/>
            </a:xfrm>
            <a:custGeom>
              <a:avLst/>
              <a:gdLst/>
              <a:ahLst/>
              <a:cxnLst/>
              <a:rect l="l" t="t" r="r" b="b"/>
              <a:pathLst>
                <a:path w="1138" h="1571" extrusionOk="0">
                  <a:moveTo>
                    <a:pt x="1084" y="0"/>
                  </a:moveTo>
                  <a:cubicBezTo>
                    <a:pt x="1075" y="0"/>
                    <a:pt x="1066" y="4"/>
                    <a:pt x="1058" y="12"/>
                  </a:cubicBezTo>
                  <a:cubicBezTo>
                    <a:pt x="660" y="482"/>
                    <a:pt x="347" y="1047"/>
                    <a:pt x="3" y="1560"/>
                  </a:cubicBezTo>
                  <a:cubicBezTo>
                    <a:pt x="1" y="1565"/>
                    <a:pt x="5" y="1570"/>
                    <a:pt x="9" y="1570"/>
                  </a:cubicBezTo>
                  <a:cubicBezTo>
                    <a:pt x="11" y="1570"/>
                    <a:pt x="13" y="1569"/>
                    <a:pt x="14" y="1567"/>
                  </a:cubicBezTo>
                  <a:cubicBezTo>
                    <a:pt x="384" y="1074"/>
                    <a:pt x="810" y="591"/>
                    <a:pt x="1119" y="60"/>
                  </a:cubicBezTo>
                  <a:cubicBezTo>
                    <a:pt x="1137" y="32"/>
                    <a:pt x="1111" y="0"/>
                    <a:pt x="1084"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1"/>
            <p:cNvSpPr/>
            <p:nvPr/>
          </p:nvSpPr>
          <p:spPr>
            <a:xfrm>
              <a:off x="540756" y="4716041"/>
              <a:ext cx="244650" cy="10048"/>
            </a:xfrm>
            <a:custGeom>
              <a:avLst/>
              <a:gdLst/>
              <a:ahLst/>
              <a:cxnLst/>
              <a:rect l="l" t="t" r="r" b="b"/>
              <a:pathLst>
                <a:path w="3360" h="138" extrusionOk="0">
                  <a:moveTo>
                    <a:pt x="1414" y="0"/>
                  </a:moveTo>
                  <a:cubicBezTo>
                    <a:pt x="941" y="0"/>
                    <a:pt x="469" y="17"/>
                    <a:pt x="7" y="62"/>
                  </a:cubicBezTo>
                  <a:cubicBezTo>
                    <a:pt x="1" y="62"/>
                    <a:pt x="1" y="76"/>
                    <a:pt x="7" y="76"/>
                  </a:cubicBezTo>
                  <a:cubicBezTo>
                    <a:pt x="473" y="121"/>
                    <a:pt x="947" y="137"/>
                    <a:pt x="1424" y="137"/>
                  </a:cubicBezTo>
                  <a:cubicBezTo>
                    <a:pt x="2067" y="137"/>
                    <a:pt x="2713" y="108"/>
                    <a:pt x="3342" y="83"/>
                  </a:cubicBezTo>
                  <a:cubicBezTo>
                    <a:pt x="3359" y="80"/>
                    <a:pt x="3359" y="56"/>
                    <a:pt x="3342" y="56"/>
                  </a:cubicBezTo>
                  <a:cubicBezTo>
                    <a:pt x="2710" y="31"/>
                    <a:pt x="2060" y="0"/>
                    <a:pt x="1414"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1"/>
            <p:cNvSpPr/>
            <p:nvPr/>
          </p:nvSpPr>
          <p:spPr>
            <a:xfrm>
              <a:off x="1371697" y="3724185"/>
              <a:ext cx="188803" cy="860717"/>
            </a:xfrm>
            <a:custGeom>
              <a:avLst/>
              <a:gdLst/>
              <a:ahLst/>
              <a:cxnLst/>
              <a:rect l="l" t="t" r="r" b="b"/>
              <a:pathLst>
                <a:path w="2593" h="11821" extrusionOk="0">
                  <a:moveTo>
                    <a:pt x="1517" y="1"/>
                  </a:moveTo>
                  <a:cubicBezTo>
                    <a:pt x="1058" y="1"/>
                    <a:pt x="660" y="3015"/>
                    <a:pt x="542" y="3777"/>
                  </a:cubicBezTo>
                  <a:cubicBezTo>
                    <a:pt x="524" y="3889"/>
                    <a:pt x="327" y="3754"/>
                    <a:pt x="286" y="4052"/>
                  </a:cubicBezTo>
                  <a:cubicBezTo>
                    <a:pt x="228" y="4454"/>
                    <a:pt x="470" y="4349"/>
                    <a:pt x="466" y="4448"/>
                  </a:cubicBezTo>
                  <a:lnTo>
                    <a:pt x="27" y="11048"/>
                  </a:lnTo>
                  <a:cubicBezTo>
                    <a:pt x="0" y="11450"/>
                    <a:pt x="300" y="11793"/>
                    <a:pt x="698" y="11820"/>
                  </a:cubicBezTo>
                  <a:lnTo>
                    <a:pt x="749" y="11820"/>
                  </a:lnTo>
                  <a:cubicBezTo>
                    <a:pt x="1126" y="11820"/>
                    <a:pt x="1443" y="11531"/>
                    <a:pt x="1470" y="11147"/>
                  </a:cubicBezTo>
                  <a:lnTo>
                    <a:pt x="2055" y="2590"/>
                  </a:lnTo>
                  <a:cubicBezTo>
                    <a:pt x="2061" y="2545"/>
                    <a:pt x="2066" y="2525"/>
                    <a:pt x="2070" y="2525"/>
                  </a:cubicBezTo>
                  <a:lnTo>
                    <a:pt x="2070" y="2525"/>
                  </a:lnTo>
                  <a:cubicBezTo>
                    <a:pt x="2109" y="2525"/>
                    <a:pt x="2053" y="4839"/>
                    <a:pt x="2362" y="4839"/>
                  </a:cubicBezTo>
                  <a:cubicBezTo>
                    <a:pt x="2593" y="4839"/>
                    <a:pt x="2362" y="1011"/>
                    <a:pt x="2089" y="820"/>
                  </a:cubicBezTo>
                  <a:cubicBezTo>
                    <a:pt x="1820" y="630"/>
                    <a:pt x="1892" y="1"/>
                    <a:pt x="15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1"/>
            <p:cNvSpPr/>
            <p:nvPr/>
          </p:nvSpPr>
          <p:spPr>
            <a:xfrm>
              <a:off x="1262696" y="3902868"/>
              <a:ext cx="92909" cy="651745"/>
            </a:xfrm>
            <a:custGeom>
              <a:avLst/>
              <a:gdLst/>
              <a:ahLst/>
              <a:cxnLst/>
              <a:rect l="l" t="t" r="r" b="b"/>
              <a:pathLst>
                <a:path w="1276" h="8951" extrusionOk="0">
                  <a:moveTo>
                    <a:pt x="473" y="0"/>
                  </a:moveTo>
                  <a:cubicBezTo>
                    <a:pt x="430" y="0"/>
                    <a:pt x="387" y="24"/>
                    <a:pt x="371" y="71"/>
                  </a:cubicBezTo>
                  <a:cubicBezTo>
                    <a:pt x="214" y="493"/>
                    <a:pt x="0" y="731"/>
                    <a:pt x="7" y="948"/>
                  </a:cubicBezTo>
                  <a:lnTo>
                    <a:pt x="344" y="8512"/>
                  </a:lnTo>
                  <a:cubicBezTo>
                    <a:pt x="354" y="8760"/>
                    <a:pt x="558" y="8951"/>
                    <a:pt x="803" y="8951"/>
                  </a:cubicBezTo>
                  <a:lnTo>
                    <a:pt x="824" y="8951"/>
                  </a:lnTo>
                  <a:cubicBezTo>
                    <a:pt x="1079" y="8941"/>
                    <a:pt x="1276" y="8726"/>
                    <a:pt x="1263" y="8471"/>
                  </a:cubicBezTo>
                  <a:lnTo>
                    <a:pt x="929" y="908"/>
                  </a:lnTo>
                  <a:cubicBezTo>
                    <a:pt x="922" y="738"/>
                    <a:pt x="712" y="320"/>
                    <a:pt x="572" y="58"/>
                  </a:cubicBezTo>
                  <a:cubicBezTo>
                    <a:pt x="551" y="19"/>
                    <a:pt x="512" y="0"/>
                    <a:pt x="473" y="0"/>
                  </a:cubicBezTo>
                  <a:close/>
                </a:path>
              </a:pathLst>
            </a:custGeom>
            <a:solidFill>
              <a:srgbClr val="FD92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1"/>
            <p:cNvSpPr/>
            <p:nvPr/>
          </p:nvSpPr>
          <p:spPr>
            <a:xfrm>
              <a:off x="1097483" y="3714501"/>
              <a:ext cx="222442" cy="1096047"/>
            </a:xfrm>
            <a:custGeom>
              <a:avLst/>
              <a:gdLst/>
              <a:ahLst/>
              <a:cxnLst/>
              <a:rect l="l" t="t" r="r" b="b"/>
              <a:pathLst>
                <a:path w="3055" h="15053" extrusionOk="0">
                  <a:moveTo>
                    <a:pt x="596" y="1"/>
                  </a:moveTo>
                  <a:cubicBezTo>
                    <a:pt x="360" y="1"/>
                    <a:pt x="0" y="1409"/>
                    <a:pt x="48" y="1841"/>
                  </a:cubicBezTo>
                  <a:lnTo>
                    <a:pt x="1439" y="14348"/>
                  </a:lnTo>
                  <a:cubicBezTo>
                    <a:pt x="1483" y="14753"/>
                    <a:pt x="1827" y="15053"/>
                    <a:pt x="2221" y="15053"/>
                  </a:cubicBezTo>
                  <a:cubicBezTo>
                    <a:pt x="2252" y="15053"/>
                    <a:pt x="2279" y="15049"/>
                    <a:pt x="2310" y="15046"/>
                  </a:cubicBezTo>
                  <a:cubicBezTo>
                    <a:pt x="2742" y="14998"/>
                    <a:pt x="3055" y="14610"/>
                    <a:pt x="3008" y="14175"/>
                  </a:cubicBezTo>
                  <a:lnTo>
                    <a:pt x="1616" y="1668"/>
                  </a:lnTo>
                  <a:cubicBezTo>
                    <a:pt x="1568" y="1233"/>
                    <a:pt x="830" y="1"/>
                    <a:pt x="596" y="1"/>
                  </a:cubicBezTo>
                  <a:close/>
                </a:path>
              </a:pathLst>
            </a:custGeom>
            <a:solidFill>
              <a:srgbClr val="87D5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1"/>
            <p:cNvSpPr/>
            <p:nvPr/>
          </p:nvSpPr>
          <p:spPr>
            <a:xfrm>
              <a:off x="1097483" y="4314770"/>
              <a:ext cx="446195" cy="642425"/>
            </a:xfrm>
            <a:custGeom>
              <a:avLst/>
              <a:gdLst/>
              <a:ahLst/>
              <a:cxnLst/>
              <a:rect l="l" t="t" r="r" b="b"/>
              <a:pathLst>
                <a:path w="6128" h="8823" extrusionOk="0">
                  <a:moveTo>
                    <a:pt x="68" y="0"/>
                  </a:moveTo>
                  <a:cubicBezTo>
                    <a:pt x="30" y="0"/>
                    <a:pt x="0" y="27"/>
                    <a:pt x="0" y="65"/>
                  </a:cubicBezTo>
                  <a:lnTo>
                    <a:pt x="0" y="8646"/>
                  </a:lnTo>
                  <a:cubicBezTo>
                    <a:pt x="0" y="8744"/>
                    <a:pt x="78" y="8823"/>
                    <a:pt x="177" y="8823"/>
                  </a:cubicBezTo>
                  <a:lnTo>
                    <a:pt x="5954" y="8823"/>
                  </a:lnTo>
                  <a:cubicBezTo>
                    <a:pt x="6049" y="8823"/>
                    <a:pt x="6128" y="8744"/>
                    <a:pt x="6128" y="8646"/>
                  </a:cubicBezTo>
                  <a:lnTo>
                    <a:pt x="6128" y="65"/>
                  </a:lnTo>
                  <a:cubicBezTo>
                    <a:pt x="6128" y="27"/>
                    <a:pt x="6097" y="0"/>
                    <a:pt x="6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1"/>
            <p:cNvSpPr/>
            <p:nvPr/>
          </p:nvSpPr>
          <p:spPr>
            <a:xfrm>
              <a:off x="1066756" y="4259287"/>
              <a:ext cx="508887" cy="173003"/>
            </a:xfrm>
            <a:custGeom>
              <a:avLst/>
              <a:gdLst/>
              <a:ahLst/>
              <a:cxnLst/>
              <a:rect l="l" t="t" r="r" b="b"/>
              <a:pathLst>
                <a:path w="6989" h="2376" extrusionOk="0">
                  <a:moveTo>
                    <a:pt x="65" y="1"/>
                  </a:moveTo>
                  <a:cubicBezTo>
                    <a:pt x="30" y="1"/>
                    <a:pt x="0" y="31"/>
                    <a:pt x="0" y="65"/>
                  </a:cubicBezTo>
                  <a:lnTo>
                    <a:pt x="0" y="2311"/>
                  </a:lnTo>
                  <a:cubicBezTo>
                    <a:pt x="0" y="2345"/>
                    <a:pt x="30" y="2375"/>
                    <a:pt x="65" y="2375"/>
                  </a:cubicBezTo>
                  <a:lnTo>
                    <a:pt x="6924" y="2375"/>
                  </a:lnTo>
                  <a:cubicBezTo>
                    <a:pt x="6961" y="2375"/>
                    <a:pt x="6988" y="2345"/>
                    <a:pt x="6988" y="2311"/>
                  </a:cubicBezTo>
                  <a:lnTo>
                    <a:pt x="6988" y="65"/>
                  </a:lnTo>
                  <a:cubicBezTo>
                    <a:pt x="6988" y="31"/>
                    <a:pt x="6961" y="1"/>
                    <a:pt x="6924" y="1"/>
                  </a:cubicBezTo>
                  <a:close/>
                </a:path>
              </a:pathLst>
            </a:custGeom>
            <a:solidFill>
              <a:srgbClr val="F3D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1"/>
            <p:cNvSpPr/>
            <p:nvPr/>
          </p:nvSpPr>
          <p:spPr>
            <a:xfrm>
              <a:off x="1108187" y="3818332"/>
              <a:ext cx="88030" cy="22062"/>
            </a:xfrm>
            <a:custGeom>
              <a:avLst/>
              <a:gdLst/>
              <a:ahLst/>
              <a:cxnLst/>
              <a:rect l="l" t="t" r="r" b="b"/>
              <a:pathLst>
                <a:path w="1209" h="303" extrusionOk="0">
                  <a:moveTo>
                    <a:pt x="1162" y="1"/>
                  </a:moveTo>
                  <a:cubicBezTo>
                    <a:pt x="1157" y="1"/>
                    <a:pt x="1151" y="3"/>
                    <a:pt x="1146" y="7"/>
                  </a:cubicBezTo>
                  <a:cubicBezTo>
                    <a:pt x="936" y="159"/>
                    <a:pt x="691" y="244"/>
                    <a:pt x="444" y="244"/>
                  </a:cubicBezTo>
                  <a:cubicBezTo>
                    <a:pt x="299" y="244"/>
                    <a:pt x="153" y="215"/>
                    <a:pt x="12" y="154"/>
                  </a:cubicBezTo>
                  <a:cubicBezTo>
                    <a:pt x="11" y="153"/>
                    <a:pt x="10" y="153"/>
                    <a:pt x="10" y="153"/>
                  </a:cubicBezTo>
                  <a:cubicBezTo>
                    <a:pt x="4" y="153"/>
                    <a:pt x="0" y="161"/>
                    <a:pt x="6" y="167"/>
                  </a:cubicBezTo>
                  <a:cubicBezTo>
                    <a:pt x="173" y="256"/>
                    <a:pt x="353" y="302"/>
                    <a:pt x="531" y="302"/>
                  </a:cubicBezTo>
                  <a:cubicBezTo>
                    <a:pt x="764" y="302"/>
                    <a:pt x="994" y="223"/>
                    <a:pt x="1183" y="58"/>
                  </a:cubicBezTo>
                  <a:cubicBezTo>
                    <a:pt x="1208" y="39"/>
                    <a:pt x="1187" y="1"/>
                    <a:pt x="1162"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1"/>
            <p:cNvSpPr/>
            <p:nvPr/>
          </p:nvSpPr>
          <p:spPr>
            <a:xfrm>
              <a:off x="1402205" y="4044270"/>
              <a:ext cx="100845" cy="11577"/>
            </a:xfrm>
            <a:custGeom>
              <a:avLst/>
              <a:gdLst/>
              <a:ahLst/>
              <a:cxnLst/>
              <a:rect l="l" t="t" r="r" b="b"/>
              <a:pathLst>
                <a:path w="1385" h="159" extrusionOk="0">
                  <a:moveTo>
                    <a:pt x="10" y="0"/>
                  </a:moveTo>
                  <a:cubicBezTo>
                    <a:pt x="3" y="0"/>
                    <a:pt x="0" y="14"/>
                    <a:pt x="7" y="14"/>
                  </a:cubicBezTo>
                  <a:cubicBezTo>
                    <a:pt x="405" y="123"/>
                    <a:pt x="776" y="159"/>
                    <a:pt x="1177" y="159"/>
                  </a:cubicBezTo>
                  <a:cubicBezTo>
                    <a:pt x="1229" y="159"/>
                    <a:pt x="1281" y="158"/>
                    <a:pt x="1334" y="157"/>
                  </a:cubicBezTo>
                  <a:cubicBezTo>
                    <a:pt x="1384" y="154"/>
                    <a:pt x="1384" y="79"/>
                    <a:pt x="1334" y="79"/>
                  </a:cubicBezTo>
                  <a:cubicBezTo>
                    <a:pt x="894" y="75"/>
                    <a:pt x="449" y="41"/>
                    <a:pt x="10"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1"/>
            <p:cNvSpPr/>
            <p:nvPr/>
          </p:nvSpPr>
          <p:spPr>
            <a:xfrm>
              <a:off x="1428636" y="3996214"/>
              <a:ext cx="27450" cy="5315"/>
            </a:xfrm>
            <a:custGeom>
              <a:avLst/>
              <a:gdLst/>
              <a:ahLst/>
              <a:cxnLst/>
              <a:rect l="l" t="t" r="r" b="b"/>
              <a:pathLst>
                <a:path w="377" h="73" extrusionOk="0">
                  <a:moveTo>
                    <a:pt x="11" y="0"/>
                  </a:moveTo>
                  <a:cubicBezTo>
                    <a:pt x="5" y="0"/>
                    <a:pt x="0" y="10"/>
                    <a:pt x="8" y="13"/>
                  </a:cubicBezTo>
                  <a:cubicBezTo>
                    <a:pt x="116" y="34"/>
                    <a:pt x="225" y="51"/>
                    <a:pt x="334" y="71"/>
                  </a:cubicBezTo>
                  <a:cubicBezTo>
                    <a:pt x="337" y="72"/>
                    <a:pt x="339" y="72"/>
                    <a:pt x="341" y="72"/>
                  </a:cubicBezTo>
                  <a:cubicBezTo>
                    <a:pt x="373" y="72"/>
                    <a:pt x="376" y="24"/>
                    <a:pt x="341" y="21"/>
                  </a:cubicBezTo>
                  <a:cubicBezTo>
                    <a:pt x="232" y="13"/>
                    <a:pt x="120" y="7"/>
                    <a:pt x="11"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1"/>
            <p:cNvSpPr/>
            <p:nvPr/>
          </p:nvSpPr>
          <p:spPr>
            <a:xfrm>
              <a:off x="1460965" y="4056139"/>
              <a:ext cx="22135" cy="187347"/>
            </a:xfrm>
            <a:custGeom>
              <a:avLst/>
              <a:gdLst/>
              <a:ahLst/>
              <a:cxnLst/>
              <a:rect l="l" t="t" r="r" b="b"/>
              <a:pathLst>
                <a:path w="304" h="2573" extrusionOk="0">
                  <a:moveTo>
                    <a:pt x="282" y="1"/>
                  </a:moveTo>
                  <a:cubicBezTo>
                    <a:pt x="274" y="1"/>
                    <a:pt x="266" y="5"/>
                    <a:pt x="264" y="14"/>
                  </a:cubicBezTo>
                  <a:cubicBezTo>
                    <a:pt x="142" y="848"/>
                    <a:pt x="23" y="1695"/>
                    <a:pt x="2" y="2535"/>
                  </a:cubicBezTo>
                  <a:cubicBezTo>
                    <a:pt x="0" y="2558"/>
                    <a:pt x="23" y="2573"/>
                    <a:pt x="44" y="2573"/>
                  </a:cubicBezTo>
                  <a:cubicBezTo>
                    <a:pt x="60" y="2573"/>
                    <a:pt x="75" y="2565"/>
                    <a:pt x="77" y="2546"/>
                  </a:cubicBezTo>
                  <a:cubicBezTo>
                    <a:pt x="217" y="1715"/>
                    <a:pt x="264" y="858"/>
                    <a:pt x="302" y="21"/>
                  </a:cubicBezTo>
                  <a:cubicBezTo>
                    <a:pt x="304" y="8"/>
                    <a:pt x="293" y="1"/>
                    <a:pt x="282"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1"/>
            <p:cNvSpPr/>
            <p:nvPr/>
          </p:nvSpPr>
          <p:spPr>
            <a:xfrm>
              <a:off x="1296117" y="3957623"/>
              <a:ext cx="13179" cy="301517"/>
            </a:xfrm>
            <a:custGeom>
              <a:avLst/>
              <a:gdLst/>
              <a:ahLst/>
              <a:cxnLst/>
              <a:rect l="l" t="t" r="r" b="b"/>
              <a:pathLst>
                <a:path w="181" h="4141" extrusionOk="0">
                  <a:moveTo>
                    <a:pt x="57" y="0"/>
                  </a:moveTo>
                  <a:cubicBezTo>
                    <a:pt x="51" y="0"/>
                    <a:pt x="44" y="5"/>
                    <a:pt x="44" y="13"/>
                  </a:cubicBezTo>
                  <a:cubicBezTo>
                    <a:pt x="0" y="1380"/>
                    <a:pt x="106" y="2752"/>
                    <a:pt x="137" y="4120"/>
                  </a:cubicBezTo>
                  <a:cubicBezTo>
                    <a:pt x="137" y="4133"/>
                    <a:pt x="147" y="4140"/>
                    <a:pt x="157" y="4140"/>
                  </a:cubicBezTo>
                  <a:cubicBezTo>
                    <a:pt x="167" y="4140"/>
                    <a:pt x="178" y="4133"/>
                    <a:pt x="178" y="4120"/>
                  </a:cubicBezTo>
                  <a:cubicBezTo>
                    <a:pt x="143" y="2752"/>
                    <a:pt x="181" y="1377"/>
                    <a:pt x="72" y="13"/>
                  </a:cubicBezTo>
                  <a:cubicBezTo>
                    <a:pt x="71" y="5"/>
                    <a:pt x="64" y="0"/>
                    <a:pt x="57"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1"/>
            <p:cNvSpPr/>
            <p:nvPr/>
          </p:nvSpPr>
          <p:spPr>
            <a:xfrm>
              <a:off x="1216095" y="4433892"/>
              <a:ext cx="323142" cy="8228"/>
            </a:xfrm>
            <a:custGeom>
              <a:avLst/>
              <a:gdLst/>
              <a:ahLst/>
              <a:cxnLst/>
              <a:rect l="l" t="t" r="r" b="b"/>
              <a:pathLst>
                <a:path w="4438" h="113" extrusionOk="0">
                  <a:moveTo>
                    <a:pt x="1964" y="1"/>
                  </a:moveTo>
                  <a:cubicBezTo>
                    <a:pt x="1315" y="1"/>
                    <a:pt x="666" y="12"/>
                    <a:pt x="17" y="42"/>
                  </a:cubicBezTo>
                  <a:cubicBezTo>
                    <a:pt x="0" y="45"/>
                    <a:pt x="0" y="69"/>
                    <a:pt x="17" y="69"/>
                  </a:cubicBezTo>
                  <a:cubicBezTo>
                    <a:pt x="671" y="101"/>
                    <a:pt x="1325" y="113"/>
                    <a:pt x="1979" y="113"/>
                  </a:cubicBezTo>
                  <a:cubicBezTo>
                    <a:pt x="2748" y="113"/>
                    <a:pt x="3517" y="97"/>
                    <a:pt x="4286" y="79"/>
                  </a:cubicBezTo>
                  <a:lnTo>
                    <a:pt x="4286" y="79"/>
                  </a:lnTo>
                  <a:cubicBezTo>
                    <a:pt x="4289" y="81"/>
                    <a:pt x="4293" y="83"/>
                    <a:pt x="4298" y="83"/>
                  </a:cubicBezTo>
                  <a:cubicBezTo>
                    <a:pt x="4299" y="83"/>
                    <a:pt x="4300" y="83"/>
                    <a:pt x="4301" y="83"/>
                  </a:cubicBezTo>
                  <a:cubicBezTo>
                    <a:pt x="4339" y="79"/>
                    <a:pt x="4376" y="79"/>
                    <a:pt x="4410" y="76"/>
                  </a:cubicBezTo>
                  <a:lnTo>
                    <a:pt x="4410" y="76"/>
                  </a:lnTo>
                  <a:cubicBezTo>
                    <a:pt x="4410" y="76"/>
                    <a:pt x="4410" y="76"/>
                    <a:pt x="4410" y="76"/>
                  </a:cubicBezTo>
                  <a:cubicBezTo>
                    <a:pt x="4437" y="76"/>
                    <a:pt x="4437" y="38"/>
                    <a:pt x="4410" y="35"/>
                  </a:cubicBezTo>
                  <a:cubicBezTo>
                    <a:pt x="4400" y="35"/>
                    <a:pt x="4391" y="35"/>
                    <a:pt x="4381" y="35"/>
                  </a:cubicBezTo>
                  <a:lnTo>
                    <a:pt x="4381" y="35"/>
                  </a:lnTo>
                  <a:cubicBezTo>
                    <a:pt x="4356" y="34"/>
                    <a:pt x="4328" y="32"/>
                    <a:pt x="4301" y="32"/>
                  </a:cubicBezTo>
                  <a:cubicBezTo>
                    <a:pt x="4300" y="32"/>
                    <a:pt x="4299" y="32"/>
                    <a:pt x="4298" y="32"/>
                  </a:cubicBezTo>
                  <a:cubicBezTo>
                    <a:pt x="4296" y="32"/>
                    <a:pt x="4294" y="32"/>
                    <a:pt x="4292" y="33"/>
                  </a:cubicBezTo>
                  <a:lnTo>
                    <a:pt x="4292" y="33"/>
                  </a:lnTo>
                  <a:cubicBezTo>
                    <a:pt x="3517" y="16"/>
                    <a:pt x="2741" y="1"/>
                    <a:pt x="1964"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Google Shape;292;p31">
            <a:extLst>
              <a:ext uri="{FF2B5EF4-FFF2-40B4-BE49-F238E27FC236}">
                <a16:creationId xmlns:a16="http://schemas.microsoft.com/office/drawing/2014/main" id="{E60EA102-CC72-4C7F-9266-CB166CB8CEAB}"/>
              </a:ext>
            </a:extLst>
          </p:cNvPr>
          <p:cNvSpPr txBox="1">
            <a:spLocks/>
          </p:cNvSpPr>
          <p:nvPr/>
        </p:nvSpPr>
        <p:spPr>
          <a:xfrm>
            <a:off x="1861527" y="557717"/>
            <a:ext cx="6194868" cy="55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4"/>
              </a:buClr>
              <a:buSzPts val="1800"/>
              <a:buFont typeface="Lato"/>
              <a:buNone/>
              <a:defRPr sz="1800" b="0" i="0" u="none" strike="noStrike" cap="none">
                <a:solidFill>
                  <a:schemeClr val="accent4"/>
                </a:solidFill>
                <a:latin typeface="Lato"/>
                <a:ea typeface="Lato"/>
                <a:cs typeface="Lato"/>
                <a:sym typeface="Lato"/>
              </a:defRPr>
            </a:lvl1pPr>
            <a:lvl2pPr marL="914400" marR="0" lvl="1" indent="-317500" algn="ctr" rtl="0">
              <a:lnSpc>
                <a:spcPct val="100000"/>
              </a:lnSpc>
              <a:spcBef>
                <a:spcPts val="0"/>
              </a:spcBef>
              <a:spcAft>
                <a:spcPts val="0"/>
              </a:spcAft>
              <a:buClr>
                <a:schemeClr val="accent4"/>
              </a:buClr>
              <a:buSzPts val="2800"/>
              <a:buFont typeface="Lato"/>
              <a:buNone/>
              <a:defRPr sz="2800" b="0" i="0" u="none" strike="noStrike" cap="none">
                <a:solidFill>
                  <a:schemeClr val="accent4"/>
                </a:solidFill>
                <a:latin typeface="Lato"/>
                <a:ea typeface="Lato"/>
                <a:cs typeface="Lato"/>
                <a:sym typeface="Lato"/>
              </a:defRPr>
            </a:lvl2pPr>
            <a:lvl3pPr marL="1371600" marR="0" lvl="2" indent="-317500" algn="ctr" rtl="0">
              <a:lnSpc>
                <a:spcPct val="100000"/>
              </a:lnSpc>
              <a:spcBef>
                <a:spcPts val="0"/>
              </a:spcBef>
              <a:spcAft>
                <a:spcPts val="0"/>
              </a:spcAft>
              <a:buClr>
                <a:schemeClr val="accent4"/>
              </a:buClr>
              <a:buSzPts val="2800"/>
              <a:buFont typeface="Lato"/>
              <a:buNone/>
              <a:defRPr sz="2800" b="0" i="0" u="none" strike="noStrike" cap="none">
                <a:solidFill>
                  <a:schemeClr val="accent4"/>
                </a:solidFill>
                <a:latin typeface="Lato"/>
                <a:ea typeface="Lato"/>
                <a:cs typeface="Lato"/>
                <a:sym typeface="Lato"/>
              </a:defRPr>
            </a:lvl3pPr>
            <a:lvl4pPr marL="1828800" marR="0" lvl="3" indent="-317500" algn="ctr" rtl="0">
              <a:lnSpc>
                <a:spcPct val="100000"/>
              </a:lnSpc>
              <a:spcBef>
                <a:spcPts val="0"/>
              </a:spcBef>
              <a:spcAft>
                <a:spcPts val="0"/>
              </a:spcAft>
              <a:buClr>
                <a:schemeClr val="accent4"/>
              </a:buClr>
              <a:buSzPts val="2800"/>
              <a:buFont typeface="Lato"/>
              <a:buNone/>
              <a:defRPr sz="2800" b="0" i="0" u="none" strike="noStrike" cap="none">
                <a:solidFill>
                  <a:schemeClr val="accent4"/>
                </a:solidFill>
                <a:latin typeface="Lato"/>
                <a:ea typeface="Lato"/>
                <a:cs typeface="Lato"/>
                <a:sym typeface="Lato"/>
              </a:defRPr>
            </a:lvl4pPr>
            <a:lvl5pPr marL="2286000" marR="0" lvl="4" indent="-317500" algn="ctr" rtl="0">
              <a:lnSpc>
                <a:spcPct val="100000"/>
              </a:lnSpc>
              <a:spcBef>
                <a:spcPts val="0"/>
              </a:spcBef>
              <a:spcAft>
                <a:spcPts val="0"/>
              </a:spcAft>
              <a:buClr>
                <a:schemeClr val="accent4"/>
              </a:buClr>
              <a:buSzPts val="2800"/>
              <a:buFont typeface="Lato"/>
              <a:buNone/>
              <a:defRPr sz="2800" b="0" i="0" u="none" strike="noStrike" cap="none">
                <a:solidFill>
                  <a:schemeClr val="accent4"/>
                </a:solidFill>
                <a:latin typeface="Lato"/>
                <a:ea typeface="Lato"/>
                <a:cs typeface="Lato"/>
                <a:sym typeface="Lato"/>
              </a:defRPr>
            </a:lvl5pPr>
            <a:lvl6pPr marL="2743200" marR="0" lvl="5" indent="-317500" algn="ctr" rtl="0">
              <a:lnSpc>
                <a:spcPct val="100000"/>
              </a:lnSpc>
              <a:spcBef>
                <a:spcPts val="0"/>
              </a:spcBef>
              <a:spcAft>
                <a:spcPts val="0"/>
              </a:spcAft>
              <a:buClr>
                <a:schemeClr val="accent4"/>
              </a:buClr>
              <a:buSzPts val="2800"/>
              <a:buFont typeface="Lato"/>
              <a:buNone/>
              <a:defRPr sz="2800" b="0" i="0" u="none" strike="noStrike" cap="none">
                <a:solidFill>
                  <a:schemeClr val="accent4"/>
                </a:solidFill>
                <a:latin typeface="Lato"/>
                <a:ea typeface="Lato"/>
                <a:cs typeface="Lato"/>
                <a:sym typeface="Lato"/>
              </a:defRPr>
            </a:lvl6pPr>
            <a:lvl7pPr marL="3200400" marR="0" lvl="6" indent="-317500" algn="ctr" rtl="0">
              <a:lnSpc>
                <a:spcPct val="100000"/>
              </a:lnSpc>
              <a:spcBef>
                <a:spcPts val="0"/>
              </a:spcBef>
              <a:spcAft>
                <a:spcPts val="0"/>
              </a:spcAft>
              <a:buClr>
                <a:schemeClr val="accent4"/>
              </a:buClr>
              <a:buSzPts val="2800"/>
              <a:buFont typeface="Lato"/>
              <a:buNone/>
              <a:defRPr sz="2800" b="0" i="0" u="none" strike="noStrike" cap="none">
                <a:solidFill>
                  <a:schemeClr val="accent4"/>
                </a:solidFill>
                <a:latin typeface="Lato"/>
                <a:ea typeface="Lato"/>
                <a:cs typeface="Lato"/>
                <a:sym typeface="Lato"/>
              </a:defRPr>
            </a:lvl7pPr>
            <a:lvl8pPr marL="3657600" marR="0" lvl="7" indent="-317500" algn="ctr" rtl="0">
              <a:lnSpc>
                <a:spcPct val="100000"/>
              </a:lnSpc>
              <a:spcBef>
                <a:spcPts val="0"/>
              </a:spcBef>
              <a:spcAft>
                <a:spcPts val="0"/>
              </a:spcAft>
              <a:buClr>
                <a:schemeClr val="accent4"/>
              </a:buClr>
              <a:buSzPts val="2800"/>
              <a:buFont typeface="Lato"/>
              <a:buNone/>
              <a:defRPr sz="2800" b="0" i="0" u="none" strike="noStrike" cap="none">
                <a:solidFill>
                  <a:schemeClr val="accent4"/>
                </a:solidFill>
                <a:latin typeface="Lato"/>
                <a:ea typeface="Lato"/>
                <a:cs typeface="Lato"/>
                <a:sym typeface="Lato"/>
              </a:defRPr>
            </a:lvl8pPr>
            <a:lvl9pPr marL="4114800" marR="0" lvl="8" indent="-317500" algn="ctr" rtl="0">
              <a:lnSpc>
                <a:spcPct val="100000"/>
              </a:lnSpc>
              <a:spcBef>
                <a:spcPts val="0"/>
              </a:spcBef>
              <a:spcAft>
                <a:spcPts val="0"/>
              </a:spcAft>
              <a:buClr>
                <a:schemeClr val="accent4"/>
              </a:buClr>
              <a:buSzPts val="2800"/>
              <a:buFont typeface="Lato"/>
              <a:buNone/>
              <a:defRPr sz="2800" b="0" i="0" u="none" strike="noStrike" cap="none">
                <a:solidFill>
                  <a:schemeClr val="accent4"/>
                </a:solidFill>
                <a:latin typeface="Lato"/>
                <a:ea typeface="Lato"/>
                <a:cs typeface="Lato"/>
                <a:sym typeface="Lato"/>
              </a:defRPr>
            </a:lvl9pPr>
          </a:lstStyle>
          <a:p>
            <a:pPr marL="0" indent="0"/>
            <a:r>
              <a:rPr lang="en-US" dirty="0"/>
              <a:t>P</a:t>
            </a:r>
            <a:r>
              <a:rPr lang="en-ID" dirty="0"/>
              <a:t>ERTEMUAN 7 </a:t>
            </a:r>
          </a:p>
          <a:p>
            <a:pPr marL="0" indent="0"/>
            <a:endParaRPr lang="en-ID" dirty="0"/>
          </a:p>
          <a:p>
            <a:pPr marL="0" indent="0"/>
            <a:r>
              <a:rPr lang="en-ID" sz="1600" dirty="0"/>
              <a:t>REKAYASA PERANGKAT LUNAK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F0E9"/>
        </a:solidFill>
        <a:effectLst/>
      </p:bgPr>
    </p:bg>
    <p:spTree>
      <p:nvGrpSpPr>
        <p:cNvPr id="1" name="Shape 375"/>
        <p:cNvGrpSpPr/>
        <p:nvPr/>
      </p:nvGrpSpPr>
      <p:grpSpPr>
        <a:xfrm>
          <a:off x="0" y="0"/>
          <a:ext cx="0" cy="0"/>
          <a:chOff x="0" y="0"/>
          <a:chExt cx="0" cy="0"/>
        </a:xfrm>
      </p:grpSpPr>
      <p:sp>
        <p:nvSpPr>
          <p:cNvPr id="377" name="Google Shape;377;p32"/>
          <p:cNvSpPr txBox="1">
            <a:spLocks noGrp="1"/>
          </p:cNvSpPr>
          <p:nvPr>
            <p:ph type="body" idx="1"/>
          </p:nvPr>
        </p:nvSpPr>
        <p:spPr>
          <a:xfrm>
            <a:off x="697521" y="228600"/>
            <a:ext cx="7809664" cy="4620985"/>
          </a:xfrm>
          <a:prstGeom prst="rect">
            <a:avLst/>
          </a:prstGeom>
        </p:spPr>
        <p:txBody>
          <a:bodyPr spcFirstLastPara="1" wrap="square" lIns="91425" tIns="91425" rIns="91425" bIns="91425" anchor="t" anchorCtr="0">
            <a:noAutofit/>
          </a:bodyPr>
          <a:lstStyle/>
          <a:p>
            <a:pPr marL="0" indent="0">
              <a:buClr>
                <a:schemeClr val="dk1"/>
              </a:buClr>
              <a:buNone/>
            </a:pPr>
            <a:r>
              <a:rPr lang="en-US" sz="1600" dirty="0">
                <a:solidFill>
                  <a:schemeClr val="tx2"/>
                </a:solidFill>
              </a:rPr>
              <a:t>5. </a:t>
            </a:r>
            <a:r>
              <a:rPr lang="en-US" sz="1600" dirty="0" err="1">
                <a:solidFill>
                  <a:schemeClr val="tx2"/>
                </a:solidFill>
              </a:rPr>
              <a:t>Mengisi</a:t>
            </a:r>
            <a:r>
              <a:rPr lang="en-US" sz="1600" dirty="0">
                <a:solidFill>
                  <a:schemeClr val="tx2"/>
                </a:solidFill>
              </a:rPr>
              <a:t> action entry</a:t>
            </a:r>
          </a:p>
          <a:p>
            <a:pPr marL="0" lvl="0" indent="0">
              <a:buClr>
                <a:schemeClr val="dk1"/>
              </a:buClr>
              <a:buNone/>
            </a:pPr>
            <a:r>
              <a:rPr lang="en-US" sz="1600" dirty="0" err="1"/>
              <a:t>Mengisi</a:t>
            </a:r>
            <a:r>
              <a:rPr lang="en-US" sz="1600" dirty="0"/>
              <a:t> </a:t>
            </a:r>
            <a:r>
              <a:rPr lang="en-US" sz="1600" dirty="0" err="1"/>
              <a:t>tindakan</a:t>
            </a:r>
            <a:r>
              <a:rPr lang="en-US" sz="1600" dirty="0"/>
              <a:t> yang </a:t>
            </a:r>
            <a:r>
              <a:rPr lang="en-US" sz="1600" dirty="0" err="1"/>
              <a:t>akan</a:t>
            </a:r>
            <a:r>
              <a:rPr lang="en-US" sz="1600" dirty="0"/>
              <a:t> </a:t>
            </a:r>
            <a:r>
              <a:rPr lang="en-US" sz="1600" dirty="0" err="1"/>
              <a:t>dilakukan</a:t>
            </a:r>
            <a:r>
              <a:rPr lang="en-US" sz="1600" dirty="0"/>
              <a:t> </a:t>
            </a:r>
            <a:r>
              <a:rPr lang="en-US" sz="1600" dirty="0" err="1"/>
              <a:t>jika</a:t>
            </a:r>
            <a:r>
              <a:rPr lang="en-US" sz="1600" dirty="0"/>
              <a:t> </a:t>
            </a:r>
            <a:r>
              <a:rPr lang="en-US" sz="1600" dirty="0" err="1"/>
              <a:t>kondisi</a:t>
            </a:r>
            <a:r>
              <a:rPr lang="en-US" sz="1600" dirty="0"/>
              <a:t> </a:t>
            </a:r>
            <a:r>
              <a:rPr lang="en-US" sz="1600" dirty="0" err="1"/>
              <a:t>seperti</a:t>
            </a:r>
            <a:r>
              <a:rPr lang="en-US" sz="1600" dirty="0"/>
              <a:t> </a:t>
            </a:r>
            <a:r>
              <a:rPr lang="en-US" sz="1600" dirty="0" err="1"/>
              <a:t>pada</a:t>
            </a:r>
            <a:r>
              <a:rPr lang="en-US" sz="1600" dirty="0"/>
              <a:t> condition entry. Isi </a:t>
            </a:r>
            <a:r>
              <a:rPr lang="en-US" sz="1600" dirty="0" err="1"/>
              <a:t>dengan</a:t>
            </a:r>
            <a:r>
              <a:rPr lang="en-US" sz="1600" dirty="0"/>
              <a:t> </a:t>
            </a:r>
            <a:r>
              <a:rPr lang="en-US" sz="1600" dirty="0" err="1"/>
              <a:t>tanda</a:t>
            </a:r>
            <a:r>
              <a:rPr lang="en-US" sz="1600" dirty="0"/>
              <a:t> </a:t>
            </a:r>
            <a:r>
              <a:rPr lang="en-US" sz="1600" dirty="0" err="1"/>
              <a:t>sembarang</a:t>
            </a:r>
            <a:r>
              <a:rPr lang="en-US" sz="1600" dirty="0"/>
              <a:t>, </a:t>
            </a:r>
            <a:r>
              <a:rPr lang="en-US" sz="1600" dirty="0" err="1"/>
              <a:t>misalnya</a:t>
            </a:r>
            <a:r>
              <a:rPr lang="en-US" sz="1600" dirty="0"/>
              <a:t> (“X”)</a:t>
            </a:r>
          </a:p>
          <a:p>
            <a:pPr marL="0" lvl="0" indent="0">
              <a:buClr>
                <a:schemeClr val="dk1"/>
              </a:buClr>
              <a:buNone/>
            </a:pPr>
            <a:endParaRPr lang="en-US" sz="1600" dirty="0"/>
          </a:p>
          <a:p>
            <a:pPr marL="0" lvl="0" indent="0">
              <a:buClr>
                <a:schemeClr val="dk1"/>
              </a:buClr>
              <a:buNone/>
            </a:pPr>
            <a:r>
              <a:rPr lang="en-US" sz="1600" dirty="0" err="1"/>
              <a:t>Pada</a:t>
            </a:r>
            <a:r>
              <a:rPr lang="en-US" sz="1600" dirty="0"/>
              <a:t> </a:t>
            </a:r>
            <a:r>
              <a:rPr lang="en-US" sz="1600" dirty="0" err="1"/>
              <a:t>kolom</a:t>
            </a:r>
            <a:r>
              <a:rPr lang="en-US" sz="1600" dirty="0"/>
              <a:t> </a:t>
            </a:r>
            <a:r>
              <a:rPr lang="en-US" sz="1600" dirty="0" err="1"/>
              <a:t>pertama</a:t>
            </a:r>
            <a:r>
              <a:rPr lang="en-US" sz="1600" dirty="0"/>
              <a:t>, </a:t>
            </a:r>
            <a:r>
              <a:rPr lang="en-US" sz="1600" dirty="0" err="1"/>
              <a:t>semua</a:t>
            </a:r>
            <a:r>
              <a:rPr lang="en-US" sz="1600" dirty="0"/>
              <a:t> </a:t>
            </a:r>
            <a:r>
              <a:rPr lang="en-US" sz="1600" dirty="0" err="1"/>
              <a:t>kondisi</a:t>
            </a:r>
            <a:r>
              <a:rPr lang="en-US" sz="1600" dirty="0"/>
              <a:t> </a:t>
            </a:r>
            <a:r>
              <a:rPr lang="en-US" sz="1600" dirty="0" err="1"/>
              <a:t>terpenuhi</a:t>
            </a:r>
            <a:r>
              <a:rPr lang="en-US" sz="1600" dirty="0"/>
              <a:t>. </a:t>
            </a:r>
            <a:r>
              <a:rPr lang="en-US" sz="1600" dirty="0" err="1"/>
              <a:t>Maka</a:t>
            </a:r>
            <a:r>
              <a:rPr lang="en-US" sz="1600" dirty="0"/>
              <a:t> </a:t>
            </a:r>
            <a:r>
              <a:rPr lang="en-US" sz="1600" dirty="0" err="1"/>
              <a:t>tindakan</a:t>
            </a:r>
            <a:r>
              <a:rPr lang="en-US" sz="1600" dirty="0"/>
              <a:t> yang </a:t>
            </a:r>
            <a:r>
              <a:rPr lang="en-US" sz="1600" dirty="0" err="1"/>
              <a:t>dilakukan</a:t>
            </a:r>
            <a:r>
              <a:rPr lang="en-US" sz="1600" dirty="0"/>
              <a:t> </a:t>
            </a:r>
            <a:r>
              <a:rPr lang="en-US" sz="1600" dirty="0" err="1"/>
              <a:t>adalah</a:t>
            </a:r>
            <a:r>
              <a:rPr lang="en-US" sz="1600" dirty="0"/>
              <a:t> </a:t>
            </a:r>
            <a:r>
              <a:rPr lang="en-US" sz="1600" dirty="0" err="1"/>
              <a:t>mendapatkan</a:t>
            </a:r>
            <a:r>
              <a:rPr lang="en-US" sz="1600" dirty="0"/>
              <a:t> </a:t>
            </a:r>
            <a:r>
              <a:rPr lang="en-US" sz="1600" dirty="0" err="1"/>
              <a:t>potongan</a:t>
            </a:r>
            <a:r>
              <a:rPr lang="en-US" sz="1600" dirty="0"/>
              <a:t> </a:t>
            </a:r>
            <a:r>
              <a:rPr lang="en-US" sz="1600" dirty="0" err="1"/>
              <a:t>dan</a:t>
            </a:r>
            <a:r>
              <a:rPr lang="en-US" sz="1600" dirty="0"/>
              <a:t> </a:t>
            </a:r>
            <a:r>
              <a:rPr lang="en-US" sz="1600" dirty="0" err="1"/>
              <a:t>kirim</a:t>
            </a:r>
            <a:r>
              <a:rPr lang="en-US" sz="1600" dirty="0"/>
              <a:t> </a:t>
            </a:r>
            <a:r>
              <a:rPr lang="en-US" sz="1600" dirty="0" err="1"/>
              <a:t>semua</a:t>
            </a:r>
            <a:r>
              <a:rPr lang="en-US" sz="1600" dirty="0"/>
              <a:t> yang </a:t>
            </a:r>
            <a:r>
              <a:rPr lang="en-US" sz="1600" dirty="0" err="1"/>
              <a:t>dipesan</a:t>
            </a:r>
            <a:r>
              <a:rPr lang="en-US" sz="1600" dirty="0"/>
              <a:t>.</a:t>
            </a:r>
          </a:p>
          <a:p>
            <a:pPr marL="0" indent="0">
              <a:buClr>
                <a:schemeClr val="dk1"/>
              </a:buClr>
              <a:buNone/>
            </a:pPr>
            <a:endParaRPr lang="en-US" sz="1600" dirty="0">
              <a:solidFill>
                <a:schemeClr val="tx2"/>
              </a:solidFill>
            </a:endParaRPr>
          </a:p>
          <a:p>
            <a:pPr marL="0" indent="0">
              <a:buClr>
                <a:schemeClr val="dk1"/>
              </a:buClr>
              <a:buFontTx/>
              <a:buChar char="-"/>
            </a:pPr>
            <a:endParaRPr lang="en-US" sz="1600" dirty="0">
              <a:solidFill>
                <a:schemeClr val="tx2"/>
              </a:solidFill>
            </a:endParaRPr>
          </a:p>
          <a:p>
            <a:pPr marL="0" lvl="0" indent="0" algn="l" rtl="0">
              <a:spcBef>
                <a:spcPts val="0"/>
              </a:spcBef>
              <a:spcAft>
                <a:spcPts val="0"/>
              </a:spcAft>
              <a:buClr>
                <a:schemeClr val="dk1"/>
              </a:buClr>
              <a:buSzPts val="1100"/>
              <a:buFontTx/>
              <a:buChar char="-"/>
            </a:pPr>
            <a:endParaRPr lang="en-US" sz="1600" dirty="0"/>
          </a:p>
          <a:p>
            <a:pPr marL="579438" lvl="0" indent="-285750" algn="l" rtl="0">
              <a:spcBef>
                <a:spcPts val="0"/>
              </a:spcBef>
              <a:spcAft>
                <a:spcPts val="0"/>
              </a:spcAft>
              <a:buClr>
                <a:schemeClr val="dk1"/>
              </a:buClr>
              <a:buSzPts val="1100"/>
              <a:buFontTx/>
              <a:buChar char="-"/>
            </a:pPr>
            <a:endParaRPr sz="1600" dirty="0"/>
          </a:p>
        </p:txBody>
      </p:sp>
      <p:graphicFrame>
        <p:nvGraphicFramePr>
          <p:cNvPr id="4" name="Table 3"/>
          <p:cNvGraphicFramePr>
            <a:graphicFrameLocks noGrp="1"/>
          </p:cNvGraphicFramePr>
          <p:nvPr>
            <p:extLst>
              <p:ext uri="{D42A27DB-BD31-4B8C-83A1-F6EECF244321}">
                <p14:modId xmlns:p14="http://schemas.microsoft.com/office/powerpoint/2010/main" val="558156753"/>
              </p:ext>
            </p:extLst>
          </p:nvPr>
        </p:nvGraphicFramePr>
        <p:xfrm>
          <a:off x="697521" y="1882140"/>
          <a:ext cx="7685724" cy="2967442"/>
        </p:xfrm>
        <a:graphic>
          <a:graphicData uri="http://schemas.openxmlformats.org/drawingml/2006/table">
            <a:tbl>
              <a:tblPr firstRow="1" bandRow="1">
                <a:tableStyleId>{5C22544A-7EE6-4342-B048-85BDC9FD1C3A}</a:tableStyleId>
              </a:tblPr>
              <a:tblGrid>
                <a:gridCol w="1261910">
                  <a:extLst>
                    <a:ext uri="{9D8B030D-6E8A-4147-A177-3AD203B41FA5}">
                      <a16:colId xmlns:a16="http://schemas.microsoft.com/office/drawing/2014/main" val="20000"/>
                    </a:ext>
                  </a:extLst>
                </a:gridCol>
                <a:gridCol w="4070181">
                  <a:extLst>
                    <a:ext uri="{9D8B030D-6E8A-4147-A177-3AD203B41FA5}">
                      <a16:colId xmlns:a16="http://schemas.microsoft.com/office/drawing/2014/main" val="321362406"/>
                    </a:ext>
                  </a:extLst>
                </a:gridCol>
                <a:gridCol w="351500">
                  <a:extLst>
                    <a:ext uri="{9D8B030D-6E8A-4147-A177-3AD203B41FA5}">
                      <a16:colId xmlns:a16="http://schemas.microsoft.com/office/drawing/2014/main" val="20001"/>
                    </a:ext>
                  </a:extLst>
                </a:gridCol>
                <a:gridCol w="345299">
                  <a:extLst>
                    <a:ext uri="{9D8B030D-6E8A-4147-A177-3AD203B41FA5}">
                      <a16:colId xmlns:a16="http://schemas.microsoft.com/office/drawing/2014/main" val="20002"/>
                    </a:ext>
                  </a:extLst>
                </a:gridCol>
                <a:gridCol w="276139">
                  <a:extLst>
                    <a:ext uri="{9D8B030D-6E8A-4147-A177-3AD203B41FA5}">
                      <a16:colId xmlns:a16="http://schemas.microsoft.com/office/drawing/2014/main" val="20003"/>
                    </a:ext>
                  </a:extLst>
                </a:gridCol>
                <a:gridCol w="276139">
                  <a:extLst>
                    <a:ext uri="{9D8B030D-6E8A-4147-A177-3AD203B41FA5}">
                      <a16:colId xmlns:a16="http://schemas.microsoft.com/office/drawing/2014/main" val="3491823327"/>
                    </a:ext>
                  </a:extLst>
                </a:gridCol>
                <a:gridCol w="276139">
                  <a:extLst>
                    <a:ext uri="{9D8B030D-6E8A-4147-A177-3AD203B41FA5}">
                      <a16:colId xmlns:a16="http://schemas.microsoft.com/office/drawing/2014/main" val="3628267178"/>
                    </a:ext>
                  </a:extLst>
                </a:gridCol>
                <a:gridCol w="276139">
                  <a:extLst>
                    <a:ext uri="{9D8B030D-6E8A-4147-A177-3AD203B41FA5}">
                      <a16:colId xmlns:a16="http://schemas.microsoft.com/office/drawing/2014/main" val="3628312355"/>
                    </a:ext>
                  </a:extLst>
                </a:gridCol>
                <a:gridCol w="276139">
                  <a:extLst>
                    <a:ext uri="{9D8B030D-6E8A-4147-A177-3AD203B41FA5}">
                      <a16:colId xmlns:a16="http://schemas.microsoft.com/office/drawing/2014/main" val="1036550286"/>
                    </a:ext>
                  </a:extLst>
                </a:gridCol>
                <a:gridCol w="276139">
                  <a:extLst>
                    <a:ext uri="{9D8B030D-6E8A-4147-A177-3AD203B41FA5}">
                      <a16:colId xmlns:a16="http://schemas.microsoft.com/office/drawing/2014/main" val="20004"/>
                    </a:ext>
                  </a:extLst>
                </a:gridCol>
              </a:tblGrid>
              <a:tr h="277331">
                <a:tc rowSpan="2" gridSpan="2">
                  <a:txBody>
                    <a:bodyPr/>
                    <a:lstStyle/>
                    <a:p>
                      <a:pPr algn="ctr"/>
                      <a:endParaRPr lang="en-US" sz="1200" dirty="0">
                        <a:solidFill>
                          <a:schemeClr val="bg1">
                            <a:lumMod val="50000"/>
                          </a:schemeClr>
                        </a:solidFill>
                      </a:endParaRPr>
                    </a:p>
                  </a:txBody>
                  <a:tcPr/>
                </a:tc>
                <a:tc rowSpan="2" hMerge="1">
                  <a:txBody>
                    <a:bodyPr/>
                    <a:lstStyle/>
                    <a:p>
                      <a:pPr algn="ctr"/>
                      <a:endParaRPr lang="en-US" dirty="0">
                        <a:solidFill>
                          <a:schemeClr val="bg1">
                            <a:lumMod val="50000"/>
                          </a:schemeClr>
                        </a:solidFill>
                      </a:endParaRPr>
                    </a:p>
                  </a:txBody>
                  <a:tcPr/>
                </a:tc>
                <a:tc gridSpan="8">
                  <a:txBody>
                    <a:bodyPr/>
                    <a:lstStyle/>
                    <a:p>
                      <a:pPr algn="ctr"/>
                      <a:r>
                        <a:rPr lang="en-US" sz="1200" dirty="0">
                          <a:solidFill>
                            <a:schemeClr val="bg1">
                              <a:lumMod val="50000"/>
                            </a:schemeClr>
                          </a:solidFill>
                        </a:rPr>
                        <a:t>RULES</a:t>
                      </a:r>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277331">
                <a:tc gridSpan="2" vMerge="1">
                  <a:txBody>
                    <a:bodyPr/>
                    <a:lstStyle/>
                    <a:p>
                      <a:endParaRPr lang="en-US" dirty="0">
                        <a:solidFill>
                          <a:schemeClr val="bg1">
                            <a:lumMod val="50000"/>
                          </a:schemeClr>
                        </a:solidFill>
                      </a:endParaRPr>
                    </a:p>
                  </a:txBody>
                  <a:tcPr/>
                </a:tc>
                <a:tc hMerge="1" vMerge="1">
                  <a:txBody>
                    <a:bodyPr/>
                    <a:lstStyle/>
                    <a:p>
                      <a:endParaRPr lang="en-US" dirty="0">
                        <a:solidFill>
                          <a:schemeClr val="bg1">
                            <a:lumMod val="50000"/>
                          </a:schemeClr>
                        </a:solidFill>
                      </a:endParaRPr>
                    </a:p>
                  </a:txBody>
                  <a:tcPr/>
                </a:tc>
                <a:tc>
                  <a:txBody>
                    <a:bodyPr/>
                    <a:lstStyle/>
                    <a:p>
                      <a:pPr algn="ctr"/>
                      <a:r>
                        <a:rPr lang="en-US" sz="1200" dirty="0">
                          <a:solidFill>
                            <a:schemeClr val="bg1">
                              <a:lumMod val="50000"/>
                            </a:schemeClr>
                          </a:solidFill>
                        </a:rPr>
                        <a:t>1</a:t>
                      </a:r>
                    </a:p>
                  </a:txBody>
                  <a:tcPr/>
                </a:tc>
                <a:tc>
                  <a:txBody>
                    <a:bodyPr/>
                    <a:lstStyle/>
                    <a:p>
                      <a:pPr algn="ctr"/>
                      <a:r>
                        <a:rPr lang="en-US" sz="1200" dirty="0">
                          <a:solidFill>
                            <a:schemeClr val="bg1">
                              <a:lumMod val="50000"/>
                            </a:schemeClr>
                          </a:solidFill>
                        </a:rPr>
                        <a:t>2</a:t>
                      </a:r>
                    </a:p>
                  </a:txBody>
                  <a:tcPr/>
                </a:tc>
                <a:tc>
                  <a:txBody>
                    <a:bodyPr/>
                    <a:lstStyle/>
                    <a:p>
                      <a:pPr algn="ctr"/>
                      <a:r>
                        <a:rPr lang="en-US" sz="1200" dirty="0">
                          <a:solidFill>
                            <a:schemeClr val="bg1">
                              <a:lumMod val="50000"/>
                            </a:schemeClr>
                          </a:solidFill>
                        </a:rPr>
                        <a:t>3</a:t>
                      </a:r>
                    </a:p>
                  </a:txBody>
                  <a:tcPr/>
                </a:tc>
                <a:tc>
                  <a:txBody>
                    <a:bodyPr/>
                    <a:lstStyle/>
                    <a:p>
                      <a:pPr algn="ctr"/>
                      <a:r>
                        <a:rPr lang="en-US" sz="1200" dirty="0">
                          <a:solidFill>
                            <a:schemeClr val="bg1">
                              <a:lumMod val="50000"/>
                            </a:schemeClr>
                          </a:solidFill>
                        </a:rPr>
                        <a:t>4</a:t>
                      </a:r>
                    </a:p>
                  </a:txBody>
                  <a:tcPr/>
                </a:tc>
                <a:tc>
                  <a:txBody>
                    <a:bodyPr/>
                    <a:lstStyle/>
                    <a:p>
                      <a:pPr algn="ctr"/>
                      <a:r>
                        <a:rPr lang="en-US" sz="1200" dirty="0">
                          <a:solidFill>
                            <a:schemeClr val="bg1">
                              <a:lumMod val="50000"/>
                            </a:schemeClr>
                          </a:solidFill>
                        </a:rPr>
                        <a:t>5</a:t>
                      </a:r>
                    </a:p>
                  </a:txBody>
                  <a:tcPr/>
                </a:tc>
                <a:tc>
                  <a:txBody>
                    <a:bodyPr/>
                    <a:lstStyle/>
                    <a:p>
                      <a:pPr algn="ctr"/>
                      <a:r>
                        <a:rPr lang="en-US" sz="1200" dirty="0">
                          <a:solidFill>
                            <a:schemeClr val="bg1">
                              <a:lumMod val="50000"/>
                            </a:schemeClr>
                          </a:solidFill>
                        </a:rPr>
                        <a:t>6</a:t>
                      </a:r>
                    </a:p>
                  </a:txBody>
                  <a:tcPr/>
                </a:tc>
                <a:tc>
                  <a:txBody>
                    <a:bodyPr/>
                    <a:lstStyle/>
                    <a:p>
                      <a:pPr algn="ctr"/>
                      <a:r>
                        <a:rPr lang="en-US" sz="1200" dirty="0">
                          <a:solidFill>
                            <a:schemeClr val="bg1">
                              <a:lumMod val="50000"/>
                            </a:schemeClr>
                          </a:solidFill>
                        </a:rPr>
                        <a:t>7</a:t>
                      </a:r>
                    </a:p>
                  </a:txBody>
                  <a:tcPr/>
                </a:tc>
                <a:tc>
                  <a:txBody>
                    <a:bodyPr/>
                    <a:lstStyle/>
                    <a:p>
                      <a:pPr algn="ctr"/>
                      <a:r>
                        <a:rPr lang="en-US" sz="1200" dirty="0">
                          <a:solidFill>
                            <a:schemeClr val="bg1">
                              <a:lumMod val="50000"/>
                            </a:schemeClr>
                          </a:solidFill>
                        </a:rPr>
                        <a:t>8</a:t>
                      </a:r>
                    </a:p>
                  </a:txBody>
                  <a:tcPr/>
                </a:tc>
                <a:extLst>
                  <a:ext uri="{0D108BD9-81ED-4DB2-BD59-A6C34878D82A}">
                    <a16:rowId xmlns:a16="http://schemas.microsoft.com/office/drawing/2014/main" val="10001"/>
                  </a:ext>
                </a:extLst>
              </a:tr>
              <a:tr h="471463">
                <a:tc rowSpan="3">
                  <a:txBody>
                    <a:bodyPr/>
                    <a:lstStyle/>
                    <a:p>
                      <a:r>
                        <a:rPr lang="en-US" sz="1200" dirty="0">
                          <a:solidFill>
                            <a:schemeClr val="bg1">
                              <a:lumMod val="50000"/>
                            </a:schemeClr>
                          </a:solidFill>
                        </a:rPr>
                        <a:t>CONDITION</a:t>
                      </a:r>
                      <a:r>
                        <a:rPr lang="en-US" sz="1200" baseline="0" dirty="0">
                          <a:solidFill>
                            <a:schemeClr val="bg1">
                              <a:lumMod val="50000"/>
                            </a:schemeClr>
                          </a:solidFill>
                        </a:rPr>
                        <a:t> STUB</a:t>
                      </a:r>
                      <a:endParaRPr lang="en-US" sz="1200" dirty="0">
                        <a:solidFill>
                          <a:schemeClr val="bg1">
                            <a:lumMod val="50000"/>
                          </a:schemeClr>
                        </a:solidFill>
                      </a:endParaRPr>
                    </a:p>
                  </a:txBody>
                  <a:tcPr>
                    <a:lnB w="38100" cap="flat" cmpd="sng" algn="ctr">
                      <a:solidFill>
                        <a:schemeClr val="tx2"/>
                      </a:solidFill>
                      <a:prstDash val="solid"/>
                      <a:round/>
                      <a:headEnd type="none" w="med" len="med"/>
                      <a:tailEnd type="none" w="med" len="med"/>
                    </a:lnB>
                  </a:tcPr>
                </a:tc>
                <a:tc>
                  <a:txBody>
                    <a:bodyPr/>
                    <a:lstStyle/>
                    <a:p>
                      <a:r>
                        <a:rPr lang="en-US" sz="1200" dirty="0" err="1">
                          <a:solidFill>
                            <a:schemeClr val="bg1">
                              <a:lumMod val="50000"/>
                            </a:schemeClr>
                          </a:solidFill>
                        </a:rPr>
                        <a:t>Apakah</a:t>
                      </a:r>
                      <a:r>
                        <a:rPr lang="en-US" sz="1200" baseline="0" dirty="0">
                          <a:solidFill>
                            <a:schemeClr val="bg1">
                              <a:lumMod val="50000"/>
                            </a:schemeClr>
                          </a:solidFill>
                        </a:rPr>
                        <a:t> </a:t>
                      </a:r>
                      <a:r>
                        <a:rPr lang="en-US" sz="1200" baseline="0" dirty="0" err="1">
                          <a:solidFill>
                            <a:schemeClr val="bg1">
                              <a:lumMod val="50000"/>
                            </a:schemeClr>
                          </a:solidFill>
                        </a:rPr>
                        <a:t>pesanan</a:t>
                      </a:r>
                      <a:r>
                        <a:rPr lang="en-US" sz="1200" baseline="0" dirty="0">
                          <a:solidFill>
                            <a:schemeClr val="bg1">
                              <a:lumMod val="50000"/>
                            </a:schemeClr>
                          </a:solidFill>
                        </a:rPr>
                        <a:t> &gt;= minimum </a:t>
                      </a:r>
                      <a:r>
                        <a:rPr lang="en-US" sz="1200" baseline="0" dirty="0" err="1">
                          <a:solidFill>
                            <a:schemeClr val="bg1">
                              <a:lumMod val="50000"/>
                            </a:schemeClr>
                          </a:solidFill>
                        </a:rPr>
                        <a:t>pembelian</a:t>
                      </a:r>
                      <a:r>
                        <a:rPr lang="en-US" sz="1200" baseline="0" dirty="0">
                          <a:solidFill>
                            <a:schemeClr val="bg1">
                              <a:lumMod val="50000"/>
                            </a:schemeClr>
                          </a:solidFill>
                        </a:rPr>
                        <a:t> </a:t>
                      </a:r>
                      <a:r>
                        <a:rPr lang="en-US" sz="1200" baseline="0" dirty="0" err="1">
                          <a:solidFill>
                            <a:schemeClr val="bg1">
                              <a:lumMod val="50000"/>
                            </a:schemeClr>
                          </a:solidFill>
                        </a:rPr>
                        <a:t>mendapat</a:t>
                      </a:r>
                      <a:r>
                        <a:rPr lang="en-US" sz="1200" baseline="0" dirty="0">
                          <a:solidFill>
                            <a:schemeClr val="bg1">
                              <a:lumMod val="50000"/>
                            </a:schemeClr>
                          </a:solidFill>
                        </a:rPr>
                        <a:t> </a:t>
                      </a:r>
                      <a:r>
                        <a:rPr lang="en-US" sz="1200" baseline="0" dirty="0" err="1">
                          <a:solidFill>
                            <a:schemeClr val="bg1">
                              <a:lumMod val="50000"/>
                            </a:schemeClr>
                          </a:solidFill>
                        </a:rPr>
                        <a:t>potongan</a:t>
                      </a:r>
                      <a:r>
                        <a:rPr lang="en-US" sz="1200" baseline="0" dirty="0">
                          <a:solidFill>
                            <a:schemeClr val="bg1">
                              <a:lumMod val="50000"/>
                            </a:schemeClr>
                          </a:solidFill>
                        </a:rPr>
                        <a:t>?</a:t>
                      </a:r>
                    </a:p>
                  </a:txBody>
                  <a:tcPr/>
                </a:tc>
                <a:tc>
                  <a:txBody>
                    <a:bodyPr/>
                    <a:lstStyle/>
                    <a:p>
                      <a:r>
                        <a:rPr lang="en-US" sz="1200" dirty="0">
                          <a:solidFill>
                            <a:schemeClr val="bg1">
                              <a:lumMod val="75000"/>
                            </a:schemeClr>
                          </a:solidFill>
                        </a:rPr>
                        <a:t>Y</a:t>
                      </a:r>
                    </a:p>
                  </a:txBody>
                  <a:tcPr/>
                </a:tc>
                <a:tc>
                  <a:txBody>
                    <a:bodyPr/>
                    <a:lstStyle/>
                    <a:p>
                      <a:r>
                        <a:rPr lang="en-US" sz="1200" dirty="0">
                          <a:solidFill>
                            <a:schemeClr val="bg1">
                              <a:lumMod val="75000"/>
                            </a:schemeClr>
                          </a:solidFill>
                        </a:rPr>
                        <a:t>Y</a:t>
                      </a:r>
                    </a:p>
                  </a:txBody>
                  <a:tcPr/>
                </a:tc>
                <a:tc>
                  <a:txBody>
                    <a:bodyPr/>
                    <a:lstStyle/>
                    <a:p>
                      <a:r>
                        <a:rPr lang="en-US" sz="1200" dirty="0">
                          <a:solidFill>
                            <a:schemeClr val="bg1">
                              <a:lumMod val="75000"/>
                            </a:schemeClr>
                          </a:solidFill>
                        </a:rPr>
                        <a:t>Y</a:t>
                      </a:r>
                    </a:p>
                  </a:txBody>
                  <a:tcPr/>
                </a:tc>
                <a:tc>
                  <a:txBody>
                    <a:bodyPr/>
                    <a:lstStyle/>
                    <a:p>
                      <a:r>
                        <a:rPr lang="en-US" sz="1200" dirty="0">
                          <a:solidFill>
                            <a:schemeClr val="bg1">
                              <a:lumMod val="75000"/>
                            </a:schemeClr>
                          </a:solidFill>
                        </a:rPr>
                        <a:t>Y</a:t>
                      </a:r>
                    </a:p>
                  </a:txBody>
                  <a:tcPr/>
                </a:tc>
                <a:tc>
                  <a:txBody>
                    <a:bodyPr/>
                    <a:lstStyle/>
                    <a:p>
                      <a:r>
                        <a:rPr lang="en-US" sz="1200" dirty="0">
                          <a:solidFill>
                            <a:schemeClr val="bg1">
                              <a:lumMod val="75000"/>
                            </a:schemeClr>
                          </a:solidFill>
                        </a:rPr>
                        <a:t>T</a:t>
                      </a:r>
                    </a:p>
                  </a:txBody>
                  <a:tcPr/>
                </a:tc>
                <a:tc>
                  <a:txBody>
                    <a:bodyPr/>
                    <a:lstStyle/>
                    <a:p>
                      <a:r>
                        <a:rPr lang="en-US" sz="1200" dirty="0">
                          <a:solidFill>
                            <a:schemeClr val="bg1">
                              <a:lumMod val="75000"/>
                            </a:schemeClr>
                          </a:solidFill>
                        </a:rPr>
                        <a:t>T</a:t>
                      </a:r>
                    </a:p>
                  </a:txBody>
                  <a:tcPr/>
                </a:tc>
                <a:tc>
                  <a:txBody>
                    <a:bodyPr/>
                    <a:lstStyle/>
                    <a:p>
                      <a:r>
                        <a:rPr lang="en-US" sz="1200" dirty="0">
                          <a:solidFill>
                            <a:schemeClr val="bg1">
                              <a:lumMod val="75000"/>
                            </a:schemeClr>
                          </a:solidFill>
                        </a:rPr>
                        <a:t>T</a:t>
                      </a:r>
                    </a:p>
                  </a:txBody>
                  <a:tcPr/>
                </a:tc>
                <a:tc>
                  <a:txBody>
                    <a:bodyPr/>
                    <a:lstStyle/>
                    <a:p>
                      <a:r>
                        <a:rPr lang="en-US" sz="1200" dirty="0">
                          <a:solidFill>
                            <a:schemeClr val="bg1">
                              <a:lumMod val="75000"/>
                            </a:schemeClr>
                          </a:solidFill>
                        </a:rPr>
                        <a:t>T</a:t>
                      </a:r>
                    </a:p>
                  </a:txBody>
                  <a:tcPr/>
                </a:tc>
                <a:extLst>
                  <a:ext uri="{0D108BD9-81ED-4DB2-BD59-A6C34878D82A}">
                    <a16:rowId xmlns:a16="http://schemas.microsoft.com/office/drawing/2014/main" val="10002"/>
                  </a:ext>
                </a:extLst>
              </a:tr>
              <a:tr h="277331">
                <a:tc vMerge="1">
                  <a:txBody>
                    <a:bodyPr/>
                    <a:lstStyle/>
                    <a:p>
                      <a:endParaRPr lang="en-US" dirty="0">
                        <a:solidFill>
                          <a:schemeClr val="bg1">
                            <a:lumMod val="50000"/>
                          </a:schemeClr>
                        </a:solidFill>
                      </a:endParaRPr>
                    </a:p>
                  </a:txBody>
                  <a:tcPr/>
                </a:tc>
                <a:tc>
                  <a:txBody>
                    <a:bodyPr/>
                    <a:lstStyle/>
                    <a:p>
                      <a:r>
                        <a:rPr lang="en-US" sz="1200" baseline="0" dirty="0" err="1">
                          <a:solidFill>
                            <a:schemeClr val="bg1">
                              <a:lumMod val="50000"/>
                            </a:schemeClr>
                          </a:solidFill>
                        </a:rPr>
                        <a:t>Apakah</a:t>
                      </a:r>
                      <a:r>
                        <a:rPr lang="en-US" sz="1200" baseline="0" dirty="0">
                          <a:solidFill>
                            <a:schemeClr val="bg1">
                              <a:lumMod val="50000"/>
                            </a:schemeClr>
                          </a:solidFill>
                        </a:rPr>
                        <a:t> </a:t>
                      </a:r>
                      <a:r>
                        <a:rPr lang="en-US" sz="1200" baseline="0" dirty="0" err="1">
                          <a:solidFill>
                            <a:schemeClr val="bg1">
                              <a:lumMod val="50000"/>
                            </a:schemeClr>
                          </a:solidFill>
                        </a:rPr>
                        <a:t>pemesannya</a:t>
                      </a:r>
                      <a:r>
                        <a:rPr lang="en-US" sz="1200" baseline="0" dirty="0">
                          <a:solidFill>
                            <a:schemeClr val="bg1">
                              <a:lumMod val="50000"/>
                            </a:schemeClr>
                          </a:solidFill>
                        </a:rPr>
                        <a:t> Dealer?</a:t>
                      </a:r>
                    </a:p>
                  </a:txBody>
                  <a:tcPr/>
                </a:tc>
                <a:tc>
                  <a:txBody>
                    <a:bodyPr/>
                    <a:lstStyle/>
                    <a:p>
                      <a:pPr algn="ctr"/>
                      <a:r>
                        <a:rPr lang="en-US" sz="1200" dirty="0">
                          <a:solidFill>
                            <a:schemeClr val="bg1">
                              <a:lumMod val="75000"/>
                            </a:schemeClr>
                          </a:solidFill>
                        </a:rPr>
                        <a:t>Y</a:t>
                      </a:r>
                    </a:p>
                  </a:txBody>
                  <a:tcPr/>
                </a:tc>
                <a:tc>
                  <a:txBody>
                    <a:bodyPr/>
                    <a:lstStyle/>
                    <a:p>
                      <a:pPr algn="ctr"/>
                      <a:r>
                        <a:rPr lang="en-US" sz="1200" dirty="0">
                          <a:solidFill>
                            <a:schemeClr val="bg1">
                              <a:lumMod val="75000"/>
                            </a:schemeClr>
                          </a:solidFill>
                        </a:rPr>
                        <a:t>Y</a:t>
                      </a:r>
                    </a:p>
                  </a:txBody>
                  <a:tcPr/>
                </a:tc>
                <a:tc>
                  <a:txBody>
                    <a:bodyPr/>
                    <a:lstStyle/>
                    <a:p>
                      <a:pPr algn="ctr"/>
                      <a:r>
                        <a:rPr lang="en-US" sz="1200" dirty="0">
                          <a:solidFill>
                            <a:schemeClr val="bg1">
                              <a:lumMod val="75000"/>
                            </a:schemeClr>
                          </a:solidFill>
                        </a:rPr>
                        <a:t>T</a:t>
                      </a:r>
                    </a:p>
                  </a:txBody>
                  <a:tcPr/>
                </a:tc>
                <a:tc>
                  <a:txBody>
                    <a:bodyPr/>
                    <a:lstStyle/>
                    <a:p>
                      <a:pPr algn="ctr"/>
                      <a:r>
                        <a:rPr lang="en-US" sz="1200" dirty="0">
                          <a:solidFill>
                            <a:schemeClr val="bg1">
                              <a:lumMod val="75000"/>
                            </a:schemeClr>
                          </a:solidFill>
                        </a:rPr>
                        <a:t>T</a:t>
                      </a:r>
                    </a:p>
                  </a:txBody>
                  <a:tcPr/>
                </a:tc>
                <a:tc>
                  <a:txBody>
                    <a:bodyPr/>
                    <a:lstStyle/>
                    <a:p>
                      <a:pPr algn="ctr"/>
                      <a:r>
                        <a:rPr lang="en-US" sz="1200" dirty="0">
                          <a:solidFill>
                            <a:schemeClr val="bg1">
                              <a:lumMod val="75000"/>
                            </a:schemeClr>
                          </a:solidFill>
                        </a:rPr>
                        <a:t>Y</a:t>
                      </a:r>
                    </a:p>
                  </a:txBody>
                  <a:tcPr/>
                </a:tc>
                <a:tc>
                  <a:txBody>
                    <a:bodyPr/>
                    <a:lstStyle/>
                    <a:p>
                      <a:pPr algn="ctr"/>
                      <a:r>
                        <a:rPr lang="en-US" sz="1200" dirty="0">
                          <a:solidFill>
                            <a:schemeClr val="bg1">
                              <a:lumMod val="75000"/>
                            </a:schemeClr>
                          </a:solidFill>
                        </a:rPr>
                        <a:t>Y</a:t>
                      </a:r>
                    </a:p>
                  </a:txBody>
                  <a:tcPr/>
                </a:tc>
                <a:tc>
                  <a:txBody>
                    <a:bodyPr/>
                    <a:lstStyle/>
                    <a:p>
                      <a:pPr algn="ctr"/>
                      <a:r>
                        <a:rPr lang="en-US" sz="1200" dirty="0">
                          <a:solidFill>
                            <a:schemeClr val="bg1">
                              <a:lumMod val="75000"/>
                            </a:schemeClr>
                          </a:solidFill>
                        </a:rPr>
                        <a:t>T</a:t>
                      </a:r>
                    </a:p>
                  </a:txBody>
                  <a:tcPr/>
                </a:tc>
                <a:tc>
                  <a:txBody>
                    <a:bodyPr/>
                    <a:lstStyle/>
                    <a:p>
                      <a:pPr algn="ctr"/>
                      <a:r>
                        <a:rPr lang="en-US" sz="1200" dirty="0">
                          <a:solidFill>
                            <a:schemeClr val="bg1">
                              <a:lumMod val="75000"/>
                            </a:schemeClr>
                          </a:solidFill>
                        </a:rPr>
                        <a:t>T</a:t>
                      </a:r>
                    </a:p>
                  </a:txBody>
                  <a:tcPr/>
                </a:tc>
                <a:extLst>
                  <a:ext uri="{0D108BD9-81ED-4DB2-BD59-A6C34878D82A}">
                    <a16:rowId xmlns:a16="http://schemas.microsoft.com/office/drawing/2014/main" val="2482896529"/>
                  </a:ext>
                </a:extLst>
              </a:tr>
              <a:tr h="277331">
                <a:tc vMerge="1">
                  <a:txBody>
                    <a:bodyPr/>
                    <a:lstStyle/>
                    <a:p>
                      <a:endParaRPr lang="en-US" dirty="0">
                        <a:solidFill>
                          <a:schemeClr val="bg1">
                            <a:lumMod val="50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aseline="0" dirty="0" err="1">
                          <a:solidFill>
                            <a:schemeClr val="bg1">
                              <a:lumMod val="50000"/>
                            </a:schemeClr>
                          </a:solidFill>
                        </a:rPr>
                        <a:t>Apakah</a:t>
                      </a:r>
                      <a:r>
                        <a:rPr lang="en-US" sz="1200" baseline="0" dirty="0">
                          <a:solidFill>
                            <a:schemeClr val="bg1">
                              <a:lumMod val="50000"/>
                            </a:schemeClr>
                          </a:solidFill>
                        </a:rPr>
                        <a:t> </a:t>
                      </a:r>
                      <a:r>
                        <a:rPr lang="en-US" sz="1200" baseline="0" dirty="0" err="1">
                          <a:solidFill>
                            <a:schemeClr val="bg1">
                              <a:lumMod val="50000"/>
                            </a:schemeClr>
                          </a:solidFill>
                        </a:rPr>
                        <a:t>persediaan</a:t>
                      </a:r>
                      <a:r>
                        <a:rPr lang="en-US" sz="1200" baseline="0" dirty="0">
                          <a:solidFill>
                            <a:schemeClr val="bg1">
                              <a:lumMod val="50000"/>
                            </a:schemeClr>
                          </a:solidFill>
                        </a:rPr>
                        <a:t> </a:t>
                      </a:r>
                      <a:r>
                        <a:rPr lang="en-US" sz="1200" baseline="0" dirty="0" err="1">
                          <a:solidFill>
                            <a:schemeClr val="bg1">
                              <a:lumMod val="50000"/>
                            </a:schemeClr>
                          </a:solidFill>
                        </a:rPr>
                        <a:t>mencukupi</a:t>
                      </a:r>
                      <a:r>
                        <a:rPr lang="en-US" sz="1200" baseline="0" dirty="0">
                          <a:solidFill>
                            <a:schemeClr val="bg1">
                              <a:lumMod val="50000"/>
                            </a:schemeClr>
                          </a:solidFill>
                        </a:rPr>
                        <a:t>?</a:t>
                      </a:r>
                      <a:endParaRPr lang="en-US" sz="1200" dirty="0">
                        <a:solidFill>
                          <a:schemeClr val="bg1">
                            <a:lumMod val="50000"/>
                          </a:schemeClr>
                        </a:solidFill>
                      </a:endParaRPr>
                    </a:p>
                  </a:txBody>
                  <a:tcPr>
                    <a:lnB w="38100" cap="flat" cmpd="sng" algn="ctr">
                      <a:solidFill>
                        <a:schemeClr val="tx2"/>
                      </a:solidFill>
                      <a:prstDash val="solid"/>
                      <a:round/>
                      <a:headEnd type="none" w="med" len="med"/>
                      <a:tailEnd type="none" w="med" len="med"/>
                    </a:lnB>
                  </a:tcPr>
                </a:tc>
                <a:tc>
                  <a:txBody>
                    <a:bodyPr/>
                    <a:lstStyle/>
                    <a:p>
                      <a:pPr algn="ctr"/>
                      <a:r>
                        <a:rPr lang="en-US" sz="1200" dirty="0">
                          <a:solidFill>
                            <a:schemeClr val="bg1">
                              <a:lumMod val="75000"/>
                            </a:schemeClr>
                          </a:solidFill>
                        </a:rPr>
                        <a:t>Y</a:t>
                      </a:r>
                    </a:p>
                  </a:txBody>
                  <a:tcPr>
                    <a:lnB w="38100" cap="flat" cmpd="sng" algn="ctr">
                      <a:solidFill>
                        <a:schemeClr val="tx2"/>
                      </a:solidFill>
                      <a:prstDash val="solid"/>
                      <a:round/>
                      <a:headEnd type="none" w="med" len="med"/>
                      <a:tailEnd type="none" w="med" len="med"/>
                    </a:lnB>
                  </a:tcPr>
                </a:tc>
                <a:tc>
                  <a:txBody>
                    <a:bodyPr/>
                    <a:lstStyle/>
                    <a:p>
                      <a:pPr algn="ctr"/>
                      <a:r>
                        <a:rPr lang="en-US" sz="1200" dirty="0">
                          <a:solidFill>
                            <a:schemeClr val="bg1">
                              <a:lumMod val="75000"/>
                            </a:schemeClr>
                          </a:solidFill>
                        </a:rPr>
                        <a:t>T</a:t>
                      </a:r>
                    </a:p>
                  </a:txBody>
                  <a:tcPr>
                    <a:lnB w="38100" cap="flat" cmpd="sng" algn="ctr">
                      <a:solidFill>
                        <a:schemeClr val="tx2"/>
                      </a:solidFill>
                      <a:prstDash val="solid"/>
                      <a:round/>
                      <a:headEnd type="none" w="med" len="med"/>
                      <a:tailEnd type="none" w="med" len="med"/>
                    </a:lnB>
                  </a:tcPr>
                </a:tc>
                <a:tc>
                  <a:txBody>
                    <a:bodyPr/>
                    <a:lstStyle/>
                    <a:p>
                      <a:pPr algn="ctr"/>
                      <a:r>
                        <a:rPr lang="en-US" sz="1200" dirty="0">
                          <a:solidFill>
                            <a:schemeClr val="bg1">
                              <a:lumMod val="75000"/>
                            </a:schemeClr>
                          </a:solidFill>
                        </a:rPr>
                        <a:t>Y</a:t>
                      </a:r>
                    </a:p>
                  </a:txBody>
                  <a:tcPr>
                    <a:lnB w="38100" cap="flat" cmpd="sng" algn="ctr">
                      <a:solidFill>
                        <a:schemeClr val="tx2"/>
                      </a:solidFill>
                      <a:prstDash val="solid"/>
                      <a:round/>
                      <a:headEnd type="none" w="med" len="med"/>
                      <a:tailEnd type="none" w="med" len="med"/>
                    </a:lnB>
                  </a:tcPr>
                </a:tc>
                <a:tc>
                  <a:txBody>
                    <a:bodyPr/>
                    <a:lstStyle/>
                    <a:p>
                      <a:pPr algn="ctr"/>
                      <a:r>
                        <a:rPr lang="en-US" sz="1200" dirty="0">
                          <a:solidFill>
                            <a:schemeClr val="bg1">
                              <a:lumMod val="75000"/>
                            </a:schemeClr>
                          </a:solidFill>
                        </a:rPr>
                        <a:t>T</a:t>
                      </a:r>
                    </a:p>
                  </a:txBody>
                  <a:tcPr>
                    <a:lnB w="38100" cap="flat" cmpd="sng" algn="ctr">
                      <a:solidFill>
                        <a:schemeClr val="tx2"/>
                      </a:solidFill>
                      <a:prstDash val="solid"/>
                      <a:round/>
                      <a:headEnd type="none" w="med" len="med"/>
                      <a:tailEnd type="none" w="med" len="med"/>
                    </a:lnB>
                  </a:tcPr>
                </a:tc>
                <a:tc>
                  <a:txBody>
                    <a:bodyPr/>
                    <a:lstStyle/>
                    <a:p>
                      <a:pPr algn="ctr"/>
                      <a:r>
                        <a:rPr lang="en-US" sz="1200" dirty="0">
                          <a:solidFill>
                            <a:schemeClr val="bg1">
                              <a:lumMod val="75000"/>
                            </a:schemeClr>
                          </a:solidFill>
                        </a:rPr>
                        <a:t>Y</a:t>
                      </a:r>
                    </a:p>
                  </a:txBody>
                  <a:tcPr>
                    <a:lnB w="38100" cap="flat" cmpd="sng" algn="ctr">
                      <a:solidFill>
                        <a:schemeClr val="tx2"/>
                      </a:solidFill>
                      <a:prstDash val="solid"/>
                      <a:round/>
                      <a:headEnd type="none" w="med" len="med"/>
                      <a:tailEnd type="none" w="med" len="med"/>
                    </a:lnB>
                  </a:tcPr>
                </a:tc>
                <a:tc>
                  <a:txBody>
                    <a:bodyPr/>
                    <a:lstStyle/>
                    <a:p>
                      <a:pPr algn="ctr"/>
                      <a:r>
                        <a:rPr lang="en-US" sz="1200" dirty="0">
                          <a:solidFill>
                            <a:schemeClr val="bg1">
                              <a:lumMod val="75000"/>
                            </a:schemeClr>
                          </a:solidFill>
                        </a:rPr>
                        <a:t>T</a:t>
                      </a:r>
                    </a:p>
                  </a:txBody>
                  <a:tcPr>
                    <a:lnB w="38100" cap="flat" cmpd="sng" algn="ctr">
                      <a:solidFill>
                        <a:schemeClr val="tx2"/>
                      </a:solidFill>
                      <a:prstDash val="solid"/>
                      <a:round/>
                      <a:headEnd type="none" w="med" len="med"/>
                      <a:tailEnd type="none" w="med" len="med"/>
                    </a:lnB>
                  </a:tcPr>
                </a:tc>
                <a:tc>
                  <a:txBody>
                    <a:bodyPr/>
                    <a:lstStyle/>
                    <a:p>
                      <a:pPr algn="ctr"/>
                      <a:r>
                        <a:rPr lang="en-US" sz="1200" dirty="0">
                          <a:solidFill>
                            <a:schemeClr val="bg1">
                              <a:lumMod val="75000"/>
                            </a:schemeClr>
                          </a:solidFill>
                        </a:rPr>
                        <a:t>Y</a:t>
                      </a:r>
                    </a:p>
                  </a:txBody>
                  <a:tcPr>
                    <a:lnB w="38100" cap="flat" cmpd="sng" algn="ctr">
                      <a:solidFill>
                        <a:schemeClr val="tx2"/>
                      </a:solidFill>
                      <a:prstDash val="solid"/>
                      <a:round/>
                      <a:headEnd type="none" w="med" len="med"/>
                      <a:tailEnd type="none" w="med" len="med"/>
                    </a:lnB>
                  </a:tcPr>
                </a:tc>
                <a:tc>
                  <a:txBody>
                    <a:bodyPr/>
                    <a:lstStyle/>
                    <a:p>
                      <a:pPr algn="ctr"/>
                      <a:r>
                        <a:rPr lang="en-US" sz="1200" dirty="0">
                          <a:solidFill>
                            <a:schemeClr val="bg1">
                              <a:lumMod val="75000"/>
                            </a:schemeClr>
                          </a:solidFill>
                        </a:rPr>
                        <a:t>T</a:t>
                      </a:r>
                    </a:p>
                  </a:txBody>
                  <a:tcPr>
                    <a:lnB w="381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347471423"/>
                  </a:ext>
                </a:extLst>
              </a:tr>
              <a:tr h="277331">
                <a:tc rowSpan="5">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solidFill>
                            <a:schemeClr val="bg1">
                              <a:lumMod val="50000"/>
                            </a:schemeClr>
                          </a:solidFill>
                        </a:rPr>
                        <a:t>ACTION</a:t>
                      </a:r>
                      <a:r>
                        <a:rPr lang="en-US" sz="1200" baseline="0" dirty="0">
                          <a:solidFill>
                            <a:schemeClr val="bg1">
                              <a:lumMod val="50000"/>
                            </a:schemeClr>
                          </a:solidFill>
                        </a:rPr>
                        <a:t> STUB</a:t>
                      </a:r>
                      <a:endParaRPr lang="en-US" sz="1200" dirty="0">
                        <a:solidFill>
                          <a:schemeClr val="bg1">
                            <a:lumMod val="50000"/>
                          </a:schemeClr>
                        </a:solidFill>
                      </a:endParaRPr>
                    </a:p>
                  </a:txBody>
                  <a:tcPr>
                    <a:lnT w="38100" cap="flat" cmpd="sng" algn="ctr">
                      <a:solidFill>
                        <a:schemeClr val="tx2"/>
                      </a:solidFill>
                      <a:prstDash val="solid"/>
                      <a:round/>
                      <a:headEnd type="none" w="med" len="med"/>
                      <a:tailEnd type="none" w="med" len="med"/>
                    </a:lnT>
                  </a:tcPr>
                </a:tc>
                <a:tc>
                  <a:txBody>
                    <a:bodyPr/>
                    <a:lstStyle/>
                    <a:p>
                      <a:r>
                        <a:rPr lang="en-US" sz="1200" dirty="0" err="1">
                          <a:solidFill>
                            <a:schemeClr val="bg1">
                              <a:lumMod val="50000"/>
                            </a:schemeClr>
                          </a:solidFill>
                        </a:rPr>
                        <a:t>Mendapat</a:t>
                      </a:r>
                      <a:r>
                        <a:rPr lang="en-US" sz="1200" dirty="0">
                          <a:solidFill>
                            <a:schemeClr val="bg1">
                              <a:lumMod val="50000"/>
                            </a:schemeClr>
                          </a:solidFill>
                        </a:rPr>
                        <a:t> </a:t>
                      </a:r>
                      <a:r>
                        <a:rPr lang="en-US" sz="1200" dirty="0" err="1">
                          <a:solidFill>
                            <a:schemeClr val="bg1">
                              <a:lumMod val="50000"/>
                            </a:schemeClr>
                          </a:solidFill>
                        </a:rPr>
                        <a:t>potongan</a:t>
                      </a:r>
                      <a:endParaRPr lang="en-US" sz="1200" dirty="0">
                        <a:solidFill>
                          <a:schemeClr val="bg1">
                            <a:lumMod val="50000"/>
                          </a:schemeClr>
                        </a:solidFill>
                      </a:endParaRPr>
                    </a:p>
                  </a:txBody>
                  <a:tcPr>
                    <a:lnT w="38100" cap="flat" cmpd="sng" algn="ctr">
                      <a:solidFill>
                        <a:schemeClr val="tx2"/>
                      </a:solidFill>
                      <a:prstDash val="solid"/>
                      <a:round/>
                      <a:headEnd type="none" w="med" len="med"/>
                      <a:tailEnd type="none" w="med" len="med"/>
                    </a:lnT>
                  </a:tcPr>
                </a:tc>
                <a:tc>
                  <a:txBody>
                    <a:bodyPr/>
                    <a:lstStyle/>
                    <a:p>
                      <a:pPr algn="ctr"/>
                      <a:r>
                        <a:rPr lang="en-US" sz="1200" dirty="0">
                          <a:solidFill>
                            <a:schemeClr val="bg1">
                              <a:lumMod val="75000"/>
                            </a:schemeClr>
                          </a:solidFill>
                        </a:rPr>
                        <a:t>X</a:t>
                      </a:r>
                    </a:p>
                  </a:txBody>
                  <a:tcPr>
                    <a:lnT w="38100" cap="flat" cmpd="sng" algn="ctr">
                      <a:solidFill>
                        <a:schemeClr val="tx2"/>
                      </a:solidFill>
                      <a:prstDash val="solid"/>
                      <a:round/>
                      <a:headEnd type="none" w="med" len="med"/>
                      <a:tailEnd type="none" w="med" len="med"/>
                    </a:lnT>
                  </a:tcPr>
                </a:tc>
                <a:tc>
                  <a:txBody>
                    <a:bodyPr/>
                    <a:lstStyle/>
                    <a:p>
                      <a:pPr algn="ctr"/>
                      <a:r>
                        <a:rPr lang="en-US" sz="1200" dirty="0">
                          <a:solidFill>
                            <a:schemeClr val="bg1">
                              <a:lumMod val="75000"/>
                            </a:schemeClr>
                          </a:solidFill>
                        </a:rPr>
                        <a:t>X</a:t>
                      </a:r>
                    </a:p>
                  </a:txBody>
                  <a:tcPr>
                    <a:lnT w="38100" cap="flat" cmpd="sng" algn="ctr">
                      <a:solidFill>
                        <a:schemeClr val="tx2"/>
                      </a:solidFill>
                      <a:prstDash val="solid"/>
                      <a:round/>
                      <a:headEnd type="none" w="med" len="med"/>
                      <a:tailEnd type="none" w="med" len="med"/>
                    </a:lnT>
                  </a:tcPr>
                </a:tc>
                <a:tc>
                  <a:txBody>
                    <a:bodyPr/>
                    <a:lstStyle/>
                    <a:p>
                      <a:pPr algn="ctr"/>
                      <a:endParaRPr lang="en-US" sz="1200" dirty="0">
                        <a:solidFill>
                          <a:schemeClr val="bg1">
                            <a:lumMod val="75000"/>
                          </a:schemeClr>
                        </a:solidFill>
                      </a:endParaRPr>
                    </a:p>
                  </a:txBody>
                  <a:tcPr>
                    <a:lnT w="38100" cap="flat" cmpd="sng" algn="ctr">
                      <a:solidFill>
                        <a:schemeClr val="tx2"/>
                      </a:solidFill>
                      <a:prstDash val="solid"/>
                      <a:round/>
                      <a:headEnd type="none" w="med" len="med"/>
                      <a:tailEnd type="none" w="med" len="med"/>
                    </a:lnT>
                  </a:tcPr>
                </a:tc>
                <a:tc>
                  <a:txBody>
                    <a:bodyPr/>
                    <a:lstStyle/>
                    <a:p>
                      <a:pPr algn="ctr"/>
                      <a:endParaRPr lang="en-US" sz="1200" dirty="0">
                        <a:solidFill>
                          <a:schemeClr val="bg1">
                            <a:lumMod val="75000"/>
                          </a:schemeClr>
                        </a:solidFill>
                      </a:endParaRPr>
                    </a:p>
                  </a:txBody>
                  <a:tcPr>
                    <a:lnT w="38100" cap="flat" cmpd="sng" algn="ctr">
                      <a:solidFill>
                        <a:schemeClr val="tx2"/>
                      </a:solidFill>
                      <a:prstDash val="solid"/>
                      <a:round/>
                      <a:headEnd type="none" w="med" len="med"/>
                      <a:tailEnd type="none" w="med" len="med"/>
                    </a:lnT>
                  </a:tcPr>
                </a:tc>
                <a:tc>
                  <a:txBody>
                    <a:bodyPr/>
                    <a:lstStyle/>
                    <a:p>
                      <a:pPr algn="ctr"/>
                      <a:endParaRPr lang="en-US" sz="1200" dirty="0">
                        <a:solidFill>
                          <a:schemeClr val="bg1">
                            <a:lumMod val="75000"/>
                          </a:schemeClr>
                        </a:solidFill>
                      </a:endParaRPr>
                    </a:p>
                  </a:txBody>
                  <a:tcPr>
                    <a:lnT w="38100" cap="flat" cmpd="sng" algn="ctr">
                      <a:solidFill>
                        <a:schemeClr val="tx2"/>
                      </a:solidFill>
                      <a:prstDash val="solid"/>
                      <a:round/>
                      <a:headEnd type="none" w="med" len="med"/>
                      <a:tailEnd type="none" w="med" len="med"/>
                    </a:lnT>
                  </a:tcPr>
                </a:tc>
                <a:tc>
                  <a:txBody>
                    <a:bodyPr/>
                    <a:lstStyle/>
                    <a:p>
                      <a:pPr algn="ctr"/>
                      <a:endParaRPr lang="en-US" sz="1200" dirty="0">
                        <a:solidFill>
                          <a:schemeClr val="bg1">
                            <a:lumMod val="75000"/>
                          </a:schemeClr>
                        </a:solidFill>
                      </a:endParaRPr>
                    </a:p>
                  </a:txBody>
                  <a:tcPr>
                    <a:lnT w="38100" cap="flat" cmpd="sng" algn="ctr">
                      <a:solidFill>
                        <a:schemeClr val="tx2"/>
                      </a:solidFill>
                      <a:prstDash val="solid"/>
                      <a:round/>
                      <a:headEnd type="none" w="med" len="med"/>
                      <a:tailEnd type="none" w="med" len="med"/>
                    </a:lnT>
                  </a:tcPr>
                </a:tc>
                <a:tc>
                  <a:txBody>
                    <a:bodyPr/>
                    <a:lstStyle/>
                    <a:p>
                      <a:pPr algn="ctr"/>
                      <a:endParaRPr lang="en-US" sz="1200" dirty="0">
                        <a:solidFill>
                          <a:schemeClr val="bg1">
                            <a:lumMod val="75000"/>
                          </a:schemeClr>
                        </a:solidFill>
                      </a:endParaRPr>
                    </a:p>
                  </a:txBody>
                  <a:tcPr>
                    <a:lnT w="38100" cap="flat" cmpd="sng" algn="ctr">
                      <a:solidFill>
                        <a:schemeClr val="tx2"/>
                      </a:solidFill>
                      <a:prstDash val="solid"/>
                      <a:round/>
                      <a:headEnd type="none" w="med" len="med"/>
                      <a:tailEnd type="none" w="med" len="med"/>
                    </a:lnT>
                  </a:tcPr>
                </a:tc>
                <a:tc>
                  <a:txBody>
                    <a:bodyPr/>
                    <a:lstStyle/>
                    <a:p>
                      <a:pPr algn="ctr"/>
                      <a:endParaRPr lang="en-US" sz="1200" dirty="0">
                        <a:solidFill>
                          <a:schemeClr val="bg1">
                            <a:lumMod val="75000"/>
                          </a:schemeClr>
                        </a:solidFill>
                      </a:endParaRPr>
                    </a:p>
                  </a:txBody>
                  <a:tcPr>
                    <a:lnT w="3810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2569209666"/>
                  </a:ext>
                </a:extLst>
              </a:tr>
              <a:tr h="277331">
                <a:tc vMerge="1">
                  <a:txBody>
                    <a:bodyPr/>
                    <a:lstStyle/>
                    <a:p>
                      <a:endParaRPr lang="en-US" dirty="0">
                        <a:solidFill>
                          <a:schemeClr val="bg1">
                            <a:lumMod val="50000"/>
                          </a:schemeClr>
                        </a:solidFill>
                      </a:endParaRPr>
                    </a:p>
                  </a:txBody>
                  <a:tcPr/>
                </a:tc>
                <a:tc>
                  <a:txBody>
                    <a:bodyPr/>
                    <a:lstStyle/>
                    <a:p>
                      <a:r>
                        <a:rPr lang="en-US" sz="1200" dirty="0" err="1">
                          <a:solidFill>
                            <a:schemeClr val="bg1">
                              <a:lumMod val="50000"/>
                            </a:schemeClr>
                          </a:solidFill>
                        </a:rPr>
                        <a:t>Tidak</a:t>
                      </a:r>
                      <a:r>
                        <a:rPr lang="en-US" sz="1200" dirty="0">
                          <a:solidFill>
                            <a:schemeClr val="bg1">
                              <a:lumMod val="50000"/>
                            </a:schemeClr>
                          </a:solidFill>
                        </a:rPr>
                        <a:t> </a:t>
                      </a:r>
                      <a:r>
                        <a:rPr lang="en-US" sz="1200" dirty="0" err="1">
                          <a:solidFill>
                            <a:schemeClr val="bg1">
                              <a:lumMod val="50000"/>
                            </a:schemeClr>
                          </a:solidFill>
                        </a:rPr>
                        <a:t>mendapat</a:t>
                      </a:r>
                      <a:r>
                        <a:rPr lang="en-US" sz="1200" dirty="0">
                          <a:solidFill>
                            <a:schemeClr val="bg1">
                              <a:lumMod val="50000"/>
                            </a:schemeClr>
                          </a:solidFill>
                        </a:rPr>
                        <a:t> </a:t>
                      </a:r>
                      <a:r>
                        <a:rPr lang="en-US" sz="1200" dirty="0" err="1">
                          <a:solidFill>
                            <a:schemeClr val="bg1">
                              <a:lumMod val="50000"/>
                            </a:schemeClr>
                          </a:solidFill>
                        </a:rPr>
                        <a:t>potongan</a:t>
                      </a:r>
                      <a:endParaRPr lang="en-US" sz="1200" dirty="0">
                        <a:solidFill>
                          <a:schemeClr val="bg1">
                            <a:lumMod val="50000"/>
                          </a:schemeClr>
                        </a:solidFill>
                      </a:endParaRPr>
                    </a:p>
                  </a:txBody>
                  <a:tcPr/>
                </a:tc>
                <a:tc>
                  <a:txBody>
                    <a:bodyPr/>
                    <a:lstStyle/>
                    <a:p>
                      <a:pPr algn="ctr"/>
                      <a:endParaRPr lang="en-US" sz="1200" dirty="0">
                        <a:solidFill>
                          <a:schemeClr val="bg1">
                            <a:lumMod val="75000"/>
                          </a:schemeClr>
                        </a:solidFill>
                      </a:endParaRPr>
                    </a:p>
                  </a:txBody>
                  <a:tcPr/>
                </a:tc>
                <a:tc>
                  <a:txBody>
                    <a:bodyPr/>
                    <a:lstStyle/>
                    <a:p>
                      <a:pPr algn="ctr"/>
                      <a:endParaRPr lang="en-US" sz="1200" dirty="0">
                        <a:solidFill>
                          <a:schemeClr val="bg1">
                            <a:lumMod val="75000"/>
                          </a:schemeClr>
                        </a:solidFill>
                      </a:endParaRPr>
                    </a:p>
                  </a:txBody>
                  <a:tcPr/>
                </a:tc>
                <a:tc>
                  <a:txBody>
                    <a:bodyPr/>
                    <a:lstStyle/>
                    <a:p>
                      <a:pPr algn="ctr"/>
                      <a:r>
                        <a:rPr lang="en-US" sz="1200" dirty="0">
                          <a:solidFill>
                            <a:schemeClr val="bg1">
                              <a:lumMod val="75000"/>
                            </a:schemeClr>
                          </a:solidFill>
                        </a:rPr>
                        <a:t>X</a:t>
                      </a:r>
                    </a:p>
                  </a:txBody>
                  <a:tcPr/>
                </a:tc>
                <a:tc>
                  <a:txBody>
                    <a:bodyPr/>
                    <a:lstStyle/>
                    <a:p>
                      <a:pPr algn="ctr"/>
                      <a:r>
                        <a:rPr lang="en-US" sz="1200" dirty="0">
                          <a:solidFill>
                            <a:schemeClr val="bg1">
                              <a:lumMod val="75000"/>
                            </a:schemeClr>
                          </a:solidFill>
                        </a:rPr>
                        <a:t>X</a:t>
                      </a:r>
                    </a:p>
                  </a:txBody>
                  <a:tcPr/>
                </a:tc>
                <a:tc>
                  <a:txBody>
                    <a:bodyPr/>
                    <a:lstStyle/>
                    <a:p>
                      <a:pPr algn="ctr"/>
                      <a:r>
                        <a:rPr lang="en-US" sz="1200" dirty="0">
                          <a:solidFill>
                            <a:schemeClr val="bg1">
                              <a:lumMod val="75000"/>
                            </a:schemeClr>
                          </a:solidFill>
                        </a:rPr>
                        <a:t>X</a:t>
                      </a:r>
                    </a:p>
                  </a:txBody>
                  <a:tcPr/>
                </a:tc>
                <a:tc>
                  <a:txBody>
                    <a:bodyPr/>
                    <a:lstStyle/>
                    <a:p>
                      <a:pPr algn="ctr"/>
                      <a:r>
                        <a:rPr lang="en-US" sz="1200" dirty="0">
                          <a:solidFill>
                            <a:schemeClr val="bg1">
                              <a:lumMod val="75000"/>
                            </a:schemeClr>
                          </a:solidFill>
                        </a:rPr>
                        <a:t>X</a:t>
                      </a:r>
                    </a:p>
                  </a:txBody>
                  <a:tcPr/>
                </a:tc>
                <a:tc>
                  <a:txBody>
                    <a:bodyPr/>
                    <a:lstStyle/>
                    <a:p>
                      <a:pPr algn="ctr"/>
                      <a:r>
                        <a:rPr lang="en-US" sz="1200" dirty="0">
                          <a:solidFill>
                            <a:schemeClr val="bg1">
                              <a:lumMod val="75000"/>
                            </a:schemeClr>
                          </a:solidFill>
                        </a:rPr>
                        <a:t>X</a:t>
                      </a:r>
                    </a:p>
                  </a:txBody>
                  <a:tcPr/>
                </a:tc>
                <a:tc>
                  <a:txBody>
                    <a:bodyPr/>
                    <a:lstStyle/>
                    <a:p>
                      <a:pPr algn="ctr"/>
                      <a:r>
                        <a:rPr lang="en-US" sz="1200" dirty="0">
                          <a:solidFill>
                            <a:schemeClr val="bg1">
                              <a:lumMod val="75000"/>
                            </a:schemeClr>
                          </a:solidFill>
                        </a:rPr>
                        <a:t>X</a:t>
                      </a:r>
                    </a:p>
                  </a:txBody>
                  <a:tcPr/>
                </a:tc>
                <a:extLst>
                  <a:ext uri="{0D108BD9-81ED-4DB2-BD59-A6C34878D82A}">
                    <a16:rowId xmlns:a16="http://schemas.microsoft.com/office/drawing/2014/main" val="3967824899"/>
                  </a:ext>
                </a:extLst>
              </a:tr>
              <a:tr h="277331">
                <a:tc vMerge="1">
                  <a:txBody>
                    <a:bodyPr/>
                    <a:lstStyle/>
                    <a:p>
                      <a:endParaRPr lang="en-US"/>
                    </a:p>
                  </a:txBody>
                  <a:tcPr/>
                </a:tc>
                <a:tc>
                  <a:txBody>
                    <a:bodyPr/>
                    <a:lstStyle/>
                    <a:p>
                      <a:r>
                        <a:rPr lang="en-US" sz="1200" dirty="0" err="1">
                          <a:solidFill>
                            <a:schemeClr val="bg1">
                              <a:lumMod val="50000"/>
                            </a:schemeClr>
                          </a:solidFill>
                        </a:rPr>
                        <a:t>Kirim</a:t>
                      </a:r>
                      <a:r>
                        <a:rPr lang="en-US" sz="1200" dirty="0">
                          <a:solidFill>
                            <a:schemeClr val="bg1">
                              <a:lumMod val="50000"/>
                            </a:schemeClr>
                          </a:solidFill>
                        </a:rPr>
                        <a:t> </a:t>
                      </a:r>
                      <a:r>
                        <a:rPr lang="en-US" sz="1200" dirty="0" err="1">
                          <a:solidFill>
                            <a:schemeClr val="bg1">
                              <a:lumMod val="50000"/>
                            </a:schemeClr>
                          </a:solidFill>
                        </a:rPr>
                        <a:t>semua</a:t>
                      </a:r>
                      <a:r>
                        <a:rPr lang="en-US" sz="1200" dirty="0">
                          <a:solidFill>
                            <a:schemeClr val="bg1">
                              <a:lumMod val="50000"/>
                            </a:schemeClr>
                          </a:solidFill>
                        </a:rPr>
                        <a:t> yang</a:t>
                      </a:r>
                      <a:r>
                        <a:rPr lang="en-US" sz="1200" baseline="0" dirty="0">
                          <a:solidFill>
                            <a:schemeClr val="bg1">
                              <a:lumMod val="50000"/>
                            </a:schemeClr>
                          </a:solidFill>
                        </a:rPr>
                        <a:t> </a:t>
                      </a:r>
                      <a:r>
                        <a:rPr lang="en-US" sz="1200" baseline="0" dirty="0" err="1">
                          <a:solidFill>
                            <a:schemeClr val="bg1">
                              <a:lumMod val="50000"/>
                            </a:schemeClr>
                          </a:solidFill>
                        </a:rPr>
                        <a:t>dipesan</a:t>
                      </a:r>
                      <a:endParaRPr lang="en-US" sz="1200" dirty="0">
                        <a:solidFill>
                          <a:schemeClr val="bg1">
                            <a:lumMod val="50000"/>
                          </a:schemeClr>
                        </a:solidFill>
                      </a:endParaRPr>
                    </a:p>
                  </a:txBody>
                  <a:tcPr/>
                </a:tc>
                <a:tc>
                  <a:txBody>
                    <a:bodyPr/>
                    <a:lstStyle/>
                    <a:p>
                      <a:pPr algn="ctr"/>
                      <a:r>
                        <a:rPr lang="en-US" sz="1200" dirty="0">
                          <a:solidFill>
                            <a:schemeClr val="bg1">
                              <a:lumMod val="75000"/>
                            </a:schemeClr>
                          </a:solidFill>
                        </a:rPr>
                        <a:t>X</a:t>
                      </a:r>
                    </a:p>
                  </a:txBody>
                  <a:tcPr/>
                </a:tc>
                <a:tc>
                  <a:txBody>
                    <a:bodyPr/>
                    <a:lstStyle/>
                    <a:p>
                      <a:pPr algn="ctr"/>
                      <a:endParaRPr lang="en-US" sz="1200" dirty="0">
                        <a:solidFill>
                          <a:schemeClr val="bg1">
                            <a:lumMod val="75000"/>
                          </a:schemeClr>
                        </a:solidFill>
                      </a:endParaRPr>
                    </a:p>
                  </a:txBody>
                  <a:tcPr/>
                </a:tc>
                <a:tc>
                  <a:txBody>
                    <a:bodyPr/>
                    <a:lstStyle/>
                    <a:p>
                      <a:pPr algn="ctr"/>
                      <a:r>
                        <a:rPr lang="en-US" sz="1200" dirty="0">
                          <a:solidFill>
                            <a:schemeClr val="bg1">
                              <a:lumMod val="75000"/>
                            </a:schemeClr>
                          </a:solidFill>
                        </a:rPr>
                        <a:t>X</a:t>
                      </a:r>
                    </a:p>
                  </a:txBody>
                  <a:tcPr/>
                </a:tc>
                <a:tc>
                  <a:txBody>
                    <a:bodyPr/>
                    <a:lstStyle/>
                    <a:p>
                      <a:pPr algn="ctr"/>
                      <a:endParaRPr lang="en-US" sz="1200" dirty="0">
                        <a:solidFill>
                          <a:schemeClr val="bg1">
                            <a:lumMod val="75000"/>
                          </a:schemeClr>
                        </a:solidFill>
                      </a:endParaRPr>
                    </a:p>
                  </a:txBody>
                  <a:tcPr/>
                </a:tc>
                <a:tc>
                  <a:txBody>
                    <a:bodyPr/>
                    <a:lstStyle/>
                    <a:p>
                      <a:pPr algn="ctr"/>
                      <a:r>
                        <a:rPr lang="en-US" sz="1200" dirty="0">
                          <a:solidFill>
                            <a:schemeClr val="bg1">
                              <a:lumMod val="75000"/>
                            </a:schemeClr>
                          </a:solidFill>
                        </a:rPr>
                        <a:t>X</a:t>
                      </a:r>
                    </a:p>
                  </a:txBody>
                  <a:tcPr/>
                </a:tc>
                <a:tc>
                  <a:txBody>
                    <a:bodyPr/>
                    <a:lstStyle/>
                    <a:p>
                      <a:pPr algn="ctr"/>
                      <a:endParaRPr lang="en-US" sz="1200" dirty="0">
                        <a:solidFill>
                          <a:schemeClr val="bg1">
                            <a:lumMod val="75000"/>
                          </a:schemeClr>
                        </a:solidFill>
                      </a:endParaRPr>
                    </a:p>
                  </a:txBody>
                  <a:tcPr/>
                </a:tc>
                <a:tc>
                  <a:txBody>
                    <a:bodyPr/>
                    <a:lstStyle/>
                    <a:p>
                      <a:pPr algn="ctr"/>
                      <a:r>
                        <a:rPr lang="en-US" sz="1200" dirty="0">
                          <a:solidFill>
                            <a:schemeClr val="bg1">
                              <a:lumMod val="75000"/>
                            </a:schemeClr>
                          </a:solidFill>
                        </a:rPr>
                        <a:t>X</a:t>
                      </a:r>
                    </a:p>
                  </a:txBody>
                  <a:tcPr/>
                </a:tc>
                <a:tc>
                  <a:txBody>
                    <a:bodyPr/>
                    <a:lstStyle/>
                    <a:p>
                      <a:pPr algn="ctr"/>
                      <a:endParaRPr lang="en-US" sz="1200" dirty="0">
                        <a:solidFill>
                          <a:schemeClr val="bg1">
                            <a:lumMod val="75000"/>
                          </a:schemeClr>
                        </a:solidFill>
                      </a:endParaRPr>
                    </a:p>
                  </a:txBody>
                  <a:tcPr/>
                </a:tc>
                <a:extLst>
                  <a:ext uri="{0D108BD9-81ED-4DB2-BD59-A6C34878D82A}">
                    <a16:rowId xmlns:a16="http://schemas.microsoft.com/office/drawing/2014/main" val="571955619"/>
                  </a:ext>
                </a:extLst>
              </a:tr>
              <a:tr h="277331">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err="1">
                          <a:solidFill>
                            <a:schemeClr val="bg1">
                              <a:lumMod val="50000"/>
                            </a:schemeClr>
                          </a:solidFill>
                        </a:rPr>
                        <a:t>Kirim</a:t>
                      </a:r>
                      <a:r>
                        <a:rPr lang="en-US" sz="1200" dirty="0">
                          <a:solidFill>
                            <a:schemeClr val="bg1">
                              <a:lumMod val="50000"/>
                            </a:schemeClr>
                          </a:solidFill>
                        </a:rPr>
                        <a:t> yang </a:t>
                      </a:r>
                      <a:r>
                        <a:rPr lang="en-US" sz="1200" dirty="0" err="1">
                          <a:solidFill>
                            <a:schemeClr val="bg1">
                              <a:lumMod val="50000"/>
                            </a:schemeClr>
                          </a:solidFill>
                        </a:rPr>
                        <a:t>ada</a:t>
                      </a:r>
                      <a:r>
                        <a:rPr lang="en-US" sz="1200" dirty="0">
                          <a:solidFill>
                            <a:schemeClr val="bg1">
                              <a:lumMod val="50000"/>
                            </a:schemeClr>
                          </a:solidFill>
                        </a:rPr>
                        <a:t> </a:t>
                      </a:r>
                      <a:r>
                        <a:rPr lang="en-US" sz="1200" dirty="0" err="1">
                          <a:solidFill>
                            <a:schemeClr val="bg1">
                              <a:lumMod val="50000"/>
                            </a:schemeClr>
                          </a:solidFill>
                        </a:rPr>
                        <a:t>saja</a:t>
                      </a:r>
                      <a:endParaRPr lang="en-US" sz="1200" dirty="0">
                        <a:solidFill>
                          <a:schemeClr val="bg1">
                            <a:lumMod val="50000"/>
                          </a:schemeClr>
                        </a:solidFill>
                      </a:endParaRPr>
                    </a:p>
                  </a:txBody>
                  <a:tcPr/>
                </a:tc>
                <a:tc>
                  <a:txBody>
                    <a:bodyPr/>
                    <a:lstStyle/>
                    <a:p>
                      <a:pPr algn="ctr"/>
                      <a:endParaRPr lang="en-US" sz="1200" dirty="0">
                        <a:solidFill>
                          <a:schemeClr val="bg1">
                            <a:lumMod val="75000"/>
                          </a:schemeClr>
                        </a:solidFill>
                      </a:endParaRPr>
                    </a:p>
                  </a:txBody>
                  <a:tcPr/>
                </a:tc>
                <a:tc>
                  <a:txBody>
                    <a:bodyPr/>
                    <a:lstStyle/>
                    <a:p>
                      <a:pPr algn="ctr"/>
                      <a:r>
                        <a:rPr lang="en-US" sz="1200" dirty="0">
                          <a:solidFill>
                            <a:schemeClr val="bg1">
                              <a:lumMod val="75000"/>
                            </a:schemeClr>
                          </a:solidFill>
                        </a:rPr>
                        <a:t>X</a:t>
                      </a:r>
                    </a:p>
                  </a:txBody>
                  <a:tcPr/>
                </a:tc>
                <a:tc>
                  <a:txBody>
                    <a:bodyPr/>
                    <a:lstStyle/>
                    <a:p>
                      <a:pPr algn="ctr"/>
                      <a:endParaRPr lang="en-US" sz="1200" dirty="0">
                        <a:solidFill>
                          <a:schemeClr val="bg1">
                            <a:lumMod val="75000"/>
                          </a:schemeClr>
                        </a:solidFill>
                      </a:endParaRPr>
                    </a:p>
                  </a:txBody>
                  <a:tcPr/>
                </a:tc>
                <a:tc>
                  <a:txBody>
                    <a:bodyPr/>
                    <a:lstStyle/>
                    <a:p>
                      <a:pPr algn="ctr"/>
                      <a:r>
                        <a:rPr lang="en-US" sz="1200" dirty="0">
                          <a:solidFill>
                            <a:schemeClr val="bg1">
                              <a:lumMod val="75000"/>
                            </a:schemeClr>
                          </a:solidFill>
                        </a:rPr>
                        <a:t>X</a:t>
                      </a:r>
                    </a:p>
                  </a:txBody>
                  <a:tcPr/>
                </a:tc>
                <a:tc>
                  <a:txBody>
                    <a:bodyPr/>
                    <a:lstStyle/>
                    <a:p>
                      <a:pPr algn="ctr"/>
                      <a:endParaRPr lang="en-US" sz="1200" dirty="0">
                        <a:solidFill>
                          <a:schemeClr val="bg1">
                            <a:lumMod val="75000"/>
                          </a:schemeClr>
                        </a:solidFill>
                      </a:endParaRPr>
                    </a:p>
                  </a:txBody>
                  <a:tcPr/>
                </a:tc>
                <a:tc>
                  <a:txBody>
                    <a:bodyPr/>
                    <a:lstStyle/>
                    <a:p>
                      <a:pPr algn="ctr"/>
                      <a:r>
                        <a:rPr lang="en-US" sz="1200" dirty="0">
                          <a:solidFill>
                            <a:schemeClr val="bg1">
                              <a:lumMod val="75000"/>
                            </a:schemeClr>
                          </a:solidFill>
                        </a:rPr>
                        <a:t>X</a:t>
                      </a:r>
                    </a:p>
                  </a:txBody>
                  <a:tcPr/>
                </a:tc>
                <a:tc>
                  <a:txBody>
                    <a:bodyPr/>
                    <a:lstStyle/>
                    <a:p>
                      <a:pPr algn="ctr"/>
                      <a:endParaRPr lang="en-US" sz="1200" dirty="0">
                        <a:solidFill>
                          <a:schemeClr val="bg1">
                            <a:lumMod val="75000"/>
                          </a:schemeClr>
                        </a:solidFill>
                      </a:endParaRPr>
                    </a:p>
                  </a:txBody>
                  <a:tcPr/>
                </a:tc>
                <a:tc>
                  <a:txBody>
                    <a:bodyPr/>
                    <a:lstStyle/>
                    <a:p>
                      <a:pPr algn="ctr"/>
                      <a:r>
                        <a:rPr lang="en-US" sz="1200" dirty="0">
                          <a:solidFill>
                            <a:schemeClr val="bg1">
                              <a:lumMod val="75000"/>
                            </a:schemeClr>
                          </a:solidFill>
                        </a:rPr>
                        <a:t>X</a:t>
                      </a:r>
                    </a:p>
                  </a:txBody>
                  <a:tcPr/>
                </a:tc>
                <a:extLst>
                  <a:ext uri="{0D108BD9-81ED-4DB2-BD59-A6C34878D82A}">
                    <a16:rowId xmlns:a16="http://schemas.microsoft.com/office/drawing/2014/main" val="3259756588"/>
                  </a:ext>
                </a:extLst>
              </a:tr>
              <a:tr h="277331">
                <a:tc vMerge="1">
                  <a:txBody>
                    <a:bodyPr/>
                    <a:lstStyle/>
                    <a:p>
                      <a:endParaRPr lang="en-US" dirty="0">
                        <a:solidFill>
                          <a:schemeClr val="bg1">
                            <a:lumMod val="50000"/>
                          </a:schemeClr>
                        </a:solidFill>
                      </a:endParaRPr>
                    </a:p>
                  </a:txBody>
                  <a:tcPr/>
                </a:tc>
                <a:tc>
                  <a:txBody>
                    <a:bodyPr/>
                    <a:lstStyle/>
                    <a:p>
                      <a:r>
                        <a:rPr lang="en-US" sz="1200" dirty="0" err="1">
                          <a:solidFill>
                            <a:schemeClr val="bg1">
                              <a:lumMod val="50000"/>
                            </a:schemeClr>
                          </a:solidFill>
                        </a:rPr>
                        <a:t>Buat</a:t>
                      </a:r>
                      <a:r>
                        <a:rPr lang="en-US" sz="1200" baseline="0" dirty="0">
                          <a:solidFill>
                            <a:schemeClr val="bg1">
                              <a:lumMod val="50000"/>
                            </a:schemeClr>
                          </a:solidFill>
                        </a:rPr>
                        <a:t> </a:t>
                      </a:r>
                      <a:r>
                        <a:rPr lang="en-US" sz="1200" baseline="0" dirty="0" err="1">
                          <a:solidFill>
                            <a:schemeClr val="bg1">
                              <a:lumMod val="50000"/>
                            </a:schemeClr>
                          </a:solidFill>
                        </a:rPr>
                        <a:t>catatan</a:t>
                      </a:r>
                      <a:r>
                        <a:rPr lang="en-US" sz="1200" baseline="0" dirty="0">
                          <a:solidFill>
                            <a:schemeClr val="bg1">
                              <a:lumMod val="50000"/>
                            </a:schemeClr>
                          </a:solidFill>
                        </a:rPr>
                        <a:t> </a:t>
                      </a:r>
                      <a:r>
                        <a:rPr lang="en-US" sz="1200" baseline="0" dirty="0" err="1">
                          <a:solidFill>
                            <a:schemeClr val="bg1">
                              <a:lumMod val="50000"/>
                            </a:schemeClr>
                          </a:solidFill>
                        </a:rPr>
                        <a:t>kekurangannya</a:t>
                      </a:r>
                      <a:endParaRPr lang="en-US" sz="1200" dirty="0">
                        <a:solidFill>
                          <a:schemeClr val="bg1">
                            <a:lumMod val="50000"/>
                          </a:schemeClr>
                        </a:solidFill>
                      </a:endParaRPr>
                    </a:p>
                  </a:txBody>
                  <a:tcPr/>
                </a:tc>
                <a:tc>
                  <a:txBody>
                    <a:bodyPr/>
                    <a:lstStyle/>
                    <a:p>
                      <a:pPr algn="ctr"/>
                      <a:endParaRPr lang="en-US" sz="1200" dirty="0">
                        <a:solidFill>
                          <a:schemeClr val="bg1">
                            <a:lumMod val="75000"/>
                          </a:schemeClr>
                        </a:solidFill>
                      </a:endParaRPr>
                    </a:p>
                  </a:txBody>
                  <a:tcPr/>
                </a:tc>
                <a:tc>
                  <a:txBody>
                    <a:bodyPr/>
                    <a:lstStyle/>
                    <a:p>
                      <a:pPr algn="ctr"/>
                      <a:r>
                        <a:rPr lang="en-US" sz="1200" dirty="0">
                          <a:solidFill>
                            <a:schemeClr val="bg1">
                              <a:lumMod val="75000"/>
                            </a:schemeClr>
                          </a:solidFill>
                        </a:rPr>
                        <a:t>X</a:t>
                      </a:r>
                    </a:p>
                  </a:txBody>
                  <a:tcPr/>
                </a:tc>
                <a:tc>
                  <a:txBody>
                    <a:bodyPr/>
                    <a:lstStyle/>
                    <a:p>
                      <a:pPr algn="ctr"/>
                      <a:endParaRPr lang="en-US" sz="1200" dirty="0">
                        <a:solidFill>
                          <a:schemeClr val="bg1">
                            <a:lumMod val="75000"/>
                          </a:schemeClr>
                        </a:solidFill>
                      </a:endParaRPr>
                    </a:p>
                  </a:txBody>
                  <a:tcPr/>
                </a:tc>
                <a:tc>
                  <a:txBody>
                    <a:bodyPr/>
                    <a:lstStyle/>
                    <a:p>
                      <a:pPr algn="ctr"/>
                      <a:r>
                        <a:rPr lang="en-US" sz="1200" dirty="0">
                          <a:solidFill>
                            <a:schemeClr val="bg1">
                              <a:lumMod val="75000"/>
                            </a:schemeClr>
                          </a:solidFill>
                        </a:rPr>
                        <a:t>X</a:t>
                      </a:r>
                    </a:p>
                  </a:txBody>
                  <a:tcPr/>
                </a:tc>
                <a:tc>
                  <a:txBody>
                    <a:bodyPr/>
                    <a:lstStyle/>
                    <a:p>
                      <a:pPr algn="ctr"/>
                      <a:endParaRPr lang="en-US" sz="1200" dirty="0">
                        <a:solidFill>
                          <a:schemeClr val="bg1">
                            <a:lumMod val="75000"/>
                          </a:schemeClr>
                        </a:solidFill>
                      </a:endParaRPr>
                    </a:p>
                  </a:txBody>
                  <a:tcPr/>
                </a:tc>
                <a:tc>
                  <a:txBody>
                    <a:bodyPr/>
                    <a:lstStyle/>
                    <a:p>
                      <a:pPr algn="ctr"/>
                      <a:r>
                        <a:rPr lang="en-US" sz="1200" dirty="0">
                          <a:solidFill>
                            <a:schemeClr val="bg1">
                              <a:lumMod val="75000"/>
                            </a:schemeClr>
                          </a:solidFill>
                        </a:rPr>
                        <a:t>X</a:t>
                      </a:r>
                    </a:p>
                  </a:txBody>
                  <a:tcPr/>
                </a:tc>
                <a:tc>
                  <a:txBody>
                    <a:bodyPr/>
                    <a:lstStyle/>
                    <a:p>
                      <a:pPr algn="ctr"/>
                      <a:endParaRPr lang="en-US" sz="1200" dirty="0">
                        <a:solidFill>
                          <a:schemeClr val="bg1">
                            <a:lumMod val="75000"/>
                          </a:schemeClr>
                        </a:solidFill>
                      </a:endParaRPr>
                    </a:p>
                  </a:txBody>
                  <a:tcPr/>
                </a:tc>
                <a:tc>
                  <a:txBody>
                    <a:bodyPr/>
                    <a:lstStyle/>
                    <a:p>
                      <a:pPr algn="ctr"/>
                      <a:r>
                        <a:rPr lang="en-US" sz="1200" dirty="0">
                          <a:solidFill>
                            <a:schemeClr val="bg1">
                              <a:lumMod val="75000"/>
                            </a:schemeClr>
                          </a:solidFill>
                        </a:rPr>
                        <a:t>X</a:t>
                      </a:r>
                    </a:p>
                  </a:txBody>
                  <a:tcPr/>
                </a:tc>
                <a:extLst>
                  <a:ext uri="{0D108BD9-81ED-4DB2-BD59-A6C34878D82A}">
                    <a16:rowId xmlns:a16="http://schemas.microsoft.com/office/drawing/2014/main" val="1745507827"/>
                  </a:ext>
                </a:extLst>
              </a:tr>
            </a:tbl>
          </a:graphicData>
        </a:graphic>
      </p:graphicFrame>
    </p:spTree>
    <p:extLst>
      <p:ext uri="{BB962C8B-B14F-4D97-AF65-F5344CB8AC3E}">
        <p14:creationId xmlns:p14="http://schemas.microsoft.com/office/powerpoint/2010/main" val="810011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F0E9"/>
        </a:solidFill>
        <a:effectLst/>
      </p:bgPr>
    </p:bg>
    <p:spTree>
      <p:nvGrpSpPr>
        <p:cNvPr id="1" name="Shape 375"/>
        <p:cNvGrpSpPr/>
        <p:nvPr/>
      </p:nvGrpSpPr>
      <p:grpSpPr>
        <a:xfrm>
          <a:off x="0" y="0"/>
          <a:ext cx="0" cy="0"/>
          <a:chOff x="0" y="0"/>
          <a:chExt cx="0" cy="0"/>
        </a:xfrm>
      </p:grpSpPr>
      <p:sp>
        <p:nvSpPr>
          <p:cNvPr id="377" name="Google Shape;377;p32"/>
          <p:cNvSpPr txBox="1">
            <a:spLocks noGrp="1"/>
          </p:cNvSpPr>
          <p:nvPr>
            <p:ph type="body" idx="1"/>
          </p:nvPr>
        </p:nvSpPr>
        <p:spPr>
          <a:xfrm>
            <a:off x="697521" y="228600"/>
            <a:ext cx="7809664" cy="4620985"/>
          </a:xfrm>
          <a:prstGeom prst="rect">
            <a:avLst/>
          </a:prstGeom>
        </p:spPr>
        <p:txBody>
          <a:bodyPr spcFirstLastPara="1" wrap="square" lIns="91425" tIns="91425" rIns="91425" bIns="91425" anchor="t" anchorCtr="0">
            <a:noAutofit/>
          </a:bodyPr>
          <a:lstStyle/>
          <a:p>
            <a:pPr marL="0" indent="0">
              <a:buClr>
                <a:schemeClr val="dk1"/>
              </a:buClr>
              <a:buNone/>
            </a:pPr>
            <a:r>
              <a:rPr lang="en-US" sz="1600" dirty="0">
                <a:solidFill>
                  <a:schemeClr val="tx2"/>
                </a:solidFill>
              </a:rPr>
              <a:t>Rule 5 </a:t>
            </a:r>
            <a:r>
              <a:rPr lang="en-US" sz="1600" dirty="0" err="1">
                <a:solidFill>
                  <a:schemeClr val="tx2"/>
                </a:solidFill>
              </a:rPr>
              <a:t>dan</a:t>
            </a:r>
            <a:r>
              <a:rPr lang="en-US" sz="1600" dirty="0">
                <a:solidFill>
                  <a:schemeClr val="tx2"/>
                </a:solidFill>
              </a:rPr>
              <a:t> 7 </a:t>
            </a:r>
            <a:r>
              <a:rPr lang="en-US" sz="1600" dirty="0" err="1">
                <a:solidFill>
                  <a:schemeClr val="tx2"/>
                </a:solidFill>
              </a:rPr>
              <a:t>sama</a:t>
            </a:r>
            <a:r>
              <a:rPr lang="en-US" sz="1600" dirty="0">
                <a:solidFill>
                  <a:schemeClr val="tx2"/>
                </a:solidFill>
              </a:rPr>
              <a:t> </a:t>
            </a:r>
            <a:r>
              <a:rPr lang="en-US" sz="1600" dirty="0" err="1">
                <a:solidFill>
                  <a:schemeClr val="tx2"/>
                </a:solidFill>
              </a:rPr>
              <a:t>dapat</a:t>
            </a:r>
            <a:r>
              <a:rPr lang="en-US" sz="1600" dirty="0">
                <a:solidFill>
                  <a:schemeClr val="tx2"/>
                </a:solidFill>
              </a:rPr>
              <a:t> </a:t>
            </a:r>
            <a:r>
              <a:rPr lang="en-US" sz="1600" dirty="0" err="1">
                <a:solidFill>
                  <a:schemeClr val="tx2"/>
                </a:solidFill>
              </a:rPr>
              <a:t>digabung</a:t>
            </a:r>
            <a:r>
              <a:rPr lang="en-US" sz="1600" dirty="0">
                <a:solidFill>
                  <a:schemeClr val="tx2"/>
                </a:solidFill>
              </a:rPr>
              <a:t>. </a:t>
            </a:r>
            <a:r>
              <a:rPr lang="en-US" sz="1600" dirty="0" err="1">
                <a:solidFill>
                  <a:schemeClr val="tx2"/>
                </a:solidFill>
              </a:rPr>
              <a:t>Karena</a:t>
            </a:r>
            <a:r>
              <a:rPr lang="en-US" sz="1600" dirty="0">
                <a:solidFill>
                  <a:schemeClr val="tx2"/>
                </a:solidFill>
              </a:rPr>
              <a:t> </a:t>
            </a:r>
            <a:r>
              <a:rPr lang="en-US" sz="1600" dirty="0" err="1">
                <a:solidFill>
                  <a:schemeClr val="tx2"/>
                </a:solidFill>
              </a:rPr>
              <a:t>tindakannya</a:t>
            </a:r>
            <a:r>
              <a:rPr lang="en-US" sz="1600" dirty="0">
                <a:solidFill>
                  <a:schemeClr val="tx2"/>
                </a:solidFill>
              </a:rPr>
              <a:t> </a:t>
            </a:r>
            <a:r>
              <a:rPr lang="en-US" sz="1600" dirty="0" err="1">
                <a:solidFill>
                  <a:schemeClr val="tx2"/>
                </a:solidFill>
              </a:rPr>
              <a:t>sama</a:t>
            </a:r>
            <a:endParaRPr lang="en-US" sz="1600" dirty="0">
              <a:solidFill>
                <a:schemeClr val="tx2"/>
              </a:solidFill>
            </a:endParaRPr>
          </a:p>
          <a:p>
            <a:pPr marL="0" indent="0">
              <a:buClr>
                <a:schemeClr val="dk1"/>
              </a:buClr>
              <a:buNone/>
            </a:pPr>
            <a:r>
              <a:rPr lang="en-US" sz="1600" dirty="0">
                <a:solidFill>
                  <a:schemeClr val="tx2"/>
                </a:solidFill>
              </a:rPr>
              <a:t>6 </a:t>
            </a:r>
            <a:r>
              <a:rPr lang="en-US" sz="1600" dirty="0" err="1">
                <a:solidFill>
                  <a:schemeClr val="tx2"/>
                </a:solidFill>
              </a:rPr>
              <a:t>dan</a:t>
            </a:r>
            <a:r>
              <a:rPr lang="en-US" sz="1600" dirty="0">
                <a:solidFill>
                  <a:schemeClr val="tx2"/>
                </a:solidFill>
              </a:rPr>
              <a:t> 8 </a:t>
            </a:r>
            <a:r>
              <a:rPr lang="en-US" sz="1600" dirty="0" err="1">
                <a:solidFill>
                  <a:schemeClr val="tx2"/>
                </a:solidFill>
              </a:rPr>
              <a:t>juga</a:t>
            </a:r>
            <a:r>
              <a:rPr lang="en-US" sz="1600" dirty="0">
                <a:solidFill>
                  <a:schemeClr val="tx2"/>
                </a:solidFill>
              </a:rPr>
              <a:t> </a:t>
            </a:r>
            <a:r>
              <a:rPr lang="en-US" sz="1600" dirty="0" err="1">
                <a:solidFill>
                  <a:schemeClr val="tx2"/>
                </a:solidFill>
              </a:rPr>
              <a:t>dapat</a:t>
            </a:r>
            <a:r>
              <a:rPr lang="en-US" sz="1600" dirty="0">
                <a:solidFill>
                  <a:schemeClr val="tx2"/>
                </a:solidFill>
              </a:rPr>
              <a:t> </a:t>
            </a:r>
            <a:r>
              <a:rPr lang="en-US" sz="1600" dirty="0" err="1">
                <a:solidFill>
                  <a:schemeClr val="tx2"/>
                </a:solidFill>
              </a:rPr>
              <a:t>digabung</a:t>
            </a:r>
            <a:r>
              <a:rPr lang="en-US" sz="1600" dirty="0">
                <a:solidFill>
                  <a:schemeClr val="tx2"/>
                </a:solidFill>
              </a:rPr>
              <a:t> </a:t>
            </a:r>
            <a:r>
              <a:rPr lang="en-US" sz="1600" dirty="0" err="1">
                <a:solidFill>
                  <a:schemeClr val="tx2"/>
                </a:solidFill>
              </a:rPr>
              <a:t>karena</a:t>
            </a:r>
            <a:r>
              <a:rPr lang="en-US" sz="1600" dirty="0">
                <a:solidFill>
                  <a:schemeClr val="tx2"/>
                </a:solidFill>
              </a:rPr>
              <a:t> </a:t>
            </a:r>
            <a:r>
              <a:rPr lang="en-US" sz="1600" dirty="0" err="1">
                <a:solidFill>
                  <a:schemeClr val="tx2"/>
                </a:solidFill>
              </a:rPr>
              <a:t>tindakannya</a:t>
            </a:r>
            <a:r>
              <a:rPr lang="en-US" sz="1600" dirty="0">
                <a:solidFill>
                  <a:schemeClr val="tx2"/>
                </a:solidFill>
              </a:rPr>
              <a:t> </a:t>
            </a:r>
            <a:r>
              <a:rPr lang="en-US" sz="1600" dirty="0" err="1">
                <a:solidFill>
                  <a:schemeClr val="tx2"/>
                </a:solidFill>
              </a:rPr>
              <a:t>sama</a:t>
            </a:r>
            <a:endParaRPr lang="en-US" sz="1600" dirty="0"/>
          </a:p>
        </p:txBody>
      </p:sp>
      <p:graphicFrame>
        <p:nvGraphicFramePr>
          <p:cNvPr id="4" name="Table 3"/>
          <p:cNvGraphicFramePr>
            <a:graphicFrameLocks noGrp="1"/>
          </p:cNvGraphicFramePr>
          <p:nvPr>
            <p:extLst>
              <p:ext uri="{D42A27DB-BD31-4B8C-83A1-F6EECF244321}">
                <p14:modId xmlns:p14="http://schemas.microsoft.com/office/powerpoint/2010/main" val="2215077894"/>
              </p:ext>
            </p:extLst>
          </p:nvPr>
        </p:nvGraphicFramePr>
        <p:xfrm>
          <a:off x="697521" y="1077686"/>
          <a:ext cx="7685724" cy="3477982"/>
        </p:xfrm>
        <a:graphic>
          <a:graphicData uri="http://schemas.openxmlformats.org/drawingml/2006/table">
            <a:tbl>
              <a:tblPr firstRow="1" bandRow="1">
                <a:tableStyleId>{5C22544A-7EE6-4342-B048-85BDC9FD1C3A}</a:tableStyleId>
              </a:tblPr>
              <a:tblGrid>
                <a:gridCol w="1261910">
                  <a:extLst>
                    <a:ext uri="{9D8B030D-6E8A-4147-A177-3AD203B41FA5}">
                      <a16:colId xmlns:a16="http://schemas.microsoft.com/office/drawing/2014/main" val="20000"/>
                    </a:ext>
                  </a:extLst>
                </a:gridCol>
                <a:gridCol w="4070181">
                  <a:extLst>
                    <a:ext uri="{9D8B030D-6E8A-4147-A177-3AD203B41FA5}">
                      <a16:colId xmlns:a16="http://schemas.microsoft.com/office/drawing/2014/main" val="321362406"/>
                    </a:ext>
                  </a:extLst>
                </a:gridCol>
                <a:gridCol w="351500">
                  <a:extLst>
                    <a:ext uri="{9D8B030D-6E8A-4147-A177-3AD203B41FA5}">
                      <a16:colId xmlns:a16="http://schemas.microsoft.com/office/drawing/2014/main" val="20001"/>
                    </a:ext>
                  </a:extLst>
                </a:gridCol>
                <a:gridCol w="345299">
                  <a:extLst>
                    <a:ext uri="{9D8B030D-6E8A-4147-A177-3AD203B41FA5}">
                      <a16:colId xmlns:a16="http://schemas.microsoft.com/office/drawing/2014/main" val="20002"/>
                    </a:ext>
                  </a:extLst>
                </a:gridCol>
                <a:gridCol w="276139">
                  <a:extLst>
                    <a:ext uri="{9D8B030D-6E8A-4147-A177-3AD203B41FA5}">
                      <a16:colId xmlns:a16="http://schemas.microsoft.com/office/drawing/2014/main" val="20003"/>
                    </a:ext>
                  </a:extLst>
                </a:gridCol>
                <a:gridCol w="276139">
                  <a:extLst>
                    <a:ext uri="{9D8B030D-6E8A-4147-A177-3AD203B41FA5}">
                      <a16:colId xmlns:a16="http://schemas.microsoft.com/office/drawing/2014/main" val="3491823327"/>
                    </a:ext>
                  </a:extLst>
                </a:gridCol>
                <a:gridCol w="276139">
                  <a:extLst>
                    <a:ext uri="{9D8B030D-6E8A-4147-A177-3AD203B41FA5}">
                      <a16:colId xmlns:a16="http://schemas.microsoft.com/office/drawing/2014/main" val="3628267178"/>
                    </a:ext>
                  </a:extLst>
                </a:gridCol>
                <a:gridCol w="276139">
                  <a:extLst>
                    <a:ext uri="{9D8B030D-6E8A-4147-A177-3AD203B41FA5}">
                      <a16:colId xmlns:a16="http://schemas.microsoft.com/office/drawing/2014/main" val="3628312355"/>
                    </a:ext>
                  </a:extLst>
                </a:gridCol>
                <a:gridCol w="276139">
                  <a:extLst>
                    <a:ext uri="{9D8B030D-6E8A-4147-A177-3AD203B41FA5}">
                      <a16:colId xmlns:a16="http://schemas.microsoft.com/office/drawing/2014/main" val="1036550286"/>
                    </a:ext>
                  </a:extLst>
                </a:gridCol>
                <a:gridCol w="276139">
                  <a:extLst>
                    <a:ext uri="{9D8B030D-6E8A-4147-A177-3AD203B41FA5}">
                      <a16:colId xmlns:a16="http://schemas.microsoft.com/office/drawing/2014/main" val="20004"/>
                    </a:ext>
                  </a:extLst>
                </a:gridCol>
              </a:tblGrid>
              <a:tr h="325045">
                <a:tc rowSpan="2" gridSpan="2">
                  <a:txBody>
                    <a:bodyPr/>
                    <a:lstStyle/>
                    <a:p>
                      <a:pPr algn="ctr"/>
                      <a:endParaRPr lang="en-US" sz="1400" dirty="0">
                        <a:solidFill>
                          <a:schemeClr val="bg1">
                            <a:lumMod val="50000"/>
                          </a:schemeClr>
                        </a:solidFill>
                      </a:endParaRPr>
                    </a:p>
                  </a:txBody>
                  <a:tcPr/>
                </a:tc>
                <a:tc rowSpan="2" hMerge="1">
                  <a:txBody>
                    <a:bodyPr/>
                    <a:lstStyle/>
                    <a:p>
                      <a:pPr algn="ctr"/>
                      <a:endParaRPr lang="en-US" dirty="0">
                        <a:solidFill>
                          <a:schemeClr val="bg1">
                            <a:lumMod val="50000"/>
                          </a:schemeClr>
                        </a:solidFill>
                      </a:endParaRPr>
                    </a:p>
                  </a:txBody>
                  <a:tcPr/>
                </a:tc>
                <a:tc gridSpan="8">
                  <a:txBody>
                    <a:bodyPr/>
                    <a:lstStyle/>
                    <a:p>
                      <a:pPr algn="ctr"/>
                      <a:r>
                        <a:rPr lang="en-US" sz="1400" dirty="0">
                          <a:solidFill>
                            <a:schemeClr val="bg1">
                              <a:lumMod val="50000"/>
                            </a:schemeClr>
                          </a:solidFill>
                        </a:rPr>
                        <a:t>RULES</a:t>
                      </a:r>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25045">
                <a:tc gridSpan="2" vMerge="1">
                  <a:txBody>
                    <a:bodyPr/>
                    <a:lstStyle/>
                    <a:p>
                      <a:endParaRPr lang="en-US" dirty="0">
                        <a:solidFill>
                          <a:schemeClr val="bg1">
                            <a:lumMod val="50000"/>
                          </a:schemeClr>
                        </a:solidFill>
                      </a:endParaRPr>
                    </a:p>
                  </a:txBody>
                  <a:tcPr/>
                </a:tc>
                <a:tc hMerge="1" vMerge="1">
                  <a:txBody>
                    <a:bodyPr/>
                    <a:lstStyle/>
                    <a:p>
                      <a:endParaRPr lang="en-US" dirty="0">
                        <a:solidFill>
                          <a:schemeClr val="bg1">
                            <a:lumMod val="50000"/>
                          </a:schemeClr>
                        </a:solidFill>
                      </a:endParaRPr>
                    </a:p>
                  </a:txBody>
                  <a:tcPr/>
                </a:tc>
                <a:tc>
                  <a:txBody>
                    <a:bodyPr/>
                    <a:lstStyle/>
                    <a:p>
                      <a:pPr algn="ctr"/>
                      <a:r>
                        <a:rPr lang="en-US" sz="1400" dirty="0">
                          <a:solidFill>
                            <a:schemeClr val="bg1">
                              <a:lumMod val="50000"/>
                            </a:schemeClr>
                          </a:solidFill>
                        </a:rPr>
                        <a:t>1</a:t>
                      </a:r>
                    </a:p>
                  </a:txBody>
                  <a:tcPr/>
                </a:tc>
                <a:tc>
                  <a:txBody>
                    <a:bodyPr/>
                    <a:lstStyle/>
                    <a:p>
                      <a:pPr algn="ctr"/>
                      <a:r>
                        <a:rPr lang="en-US" sz="1400" dirty="0">
                          <a:solidFill>
                            <a:schemeClr val="bg1">
                              <a:lumMod val="50000"/>
                            </a:schemeClr>
                          </a:solidFill>
                        </a:rPr>
                        <a:t>2</a:t>
                      </a:r>
                    </a:p>
                  </a:txBody>
                  <a:tcPr/>
                </a:tc>
                <a:tc>
                  <a:txBody>
                    <a:bodyPr/>
                    <a:lstStyle/>
                    <a:p>
                      <a:pPr algn="ctr"/>
                      <a:r>
                        <a:rPr lang="en-US" sz="1400" dirty="0">
                          <a:solidFill>
                            <a:schemeClr val="bg1">
                              <a:lumMod val="50000"/>
                            </a:schemeClr>
                          </a:solidFill>
                        </a:rPr>
                        <a:t>3</a:t>
                      </a:r>
                    </a:p>
                  </a:txBody>
                  <a:tcPr/>
                </a:tc>
                <a:tc>
                  <a:txBody>
                    <a:bodyPr/>
                    <a:lstStyle/>
                    <a:p>
                      <a:pPr algn="ctr"/>
                      <a:r>
                        <a:rPr lang="en-US" sz="1400" dirty="0">
                          <a:solidFill>
                            <a:schemeClr val="bg1">
                              <a:lumMod val="50000"/>
                            </a:schemeClr>
                          </a:solidFill>
                        </a:rPr>
                        <a:t>4</a:t>
                      </a:r>
                    </a:p>
                  </a:txBody>
                  <a:tcPr/>
                </a:tc>
                <a:tc>
                  <a:txBody>
                    <a:bodyPr/>
                    <a:lstStyle/>
                    <a:p>
                      <a:pPr algn="ctr"/>
                      <a:r>
                        <a:rPr lang="en-US" sz="1400" dirty="0">
                          <a:solidFill>
                            <a:schemeClr val="bg1">
                              <a:lumMod val="50000"/>
                            </a:schemeClr>
                          </a:solidFill>
                        </a:rPr>
                        <a:t>5</a:t>
                      </a:r>
                    </a:p>
                  </a:txBody>
                  <a:tcPr/>
                </a:tc>
                <a:tc>
                  <a:txBody>
                    <a:bodyPr/>
                    <a:lstStyle/>
                    <a:p>
                      <a:pPr algn="ctr"/>
                      <a:r>
                        <a:rPr lang="en-US" sz="1400" dirty="0">
                          <a:solidFill>
                            <a:schemeClr val="bg1">
                              <a:lumMod val="50000"/>
                            </a:schemeClr>
                          </a:solidFill>
                        </a:rPr>
                        <a:t>6</a:t>
                      </a:r>
                    </a:p>
                  </a:txBody>
                  <a:tcPr/>
                </a:tc>
                <a:tc>
                  <a:txBody>
                    <a:bodyPr/>
                    <a:lstStyle/>
                    <a:p>
                      <a:pPr algn="ctr"/>
                      <a:r>
                        <a:rPr lang="en-US" sz="1400" dirty="0">
                          <a:solidFill>
                            <a:schemeClr val="bg1">
                              <a:lumMod val="50000"/>
                            </a:schemeClr>
                          </a:solidFill>
                        </a:rPr>
                        <a:t>7</a:t>
                      </a:r>
                    </a:p>
                  </a:txBody>
                  <a:tcPr/>
                </a:tc>
                <a:tc>
                  <a:txBody>
                    <a:bodyPr/>
                    <a:lstStyle/>
                    <a:p>
                      <a:pPr algn="ctr"/>
                      <a:r>
                        <a:rPr lang="en-US" sz="1400" dirty="0">
                          <a:solidFill>
                            <a:schemeClr val="bg1">
                              <a:lumMod val="50000"/>
                            </a:schemeClr>
                          </a:solidFill>
                        </a:rPr>
                        <a:t>8</a:t>
                      </a:r>
                    </a:p>
                  </a:txBody>
                  <a:tcPr/>
                </a:tc>
                <a:extLst>
                  <a:ext uri="{0D108BD9-81ED-4DB2-BD59-A6C34878D82A}">
                    <a16:rowId xmlns:a16="http://schemas.microsoft.com/office/drawing/2014/main" val="10001"/>
                  </a:ext>
                </a:extLst>
              </a:tr>
              <a:tr h="552577">
                <a:tc rowSpan="3">
                  <a:txBody>
                    <a:bodyPr/>
                    <a:lstStyle/>
                    <a:p>
                      <a:r>
                        <a:rPr lang="en-US" sz="1400" dirty="0">
                          <a:solidFill>
                            <a:schemeClr val="bg1">
                              <a:lumMod val="50000"/>
                            </a:schemeClr>
                          </a:solidFill>
                        </a:rPr>
                        <a:t>CONDITION</a:t>
                      </a:r>
                      <a:r>
                        <a:rPr lang="en-US" sz="1400" baseline="0" dirty="0">
                          <a:solidFill>
                            <a:schemeClr val="bg1">
                              <a:lumMod val="50000"/>
                            </a:schemeClr>
                          </a:solidFill>
                        </a:rPr>
                        <a:t> STUB</a:t>
                      </a:r>
                      <a:endParaRPr lang="en-US" sz="1400" dirty="0">
                        <a:solidFill>
                          <a:schemeClr val="bg1">
                            <a:lumMod val="50000"/>
                          </a:schemeClr>
                        </a:solidFill>
                      </a:endParaRPr>
                    </a:p>
                  </a:txBody>
                  <a:tcPr>
                    <a:lnB w="38100" cap="flat" cmpd="sng" algn="ctr">
                      <a:solidFill>
                        <a:schemeClr val="tx2"/>
                      </a:solidFill>
                      <a:prstDash val="solid"/>
                      <a:round/>
                      <a:headEnd type="none" w="med" len="med"/>
                      <a:tailEnd type="none" w="med" len="med"/>
                    </a:lnB>
                  </a:tcPr>
                </a:tc>
                <a:tc>
                  <a:txBody>
                    <a:bodyPr/>
                    <a:lstStyle/>
                    <a:p>
                      <a:r>
                        <a:rPr lang="en-US" sz="1400" dirty="0" err="1">
                          <a:solidFill>
                            <a:schemeClr val="bg1">
                              <a:lumMod val="50000"/>
                            </a:schemeClr>
                          </a:solidFill>
                        </a:rPr>
                        <a:t>Apakah</a:t>
                      </a:r>
                      <a:r>
                        <a:rPr lang="en-US" sz="1400" baseline="0" dirty="0">
                          <a:solidFill>
                            <a:schemeClr val="bg1">
                              <a:lumMod val="50000"/>
                            </a:schemeClr>
                          </a:solidFill>
                        </a:rPr>
                        <a:t> </a:t>
                      </a:r>
                      <a:r>
                        <a:rPr lang="en-US" sz="1400" baseline="0" dirty="0" err="1">
                          <a:solidFill>
                            <a:schemeClr val="bg1">
                              <a:lumMod val="50000"/>
                            </a:schemeClr>
                          </a:solidFill>
                        </a:rPr>
                        <a:t>pesanan</a:t>
                      </a:r>
                      <a:r>
                        <a:rPr lang="en-US" sz="1400" baseline="0" dirty="0">
                          <a:solidFill>
                            <a:schemeClr val="bg1">
                              <a:lumMod val="50000"/>
                            </a:schemeClr>
                          </a:solidFill>
                        </a:rPr>
                        <a:t> &gt;= minimum </a:t>
                      </a:r>
                      <a:r>
                        <a:rPr lang="en-US" sz="1400" baseline="0" dirty="0" err="1">
                          <a:solidFill>
                            <a:schemeClr val="bg1">
                              <a:lumMod val="50000"/>
                            </a:schemeClr>
                          </a:solidFill>
                        </a:rPr>
                        <a:t>pembelian</a:t>
                      </a:r>
                      <a:r>
                        <a:rPr lang="en-US" sz="1400" baseline="0" dirty="0">
                          <a:solidFill>
                            <a:schemeClr val="bg1">
                              <a:lumMod val="50000"/>
                            </a:schemeClr>
                          </a:solidFill>
                        </a:rPr>
                        <a:t> </a:t>
                      </a:r>
                      <a:r>
                        <a:rPr lang="en-US" sz="1400" baseline="0" dirty="0" err="1">
                          <a:solidFill>
                            <a:schemeClr val="bg1">
                              <a:lumMod val="50000"/>
                            </a:schemeClr>
                          </a:solidFill>
                        </a:rPr>
                        <a:t>mendapat</a:t>
                      </a:r>
                      <a:r>
                        <a:rPr lang="en-US" sz="1400" baseline="0" dirty="0">
                          <a:solidFill>
                            <a:schemeClr val="bg1">
                              <a:lumMod val="50000"/>
                            </a:schemeClr>
                          </a:solidFill>
                        </a:rPr>
                        <a:t> </a:t>
                      </a:r>
                      <a:r>
                        <a:rPr lang="en-US" sz="1400" baseline="0" dirty="0" err="1">
                          <a:solidFill>
                            <a:schemeClr val="bg1">
                              <a:lumMod val="50000"/>
                            </a:schemeClr>
                          </a:solidFill>
                        </a:rPr>
                        <a:t>potongan</a:t>
                      </a:r>
                      <a:r>
                        <a:rPr lang="en-US" sz="1400" baseline="0" dirty="0">
                          <a:solidFill>
                            <a:schemeClr val="bg1">
                              <a:lumMod val="50000"/>
                            </a:schemeClr>
                          </a:solidFill>
                        </a:rPr>
                        <a:t>?</a:t>
                      </a:r>
                    </a:p>
                  </a:txBody>
                  <a:tcPr/>
                </a:tc>
                <a:tc>
                  <a:txBody>
                    <a:bodyPr/>
                    <a:lstStyle/>
                    <a:p>
                      <a:r>
                        <a:rPr lang="en-US" sz="1400" dirty="0">
                          <a:solidFill>
                            <a:schemeClr val="bg1">
                              <a:lumMod val="75000"/>
                            </a:schemeClr>
                          </a:solidFill>
                        </a:rPr>
                        <a:t>Y</a:t>
                      </a:r>
                    </a:p>
                  </a:txBody>
                  <a:tcPr/>
                </a:tc>
                <a:tc>
                  <a:txBody>
                    <a:bodyPr/>
                    <a:lstStyle/>
                    <a:p>
                      <a:r>
                        <a:rPr lang="en-US" sz="1400" dirty="0">
                          <a:solidFill>
                            <a:schemeClr val="bg1">
                              <a:lumMod val="75000"/>
                            </a:schemeClr>
                          </a:solidFill>
                        </a:rPr>
                        <a:t>Y</a:t>
                      </a:r>
                    </a:p>
                  </a:txBody>
                  <a:tcPr/>
                </a:tc>
                <a:tc>
                  <a:txBody>
                    <a:bodyPr/>
                    <a:lstStyle/>
                    <a:p>
                      <a:r>
                        <a:rPr lang="en-US" sz="1400" dirty="0">
                          <a:solidFill>
                            <a:schemeClr val="bg1">
                              <a:lumMod val="75000"/>
                            </a:schemeClr>
                          </a:solidFill>
                        </a:rPr>
                        <a:t>Y</a:t>
                      </a:r>
                    </a:p>
                  </a:txBody>
                  <a:tcPr/>
                </a:tc>
                <a:tc>
                  <a:txBody>
                    <a:bodyPr/>
                    <a:lstStyle/>
                    <a:p>
                      <a:r>
                        <a:rPr lang="en-US" sz="1400" dirty="0">
                          <a:solidFill>
                            <a:schemeClr val="bg1">
                              <a:lumMod val="75000"/>
                            </a:schemeClr>
                          </a:solidFill>
                        </a:rPr>
                        <a:t>Y</a:t>
                      </a:r>
                    </a:p>
                  </a:txBody>
                  <a:tcPr/>
                </a:tc>
                <a:tc>
                  <a:txBody>
                    <a:bodyPr/>
                    <a:lstStyle/>
                    <a:p>
                      <a:r>
                        <a:rPr lang="en-US" sz="1400" dirty="0">
                          <a:solidFill>
                            <a:schemeClr val="bg1">
                              <a:lumMod val="75000"/>
                            </a:schemeClr>
                          </a:solidFill>
                        </a:rPr>
                        <a:t>T</a:t>
                      </a:r>
                    </a:p>
                  </a:txBody>
                  <a:tcPr>
                    <a:solidFill>
                      <a:schemeClr val="accent2"/>
                    </a:solidFill>
                  </a:tcPr>
                </a:tc>
                <a:tc>
                  <a:txBody>
                    <a:bodyPr/>
                    <a:lstStyle/>
                    <a:p>
                      <a:r>
                        <a:rPr lang="en-US" sz="1400" dirty="0">
                          <a:solidFill>
                            <a:schemeClr val="bg1">
                              <a:lumMod val="75000"/>
                            </a:schemeClr>
                          </a:solidFill>
                        </a:rPr>
                        <a:t>T</a:t>
                      </a:r>
                    </a:p>
                  </a:txBody>
                  <a:tcPr>
                    <a:solidFill>
                      <a:srgbClr val="92D050"/>
                    </a:solidFill>
                  </a:tcPr>
                </a:tc>
                <a:tc>
                  <a:txBody>
                    <a:bodyPr/>
                    <a:lstStyle/>
                    <a:p>
                      <a:r>
                        <a:rPr lang="en-US" sz="1400" dirty="0">
                          <a:solidFill>
                            <a:schemeClr val="bg1">
                              <a:lumMod val="75000"/>
                            </a:schemeClr>
                          </a:solidFill>
                        </a:rPr>
                        <a:t>T</a:t>
                      </a:r>
                    </a:p>
                  </a:txBody>
                  <a:tcPr>
                    <a:solidFill>
                      <a:schemeClr val="accent2"/>
                    </a:solidFill>
                  </a:tcPr>
                </a:tc>
                <a:tc>
                  <a:txBody>
                    <a:bodyPr/>
                    <a:lstStyle/>
                    <a:p>
                      <a:r>
                        <a:rPr lang="en-US" sz="1400" dirty="0">
                          <a:solidFill>
                            <a:schemeClr val="bg1">
                              <a:lumMod val="75000"/>
                            </a:schemeClr>
                          </a:solidFill>
                        </a:rPr>
                        <a:t>T</a:t>
                      </a:r>
                    </a:p>
                  </a:txBody>
                  <a:tcPr>
                    <a:solidFill>
                      <a:srgbClr val="92D050"/>
                    </a:solidFill>
                  </a:tcPr>
                </a:tc>
                <a:extLst>
                  <a:ext uri="{0D108BD9-81ED-4DB2-BD59-A6C34878D82A}">
                    <a16:rowId xmlns:a16="http://schemas.microsoft.com/office/drawing/2014/main" val="10002"/>
                  </a:ext>
                </a:extLst>
              </a:tr>
              <a:tr h="325045">
                <a:tc vMerge="1">
                  <a:txBody>
                    <a:bodyPr/>
                    <a:lstStyle/>
                    <a:p>
                      <a:endParaRPr lang="en-US" dirty="0">
                        <a:solidFill>
                          <a:schemeClr val="bg1">
                            <a:lumMod val="50000"/>
                          </a:schemeClr>
                        </a:solidFill>
                      </a:endParaRPr>
                    </a:p>
                  </a:txBody>
                  <a:tcPr/>
                </a:tc>
                <a:tc>
                  <a:txBody>
                    <a:bodyPr/>
                    <a:lstStyle/>
                    <a:p>
                      <a:r>
                        <a:rPr lang="en-US" sz="1400" baseline="0" dirty="0" err="1">
                          <a:solidFill>
                            <a:schemeClr val="bg1">
                              <a:lumMod val="50000"/>
                            </a:schemeClr>
                          </a:solidFill>
                        </a:rPr>
                        <a:t>Apakah</a:t>
                      </a:r>
                      <a:r>
                        <a:rPr lang="en-US" sz="1400" baseline="0" dirty="0">
                          <a:solidFill>
                            <a:schemeClr val="bg1">
                              <a:lumMod val="50000"/>
                            </a:schemeClr>
                          </a:solidFill>
                        </a:rPr>
                        <a:t> </a:t>
                      </a:r>
                      <a:r>
                        <a:rPr lang="en-US" sz="1400" baseline="0" dirty="0" err="1">
                          <a:solidFill>
                            <a:schemeClr val="bg1">
                              <a:lumMod val="50000"/>
                            </a:schemeClr>
                          </a:solidFill>
                        </a:rPr>
                        <a:t>pemesannya</a:t>
                      </a:r>
                      <a:r>
                        <a:rPr lang="en-US" sz="1400" baseline="0" dirty="0">
                          <a:solidFill>
                            <a:schemeClr val="bg1">
                              <a:lumMod val="50000"/>
                            </a:schemeClr>
                          </a:solidFill>
                        </a:rPr>
                        <a:t> Dealer?</a:t>
                      </a:r>
                    </a:p>
                  </a:txBody>
                  <a:tcPr/>
                </a:tc>
                <a:tc>
                  <a:txBody>
                    <a:bodyPr/>
                    <a:lstStyle/>
                    <a:p>
                      <a:pPr algn="ctr"/>
                      <a:r>
                        <a:rPr lang="en-US" sz="1400" dirty="0">
                          <a:solidFill>
                            <a:schemeClr val="bg1">
                              <a:lumMod val="75000"/>
                            </a:schemeClr>
                          </a:solidFill>
                        </a:rPr>
                        <a:t>Y</a:t>
                      </a:r>
                    </a:p>
                  </a:txBody>
                  <a:tcPr/>
                </a:tc>
                <a:tc>
                  <a:txBody>
                    <a:bodyPr/>
                    <a:lstStyle/>
                    <a:p>
                      <a:pPr algn="ctr"/>
                      <a:r>
                        <a:rPr lang="en-US" sz="1400" dirty="0">
                          <a:solidFill>
                            <a:schemeClr val="bg1">
                              <a:lumMod val="75000"/>
                            </a:schemeClr>
                          </a:solidFill>
                        </a:rPr>
                        <a:t>Y</a:t>
                      </a:r>
                    </a:p>
                  </a:txBody>
                  <a:tcPr/>
                </a:tc>
                <a:tc>
                  <a:txBody>
                    <a:bodyPr/>
                    <a:lstStyle/>
                    <a:p>
                      <a:pPr algn="ctr"/>
                      <a:r>
                        <a:rPr lang="en-US" sz="1400" dirty="0">
                          <a:solidFill>
                            <a:schemeClr val="bg1">
                              <a:lumMod val="75000"/>
                            </a:schemeClr>
                          </a:solidFill>
                        </a:rPr>
                        <a:t>T</a:t>
                      </a:r>
                    </a:p>
                  </a:txBody>
                  <a:tcPr/>
                </a:tc>
                <a:tc>
                  <a:txBody>
                    <a:bodyPr/>
                    <a:lstStyle/>
                    <a:p>
                      <a:pPr algn="ctr"/>
                      <a:r>
                        <a:rPr lang="en-US" sz="1400" dirty="0">
                          <a:solidFill>
                            <a:schemeClr val="bg1">
                              <a:lumMod val="75000"/>
                            </a:schemeClr>
                          </a:solidFill>
                        </a:rPr>
                        <a:t>T</a:t>
                      </a:r>
                    </a:p>
                  </a:txBody>
                  <a:tcPr/>
                </a:tc>
                <a:tc>
                  <a:txBody>
                    <a:bodyPr/>
                    <a:lstStyle/>
                    <a:p>
                      <a:pPr algn="ctr"/>
                      <a:r>
                        <a:rPr lang="en-US" sz="1400" dirty="0">
                          <a:solidFill>
                            <a:schemeClr val="bg1">
                              <a:lumMod val="75000"/>
                            </a:schemeClr>
                          </a:solidFill>
                        </a:rPr>
                        <a:t>Y</a:t>
                      </a:r>
                    </a:p>
                  </a:txBody>
                  <a:tcPr>
                    <a:solidFill>
                      <a:schemeClr val="accent2"/>
                    </a:solidFill>
                  </a:tcPr>
                </a:tc>
                <a:tc>
                  <a:txBody>
                    <a:bodyPr/>
                    <a:lstStyle/>
                    <a:p>
                      <a:pPr algn="ctr"/>
                      <a:r>
                        <a:rPr lang="en-US" sz="1400" dirty="0">
                          <a:solidFill>
                            <a:schemeClr val="bg1">
                              <a:lumMod val="75000"/>
                            </a:schemeClr>
                          </a:solidFill>
                        </a:rPr>
                        <a:t>Y</a:t>
                      </a:r>
                    </a:p>
                  </a:txBody>
                  <a:tcPr>
                    <a:solidFill>
                      <a:srgbClr val="92D050"/>
                    </a:solidFill>
                  </a:tcPr>
                </a:tc>
                <a:tc>
                  <a:txBody>
                    <a:bodyPr/>
                    <a:lstStyle/>
                    <a:p>
                      <a:pPr algn="ctr"/>
                      <a:r>
                        <a:rPr lang="en-US" sz="1400" dirty="0">
                          <a:solidFill>
                            <a:schemeClr val="bg1">
                              <a:lumMod val="75000"/>
                            </a:schemeClr>
                          </a:solidFill>
                        </a:rPr>
                        <a:t>T</a:t>
                      </a:r>
                    </a:p>
                  </a:txBody>
                  <a:tcPr>
                    <a:solidFill>
                      <a:schemeClr val="accent2"/>
                    </a:solidFill>
                  </a:tcPr>
                </a:tc>
                <a:tc>
                  <a:txBody>
                    <a:bodyPr/>
                    <a:lstStyle/>
                    <a:p>
                      <a:pPr algn="ctr"/>
                      <a:r>
                        <a:rPr lang="en-US" sz="1400" dirty="0">
                          <a:solidFill>
                            <a:schemeClr val="bg1">
                              <a:lumMod val="75000"/>
                            </a:schemeClr>
                          </a:solidFill>
                        </a:rPr>
                        <a:t>T</a:t>
                      </a:r>
                    </a:p>
                  </a:txBody>
                  <a:tcPr>
                    <a:solidFill>
                      <a:srgbClr val="92D050"/>
                    </a:solidFill>
                  </a:tcPr>
                </a:tc>
                <a:extLst>
                  <a:ext uri="{0D108BD9-81ED-4DB2-BD59-A6C34878D82A}">
                    <a16:rowId xmlns:a16="http://schemas.microsoft.com/office/drawing/2014/main" val="2482896529"/>
                  </a:ext>
                </a:extLst>
              </a:tr>
              <a:tr h="325045">
                <a:tc vMerge="1">
                  <a:txBody>
                    <a:bodyPr/>
                    <a:lstStyle/>
                    <a:p>
                      <a:endParaRPr lang="en-US" dirty="0">
                        <a:solidFill>
                          <a:schemeClr val="bg1">
                            <a:lumMod val="50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aseline="0" dirty="0" err="1">
                          <a:solidFill>
                            <a:schemeClr val="bg1">
                              <a:lumMod val="50000"/>
                            </a:schemeClr>
                          </a:solidFill>
                        </a:rPr>
                        <a:t>Apakah</a:t>
                      </a:r>
                      <a:r>
                        <a:rPr lang="en-US" sz="1400" baseline="0" dirty="0">
                          <a:solidFill>
                            <a:schemeClr val="bg1">
                              <a:lumMod val="50000"/>
                            </a:schemeClr>
                          </a:solidFill>
                        </a:rPr>
                        <a:t> </a:t>
                      </a:r>
                      <a:r>
                        <a:rPr lang="en-US" sz="1400" baseline="0" dirty="0" err="1">
                          <a:solidFill>
                            <a:schemeClr val="bg1">
                              <a:lumMod val="50000"/>
                            </a:schemeClr>
                          </a:solidFill>
                        </a:rPr>
                        <a:t>persediaan</a:t>
                      </a:r>
                      <a:r>
                        <a:rPr lang="en-US" sz="1400" baseline="0" dirty="0">
                          <a:solidFill>
                            <a:schemeClr val="bg1">
                              <a:lumMod val="50000"/>
                            </a:schemeClr>
                          </a:solidFill>
                        </a:rPr>
                        <a:t> </a:t>
                      </a:r>
                      <a:r>
                        <a:rPr lang="en-US" sz="1400" baseline="0" dirty="0" err="1">
                          <a:solidFill>
                            <a:schemeClr val="bg1">
                              <a:lumMod val="50000"/>
                            </a:schemeClr>
                          </a:solidFill>
                        </a:rPr>
                        <a:t>mencukupi</a:t>
                      </a:r>
                      <a:r>
                        <a:rPr lang="en-US" sz="1400" baseline="0" dirty="0">
                          <a:solidFill>
                            <a:schemeClr val="bg1">
                              <a:lumMod val="50000"/>
                            </a:schemeClr>
                          </a:solidFill>
                        </a:rPr>
                        <a:t>?</a:t>
                      </a:r>
                      <a:endParaRPr lang="en-US" sz="1400" dirty="0">
                        <a:solidFill>
                          <a:schemeClr val="bg1">
                            <a:lumMod val="50000"/>
                          </a:schemeClr>
                        </a:solidFill>
                      </a:endParaRPr>
                    </a:p>
                  </a:txBody>
                  <a:tcPr>
                    <a:lnB w="38100" cap="flat" cmpd="sng" algn="ctr">
                      <a:solidFill>
                        <a:schemeClr val="tx2"/>
                      </a:solidFill>
                      <a:prstDash val="solid"/>
                      <a:round/>
                      <a:headEnd type="none" w="med" len="med"/>
                      <a:tailEnd type="none" w="med" len="med"/>
                    </a:lnB>
                  </a:tcPr>
                </a:tc>
                <a:tc>
                  <a:txBody>
                    <a:bodyPr/>
                    <a:lstStyle/>
                    <a:p>
                      <a:pPr algn="ctr"/>
                      <a:r>
                        <a:rPr lang="en-US" sz="1400" dirty="0">
                          <a:solidFill>
                            <a:schemeClr val="bg1">
                              <a:lumMod val="75000"/>
                            </a:schemeClr>
                          </a:solidFill>
                        </a:rPr>
                        <a:t>Y</a:t>
                      </a:r>
                    </a:p>
                  </a:txBody>
                  <a:tcPr>
                    <a:lnB w="38100" cap="flat" cmpd="sng" algn="ctr">
                      <a:solidFill>
                        <a:schemeClr val="tx2"/>
                      </a:solidFill>
                      <a:prstDash val="solid"/>
                      <a:round/>
                      <a:headEnd type="none" w="med" len="med"/>
                      <a:tailEnd type="none" w="med" len="med"/>
                    </a:lnB>
                  </a:tcPr>
                </a:tc>
                <a:tc>
                  <a:txBody>
                    <a:bodyPr/>
                    <a:lstStyle/>
                    <a:p>
                      <a:pPr algn="ctr"/>
                      <a:r>
                        <a:rPr lang="en-US" sz="1400" dirty="0">
                          <a:solidFill>
                            <a:schemeClr val="bg1">
                              <a:lumMod val="75000"/>
                            </a:schemeClr>
                          </a:solidFill>
                        </a:rPr>
                        <a:t>T</a:t>
                      </a:r>
                    </a:p>
                  </a:txBody>
                  <a:tcPr>
                    <a:lnB w="38100" cap="flat" cmpd="sng" algn="ctr">
                      <a:solidFill>
                        <a:schemeClr val="tx2"/>
                      </a:solidFill>
                      <a:prstDash val="solid"/>
                      <a:round/>
                      <a:headEnd type="none" w="med" len="med"/>
                      <a:tailEnd type="none" w="med" len="med"/>
                    </a:lnB>
                  </a:tcPr>
                </a:tc>
                <a:tc>
                  <a:txBody>
                    <a:bodyPr/>
                    <a:lstStyle/>
                    <a:p>
                      <a:pPr algn="ctr"/>
                      <a:r>
                        <a:rPr lang="en-US" sz="1400" dirty="0">
                          <a:solidFill>
                            <a:schemeClr val="bg1">
                              <a:lumMod val="75000"/>
                            </a:schemeClr>
                          </a:solidFill>
                        </a:rPr>
                        <a:t>Y</a:t>
                      </a:r>
                    </a:p>
                  </a:txBody>
                  <a:tcPr>
                    <a:lnB w="38100" cap="flat" cmpd="sng" algn="ctr">
                      <a:solidFill>
                        <a:schemeClr val="tx2"/>
                      </a:solidFill>
                      <a:prstDash val="solid"/>
                      <a:round/>
                      <a:headEnd type="none" w="med" len="med"/>
                      <a:tailEnd type="none" w="med" len="med"/>
                    </a:lnB>
                  </a:tcPr>
                </a:tc>
                <a:tc>
                  <a:txBody>
                    <a:bodyPr/>
                    <a:lstStyle/>
                    <a:p>
                      <a:pPr algn="ctr"/>
                      <a:r>
                        <a:rPr lang="en-US" sz="1400" dirty="0">
                          <a:solidFill>
                            <a:schemeClr val="bg1">
                              <a:lumMod val="75000"/>
                            </a:schemeClr>
                          </a:solidFill>
                        </a:rPr>
                        <a:t>T</a:t>
                      </a:r>
                    </a:p>
                  </a:txBody>
                  <a:tcPr>
                    <a:lnB w="38100" cap="flat" cmpd="sng" algn="ctr">
                      <a:solidFill>
                        <a:schemeClr val="tx2"/>
                      </a:solidFill>
                      <a:prstDash val="solid"/>
                      <a:round/>
                      <a:headEnd type="none" w="med" len="med"/>
                      <a:tailEnd type="none" w="med" len="med"/>
                    </a:lnB>
                  </a:tcPr>
                </a:tc>
                <a:tc>
                  <a:txBody>
                    <a:bodyPr/>
                    <a:lstStyle/>
                    <a:p>
                      <a:pPr algn="ctr"/>
                      <a:r>
                        <a:rPr lang="en-US" sz="1400" dirty="0">
                          <a:solidFill>
                            <a:schemeClr val="bg1">
                              <a:lumMod val="75000"/>
                            </a:schemeClr>
                          </a:solidFill>
                        </a:rPr>
                        <a:t>Y</a:t>
                      </a:r>
                    </a:p>
                  </a:txBody>
                  <a:tcPr>
                    <a:lnB w="38100" cap="flat" cmpd="sng" algn="ctr">
                      <a:solidFill>
                        <a:schemeClr val="tx2"/>
                      </a:solidFill>
                      <a:prstDash val="solid"/>
                      <a:round/>
                      <a:headEnd type="none" w="med" len="med"/>
                      <a:tailEnd type="none" w="med" len="med"/>
                    </a:lnB>
                    <a:solidFill>
                      <a:schemeClr val="accent2"/>
                    </a:solidFill>
                  </a:tcPr>
                </a:tc>
                <a:tc>
                  <a:txBody>
                    <a:bodyPr/>
                    <a:lstStyle/>
                    <a:p>
                      <a:pPr algn="ctr"/>
                      <a:r>
                        <a:rPr lang="en-US" sz="1400" dirty="0">
                          <a:solidFill>
                            <a:schemeClr val="bg1">
                              <a:lumMod val="75000"/>
                            </a:schemeClr>
                          </a:solidFill>
                        </a:rPr>
                        <a:t>T</a:t>
                      </a:r>
                    </a:p>
                  </a:txBody>
                  <a:tcPr>
                    <a:lnB w="38100" cap="flat" cmpd="sng" algn="ctr">
                      <a:solidFill>
                        <a:schemeClr val="tx2"/>
                      </a:solidFill>
                      <a:prstDash val="solid"/>
                      <a:round/>
                      <a:headEnd type="none" w="med" len="med"/>
                      <a:tailEnd type="none" w="med" len="med"/>
                    </a:lnB>
                    <a:solidFill>
                      <a:srgbClr val="92D050"/>
                    </a:solidFill>
                  </a:tcPr>
                </a:tc>
                <a:tc>
                  <a:txBody>
                    <a:bodyPr/>
                    <a:lstStyle/>
                    <a:p>
                      <a:pPr algn="ctr"/>
                      <a:r>
                        <a:rPr lang="en-US" sz="1400" dirty="0">
                          <a:solidFill>
                            <a:schemeClr val="bg1">
                              <a:lumMod val="75000"/>
                            </a:schemeClr>
                          </a:solidFill>
                        </a:rPr>
                        <a:t>Y</a:t>
                      </a:r>
                    </a:p>
                  </a:txBody>
                  <a:tcPr>
                    <a:lnB w="38100" cap="flat" cmpd="sng" algn="ctr">
                      <a:solidFill>
                        <a:schemeClr val="tx2"/>
                      </a:solidFill>
                      <a:prstDash val="solid"/>
                      <a:round/>
                      <a:headEnd type="none" w="med" len="med"/>
                      <a:tailEnd type="none" w="med" len="med"/>
                    </a:lnB>
                    <a:solidFill>
                      <a:schemeClr val="accent2"/>
                    </a:solidFill>
                  </a:tcPr>
                </a:tc>
                <a:tc>
                  <a:txBody>
                    <a:bodyPr/>
                    <a:lstStyle/>
                    <a:p>
                      <a:pPr algn="ctr"/>
                      <a:r>
                        <a:rPr lang="en-US" sz="1400" dirty="0">
                          <a:solidFill>
                            <a:schemeClr val="bg1">
                              <a:lumMod val="75000"/>
                            </a:schemeClr>
                          </a:solidFill>
                        </a:rPr>
                        <a:t>T</a:t>
                      </a:r>
                    </a:p>
                  </a:txBody>
                  <a:tcPr>
                    <a:lnB w="38100" cap="flat" cmpd="sng" algn="ctr">
                      <a:solidFill>
                        <a:schemeClr val="tx2"/>
                      </a:solidFill>
                      <a:prstDash val="solid"/>
                      <a:round/>
                      <a:headEnd type="none" w="med" len="med"/>
                      <a:tailEnd type="none" w="med" len="med"/>
                    </a:lnB>
                    <a:solidFill>
                      <a:srgbClr val="92D050"/>
                    </a:solidFill>
                  </a:tcPr>
                </a:tc>
                <a:extLst>
                  <a:ext uri="{0D108BD9-81ED-4DB2-BD59-A6C34878D82A}">
                    <a16:rowId xmlns:a16="http://schemas.microsoft.com/office/drawing/2014/main" val="3347471423"/>
                  </a:ext>
                </a:extLst>
              </a:tr>
              <a:tr h="325045">
                <a:tc rowSpan="5">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bg1">
                              <a:lumMod val="50000"/>
                            </a:schemeClr>
                          </a:solidFill>
                        </a:rPr>
                        <a:t>ACTION</a:t>
                      </a:r>
                      <a:r>
                        <a:rPr lang="en-US" sz="1400" baseline="0" dirty="0">
                          <a:solidFill>
                            <a:schemeClr val="bg1">
                              <a:lumMod val="50000"/>
                            </a:schemeClr>
                          </a:solidFill>
                        </a:rPr>
                        <a:t> STUB</a:t>
                      </a:r>
                      <a:endParaRPr lang="en-US" sz="1400" dirty="0">
                        <a:solidFill>
                          <a:schemeClr val="bg1">
                            <a:lumMod val="50000"/>
                          </a:schemeClr>
                        </a:solidFill>
                      </a:endParaRPr>
                    </a:p>
                  </a:txBody>
                  <a:tcPr>
                    <a:lnT w="38100" cap="flat" cmpd="sng" algn="ctr">
                      <a:solidFill>
                        <a:schemeClr val="tx2"/>
                      </a:solidFill>
                      <a:prstDash val="solid"/>
                      <a:round/>
                      <a:headEnd type="none" w="med" len="med"/>
                      <a:tailEnd type="none" w="med" len="med"/>
                    </a:lnT>
                  </a:tcPr>
                </a:tc>
                <a:tc>
                  <a:txBody>
                    <a:bodyPr/>
                    <a:lstStyle/>
                    <a:p>
                      <a:r>
                        <a:rPr lang="en-US" sz="1400" dirty="0" err="1">
                          <a:solidFill>
                            <a:schemeClr val="bg1">
                              <a:lumMod val="50000"/>
                            </a:schemeClr>
                          </a:solidFill>
                        </a:rPr>
                        <a:t>Mendapat</a:t>
                      </a:r>
                      <a:r>
                        <a:rPr lang="en-US" sz="1400" dirty="0">
                          <a:solidFill>
                            <a:schemeClr val="bg1">
                              <a:lumMod val="50000"/>
                            </a:schemeClr>
                          </a:solidFill>
                        </a:rPr>
                        <a:t> </a:t>
                      </a:r>
                      <a:r>
                        <a:rPr lang="en-US" sz="1400" dirty="0" err="1">
                          <a:solidFill>
                            <a:schemeClr val="bg1">
                              <a:lumMod val="50000"/>
                            </a:schemeClr>
                          </a:solidFill>
                        </a:rPr>
                        <a:t>potongan</a:t>
                      </a:r>
                      <a:endParaRPr lang="en-US" sz="1400" dirty="0">
                        <a:solidFill>
                          <a:schemeClr val="bg1">
                            <a:lumMod val="50000"/>
                          </a:schemeClr>
                        </a:solidFill>
                      </a:endParaRPr>
                    </a:p>
                  </a:txBody>
                  <a:tcPr>
                    <a:lnT w="38100" cap="flat" cmpd="sng" algn="ctr">
                      <a:solidFill>
                        <a:schemeClr val="tx2"/>
                      </a:solidFill>
                      <a:prstDash val="solid"/>
                      <a:round/>
                      <a:headEnd type="none" w="med" len="med"/>
                      <a:tailEnd type="none" w="med" len="med"/>
                    </a:lnT>
                  </a:tcPr>
                </a:tc>
                <a:tc>
                  <a:txBody>
                    <a:bodyPr/>
                    <a:lstStyle/>
                    <a:p>
                      <a:pPr algn="ctr"/>
                      <a:r>
                        <a:rPr lang="en-US" sz="1400" dirty="0">
                          <a:solidFill>
                            <a:schemeClr val="bg1">
                              <a:lumMod val="75000"/>
                            </a:schemeClr>
                          </a:solidFill>
                        </a:rPr>
                        <a:t>X</a:t>
                      </a:r>
                    </a:p>
                  </a:txBody>
                  <a:tcPr>
                    <a:lnT w="38100" cap="flat" cmpd="sng" algn="ctr">
                      <a:solidFill>
                        <a:schemeClr val="tx2"/>
                      </a:solidFill>
                      <a:prstDash val="solid"/>
                      <a:round/>
                      <a:headEnd type="none" w="med" len="med"/>
                      <a:tailEnd type="none" w="med" len="med"/>
                    </a:lnT>
                  </a:tcPr>
                </a:tc>
                <a:tc>
                  <a:txBody>
                    <a:bodyPr/>
                    <a:lstStyle/>
                    <a:p>
                      <a:pPr algn="ctr"/>
                      <a:r>
                        <a:rPr lang="en-US" sz="1400" dirty="0">
                          <a:solidFill>
                            <a:schemeClr val="bg1">
                              <a:lumMod val="75000"/>
                            </a:schemeClr>
                          </a:solidFill>
                        </a:rPr>
                        <a:t>X</a:t>
                      </a:r>
                    </a:p>
                  </a:txBody>
                  <a:tcPr>
                    <a:lnT w="38100" cap="flat" cmpd="sng" algn="ctr">
                      <a:solidFill>
                        <a:schemeClr val="tx2"/>
                      </a:solidFill>
                      <a:prstDash val="solid"/>
                      <a:round/>
                      <a:headEnd type="none" w="med" len="med"/>
                      <a:tailEnd type="none" w="med" len="med"/>
                    </a:lnT>
                  </a:tcPr>
                </a:tc>
                <a:tc>
                  <a:txBody>
                    <a:bodyPr/>
                    <a:lstStyle/>
                    <a:p>
                      <a:pPr algn="ctr"/>
                      <a:endParaRPr lang="en-US" sz="1400" dirty="0">
                        <a:solidFill>
                          <a:schemeClr val="bg1">
                            <a:lumMod val="75000"/>
                          </a:schemeClr>
                        </a:solidFill>
                      </a:endParaRPr>
                    </a:p>
                  </a:txBody>
                  <a:tcPr>
                    <a:lnT w="38100" cap="flat" cmpd="sng" algn="ctr">
                      <a:solidFill>
                        <a:schemeClr val="tx2"/>
                      </a:solidFill>
                      <a:prstDash val="solid"/>
                      <a:round/>
                      <a:headEnd type="none" w="med" len="med"/>
                      <a:tailEnd type="none" w="med" len="med"/>
                    </a:lnT>
                  </a:tcPr>
                </a:tc>
                <a:tc>
                  <a:txBody>
                    <a:bodyPr/>
                    <a:lstStyle/>
                    <a:p>
                      <a:pPr algn="ctr"/>
                      <a:endParaRPr lang="en-US" sz="1400" dirty="0">
                        <a:solidFill>
                          <a:schemeClr val="bg1">
                            <a:lumMod val="75000"/>
                          </a:schemeClr>
                        </a:solidFill>
                      </a:endParaRPr>
                    </a:p>
                  </a:txBody>
                  <a:tcPr>
                    <a:lnT w="38100" cap="flat" cmpd="sng" algn="ctr">
                      <a:solidFill>
                        <a:schemeClr val="tx2"/>
                      </a:solidFill>
                      <a:prstDash val="solid"/>
                      <a:round/>
                      <a:headEnd type="none" w="med" len="med"/>
                      <a:tailEnd type="none" w="med" len="med"/>
                    </a:lnT>
                  </a:tcPr>
                </a:tc>
                <a:tc>
                  <a:txBody>
                    <a:bodyPr/>
                    <a:lstStyle/>
                    <a:p>
                      <a:pPr algn="ctr"/>
                      <a:endParaRPr lang="en-US" sz="1400" dirty="0">
                        <a:solidFill>
                          <a:schemeClr val="bg1">
                            <a:lumMod val="75000"/>
                          </a:schemeClr>
                        </a:solidFill>
                      </a:endParaRPr>
                    </a:p>
                  </a:txBody>
                  <a:tcPr>
                    <a:lnT w="38100" cap="flat" cmpd="sng" algn="ctr">
                      <a:solidFill>
                        <a:schemeClr val="tx2"/>
                      </a:solidFill>
                      <a:prstDash val="solid"/>
                      <a:round/>
                      <a:headEnd type="none" w="med" len="med"/>
                      <a:tailEnd type="none" w="med" len="med"/>
                    </a:lnT>
                    <a:solidFill>
                      <a:schemeClr val="accent2"/>
                    </a:solidFill>
                  </a:tcPr>
                </a:tc>
                <a:tc>
                  <a:txBody>
                    <a:bodyPr/>
                    <a:lstStyle/>
                    <a:p>
                      <a:pPr algn="ctr"/>
                      <a:endParaRPr lang="en-US" sz="1400" dirty="0">
                        <a:solidFill>
                          <a:schemeClr val="bg1">
                            <a:lumMod val="75000"/>
                          </a:schemeClr>
                        </a:solidFill>
                      </a:endParaRPr>
                    </a:p>
                  </a:txBody>
                  <a:tcPr>
                    <a:lnT w="38100" cap="flat" cmpd="sng" algn="ctr">
                      <a:solidFill>
                        <a:schemeClr val="tx2"/>
                      </a:solidFill>
                      <a:prstDash val="solid"/>
                      <a:round/>
                      <a:headEnd type="none" w="med" len="med"/>
                      <a:tailEnd type="none" w="med" len="med"/>
                    </a:lnT>
                    <a:solidFill>
                      <a:srgbClr val="92D050"/>
                    </a:solidFill>
                  </a:tcPr>
                </a:tc>
                <a:tc>
                  <a:txBody>
                    <a:bodyPr/>
                    <a:lstStyle/>
                    <a:p>
                      <a:pPr algn="ctr"/>
                      <a:endParaRPr lang="en-US" sz="1400" dirty="0">
                        <a:solidFill>
                          <a:schemeClr val="bg1">
                            <a:lumMod val="75000"/>
                          </a:schemeClr>
                        </a:solidFill>
                      </a:endParaRPr>
                    </a:p>
                  </a:txBody>
                  <a:tcPr>
                    <a:lnT w="38100" cap="flat" cmpd="sng" algn="ctr">
                      <a:solidFill>
                        <a:schemeClr val="tx2"/>
                      </a:solidFill>
                      <a:prstDash val="solid"/>
                      <a:round/>
                      <a:headEnd type="none" w="med" len="med"/>
                      <a:tailEnd type="none" w="med" len="med"/>
                    </a:lnT>
                    <a:solidFill>
                      <a:schemeClr val="accent2"/>
                    </a:solidFill>
                  </a:tcPr>
                </a:tc>
                <a:tc>
                  <a:txBody>
                    <a:bodyPr/>
                    <a:lstStyle/>
                    <a:p>
                      <a:pPr algn="ctr"/>
                      <a:endParaRPr lang="en-US" sz="1400" dirty="0">
                        <a:solidFill>
                          <a:schemeClr val="bg1">
                            <a:lumMod val="75000"/>
                          </a:schemeClr>
                        </a:solidFill>
                      </a:endParaRPr>
                    </a:p>
                  </a:txBody>
                  <a:tcPr>
                    <a:lnT w="38100" cap="flat" cmpd="sng" algn="ctr">
                      <a:solidFill>
                        <a:schemeClr val="tx2"/>
                      </a:solidFill>
                      <a:prstDash val="solid"/>
                      <a:round/>
                      <a:headEnd type="none" w="med" len="med"/>
                      <a:tailEnd type="none" w="med" len="med"/>
                    </a:lnT>
                    <a:solidFill>
                      <a:srgbClr val="92D050"/>
                    </a:solidFill>
                  </a:tcPr>
                </a:tc>
                <a:extLst>
                  <a:ext uri="{0D108BD9-81ED-4DB2-BD59-A6C34878D82A}">
                    <a16:rowId xmlns:a16="http://schemas.microsoft.com/office/drawing/2014/main" val="2569209666"/>
                  </a:ext>
                </a:extLst>
              </a:tr>
              <a:tr h="325045">
                <a:tc vMerge="1">
                  <a:txBody>
                    <a:bodyPr/>
                    <a:lstStyle/>
                    <a:p>
                      <a:endParaRPr lang="en-US" dirty="0">
                        <a:solidFill>
                          <a:schemeClr val="bg1">
                            <a:lumMod val="50000"/>
                          </a:schemeClr>
                        </a:solidFill>
                      </a:endParaRPr>
                    </a:p>
                  </a:txBody>
                  <a:tcPr/>
                </a:tc>
                <a:tc>
                  <a:txBody>
                    <a:bodyPr/>
                    <a:lstStyle/>
                    <a:p>
                      <a:r>
                        <a:rPr lang="en-US" sz="1400" dirty="0" err="1">
                          <a:solidFill>
                            <a:schemeClr val="bg1">
                              <a:lumMod val="50000"/>
                            </a:schemeClr>
                          </a:solidFill>
                        </a:rPr>
                        <a:t>Tidak</a:t>
                      </a:r>
                      <a:r>
                        <a:rPr lang="en-US" sz="1400" dirty="0">
                          <a:solidFill>
                            <a:schemeClr val="bg1">
                              <a:lumMod val="50000"/>
                            </a:schemeClr>
                          </a:solidFill>
                        </a:rPr>
                        <a:t> </a:t>
                      </a:r>
                      <a:r>
                        <a:rPr lang="en-US" sz="1400" dirty="0" err="1">
                          <a:solidFill>
                            <a:schemeClr val="bg1">
                              <a:lumMod val="50000"/>
                            </a:schemeClr>
                          </a:solidFill>
                        </a:rPr>
                        <a:t>mendapat</a:t>
                      </a:r>
                      <a:r>
                        <a:rPr lang="en-US" sz="1400" dirty="0">
                          <a:solidFill>
                            <a:schemeClr val="bg1">
                              <a:lumMod val="50000"/>
                            </a:schemeClr>
                          </a:solidFill>
                        </a:rPr>
                        <a:t> </a:t>
                      </a:r>
                      <a:r>
                        <a:rPr lang="en-US" sz="1400" dirty="0" err="1">
                          <a:solidFill>
                            <a:schemeClr val="bg1">
                              <a:lumMod val="50000"/>
                            </a:schemeClr>
                          </a:solidFill>
                        </a:rPr>
                        <a:t>potongan</a:t>
                      </a:r>
                      <a:endParaRPr lang="en-US" sz="1400" dirty="0">
                        <a:solidFill>
                          <a:schemeClr val="bg1">
                            <a:lumMod val="50000"/>
                          </a:schemeClr>
                        </a:solidFill>
                      </a:endParaRPr>
                    </a:p>
                  </a:txBody>
                  <a:tcPr/>
                </a:tc>
                <a:tc>
                  <a:txBody>
                    <a:bodyPr/>
                    <a:lstStyle/>
                    <a:p>
                      <a:pPr algn="ctr"/>
                      <a:endParaRPr lang="en-US" sz="1400" dirty="0">
                        <a:solidFill>
                          <a:schemeClr val="bg1">
                            <a:lumMod val="75000"/>
                          </a:schemeClr>
                        </a:solidFill>
                      </a:endParaRPr>
                    </a:p>
                  </a:txBody>
                  <a:tcPr/>
                </a:tc>
                <a:tc>
                  <a:txBody>
                    <a:bodyPr/>
                    <a:lstStyle/>
                    <a:p>
                      <a:pPr algn="ctr"/>
                      <a:endParaRPr lang="en-US" sz="1400" dirty="0">
                        <a:solidFill>
                          <a:schemeClr val="bg1">
                            <a:lumMod val="75000"/>
                          </a:schemeClr>
                        </a:solidFill>
                      </a:endParaRPr>
                    </a:p>
                  </a:txBody>
                  <a:tcPr/>
                </a:tc>
                <a:tc>
                  <a:txBody>
                    <a:bodyPr/>
                    <a:lstStyle/>
                    <a:p>
                      <a:pPr algn="ctr"/>
                      <a:r>
                        <a:rPr lang="en-US" sz="1400" dirty="0">
                          <a:solidFill>
                            <a:schemeClr val="bg1">
                              <a:lumMod val="75000"/>
                            </a:schemeClr>
                          </a:solidFill>
                        </a:rPr>
                        <a:t>X</a:t>
                      </a:r>
                    </a:p>
                  </a:txBody>
                  <a:tcPr/>
                </a:tc>
                <a:tc>
                  <a:txBody>
                    <a:bodyPr/>
                    <a:lstStyle/>
                    <a:p>
                      <a:pPr algn="ctr"/>
                      <a:r>
                        <a:rPr lang="en-US" sz="1400" dirty="0">
                          <a:solidFill>
                            <a:schemeClr val="bg1">
                              <a:lumMod val="75000"/>
                            </a:schemeClr>
                          </a:solidFill>
                        </a:rPr>
                        <a:t>X</a:t>
                      </a:r>
                    </a:p>
                  </a:txBody>
                  <a:tcPr/>
                </a:tc>
                <a:tc>
                  <a:txBody>
                    <a:bodyPr/>
                    <a:lstStyle/>
                    <a:p>
                      <a:pPr algn="ctr"/>
                      <a:r>
                        <a:rPr lang="en-US" sz="1400" dirty="0">
                          <a:solidFill>
                            <a:schemeClr val="bg1">
                              <a:lumMod val="75000"/>
                            </a:schemeClr>
                          </a:solidFill>
                        </a:rPr>
                        <a:t>X</a:t>
                      </a:r>
                    </a:p>
                  </a:txBody>
                  <a:tcPr>
                    <a:solidFill>
                      <a:schemeClr val="accent2"/>
                    </a:solidFill>
                  </a:tcPr>
                </a:tc>
                <a:tc>
                  <a:txBody>
                    <a:bodyPr/>
                    <a:lstStyle/>
                    <a:p>
                      <a:pPr algn="ctr"/>
                      <a:r>
                        <a:rPr lang="en-US" sz="1400" dirty="0">
                          <a:solidFill>
                            <a:schemeClr val="bg1">
                              <a:lumMod val="75000"/>
                            </a:schemeClr>
                          </a:solidFill>
                        </a:rPr>
                        <a:t>X</a:t>
                      </a:r>
                    </a:p>
                  </a:txBody>
                  <a:tcPr>
                    <a:solidFill>
                      <a:srgbClr val="92D050"/>
                    </a:solidFill>
                  </a:tcPr>
                </a:tc>
                <a:tc>
                  <a:txBody>
                    <a:bodyPr/>
                    <a:lstStyle/>
                    <a:p>
                      <a:pPr algn="ctr"/>
                      <a:r>
                        <a:rPr lang="en-US" sz="1400" dirty="0">
                          <a:solidFill>
                            <a:schemeClr val="bg1">
                              <a:lumMod val="75000"/>
                            </a:schemeClr>
                          </a:solidFill>
                        </a:rPr>
                        <a:t>X</a:t>
                      </a:r>
                    </a:p>
                  </a:txBody>
                  <a:tcPr>
                    <a:solidFill>
                      <a:schemeClr val="accent2"/>
                    </a:solidFill>
                  </a:tcPr>
                </a:tc>
                <a:tc>
                  <a:txBody>
                    <a:bodyPr/>
                    <a:lstStyle/>
                    <a:p>
                      <a:pPr algn="ctr"/>
                      <a:r>
                        <a:rPr lang="en-US" sz="1400" dirty="0">
                          <a:solidFill>
                            <a:schemeClr val="bg1">
                              <a:lumMod val="75000"/>
                            </a:schemeClr>
                          </a:solidFill>
                        </a:rPr>
                        <a:t>X</a:t>
                      </a:r>
                    </a:p>
                  </a:txBody>
                  <a:tcPr>
                    <a:solidFill>
                      <a:srgbClr val="92D050"/>
                    </a:solidFill>
                  </a:tcPr>
                </a:tc>
                <a:extLst>
                  <a:ext uri="{0D108BD9-81ED-4DB2-BD59-A6C34878D82A}">
                    <a16:rowId xmlns:a16="http://schemas.microsoft.com/office/drawing/2014/main" val="3967824899"/>
                  </a:ext>
                </a:extLst>
              </a:tr>
              <a:tr h="325045">
                <a:tc vMerge="1">
                  <a:txBody>
                    <a:bodyPr/>
                    <a:lstStyle/>
                    <a:p>
                      <a:endParaRPr lang="en-US"/>
                    </a:p>
                  </a:txBody>
                  <a:tcPr/>
                </a:tc>
                <a:tc>
                  <a:txBody>
                    <a:bodyPr/>
                    <a:lstStyle/>
                    <a:p>
                      <a:r>
                        <a:rPr lang="en-US" sz="1400" dirty="0" err="1">
                          <a:solidFill>
                            <a:schemeClr val="bg1">
                              <a:lumMod val="50000"/>
                            </a:schemeClr>
                          </a:solidFill>
                        </a:rPr>
                        <a:t>Kirim</a:t>
                      </a:r>
                      <a:r>
                        <a:rPr lang="en-US" sz="1400" dirty="0">
                          <a:solidFill>
                            <a:schemeClr val="bg1">
                              <a:lumMod val="50000"/>
                            </a:schemeClr>
                          </a:solidFill>
                        </a:rPr>
                        <a:t> </a:t>
                      </a:r>
                      <a:r>
                        <a:rPr lang="en-US" sz="1400" dirty="0" err="1">
                          <a:solidFill>
                            <a:schemeClr val="bg1">
                              <a:lumMod val="50000"/>
                            </a:schemeClr>
                          </a:solidFill>
                        </a:rPr>
                        <a:t>semua</a:t>
                      </a:r>
                      <a:r>
                        <a:rPr lang="en-US" sz="1400" dirty="0">
                          <a:solidFill>
                            <a:schemeClr val="bg1">
                              <a:lumMod val="50000"/>
                            </a:schemeClr>
                          </a:solidFill>
                        </a:rPr>
                        <a:t> yang</a:t>
                      </a:r>
                      <a:r>
                        <a:rPr lang="en-US" sz="1400" baseline="0" dirty="0">
                          <a:solidFill>
                            <a:schemeClr val="bg1">
                              <a:lumMod val="50000"/>
                            </a:schemeClr>
                          </a:solidFill>
                        </a:rPr>
                        <a:t> </a:t>
                      </a:r>
                      <a:r>
                        <a:rPr lang="en-US" sz="1400" baseline="0" dirty="0" err="1">
                          <a:solidFill>
                            <a:schemeClr val="bg1">
                              <a:lumMod val="50000"/>
                            </a:schemeClr>
                          </a:solidFill>
                        </a:rPr>
                        <a:t>dipesan</a:t>
                      </a:r>
                      <a:endParaRPr lang="en-US" sz="1400" dirty="0">
                        <a:solidFill>
                          <a:schemeClr val="bg1">
                            <a:lumMod val="50000"/>
                          </a:schemeClr>
                        </a:solidFill>
                      </a:endParaRPr>
                    </a:p>
                  </a:txBody>
                  <a:tcPr/>
                </a:tc>
                <a:tc>
                  <a:txBody>
                    <a:bodyPr/>
                    <a:lstStyle/>
                    <a:p>
                      <a:pPr algn="ctr"/>
                      <a:r>
                        <a:rPr lang="en-US" sz="1400" dirty="0">
                          <a:solidFill>
                            <a:schemeClr val="bg1">
                              <a:lumMod val="75000"/>
                            </a:schemeClr>
                          </a:solidFill>
                        </a:rPr>
                        <a:t>X</a:t>
                      </a:r>
                    </a:p>
                  </a:txBody>
                  <a:tcPr/>
                </a:tc>
                <a:tc>
                  <a:txBody>
                    <a:bodyPr/>
                    <a:lstStyle/>
                    <a:p>
                      <a:pPr algn="ctr"/>
                      <a:endParaRPr lang="en-US" sz="1400" dirty="0">
                        <a:solidFill>
                          <a:schemeClr val="bg1">
                            <a:lumMod val="75000"/>
                          </a:schemeClr>
                        </a:solidFill>
                      </a:endParaRPr>
                    </a:p>
                  </a:txBody>
                  <a:tcPr/>
                </a:tc>
                <a:tc>
                  <a:txBody>
                    <a:bodyPr/>
                    <a:lstStyle/>
                    <a:p>
                      <a:pPr algn="ctr"/>
                      <a:r>
                        <a:rPr lang="en-US" sz="1400" dirty="0">
                          <a:solidFill>
                            <a:schemeClr val="bg1">
                              <a:lumMod val="75000"/>
                            </a:schemeClr>
                          </a:solidFill>
                        </a:rPr>
                        <a:t>X</a:t>
                      </a:r>
                    </a:p>
                  </a:txBody>
                  <a:tcPr/>
                </a:tc>
                <a:tc>
                  <a:txBody>
                    <a:bodyPr/>
                    <a:lstStyle/>
                    <a:p>
                      <a:pPr algn="ctr"/>
                      <a:endParaRPr lang="en-US" sz="1400" dirty="0">
                        <a:solidFill>
                          <a:schemeClr val="bg1">
                            <a:lumMod val="75000"/>
                          </a:schemeClr>
                        </a:solidFill>
                      </a:endParaRPr>
                    </a:p>
                  </a:txBody>
                  <a:tcPr/>
                </a:tc>
                <a:tc>
                  <a:txBody>
                    <a:bodyPr/>
                    <a:lstStyle/>
                    <a:p>
                      <a:pPr algn="ctr"/>
                      <a:r>
                        <a:rPr lang="en-US" sz="1400" dirty="0">
                          <a:solidFill>
                            <a:schemeClr val="bg1">
                              <a:lumMod val="75000"/>
                            </a:schemeClr>
                          </a:solidFill>
                        </a:rPr>
                        <a:t>X</a:t>
                      </a:r>
                    </a:p>
                  </a:txBody>
                  <a:tcPr>
                    <a:solidFill>
                      <a:schemeClr val="accent2"/>
                    </a:solidFill>
                  </a:tcPr>
                </a:tc>
                <a:tc>
                  <a:txBody>
                    <a:bodyPr/>
                    <a:lstStyle/>
                    <a:p>
                      <a:pPr algn="ctr"/>
                      <a:endParaRPr lang="en-US" sz="1400" dirty="0">
                        <a:solidFill>
                          <a:schemeClr val="bg1">
                            <a:lumMod val="75000"/>
                          </a:schemeClr>
                        </a:solidFill>
                      </a:endParaRPr>
                    </a:p>
                  </a:txBody>
                  <a:tcPr>
                    <a:solidFill>
                      <a:srgbClr val="92D050"/>
                    </a:solidFill>
                  </a:tcPr>
                </a:tc>
                <a:tc>
                  <a:txBody>
                    <a:bodyPr/>
                    <a:lstStyle/>
                    <a:p>
                      <a:pPr algn="ctr"/>
                      <a:r>
                        <a:rPr lang="en-US" sz="1400" dirty="0">
                          <a:solidFill>
                            <a:schemeClr val="bg1">
                              <a:lumMod val="75000"/>
                            </a:schemeClr>
                          </a:solidFill>
                        </a:rPr>
                        <a:t>X</a:t>
                      </a:r>
                    </a:p>
                  </a:txBody>
                  <a:tcPr>
                    <a:solidFill>
                      <a:schemeClr val="accent2"/>
                    </a:solidFill>
                  </a:tcPr>
                </a:tc>
                <a:tc>
                  <a:txBody>
                    <a:bodyPr/>
                    <a:lstStyle/>
                    <a:p>
                      <a:pPr algn="ctr"/>
                      <a:endParaRPr lang="en-US" sz="1400" dirty="0">
                        <a:solidFill>
                          <a:schemeClr val="bg1">
                            <a:lumMod val="75000"/>
                          </a:schemeClr>
                        </a:solidFill>
                      </a:endParaRPr>
                    </a:p>
                  </a:txBody>
                  <a:tcPr>
                    <a:solidFill>
                      <a:srgbClr val="92D050"/>
                    </a:solidFill>
                  </a:tcPr>
                </a:tc>
                <a:extLst>
                  <a:ext uri="{0D108BD9-81ED-4DB2-BD59-A6C34878D82A}">
                    <a16:rowId xmlns:a16="http://schemas.microsoft.com/office/drawing/2014/main" val="571955619"/>
                  </a:ext>
                </a:extLst>
              </a:tr>
              <a:tr h="325045">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err="1">
                          <a:solidFill>
                            <a:schemeClr val="bg1">
                              <a:lumMod val="50000"/>
                            </a:schemeClr>
                          </a:solidFill>
                        </a:rPr>
                        <a:t>Kirim</a:t>
                      </a:r>
                      <a:r>
                        <a:rPr lang="en-US" sz="1400" dirty="0">
                          <a:solidFill>
                            <a:schemeClr val="bg1">
                              <a:lumMod val="50000"/>
                            </a:schemeClr>
                          </a:solidFill>
                        </a:rPr>
                        <a:t> yang </a:t>
                      </a:r>
                      <a:r>
                        <a:rPr lang="en-US" sz="1400" dirty="0" err="1">
                          <a:solidFill>
                            <a:schemeClr val="bg1">
                              <a:lumMod val="50000"/>
                            </a:schemeClr>
                          </a:solidFill>
                        </a:rPr>
                        <a:t>ada</a:t>
                      </a:r>
                      <a:r>
                        <a:rPr lang="en-US" sz="1400" dirty="0">
                          <a:solidFill>
                            <a:schemeClr val="bg1">
                              <a:lumMod val="50000"/>
                            </a:schemeClr>
                          </a:solidFill>
                        </a:rPr>
                        <a:t> </a:t>
                      </a:r>
                      <a:r>
                        <a:rPr lang="en-US" sz="1400" dirty="0" err="1">
                          <a:solidFill>
                            <a:schemeClr val="bg1">
                              <a:lumMod val="50000"/>
                            </a:schemeClr>
                          </a:solidFill>
                        </a:rPr>
                        <a:t>saja</a:t>
                      </a:r>
                      <a:endParaRPr lang="en-US" sz="1400" dirty="0">
                        <a:solidFill>
                          <a:schemeClr val="bg1">
                            <a:lumMod val="50000"/>
                          </a:schemeClr>
                        </a:solidFill>
                      </a:endParaRPr>
                    </a:p>
                  </a:txBody>
                  <a:tcPr/>
                </a:tc>
                <a:tc>
                  <a:txBody>
                    <a:bodyPr/>
                    <a:lstStyle/>
                    <a:p>
                      <a:pPr algn="ctr"/>
                      <a:endParaRPr lang="en-US" sz="1400" dirty="0">
                        <a:solidFill>
                          <a:schemeClr val="bg1">
                            <a:lumMod val="75000"/>
                          </a:schemeClr>
                        </a:solidFill>
                      </a:endParaRPr>
                    </a:p>
                  </a:txBody>
                  <a:tcPr/>
                </a:tc>
                <a:tc>
                  <a:txBody>
                    <a:bodyPr/>
                    <a:lstStyle/>
                    <a:p>
                      <a:pPr algn="ctr"/>
                      <a:r>
                        <a:rPr lang="en-US" sz="1400" dirty="0">
                          <a:solidFill>
                            <a:schemeClr val="bg1">
                              <a:lumMod val="75000"/>
                            </a:schemeClr>
                          </a:solidFill>
                        </a:rPr>
                        <a:t>X</a:t>
                      </a:r>
                    </a:p>
                  </a:txBody>
                  <a:tcPr/>
                </a:tc>
                <a:tc>
                  <a:txBody>
                    <a:bodyPr/>
                    <a:lstStyle/>
                    <a:p>
                      <a:pPr algn="ctr"/>
                      <a:endParaRPr lang="en-US" sz="1400" dirty="0">
                        <a:solidFill>
                          <a:schemeClr val="bg1">
                            <a:lumMod val="75000"/>
                          </a:schemeClr>
                        </a:solidFill>
                      </a:endParaRPr>
                    </a:p>
                  </a:txBody>
                  <a:tcPr/>
                </a:tc>
                <a:tc>
                  <a:txBody>
                    <a:bodyPr/>
                    <a:lstStyle/>
                    <a:p>
                      <a:pPr algn="ctr"/>
                      <a:r>
                        <a:rPr lang="en-US" sz="1400" dirty="0">
                          <a:solidFill>
                            <a:schemeClr val="bg1">
                              <a:lumMod val="75000"/>
                            </a:schemeClr>
                          </a:solidFill>
                        </a:rPr>
                        <a:t>X</a:t>
                      </a:r>
                    </a:p>
                  </a:txBody>
                  <a:tcPr/>
                </a:tc>
                <a:tc>
                  <a:txBody>
                    <a:bodyPr/>
                    <a:lstStyle/>
                    <a:p>
                      <a:pPr algn="ctr"/>
                      <a:endParaRPr lang="en-US" sz="1400" dirty="0">
                        <a:solidFill>
                          <a:schemeClr val="bg1">
                            <a:lumMod val="75000"/>
                          </a:schemeClr>
                        </a:solidFill>
                      </a:endParaRPr>
                    </a:p>
                  </a:txBody>
                  <a:tcPr>
                    <a:solidFill>
                      <a:schemeClr val="accent2"/>
                    </a:solidFill>
                  </a:tcPr>
                </a:tc>
                <a:tc>
                  <a:txBody>
                    <a:bodyPr/>
                    <a:lstStyle/>
                    <a:p>
                      <a:pPr algn="ctr"/>
                      <a:r>
                        <a:rPr lang="en-US" sz="1400" dirty="0">
                          <a:solidFill>
                            <a:schemeClr val="bg1">
                              <a:lumMod val="75000"/>
                            </a:schemeClr>
                          </a:solidFill>
                        </a:rPr>
                        <a:t>X</a:t>
                      </a:r>
                    </a:p>
                  </a:txBody>
                  <a:tcPr>
                    <a:solidFill>
                      <a:srgbClr val="92D050"/>
                    </a:solidFill>
                  </a:tcPr>
                </a:tc>
                <a:tc>
                  <a:txBody>
                    <a:bodyPr/>
                    <a:lstStyle/>
                    <a:p>
                      <a:pPr algn="ctr"/>
                      <a:endParaRPr lang="en-US" sz="1400" dirty="0">
                        <a:solidFill>
                          <a:schemeClr val="bg1">
                            <a:lumMod val="75000"/>
                          </a:schemeClr>
                        </a:solidFill>
                      </a:endParaRPr>
                    </a:p>
                  </a:txBody>
                  <a:tcPr>
                    <a:solidFill>
                      <a:schemeClr val="accent2"/>
                    </a:solidFill>
                  </a:tcPr>
                </a:tc>
                <a:tc>
                  <a:txBody>
                    <a:bodyPr/>
                    <a:lstStyle/>
                    <a:p>
                      <a:pPr algn="ctr"/>
                      <a:r>
                        <a:rPr lang="en-US" sz="1400" dirty="0">
                          <a:solidFill>
                            <a:schemeClr val="bg1">
                              <a:lumMod val="75000"/>
                            </a:schemeClr>
                          </a:solidFill>
                        </a:rPr>
                        <a:t>X</a:t>
                      </a:r>
                    </a:p>
                  </a:txBody>
                  <a:tcPr>
                    <a:solidFill>
                      <a:srgbClr val="92D050"/>
                    </a:solidFill>
                  </a:tcPr>
                </a:tc>
                <a:extLst>
                  <a:ext uri="{0D108BD9-81ED-4DB2-BD59-A6C34878D82A}">
                    <a16:rowId xmlns:a16="http://schemas.microsoft.com/office/drawing/2014/main" val="3259756588"/>
                  </a:ext>
                </a:extLst>
              </a:tr>
              <a:tr h="325045">
                <a:tc vMerge="1">
                  <a:txBody>
                    <a:bodyPr/>
                    <a:lstStyle/>
                    <a:p>
                      <a:endParaRPr lang="en-US" dirty="0">
                        <a:solidFill>
                          <a:schemeClr val="bg1">
                            <a:lumMod val="50000"/>
                          </a:schemeClr>
                        </a:solidFill>
                      </a:endParaRPr>
                    </a:p>
                  </a:txBody>
                  <a:tcPr/>
                </a:tc>
                <a:tc>
                  <a:txBody>
                    <a:bodyPr/>
                    <a:lstStyle/>
                    <a:p>
                      <a:r>
                        <a:rPr lang="en-US" sz="1400" dirty="0" err="1">
                          <a:solidFill>
                            <a:schemeClr val="bg1">
                              <a:lumMod val="50000"/>
                            </a:schemeClr>
                          </a:solidFill>
                        </a:rPr>
                        <a:t>Buat</a:t>
                      </a:r>
                      <a:r>
                        <a:rPr lang="en-US" sz="1400" baseline="0" dirty="0">
                          <a:solidFill>
                            <a:schemeClr val="bg1">
                              <a:lumMod val="50000"/>
                            </a:schemeClr>
                          </a:solidFill>
                        </a:rPr>
                        <a:t> </a:t>
                      </a:r>
                      <a:r>
                        <a:rPr lang="en-US" sz="1400" baseline="0" dirty="0" err="1">
                          <a:solidFill>
                            <a:schemeClr val="bg1">
                              <a:lumMod val="50000"/>
                            </a:schemeClr>
                          </a:solidFill>
                        </a:rPr>
                        <a:t>catatan</a:t>
                      </a:r>
                      <a:r>
                        <a:rPr lang="en-US" sz="1400" baseline="0" dirty="0">
                          <a:solidFill>
                            <a:schemeClr val="bg1">
                              <a:lumMod val="50000"/>
                            </a:schemeClr>
                          </a:solidFill>
                        </a:rPr>
                        <a:t> </a:t>
                      </a:r>
                      <a:r>
                        <a:rPr lang="en-US" sz="1400" baseline="0" dirty="0" err="1">
                          <a:solidFill>
                            <a:schemeClr val="bg1">
                              <a:lumMod val="50000"/>
                            </a:schemeClr>
                          </a:solidFill>
                        </a:rPr>
                        <a:t>kekurangannya</a:t>
                      </a:r>
                      <a:endParaRPr lang="en-US" sz="1400" dirty="0">
                        <a:solidFill>
                          <a:schemeClr val="bg1">
                            <a:lumMod val="50000"/>
                          </a:schemeClr>
                        </a:solidFill>
                      </a:endParaRPr>
                    </a:p>
                  </a:txBody>
                  <a:tcPr/>
                </a:tc>
                <a:tc>
                  <a:txBody>
                    <a:bodyPr/>
                    <a:lstStyle/>
                    <a:p>
                      <a:pPr algn="ctr"/>
                      <a:endParaRPr lang="en-US" sz="1400" dirty="0">
                        <a:solidFill>
                          <a:schemeClr val="bg1">
                            <a:lumMod val="75000"/>
                          </a:schemeClr>
                        </a:solidFill>
                      </a:endParaRPr>
                    </a:p>
                  </a:txBody>
                  <a:tcPr/>
                </a:tc>
                <a:tc>
                  <a:txBody>
                    <a:bodyPr/>
                    <a:lstStyle/>
                    <a:p>
                      <a:pPr algn="ctr"/>
                      <a:r>
                        <a:rPr lang="en-US" sz="1400" dirty="0">
                          <a:solidFill>
                            <a:schemeClr val="bg1">
                              <a:lumMod val="75000"/>
                            </a:schemeClr>
                          </a:solidFill>
                        </a:rPr>
                        <a:t>X</a:t>
                      </a:r>
                    </a:p>
                  </a:txBody>
                  <a:tcPr/>
                </a:tc>
                <a:tc>
                  <a:txBody>
                    <a:bodyPr/>
                    <a:lstStyle/>
                    <a:p>
                      <a:pPr algn="ctr"/>
                      <a:endParaRPr lang="en-US" sz="1400" dirty="0">
                        <a:solidFill>
                          <a:schemeClr val="bg1">
                            <a:lumMod val="75000"/>
                          </a:schemeClr>
                        </a:solidFill>
                      </a:endParaRPr>
                    </a:p>
                  </a:txBody>
                  <a:tcPr/>
                </a:tc>
                <a:tc>
                  <a:txBody>
                    <a:bodyPr/>
                    <a:lstStyle/>
                    <a:p>
                      <a:pPr algn="ctr"/>
                      <a:r>
                        <a:rPr lang="en-US" sz="1400" dirty="0">
                          <a:solidFill>
                            <a:schemeClr val="bg1">
                              <a:lumMod val="75000"/>
                            </a:schemeClr>
                          </a:solidFill>
                        </a:rPr>
                        <a:t>X</a:t>
                      </a:r>
                    </a:p>
                  </a:txBody>
                  <a:tcPr/>
                </a:tc>
                <a:tc>
                  <a:txBody>
                    <a:bodyPr/>
                    <a:lstStyle/>
                    <a:p>
                      <a:pPr algn="ctr"/>
                      <a:endParaRPr lang="en-US" sz="1400" dirty="0">
                        <a:solidFill>
                          <a:schemeClr val="bg1">
                            <a:lumMod val="75000"/>
                          </a:schemeClr>
                        </a:solidFill>
                      </a:endParaRPr>
                    </a:p>
                  </a:txBody>
                  <a:tcPr>
                    <a:solidFill>
                      <a:schemeClr val="accent2"/>
                    </a:solidFill>
                  </a:tcPr>
                </a:tc>
                <a:tc>
                  <a:txBody>
                    <a:bodyPr/>
                    <a:lstStyle/>
                    <a:p>
                      <a:pPr algn="ctr"/>
                      <a:r>
                        <a:rPr lang="en-US" sz="1400" dirty="0">
                          <a:solidFill>
                            <a:schemeClr val="bg1">
                              <a:lumMod val="75000"/>
                            </a:schemeClr>
                          </a:solidFill>
                        </a:rPr>
                        <a:t>X</a:t>
                      </a:r>
                    </a:p>
                  </a:txBody>
                  <a:tcPr>
                    <a:solidFill>
                      <a:srgbClr val="92D050"/>
                    </a:solidFill>
                  </a:tcPr>
                </a:tc>
                <a:tc>
                  <a:txBody>
                    <a:bodyPr/>
                    <a:lstStyle/>
                    <a:p>
                      <a:pPr algn="ctr"/>
                      <a:endParaRPr lang="en-US" sz="1400" dirty="0">
                        <a:solidFill>
                          <a:schemeClr val="bg1">
                            <a:lumMod val="75000"/>
                          </a:schemeClr>
                        </a:solidFill>
                      </a:endParaRPr>
                    </a:p>
                  </a:txBody>
                  <a:tcPr>
                    <a:solidFill>
                      <a:schemeClr val="accent2"/>
                    </a:solidFill>
                  </a:tcPr>
                </a:tc>
                <a:tc>
                  <a:txBody>
                    <a:bodyPr/>
                    <a:lstStyle/>
                    <a:p>
                      <a:pPr algn="ctr"/>
                      <a:r>
                        <a:rPr lang="en-US" sz="1400" dirty="0">
                          <a:solidFill>
                            <a:schemeClr val="bg1">
                              <a:lumMod val="75000"/>
                            </a:schemeClr>
                          </a:solidFill>
                        </a:rPr>
                        <a:t>X</a:t>
                      </a:r>
                    </a:p>
                  </a:txBody>
                  <a:tcPr>
                    <a:solidFill>
                      <a:srgbClr val="92D050"/>
                    </a:solidFill>
                  </a:tcPr>
                </a:tc>
                <a:extLst>
                  <a:ext uri="{0D108BD9-81ED-4DB2-BD59-A6C34878D82A}">
                    <a16:rowId xmlns:a16="http://schemas.microsoft.com/office/drawing/2014/main" val="1745507827"/>
                  </a:ext>
                </a:extLst>
              </a:tr>
            </a:tbl>
          </a:graphicData>
        </a:graphic>
      </p:graphicFrame>
    </p:spTree>
    <p:extLst>
      <p:ext uri="{BB962C8B-B14F-4D97-AF65-F5344CB8AC3E}">
        <p14:creationId xmlns:p14="http://schemas.microsoft.com/office/powerpoint/2010/main" val="1555270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4F0E9"/>
        </a:solidFill>
        <a:effectLst/>
      </p:bgPr>
    </p:bg>
    <p:spTree>
      <p:nvGrpSpPr>
        <p:cNvPr id="1" name="Shape 375"/>
        <p:cNvGrpSpPr/>
        <p:nvPr/>
      </p:nvGrpSpPr>
      <p:grpSpPr>
        <a:xfrm>
          <a:off x="0" y="0"/>
          <a:ext cx="0" cy="0"/>
          <a:chOff x="0" y="0"/>
          <a:chExt cx="0" cy="0"/>
        </a:xfrm>
      </p:grpSpPr>
      <p:sp>
        <p:nvSpPr>
          <p:cNvPr id="377" name="Google Shape;377;p32"/>
          <p:cNvSpPr txBox="1">
            <a:spLocks noGrp="1"/>
          </p:cNvSpPr>
          <p:nvPr>
            <p:ph type="body" idx="1"/>
          </p:nvPr>
        </p:nvSpPr>
        <p:spPr>
          <a:xfrm>
            <a:off x="697521" y="342900"/>
            <a:ext cx="7809664" cy="4506685"/>
          </a:xfrm>
          <a:prstGeom prst="rect">
            <a:avLst/>
          </a:prstGeom>
        </p:spPr>
        <p:txBody>
          <a:bodyPr spcFirstLastPara="1" wrap="square" lIns="91425" tIns="91425" rIns="91425" bIns="91425" anchor="t" anchorCtr="0">
            <a:noAutofit/>
          </a:bodyPr>
          <a:lstStyle/>
          <a:p>
            <a:pPr marL="0" indent="0">
              <a:buClr>
                <a:schemeClr val="dk1"/>
              </a:buClr>
              <a:buNone/>
            </a:pPr>
            <a:r>
              <a:rPr lang="en-US" sz="1600" dirty="0">
                <a:solidFill>
                  <a:schemeClr val="tx2"/>
                </a:solidFill>
              </a:rPr>
              <a:t>Dari </a:t>
            </a:r>
            <a:r>
              <a:rPr lang="en-US" sz="1600" dirty="0" err="1">
                <a:solidFill>
                  <a:schemeClr val="tx2"/>
                </a:solidFill>
              </a:rPr>
              <a:t>penggabungan</a:t>
            </a:r>
            <a:r>
              <a:rPr lang="en-US" sz="1600" dirty="0">
                <a:solidFill>
                  <a:schemeClr val="tx2"/>
                </a:solidFill>
              </a:rPr>
              <a:t> </a:t>
            </a:r>
            <a:r>
              <a:rPr lang="en-US" sz="1600" dirty="0" err="1">
                <a:solidFill>
                  <a:schemeClr val="tx2"/>
                </a:solidFill>
              </a:rPr>
              <a:t>ini</a:t>
            </a:r>
            <a:r>
              <a:rPr lang="en-US" sz="1600" dirty="0">
                <a:solidFill>
                  <a:schemeClr val="tx2"/>
                </a:solidFill>
              </a:rPr>
              <a:t> </a:t>
            </a:r>
            <a:r>
              <a:rPr lang="en-US" sz="1600" dirty="0" err="1">
                <a:solidFill>
                  <a:schemeClr val="tx2"/>
                </a:solidFill>
              </a:rPr>
              <a:t>dapat</a:t>
            </a:r>
            <a:r>
              <a:rPr lang="en-US" sz="1600" dirty="0">
                <a:solidFill>
                  <a:schemeClr val="tx2"/>
                </a:solidFill>
              </a:rPr>
              <a:t> </a:t>
            </a:r>
            <a:r>
              <a:rPr lang="en-US" sz="1600" dirty="0" err="1">
                <a:solidFill>
                  <a:schemeClr val="tx2"/>
                </a:solidFill>
              </a:rPr>
              <a:t>disimpulkan</a:t>
            </a:r>
            <a:r>
              <a:rPr lang="en-US" sz="1600" dirty="0">
                <a:solidFill>
                  <a:schemeClr val="tx2"/>
                </a:solidFill>
              </a:rPr>
              <a:t> </a:t>
            </a:r>
            <a:r>
              <a:rPr lang="en-US" sz="1600" dirty="0" err="1">
                <a:solidFill>
                  <a:schemeClr val="tx2"/>
                </a:solidFill>
              </a:rPr>
              <a:t>baik</a:t>
            </a:r>
            <a:r>
              <a:rPr lang="en-US" sz="1600" dirty="0">
                <a:solidFill>
                  <a:schemeClr val="tx2"/>
                </a:solidFill>
              </a:rPr>
              <a:t> </a:t>
            </a:r>
            <a:r>
              <a:rPr lang="en-US" sz="1600" dirty="0" err="1">
                <a:solidFill>
                  <a:schemeClr val="tx2"/>
                </a:solidFill>
              </a:rPr>
              <a:t>itu</a:t>
            </a:r>
            <a:r>
              <a:rPr lang="en-US" sz="1600" dirty="0">
                <a:solidFill>
                  <a:schemeClr val="tx2"/>
                </a:solidFill>
              </a:rPr>
              <a:t> dealer </a:t>
            </a:r>
            <a:r>
              <a:rPr lang="en-US" sz="1600" dirty="0" err="1">
                <a:solidFill>
                  <a:schemeClr val="tx2"/>
                </a:solidFill>
              </a:rPr>
              <a:t>ataupun</a:t>
            </a:r>
            <a:r>
              <a:rPr lang="en-US" sz="1600" dirty="0">
                <a:solidFill>
                  <a:schemeClr val="tx2"/>
                </a:solidFill>
              </a:rPr>
              <a:t> </a:t>
            </a:r>
            <a:r>
              <a:rPr lang="en-US" sz="1600" dirty="0" err="1">
                <a:solidFill>
                  <a:schemeClr val="tx2"/>
                </a:solidFill>
              </a:rPr>
              <a:t>bukan</a:t>
            </a:r>
            <a:r>
              <a:rPr lang="en-US" sz="1600" dirty="0">
                <a:solidFill>
                  <a:schemeClr val="tx2"/>
                </a:solidFill>
              </a:rPr>
              <a:t> yang </a:t>
            </a:r>
            <a:r>
              <a:rPr lang="en-US" sz="1600" dirty="0" err="1">
                <a:solidFill>
                  <a:schemeClr val="tx2"/>
                </a:solidFill>
              </a:rPr>
              <a:t>memesan</a:t>
            </a:r>
            <a:r>
              <a:rPr lang="en-US" sz="1600" dirty="0">
                <a:solidFill>
                  <a:schemeClr val="tx2"/>
                </a:solidFill>
              </a:rPr>
              <a:t>, </a:t>
            </a:r>
            <a:r>
              <a:rPr lang="en-US" sz="1600" dirty="0" err="1">
                <a:solidFill>
                  <a:schemeClr val="tx2"/>
                </a:solidFill>
              </a:rPr>
              <a:t>jika</a:t>
            </a:r>
            <a:r>
              <a:rPr lang="en-US" sz="1600" dirty="0">
                <a:solidFill>
                  <a:schemeClr val="tx2"/>
                </a:solidFill>
              </a:rPr>
              <a:t> </a:t>
            </a:r>
            <a:r>
              <a:rPr lang="en-US" sz="1600" dirty="0" err="1">
                <a:solidFill>
                  <a:schemeClr val="tx2"/>
                </a:solidFill>
              </a:rPr>
              <a:t>pembelian</a:t>
            </a:r>
            <a:r>
              <a:rPr lang="en-US" sz="1600" dirty="0">
                <a:solidFill>
                  <a:schemeClr val="tx2"/>
                </a:solidFill>
              </a:rPr>
              <a:t> </a:t>
            </a:r>
            <a:r>
              <a:rPr lang="en-US" sz="1600" dirty="0" err="1">
                <a:solidFill>
                  <a:schemeClr val="tx2"/>
                </a:solidFill>
              </a:rPr>
              <a:t>tidak</a:t>
            </a:r>
            <a:r>
              <a:rPr lang="en-US" sz="1600" dirty="0">
                <a:solidFill>
                  <a:schemeClr val="tx2"/>
                </a:solidFill>
              </a:rPr>
              <a:t> </a:t>
            </a:r>
            <a:r>
              <a:rPr lang="en-US" sz="1600" dirty="0" err="1">
                <a:solidFill>
                  <a:schemeClr val="tx2"/>
                </a:solidFill>
              </a:rPr>
              <a:t>mencpai</a:t>
            </a:r>
            <a:r>
              <a:rPr lang="en-US" sz="1600" dirty="0">
                <a:solidFill>
                  <a:schemeClr val="tx2"/>
                </a:solidFill>
              </a:rPr>
              <a:t> </a:t>
            </a:r>
            <a:r>
              <a:rPr lang="en-US" sz="1600" dirty="0" err="1">
                <a:solidFill>
                  <a:schemeClr val="tx2"/>
                </a:solidFill>
              </a:rPr>
              <a:t>batas</a:t>
            </a:r>
            <a:r>
              <a:rPr lang="en-US" sz="1600" dirty="0">
                <a:solidFill>
                  <a:schemeClr val="tx2"/>
                </a:solidFill>
              </a:rPr>
              <a:t> minimum </a:t>
            </a:r>
            <a:r>
              <a:rPr lang="en-US" sz="1600" dirty="0" err="1">
                <a:solidFill>
                  <a:schemeClr val="tx2"/>
                </a:solidFill>
              </a:rPr>
              <a:t>maka</a:t>
            </a:r>
            <a:r>
              <a:rPr lang="en-US" sz="1600" dirty="0">
                <a:solidFill>
                  <a:schemeClr val="tx2"/>
                </a:solidFill>
              </a:rPr>
              <a:t> </a:t>
            </a:r>
            <a:r>
              <a:rPr lang="en-US" sz="1600" dirty="0" err="1">
                <a:solidFill>
                  <a:schemeClr val="tx2"/>
                </a:solidFill>
              </a:rPr>
              <a:t>tidak</a:t>
            </a:r>
            <a:r>
              <a:rPr lang="en-US" sz="1600" dirty="0">
                <a:solidFill>
                  <a:schemeClr val="tx2"/>
                </a:solidFill>
              </a:rPr>
              <a:t> </a:t>
            </a:r>
            <a:r>
              <a:rPr lang="en-US" sz="1600" dirty="0" err="1">
                <a:solidFill>
                  <a:schemeClr val="tx2"/>
                </a:solidFill>
              </a:rPr>
              <a:t>akan</a:t>
            </a:r>
            <a:r>
              <a:rPr lang="en-US" sz="1600" dirty="0">
                <a:solidFill>
                  <a:schemeClr val="tx2"/>
                </a:solidFill>
              </a:rPr>
              <a:t> </a:t>
            </a:r>
            <a:r>
              <a:rPr lang="en-US" sz="1600" dirty="0" err="1">
                <a:solidFill>
                  <a:schemeClr val="tx2"/>
                </a:solidFill>
              </a:rPr>
              <a:t>mendapat</a:t>
            </a:r>
            <a:r>
              <a:rPr lang="en-US" sz="1600" dirty="0">
                <a:solidFill>
                  <a:schemeClr val="tx2"/>
                </a:solidFill>
              </a:rPr>
              <a:t> </a:t>
            </a:r>
            <a:r>
              <a:rPr lang="en-US" sz="1600" dirty="0" err="1">
                <a:solidFill>
                  <a:schemeClr val="tx2"/>
                </a:solidFill>
              </a:rPr>
              <a:t>potongan</a:t>
            </a:r>
            <a:r>
              <a:rPr lang="en-US" sz="1600" dirty="0">
                <a:solidFill>
                  <a:schemeClr val="tx2"/>
                </a:solidFill>
              </a:rPr>
              <a:t>.</a:t>
            </a:r>
            <a:endParaRPr lang="en-US" sz="1600" dirty="0"/>
          </a:p>
        </p:txBody>
      </p:sp>
      <p:graphicFrame>
        <p:nvGraphicFramePr>
          <p:cNvPr id="4" name="Table 3"/>
          <p:cNvGraphicFramePr>
            <a:graphicFrameLocks noGrp="1"/>
          </p:cNvGraphicFramePr>
          <p:nvPr>
            <p:extLst>
              <p:ext uri="{D42A27DB-BD31-4B8C-83A1-F6EECF244321}">
                <p14:modId xmlns:p14="http://schemas.microsoft.com/office/powerpoint/2010/main" val="1390780199"/>
              </p:ext>
            </p:extLst>
          </p:nvPr>
        </p:nvGraphicFramePr>
        <p:xfrm>
          <a:off x="697521" y="1208315"/>
          <a:ext cx="7613721" cy="3477982"/>
        </p:xfrm>
        <a:graphic>
          <a:graphicData uri="http://schemas.openxmlformats.org/drawingml/2006/table">
            <a:tbl>
              <a:tblPr firstRow="1" bandRow="1">
                <a:tableStyleId>{5C22544A-7EE6-4342-B048-85BDC9FD1C3A}</a:tableStyleId>
              </a:tblPr>
              <a:tblGrid>
                <a:gridCol w="1244399">
                  <a:extLst>
                    <a:ext uri="{9D8B030D-6E8A-4147-A177-3AD203B41FA5}">
                      <a16:colId xmlns:a16="http://schemas.microsoft.com/office/drawing/2014/main" val="20000"/>
                    </a:ext>
                  </a:extLst>
                </a:gridCol>
                <a:gridCol w="4013700">
                  <a:extLst>
                    <a:ext uri="{9D8B030D-6E8A-4147-A177-3AD203B41FA5}">
                      <a16:colId xmlns:a16="http://schemas.microsoft.com/office/drawing/2014/main" val="321362406"/>
                    </a:ext>
                  </a:extLst>
                </a:gridCol>
                <a:gridCol w="346622">
                  <a:extLst>
                    <a:ext uri="{9D8B030D-6E8A-4147-A177-3AD203B41FA5}">
                      <a16:colId xmlns:a16="http://schemas.microsoft.com/office/drawing/2014/main" val="20001"/>
                    </a:ext>
                  </a:extLst>
                </a:gridCol>
                <a:gridCol w="340507">
                  <a:extLst>
                    <a:ext uri="{9D8B030D-6E8A-4147-A177-3AD203B41FA5}">
                      <a16:colId xmlns:a16="http://schemas.microsoft.com/office/drawing/2014/main" val="20002"/>
                    </a:ext>
                  </a:extLst>
                </a:gridCol>
                <a:gridCol w="272307">
                  <a:extLst>
                    <a:ext uri="{9D8B030D-6E8A-4147-A177-3AD203B41FA5}">
                      <a16:colId xmlns:a16="http://schemas.microsoft.com/office/drawing/2014/main" val="20003"/>
                    </a:ext>
                  </a:extLst>
                </a:gridCol>
                <a:gridCol w="272307">
                  <a:extLst>
                    <a:ext uri="{9D8B030D-6E8A-4147-A177-3AD203B41FA5}">
                      <a16:colId xmlns:a16="http://schemas.microsoft.com/office/drawing/2014/main" val="3491823327"/>
                    </a:ext>
                  </a:extLst>
                </a:gridCol>
                <a:gridCol w="540400">
                  <a:extLst>
                    <a:ext uri="{9D8B030D-6E8A-4147-A177-3AD203B41FA5}">
                      <a16:colId xmlns:a16="http://schemas.microsoft.com/office/drawing/2014/main" val="3628267178"/>
                    </a:ext>
                  </a:extLst>
                </a:gridCol>
                <a:gridCol w="583479">
                  <a:extLst>
                    <a:ext uri="{9D8B030D-6E8A-4147-A177-3AD203B41FA5}">
                      <a16:colId xmlns:a16="http://schemas.microsoft.com/office/drawing/2014/main" val="20004"/>
                    </a:ext>
                  </a:extLst>
                </a:gridCol>
              </a:tblGrid>
              <a:tr h="325045">
                <a:tc rowSpan="2" gridSpan="2">
                  <a:txBody>
                    <a:bodyPr/>
                    <a:lstStyle/>
                    <a:p>
                      <a:pPr algn="ctr"/>
                      <a:endParaRPr lang="en-US" sz="1400" dirty="0">
                        <a:solidFill>
                          <a:schemeClr val="bg1">
                            <a:lumMod val="50000"/>
                          </a:schemeClr>
                        </a:solidFill>
                      </a:endParaRPr>
                    </a:p>
                  </a:txBody>
                  <a:tcPr/>
                </a:tc>
                <a:tc rowSpan="2" hMerge="1">
                  <a:txBody>
                    <a:bodyPr/>
                    <a:lstStyle/>
                    <a:p>
                      <a:pPr algn="ctr"/>
                      <a:endParaRPr lang="en-US" dirty="0">
                        <a:solidFill>
                          <a:schemeClr val="bg1">
                            <a:lumMod val="50000"/>
                          </a:schemeClr>
                        </a:solidFill>
                      </a:endParaRPr>
                    </a:p>
                  </a:txBody>
                  <a:tcPr/>
                </a:tc>
                <a:tc gridSpan="6">
                  <a:txBody>
                    <a:bodyPr/>
                    <a:lstStyle/>
                    <a:p>
                      <a:pPr algn="ctr"/>
                      <a:r>
                        <a:rPr lang="en-US" sz="1400" dirty="0">
                          <a:solidFill>
                            <a:schemeClr val="bg1">
                              <a:lumMod val="50000"/>
                            </a:schemeClr>
                          </a:solidFill>
                        </a:rPr>
                        <a:t>RULES</a:t>
                      </a:r>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25045">
                <a:tc gridSpan="2" vMerge="1">
                  <a:txBody>
                    <a:bodyPr/>
                    <a:lstStyle/>
                    <a:p>
                      <a:endParaRPr lang="en-US" dirty="0">
                        <a:solidFill>
                          <a:schemeClr val="bg1">
                            <a:lumMod val="50000"/>
                          </a:schemeClr>
                        </a:solidFill>
                      </a:endParaRPr>
                    </a:p>
                  </a:txBody>
                  <a:tcPr/>
                </a:tc>
                <a:tc hMerge="1" vMerge="1">
                  <a:txBody>
                    <a:bodyPr/>
                    <a:lstStyle/>
                    <a:p>
                      <a:endParaRPr lang="en-US" dirty="0">
                        <a:solidFill>
                          <a:schemeClr val="bg1">
                            <a:lumMod val="50000"/>
                          </a:schemeClr>
                        </a:solidFill>
                      </a:endParaRPr>
                    </a:p>
                  </a:txBody>
                  <a:tcPr/>
                </a:tc>
                <a:tc>
                  <a:txBody>
                    <a:bodyPr/>
                    <a:lstStyle/>
                    <a:p>
                      <a:pPr algn="ctr"/>
                      <a:r>
                        <a:rPr lang="en-US" sz="1400" dirty="0">
                          <a:solidFill>
                            <a:schemeClr val="bg1">
                              <a:lumMod val="50000"/>
                            </a:schemeClr>
                          </a:solidFill>
                        </a:rPr>
                        <a:t>1</a:t>
                      </a:r>
                    </a:p>
                  </a:txBody>
                  <a:tcPr/>
                </a:tc>
                <a:tc>
                  <a:txBody>
                    <a:bodyPr/>
                    <a:lstStyle/>
                    <a:p>
                      <a:pPr algn="ctr"/>
                      <a:r>
                        <a:rPr lang="en-US" sz="1400" dirty="0">
                          <a:solidFill>
                            <a:schemeClr val="bg1">
                              <a:lumMod val="50000"/>
                            </a:schemeClr>
                          </a:solidFill>
                        </a:rPr>
                        <a:t>2</a:t>
                      </a:r>
                    </a:p>
                  </a:txBody>
                  <a:tcPr/>
                </a:tc>
                <a:tc>
                  <a:txBody>
                    <a:bodyPr/>
                    <a:lstStyle/>
                    <a:p>
                      <a:pPr algn="ctr"/>
                      <a:r>
                        <a:rPr lang="en-US" sz="1400" dirty="0">
                          <a:solidFill>
                            <a:schemeClr val="bg1">
                              <a:lumMod val="50000"/>
                            </a:schemeClr>
                          </a:solidFill>
                        </a:rPr>
                        <a:t>3</a:t>
                      </a:r>
                    </a:p>
                  </a:txBody>
                  <a:tcPr/>
                </a:tc>
                <a:tc>
                  <a:txBody>
                    <a:bodyPr/>
                    <a:lstStyle/>
                    <a:p>
                      <a:pPr algn="ctr"/>
                      <a:r>
                        <a:rPr lang="en-US" sz="1400" dirty="0">
                          <a:solidFill>
                            <a:schemeClr val="bg1">
                              <a:lumMod val="50000"/>
                            </a:schemeClr>
                          </a:solidFill>
                        </a:rPr>
                        <a:t>4</a:t>
                      </a:r>
                    </a:p>
                  </a:txBody>
                  <a:tcPr/>
                </a:tc>
                <a:tc>
                  <a:txBody>
                    <a:bodyPr/>
                    <a:lstStyle/>
                    <a:p>
                      <a:pPr algn="ctr"/>
                      <a:r>
                        <a:rPr lang="en-US" sz="1400" dirty="0">
                          <a:solidFill>
                            <a:schemeClr val="bg1">
                              <a:lumMod val="50000"/>
                            </a:schemeClr>
                          </a:solidFill>
                        </a:rPr>
                        <a:t>5&amp;7</a:t>
                      </a:r>
                    </a:p>
                  </a:txBody>
                  <a:tcPr/>
                </a:tc>
                <a:tc>
                  <a:txBody>
                    <a:bodyPr/>
                    <a:lstStyle/>
                    <a:p>
                      <a:pPr algn="ctr"/>
                      <a:r>
                        <a:rPr lang="en-US" sz="1400" dirty="0">
                          <a:solidFill>
                            <a:schemeClr val="bg1">
                              <a:lumMod val="50000"/>
                            </a:schemeClr>
                          </a:solidFill>
                        </a:rPr>
                        <a:t>6&amp;8</a:t>
                      </a:r>
                    </a:p>
                  </a:txBody>
                  <a:tcPr/>
                </a:tc>
                <a:extLst>
                  <a:ext uri="{0D108BD9-81ED-4DB2-BD59-A6C34878D82A}">
                    <a16:rowId xmlns:a16="http://schemas.microsoft.com/office/drawing/2014/main" val="10001"/>
                  </a:ext>
                </a:extLst>
              </a:tr>
              <a:tr h="552577">
                <a:tc rowSpan="3">
                  <a:txBody>
                    <a:bodyPr/>
                    <a:lstStyle/>
                    <a:p>
                      <a:r>
                        <a:rPr lang="en-US" sz="1400" dirty="0">
                          <a:solidFill>
                            <a:schemeClr val="bg1">
                              <a:lumMod val="50000"/>
                            </a:schemeClr>
                          </a:solidFill>
                        </a:rPr>
                        <a:t>CONDITION</a:t>
                      </a:r>
                      <a:r>
                        <a:rPr lang="en-US" sz="1400" baseline="0" dirty="0">
                          <a:solidFill>
                            <a:schemeClr val="bg1">
                              <a:lumMod val="50000"/>
                            </a:schemeClr>
                          </a:solidFill>
                        </a:rPr>
                        <a:t> STUB</a:t>
                      </a:r>
                      <a:endParaRPr lang="en-US" sz="1400" dirty="0">
                        <a:solidFill>
                          <a:schemeClr val="bg1">
                            <a:lumMod val="50000"/>
                          </a:schemeClr>
                        </a:solidFill>
                      </a:endParaRPr>
                    </a:p>
                  </a:txBody>
                  <a:tcPr>
                    <a:lnB w="38100" cap="flat" cmpd="sng" algn="ctr">
                      <a:solidFill>
                        <a:schemeClr val="tx2"/>
                      </a:solidFill>
                      <a:prstDash val="solid"/>
                      <a:round/>
                      <a:headEnd type="none" w="med" len="med"/>
                      <a:tailEnd type="none" w="med" len="med"/>
                    </a:lnB>
                  </a:tcPr>
                </a:tc>
                <a:tc>
                  <a:txBody>
                    <a:bodyPr/>
                    <a:lstStyle/>
                    <a:p>
                      <a:r>
                        <a:rPr lang="en-US" sz="1400" dirty="0" err="1">
                          <a:solidFill>
                            <a:schemeClr val="bg1">
                              <a:lumMod val="50000"/>
                            </a:schemeClr>
                          </a:solidFill>
                        </a:rPr>
                        <a:t>Apakah</a:t>
                      </a:r>
                      <a:r>
                        <a:rPr lang="en-US" sz="1400" baseline="0" dirty="0">
                          <a:solidFill>
                            <a:schemeClr val="bg1">
                              <a:lumMod val="50000"/>
                            </a:schemeClr>
                          </a:solidFill>
                        </a:rPr>
                        <a:t> </a:t>
                      </a:r>
                      <a:r>
                        <a:rPr lang="en-US" sz="1400" baseline="0" dirty="0" err="1">
                          <a:solidFill>
                            <a:schemeClr val="bg1">
                              <a:lumMod val="50000"/>
                            </a:schemeClr>
                          </a:solidFill>
                        </a:rPr>
                        <a:t>pesanan</a:t>
                      </a:r>
                      <a:r>
                        <a:rPr lang="en-US" sz="1400" baseline="0" dirty="0">
                          <a:solidFill>
                            <a:schemeClr val="bg1">
                              <a:lumMod val="50000"/>
                            </a:schemeClr>
                          </a:solidFill>
                        </a:rPr>
                        <a:t> &gt;= minimum </a:t>
                      </a:r>
                      <a:r>
                        <a:rPr lang="en-US" sz="1400" baseline="0" dirty="0" err="1">
                          <a:solidFill>
                            <a:schemeClr val="bg1">
                              <a:lumMod val="50000"/>
                            </a:schemeClr>
                          </a:solidFill>
                        </a:rPr>
                        <a:t>pembelian</a:t>
                      </a:r>
                      <a:r>
                        <a:rPr lang="en-US" sz="1400" baseline="0" dirty="0">
                          <a:solidFill>
                            <a:schemeClr val="bg1">
                              <a:lumMod val="50000"/>
                            </a:schemeClr>
                          </a:solidFill>
                        </a:rPr>
                        <a:t> </a:t>
                      </a:r>
                      <a:r>
                        <a:rPr lang="en-US" sz="1400" baseline="0" dirty="0" err="1">
                          <a:solidFill>
                            <a:schemeClr val="bg1">
                              <a:lumMod val="50000"/>
                            </a:schemeClr>
                          </a:solidFill>
                        </a:rPr>
                        <a:t>mendapat</a:t>
                      </a:r>
                      <a:r>
                        <a:rPr lang="en-US" sz="1400" baseline="0" dirty="0">
                          <a:solidFill>
                            <a:schemeClr val="bg1">
                              <a:lumMod val="50000"/>
                            </a:schemeClr>
                          </a:solidFill>
                        </a:rPr>
                        <a:t> </a:t>
                      </a:r>
                      <a:r>
                        <a:rPr lang="en-US" sz="1400" baseline="0" dirty="0" err="1">
                          <a:solidFill>
                            <a:schemeClr val="bg1">
                              <a:lumMod val="50000"/>
                            </a:schemeClr>
                          </a:solidFill>
                        </a:rPr>
                        <a:t>potongan</a:t>
                      </a:r>
                      <a:r>
                        <a:rPr lang="en-US" sz="1400" baseline="0" dirty="0">
                          <a:solidFill>
                            <a:schemeClr val="bg1">
                              <a:lumMod val="50000"/>
                            </a:schemeClr>
                          </a:solidFill>
                        </a:rPr>
                        <a:t>?</a:t>
                      </a:r>
                    </a:p>
                  </a:txBody>
                  <a:tcPr/>
                </a:tc>
                <a:tc>
                  <a:txBody>
                    <a:bodyPr/>
                    <a:lstStyle/>
                    <a:p>
                      <a:r>
                        <a:rPr lang="en-US" sz="1400" dirty="0">
                          <a:solidFill>
                            <a:schemeClr val="bg1">
                              <a:lumMod val="75000"/>
                            </a:schemeClr>
                          </a:solidFill>
                        </a:rPr>
                        <a:t>Y</a:t>
                      </a:r>
                    </a:p>
                  </a:txBody>
                  <a:tcPr/>
                </a:tc>
                <a:tc>
                  <a:txBody>
                    <a:bodyPr/>
                    <a:lstStyle/>
                    <a:p>
                      <a:r>
                        <a:rPr lang="en-US" sz="1400" dirty="0">
                          <a:solidFill>
                            <a:schemeClr val="bg1">
                              <a:lumMod val="75000"/>
                            </a:schemeClr>
                          </a:solidFill>
                        </a:rPr>
                        <a:t>Y</a:t>
                      </a:r>
                    </a:p>
                  </a:txBody>
                  <a:tcPr/>
                </a:tc>
                <a:tc>
                  <a:txBody>
                    <a:bodyPr/>
                    <a:lstStyle/>
                    <a:p>
                      <a:r>
                        <a:rPr lang="en-US" sz="1400" dirty="0">
                          <a:solidFill>
                            <a:schemeClr val="bg1">
                              <a:lumMod val="75000"/>
                            </a:schemeClr>
                          </a:solidFill>
                        </a:rPr>
                        <a:t>Y</a:t>
                      </a:r>
                    </a:p>
                  </a:txBody>
                  <a:tcPr/>
                </a:tc>
                <a:tc>
                  <a:txBody>
                    <a:bodyPr/>
                    <a:lstStyle/>
                    <a:p>
                      <a:r>
                        <a:rPr lang="en-US" sz="1400" dirty="0">
                          <a:solidFill>
                            <a:schemeClr val="bg1">
                              <a:lumMod val="75000"/>
                            </a:schemeClr>
                          </a:solidFill>
                        </a:rPr>
                        <a:t>Y</a:t>
                      </a:r>
                    </a:p>
                  </a:txBody>
                  <a:tcPr/>
                </a:tc>
                <a:tc>
                  <a:txBody>
                    <a:bodyPr/>
                    <a:lstStyle/>
                    <a:p>
                      <a:pPr algn="ctr"/>
                      <a:r>
                        <a:rPr lang="en-US" sz="1400" dirty="0">
                          <a:solidFill>
                            <a:schemeClr val="bg1">
                              <a:lumMod val="75000"/>
                            </a:schemeClr>
                          </a:solidFill>
                        </a:rPr>
                        <a:t>T</a:t>
                      </a:r>
                    </a:p>
                  </a:txBody>
                  <a:tcPr>
                    <a:solidFill>
                      <a:schemeClr val="accent2"/>
                    </a:solidFill>
                  </a:tcPr>
                </a:tc>
                <a:tc>
                  <a:txBody>
                    <a:bodyPr/>
                    <a:lstStyle/>
                    <a:p>
                      <a:pPr algn="ctr"/>
                      <a:r>
                        <a:rPr lang="en-US" sz="1400" dirty="0">
                          <a:solidFill>
                            <a:schemeClr val="bg1">
                              <a:lumMod val="75000"/>
                            </a:schemeClr>
                          </a:solidFill>
                        </a:rPr>
                        <a:t>T</a:t>
                      </a:r>
                    </a:p>
                  </a:txBody>
                  <a:tcPr>
                    <a:solidFill>
                      <a:srgbClr val="92D050"/>
                    </a:solidFill>
                  </a:tcPr>
                </a:tc>
                <a:extLst>
                  <a:ext uri="{0D108BD9-81ED-4DB2-BD59-A6C34878D82A}">
                    <a16:rowId xmlns:a16="http://schemas.microsoft.com/office/drawing/2014/main" val="10002"/>
                  </a:ext>
                </a:extLst>
              </a:tr>
              <a:tr h="325045">
                <a:tc vMerge="1">
                  <a:txBody>
                    <a:bodyPr/>
                    <a:lstStyle/>
                    <a:p>
                      <a:endParaRPr lang="en-US" dirty="0">
                        <a:solidFill>
                          <a:schemeClr val="bg1">
                            <a:lumMod val="50000"/>
                          </a:schemeClr>
                        </a:solidFill>
                      </a:endParaRPr>
                    </a:p>
                  </a:txBody>
                  <a:tcPr/>
                </a:tc>
                <a:tc>
                  <a:txBody>
                    <a:bodyPr/>
                    <a:lstStyle/>
                    <a:p>
                      <a:r>
                        <a:rPr lang="en-US" sz="1400" baseline="0" dirty="0" err="1">
                          <a:solidFill>
                            <a:schemeClr val="bg1">
                              <a:lumMod val="50000"/>
                            </a:schemeClr>
                          </a:solidFill>
                        </a:rPr>
                        <a:t>Apakah</a:t>
                      </a:r>
                      <a:r>
                        <a:rPr lang="en-US" sz="1400" baseline="0" dirty="0">
                          <a:solidFill>
                            <a:schemeClr val="bg1">
                              <a:lumMod val="50000"/>
                            </a:schemeClr>
                          </a:solidFill>
                        </a:rPr>
                        <a:t> </a:t>
                      </a:r>
                      <a:r>
                        <a:rPr lang="en-US" sz="1400" baseline="0" dirty="0" err="1">
                          <a:solidFill>
                            <a:schemeClr val="bg1">
                              <a:lumMod val="50000"/>
                            </a:schemeClr>
                          </a:solidFill>
                        </a:rPr>
                        <a:t>pemesannya</a:t>
                      </a:r>
                      <a:r>
                        <a:rPr lang="en-US" sz="1400" baseline="0" dirty="0">
                          <a:solidFill>
                            <a:schemeClr val="bg1">
                              <a:lumMod val="50000"/>
                            </a:schemeClr>
                          </a:solidFill>
                        </a:rPr>
                        <a:t> Dealer?</a:t>
                      </a:r>
                    </a:p>
                  </a:txBody>
                  <a:tcPr/>
                </a:tc>
                <a:tc>
                  <a:txBody>
                    <a:bodyPr/>
                    <a:lstStyle/>
                    <a:p>
                      <a:pPr algn="ctr"/>
                      <a:r>
                        <a:rPr lang="en-US" sz="1400" dirty="0">
                          <a:solidFill>
                            <a:schemeClr val="bg1">
                              <a:lumMod val="75000"/>
                            </a:schemeClr>
                          </a:solidFill>
                        </a:rPr>
                        <a:t>Y</a:t>
                      </a:r>
                    </a:p>
                  </a:txBody>
                  <a:tcPr/>
                </a:tc>
                <a:tc>
                  <a:txBody>
                    <a:bodyPr/>
                    <a:lstStyle/>
                    <a:p>
                      <a:pPr algn="ctr"/>
                      <a:r>
                        <a:rPr lang="en-US" sz="1400" dirty="0">
                          <a:solidFill>
                            <a:schemeClr val="bg1">
                              <a:lumMod val="75000"/>
                            </a:schemeClr>
                          </a:solidFill>
                        </a:rPr>
                        <a:t>Y</a:t>
                      </a:r>
                    </a:p>
                  </a:txBody>
                  <a:tcPr/>
                </a:tc>
                <a:tc>
                  <a:txBody>
                    <a:bodyPr/>
                    <a:lstStyle/>
                    <a:p>
                      <a:pPr algn="ctr"/>
                      <a:r>
                        <a:rPr lang="en-US" sz="1400" dirty="0">
                          <a:solidFill>
                            <a:schemeClr val="bg1">
                              <a:lumMod val="75000"/>
                            </a:schemeClr>
                          </a:solidFill>
                        </a:rPr>
                        <a:t>T</a:t>
                      </a:r>
                    </a:p>
                  </a:txBody>
                  <a:tcPr/>
                </a:tc>
                <a:tc>
                  <a:txBody>
                    <a:bodyPr/>
                    <a:lstStyle/>
                    <a:p>
                      <a:pPr algn="ctr"/>
                      <a:r>
                        <a:rPr lang="en-US" sz="1400" dirty="0">
                          <a:solidFill>
                            <a:schemeClr val="bg1">
                              <a:lumMod val="75000"/>
                            </a:schemeClr>
                          </a:solidFill>
                        </a:rPr>
                        <a:t>T</a:t>
                      </a:r>
                    </a:p>
                  </a:txBody>
                  <a:tcPr/>
                </a:tc>
                <a:tc>
                  <a:txBody>
                    <a:bodyPr/>
                    <a:lstStyle/>
                    <a:p>
                      <a:pPr algn="ctr"/>
                      <a:endParaRPr lang="en-US" sz="1400" dirty="0">
                        <a:solidFill>
                          <a:schemeClr val="bg1">
                            <a:lumMod val="75000"/>
                          </a:schemeClr>
                        </a:solidFill>
                      </a:endParaRPr>
                    </a:p>
                  </a:txBody>
                  <a:tcPr>
                    <a:solidFill>
                      <a:schemeClr val="accent2"/>
                    </a:solidFill>
                  </a:tcPr>
                </a:tc>
                <a:tc>
                  <a:txBody>
                    <a:bodyPr/>
                    <a:lstStyle/>
                    <a:p>
                      <a:pPr algn="ctr"/>
                      <a:endParaRPr lang="en-US" sz="1400" dirty="0">
                        <a:solidFill>
                          <a:schemeClr val="bg1">
                            <a:lumMod val="75000"/>
                          </a:schemeClr>
                        </a:solidFill>
                      </a:endParaRPr>
                    </a:p>
                  </a:txBody>
                  <a:tcPr>
                    <a:solidFill>
                      <a:srgbClr val="92D050"/>
                    </a:solidFill>
                  </a:tcPr>
                </a:tc>
                <a:extLst>
                  <a:ext uri="{0D108BD9-81ED-4DB2-BD59-A6C34878D82A}">
                    <a16:rowId xmlns:a16="http://schemas.microsoft.com/office/drawing/2014/main" val="2482896529"/>
                  </a:ext>
                </a:extLst>
              </a:tr>
              <a:tr h="325045">
                <a:tc vMerge="1">
                  <a:txBody>
                    <a:bodyPr/>
                    <a:lstStyle/>
                    <a:p>
                      <a:endParaRPr lang="en-US" dirty="0">
                        <a:solidFill>
                          <a:schemeClr val="bg1">
                            <a:lumMod val="50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aseline="0" dirty="0" err="1">
                          <a:solidFill>
                            <a:schemeClr val="bg1">
                              <a:lumMod val="50000"/>
                            </a:schemeClr>
                          </a:solidFill>
                        </a:rPr>
                        <a:t>Apakah</a:t>
                      </a:r>
                      <a:r>
                        <a:rPr lang="en-US" sz="1400" baseline="0" dirty="0">
                          <a:solidFill>
                            <a:schemeClr val="bg1">
                              <a:lumMod val="50000"/>
                            </a:schemeClr>
                          </a:solidFill>
                        </a:rPr>
                        <a:t> </a:t>
                      </a:r>
                      <a:r>
                        <a:rPr lang="en-US" sz="1400" baseline="0" dirty="0" err="1">
                          <a:solidFill>
                            <a:schemeClr val="bg1">
                              <a:lumMod val="50000"/>
                            </a:schemeClr>
                          </a:solidFill>
                        </a:rPr>
                        <a:t>persediaan</a:t>
                      </a:r>
                      <a:r>
                        <a:rPr lang="en-US" sz="1400" baseline="0" dirty="0">
                          <a:solidFill>
                            <a:schemeClr val="bg1">
                              <a:lumMod val="50000"/>
                            </a:schemeClr>
                          </a:solidFill>
                        </a:rPr>
                        <a:t> </a:t>
                      </a:r>
                      <a:r>
                        <a:rPr lang="en-US" sz="1400" baseline="0" dirty="0" err="1">
                          <a:solidFill>
                            <a:schemeClr val="bg1">
                              <a:lumMod val="50000"/>
                            </a:schemeClr>
                          </a:solidFill>
                        </a:rPr>
                        <a:t>mencukupi</a:t>
                      </a:r>
                      <a:r>
                        <a:rPr lang="en-US" sz="1400" baseline="0" dirty="0">
                          <a:solidFill>
                            <a:schemeClr val="bg1">
                              <a:lumMod val="50000"/>
                            </a:schemeClr>
                          </a:solidFill>
                        </a:rPr>
                        <a:t>?</a:t>
                      </a:r>
                      <a:endParaRPr lang="en-US" sz="1400" dirty="0">
                        <a:solidFill>
                          <a:schemeClr val="bg1">
                            <a:lumMod val="50000"/>
                          </a:schemeClr>
                        </a:solidFill>
                      </a:endParaRPr>
                    </a:p>
                  </a:txBody>
                  <a:tcPr>
                    <a:lnB w="38100" cap="flat" cmpd="sng" algn="ctr">
                      <a:solidFill>
                        <a:schemeClr val="tx2"/>
                      </a:solidFill>
                      <a:prstDash val="solid"/>
                      <a:round/>
                      <a:headEnd type="none" w="med" len="med"/>
                      <a:tailEnd type="none" w="med" len="med"/>
                    </a:lnB>
                  </a:tcPr>
                </a:tc>
                <a:tc>
                  <a:txBody>
                    <a:bodyPr/>
                    <a:lstStyle/>
                    <a:p>
                      <a:pPr algn="ctr"/>
                      <a:r>
                        <a:rPr lang="en-US" sz="1400" dirty="0">
                          <a:solidFill>
                            <a:schemeClr val="bg1">
                              <a:lumMod val="75000"/>
                            </a:schemeClr>
                          </a:solidFill>
                        </a:rPr>
                        <a:t>Y</a:t>
                      </a:r>
                    </a:p>
                  </a:txBody>
                  <a:tcPr>
                    <a:lnB w="38100" cap="flat" cmpd="sng" algn="ctr">
                      <a:solidFill>
                        <a:schemeClr val="tx2"/>
                      </a:solidFill>
                      <a:prstDash val="solid"/>
                      <a:round/>
                      <a:headEnd type="none" w="med" len="med"/>
                      <a:tailEnd type="none" w="med" len="med"/>
                    </a:lnB>
                  </a:tcPr>
                </a:tc>
                <a:tc>
                  <a:txBody>
                    <a:bodyPr/>
                    <a:lstStyle/>
                    <a:p>
                      <a:pPr algn="ctr"/>
                      <a:r>
                        <a:rPr lang="en-US" sz="1400" dirty="0">
                          <a:solidFill>
                            <a:schemeClr val="bg1">
                              <a:lumMod val="75000"/>
                            </a:schemeClr>
                          </a:solidFill>
                        </a:rPr>
                        <a:t>T</a:t>
                      </a:r>
                    </a:p>
                  </a:txBody>
                  <a:tcPr>
                    <a:lnB w="38100" cap="flat" cmpd="sng" algn="ctr">
                      <a:solidFill>
                        <a:schemeClr val="tx2"/>
                      </a:solidFill>
                      <a:prstDash val="solid"/>
                      <a:round/>
                      <a:headEnd type="none" w="med" len="med"/>
                      <a:tailEnd type="none" w="med" len="med"/>
                    </a:lnB>
                  </a:tcPr>
                </a:tc>
                <a:tc>
                  <a:txBody>
                    <a:bodyPr/>
                    <a:lstStyle/>
                    <a:p>
                      <a:pPr algn="ctr"/>
                      <a:r>
                        <a:rPr lang="en-US" sz="1400" dirty="0">
                          <a:solidFill>
                            <a:schemeClr val="bg1">
                              <a:lumMod val="75000"/>
                            </a:schemeClr>
                          </a:solidFill>
                        </a:rPr>
                        <a:t>Y</a:t>
                      </a:r>
                    </a:p>
                  </a:txBody>
                  <a:tcPr>
                    <a:lnB w="38100" cap="flat" cmpd="sng" algn="ctr">
                      <a:solidFill>
                        <a:schemeClr val="tx2"/>
                      </a:solidFill>
                      <a:prstDash val="solid"/>
                      <a:round/>
                      <a:headEnd type="none" w="med" len="med"/>
                      <a:tailEnd type="none" w="med" len="med"/>
                    </a:lnB>
                  </a:tcPr>
                </a:tc>
                <a:tc>
                  <a:txBody>
                    <a:bodyPr/>
                    <a:lstStyle/>
                    <a:p>
                      <a:pPr algn="ctr"/>
                      <a:r>
                        <a:rPr lang="en-US" sz="1400" dirty="0">
                          <a:solidFill>
                            <a:schemeClr val="bg1">
                              <a:lumMod val="75000"/>
                            </a:schemeClr>
                          </a:solidFill>
                        </a:rPr>
                        <a:t>T</a:t>
                      </a:r>
                    </a:p>
                  </a:txBody>
                  <a:tcPr>
                    <a:lnB w="38100" cap="flat" cmpd="sng" algn="ctr">
                      <a:solidFill>
                        <a:schemeClr val="tx2"/>
                      </a:solidFill>
                      <a:prstDash val="solid"/>
                      <a:round/>
                      <a:headEnd type="none" w="med" len="med"/>
                      <a:tailEnd type="none" w="med" len="med"/>
                    </a:lnB>
                  </a:tcPr>
                </a:tc>
                <a:tc>
                  <a:txBody>
                    <a:bodyPr/>
                    <a:lstStyle/>
                    <a:p>
                      <a:pPr algn="ctr"/>
                      <a:r>
                        <a:rPr lang="en-US" sz="1400" dirty="0">
                          <a:solidFill>
                            <a:schemeClr val="bg1">
                              <a:lumMod val="75000"/>
                            </a:schemeClr>
                          </a:solidFill>
                        </a:rPr>
                        <a:t>Y</a:t>
                      </a:r>
                    </a:p>
                  </a:txBody>
                  <a:tcPr>
                    <a:lnB w="38100" cap="flat" cmpd="sng" algn="ctr">
                      <a:solidFill>
                        <a:schemeClr val="tx2"/>
                      </a:solidFill>
                      <a:prstDash val="solid"/>
                      <a:round/>
                      <a:headEnd type="none" w="med" len="med"/>
                      <a:tailEnd type="none" w="med" len="med"/>
                    </a:lnB>
                    <a:solidFill>
                      <a:schemeClr val="accent2"/>
                    </a:solidFill>
                  </a:tcPr>
                </a:tc>
                <a:tc>
                  <a:txBody>
                    <a:bodyPr/>
                    <a:lstStyle/>
                    <a:p>
                      <a:pPr algn="ctr"/>
                      <a:r>
                        <a:rPr lang="en-US" sz="1400" dirty="0">
                          <a:solidFill>
                            <a:schemeClr val="bg1">
                              <a:lumMod val="75000"/>
                            </a:schemeClr>
                          </a:solidFill>
                        </a:rPr>
                        <a:t>T</a:t>
                      </a:r>
                    </a:p>
                  </a:txBody>
                  <a:tcPr>
                    <a:lnB w="38100" cap="flat" cmpd="sng" algn="ctr">
                      <a:solidFill>
                        <a:schemeClr val="tx2"/>
                      </a:solidFill>
                      <a:prstDash val="solid"/>
                      <a:round/>
                      <a:headEnd type="none" w="med" len="med"/>
                      <a:tailEnd type="none" w="med" len="med"/>
                    </a:lnB>
                    <a:solidFill>
                      <a:srgbClr val="92D050"/>
                    </a:solidFill>
                  </a:tcPr>
                </a:tc>
                <a:extLst>
                  <a:ext uri="{0D108BD9-81ED-4DB2-BD59-A6C34878D82A}">
                    <a16:rowId xmlns:a16="http://schemas.microsoft.com/office/drawing/2014/main" val="3347471423"/>
                  </a:ext>
                </a:extLst>
              </a:tr>
              <a:tr h="325045">
                <a:tc rowSpan="5">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bg1">
                              <a:lumMod val="50000"/>
                            </a:schemeClr>
                          </a:solidFill>
                        </a:rPr>
                        <a:t>ACTION</a:t>
                      </a:r>
                      <a:r>
                        <a:rPr lang="en-US" sz="1400" baseline="0" dirty="0">
                          <a:solidFill>
                            <a:schemeClr val="bg1">
                              <a:lumMod val="50000"/>
                            </a:schemeClr>
                          </a:solidFill>
                        </a:rPr>
                        <a:t> STUB</a:t>
                      </a:r>
                      <a:endParaRPr lang="en-US" sz="1400" dirty="0">
                        <a:solidFill>
                          <a:schemeClr val="bg1">
                            <a:lumMod val="50000"/>
                          </a:schemeClr>
                        </a:solidFill>
                      </a:endParaRPr>
                    </a:p>
                  </a:txBody>
                  <a:tcPr>
                    <a:lnT w="38100" cap="flat" cmpd="sng" algn="ctr">
                      <a:solidFill>
                        <a:schemeClr val="tx2"/>
                      </a:solidFill>
                      <a:prstDash val="solid"/>
                      <a:round/>
                      <a:headEnd type="none" w="med" len="med"/>
                      <a:tailEnd type="none" w="med" len="med"/>
                    </a:lnT>
                  </a:tcPr>
                </a:tc>
                <a:tc>
                  <a:txBody>
                    <a:bodyPr/>
                    <a:lstStyle/>
                    <a:p>
                      <a:r>
                        <a:rPr lang="en-US" sz="1400" dirty="0" err="1">
                          <a:solidFill>
                            <a:schemeClr val="bg1">
                              <a:lumMod val="50000"/>
                            </a:schemeClr>
                          </a:solidFill>
                        </a:rPr>
                        <a:t>Mendapat</a:t>
                      </a:r>
                      <a:r>
                        <a:rPr lang="en-US" sz="1400" dirty="0">
                          <a:solidFill>
                            <a:schemeClr val="bg1">
                              <a:lumMod val="50000"/>
                            </a:schemeClr>
                          </a:solidFill>
                        </a:rPr>
                        <a:t> </a:t>
                      </a:r>
                      <a:r>
                        <a:rPr lang="en-US" sz="1400" dirty="0" err="1">
                          <a:solidFill>
                            <a:schemeClr val="bg1">
                              <a:lumMod val="50000"/>
                            </a:schemeClr>
                          </a:solidFill>
                        </a:rPr>
                        <a:t>potongan</a:t>
                      </a:r>
                      <a:endParaRPr lang="en-US" sz="1400" dirty="0">
                        <a:solidFill>
                          <a:schemeClr val="bg1">
                            <a:lumMod val="50000"/>
                          </a:schemeClr>
                        </a:solidFill>
                      </a:endParaRPr>
                    </a:p>
                  </a:txBody>
                  <a:tcPr>
                    <a:lnT w="38100" cap="flat" cmpd="sng" algn="ctr">
                      <a:solidFill>
                        <a:schemeClr val="tx2"/>
                      </a:solidFill>
                      <a:prstDash val="solid"/>
                      <a:round/>
                      <a:headEnd type="none" w="med" len="med"/>
                      <a:tailEnd type="none" w="med" len="med"/>
                    </a:lnT>
                  </a:tcPr>
                </a:tc>
                <a:tc>
                  <a:txBody>
                    <a:bodyPr/>
                    <a:lstStyle/>
                    <a:p>
                      <a:pPr algn="ctr"/>
                      <a:r>
                        <a:rPr lang="en-US" sz="1400" dirty="0">
                          <a:solidFill>
                            <a:schemeClr val="bg1">
                              <a:lumMod val="75000"/>
                            </a:schemeClr>
                          </a:solidFill>
                        </a:rPr>
                        <a:t>X</a:t>
                      </a:r>
                    </a:p>
                  </a:txBody>
                  <a:tcPr>
                    <a:lnT w="38100" cap="flat" cmpd="sng" algn="ctr">
                      <a:solidFill>
                        <a:schemeClr val="tx2"/>
                      </a:solidFill>
                      <a:prstDash val="solid"/>
                      <a:round/>
                      <a:headEnd type="none" w="med" len="med"/>
                      <a:tailEnd type="none" w="med" len="med"/>
                    </a:lnT>
                  </a:tcPr>
                </a:tc>
                <a:tc>
                  <a:txBody>
                    <a:bodyPr/>
                    <a:lstStyle/>
                    <a:p>
                      <a:pPr algn="ctr"/>
                      <a:r>
                        <a:rPr lang="en-US" sz="1400" dirty="0">
                          <a:solidFill>
                            <a:schemeClr val="bg1">
                              <a:lumMod val="75000"/>
                            </a:schemeClr>
                          </a:solidFill>
                        </a:rPr>
                        <a:t>X</a:t>
                      </a:r>
                    </a:p>
                  </a:txBody>
                  <a:tcPr>
                    <a:lnT w="38100" cap="flat" cmpd="sng" algn="ctr">
                      <a:solidFill>
                        <a:schemeClr val="tx2"/>
                      </a:solidFill>
                      <a:prstDash val="solid"/>
                      <a:round/>
                      <a:headEnd type="none" w="med" len="med"/>
                      <a:tailEnd type="none" w="med" len="med"/>
                    </a:lnT>
                  </a:tcPr>
                </a:tc>
                <a:tc>
                  <a:txBody>
                    <a:bodyPr/>
                    <a:lstStyle/>
                    <a:p>
                      <a:pPr algn="ctr"/>
                      <a:endParaRPr lang="en-US" sz="1400" dirty="0">
                        <a:solidFill>
                          <a:schemeClr val="bg1">
                            <a:lumMod val="75000"/>
                          </a:schemeClr>
                        </a:solidFill>
                      </a:endParaRPr>
                    </a:p>
                  </a:txBody>
                  <a:tcPr>
                    <a:lnT w="38100" cap="flat" cmpd="sng" algn="ctr">
                      <a:solidFill>
                        <a:schemeClr val="tx2"/>
                      </a:solidFill>
                      <a:prstDash val="solid"/>
                      <a:round/>
                      <a:headEnd type="none" w="med" len="med"/>
                      <a:tailEnd type="none" w="med" len="med"/>
                    </a:lnT>
                  </a:tcPr>
                </a:tc>
                <a:tc>
                  <a:txBody>
                    <a:bodyPr/>
                    <a:lstStyle/>
                    <a:p>
                      <a:pPr algn="ctr"/>
                      <a:endParaRPr lang="en-US" sz="1400" dirty="0">
                        <a:solidFill>
                          <a:schemeClr val="bg1">
                            <a:lumMod val="75000"/>
                          </a:schemeClr>
                        </a:solidFill>
                      </a:endParaRPr>
                    </a:p>
                  </a:txBody>
                  <a:tcPr>
                    <a:lnT w="38100" cap="flat" cmpd="sng" algn="ctr">
                      <a:solidFill>
                        <a:schemeClr val="tx2"/>
                      </a:solidFill>
                      <a:prstDash val="solid"/>
                      <a:round/>
                      <a:headEnd type="none" w="med" len="med"/>
                      <a:tailEnd type="none" w="med" len="med"/>
                    </a:lnT>
                  </a:tcPr>
                </a:tc>
                <a:tc>
                  <a:txBody>
                    <a:bodyPr/>
                    <a:lstStyle/>
                    <a:p>
                      <a:pPr algn="ctr"/>
                      <a:endParaRPr lang="en-US" sz="1400" dirty="0">
                        <a:solidFill>
                          <a:schemeClr val="bg1">
                            <a:lumMod val="75000"/>
                          </a:schemeClr>
                        </a:solidFill>
                      </a:endParaRPr>
                    </a:p>
                  </a:txBody>
                  <a:tcPr>
                    <a:lnT w="38100" cap="flat" cmpd="sng" algn="ctr">
                      <a:solidFill>
                        <a:schemeClr val="tx2"/>
                      </a:solidFill>
                      <a:prstDash val="solid"/>
                      <a:round/>
                      <a:headEnd type="none" w="med" len="med"/>
                      <a:tailEnd type="none" w="med" len="med"/>
                    </a:lnT>
                    <a:solidFill>
                      <a:schemeClr val="accent2"/>
                    </a:solidFill>
                  </a:tcPr>
                </a:tc>
                <a:tc>
                  <a:txBody>
                    <a:bodyPr/>
                    <a:lstStyle/>
                    <a:p>
                      <a:pPr algn="ctr"/>
                      <a:endParaRPr lang="en-US" sz="1400" dirty="0">
                        <a:solidFill>
                          <a:schemeClr val="bg1">
                            <a:lumMod val="75000"/>
                          </a:schemeClr>
                        </a:solidFill>
                      </a:endParaRPr>
                    </a:p>
                  </a:txBody>
                  <a:tcPr>
                    <a:lnT w="38100" cap="flat" cmpd="sng" algn="ctr">
                      <a:solidFill>
                        <a:schemeClr val="tx2"/>
                      </a:solidFill>
                      <a:prstDash val="solid"/>
                      <a:round/>
                      <a:headEnd type="none" w="med" len="med"/>
                      <a:tailEnd type="none" w="med" len="med"/>
                    </a:lnT>
                    <a:solidFill>
                      <a:srgbClr val="92D050"/>
                    </a:solidFill>
                  </a:tcPr>
                </a:tc>
                <a:extLst>
                  <a:ext uri="{0D108BD9-81ED-4DB2-BD59-A6C34878D82A}">
                    <a16:rowId xmlns:a16="http://schemas.microsoft.com/office/drawing/2014/main" val="2569209666"/>
                  </a:ext>
                </a:extLst>
              </a:tr>
              <a:tr h="325045">
                <a:tc vMerge="1">
                  <a:txBody>
                    <a:bodyPr/>
                    <a:lstStyle/>
                    <a:p>
                      <a:endParaRPr lang="en-US" dirty="0">
                        <a:solidFill>
                          <a:schemeClr val="bg1">
                            <a:lumMod val="50000"/>
                          </a:schemeClr>
                        </a:solidFill>
                      </a:endParaRPr>
                    </a:p>
                  </a:txBody>
                  <a:tcPr/>
                </a:tc>
                <a:tc>
                  <a:txBody>
                    <a:bodyPr/>
                    <a:lstStyle/>
                    <a:p>
                      <a:r>
                        <a:rPr lang="en-US" sz="1400" dirty="0" err="1">
                          <a:solidFill>
                            <a:schemeClr val="bg1">
                              <a:lumMod val="50000"/>
                            </a:schemeClr>
                          </a:solidFill>
                        </a:rPr>
                        <a:t>Tidak</a:t>
                      </a:r>
                      <a:r>
                        <a:rPr lang="en-US" sz="1400" dirty="0">
                          <a:solidFill>
                            <a:schemeClr val="bg1">
                              <a:lumMod val="50000"/>
                            </a:schemeClr>
                          </a:solidFill>
                        </a:rPr>
                        <a:t> </a:t>
                      </a:r>
                      <a:r>
                        <a:rPr lang="en-US" sz="1400" dirty="0" err="1">
                          <a:solidFill>
                            <a:schemeClr val="bg1">
                              <a:lumMod val="50000"/>
                            </a:schemeClr>
                          </a:solidFill>
                        </a:rPr>
                        <a:t>mendapat</a:t>
                      </a:r>
                      <a:r>
                        <a:rPr lang="en-US" sz="1400" dirty="0">
                          <a:solidFill>
                            <a:schemeClr val="bg1">
                              <a:lumMod val="50000"/>
                            </a:schemeClr>
                          </a:solidFill>
                        </a:rPr>
                        <a:t> </a:t>
                      </a:r>
                      <a:r>
                        <a:rPr lang="en-US" sz="1400" dirty="0" err="1">
                          <a:solidFill>
                            <a:schemeClr val="bg1">
                              <a:lumMod val="50000"/>
                            </a:schemeClr>
                          </a:solidFill>
                        </a:rPr>
                        <a:t>potongan</a:t>
                      </a:r>
                      <a:endParaRPr lang="en-US" sz="1400" dirty="0">
                        <a:solidFill>
                          <a:schemeClr val="bg1">
                            <a:lumMod val="50000"/>
                          </a:schemeClr>
                        </a:solidFill>
                      </a:endParaRPr>
                    </a:p>
                  </a:txBody>
                  <a:tcPr/>
                </a:tc>
                <a:tc>
                  <a:txBody>
                    <a:bodyPr/>
                    <a:lstStyle/>
                    <a:p>
                      <a:pPr algn="ctr"/>
                      <a:endParaRPr lang="en-US" sz="1400" dirty="0">
                        <a:solidFill>
                          <a:schemeClr val="bg1">
                            <a:lumMod val="75000"/>
                          </a:schemeClr>
                        </a:solidFill>
                      </a:endParaRPr>
                    </a:p>
                  </a:txBody>
                  <a:tcPr/>
                </a:tc>
                <a:tc>
                  <a:txBody>
                    <a:bodyPr/>
                    <a:lstStyle/>
                    <a:p>
                      <a:pPr algn="ctr"/>
                      <a:endParaRPr lang="en-US" sz="1400" dirty="0">
                        <a:solidFill>
                          <a:schemeClr val="bg1">
                            <a:lumMod val="75000"/>
                          </a:schemeClr>
                        </a:solidFill>
                      </a:endParaRPr>
                    </a:p>
                  </a:txBody>
                  <a:tcPr/>
                </a:tc>
                <a:tc>
                  <a:txBody>
                    <a:bodyPr/>
                    <a:lstStyle/>
                    <a:p>
                      <a:pPr algn="ctr"/>
                      <a:r>
                        <a:rPr lang="en-US" sz="1400" dirty="0">
                          <a:solidFill>
                            <a:schemeClr val="bg1">
                              <a:lumMod val="75000"/>
                            </a:schemeClr>
                          </a:solidFill>
                        </a:rPr>
                        <a:t>X</a:t>
                      </a:r>
                    </a:p>
                  </a:txBody>
                  <a:tcPr/>
                </a:tc>
                <a:tc>
                  <a:txBody>
                    <a:bodyPr/>
                    <a:lstStyle/>
                    <a:p>
                      <a:pPr algn="ctr"/>
                      <a:r>
                        <a:rPr lang="en-US" sz="1400" dirty="0">
                          <a:solidFill>
                            <a:schemeClr val="bg1">
                              <a:lumMod val="75000"/>
                            </a:schemeClr>
                          </a:solidFill>
                        </a:rPr>
                        <a:t>X</a:t>
                      </a:r>
                    </a:p>
                  </a:txBody>
                  <a:tcPr/>
                </a:tc>
                <a:tc>
                  <a:txBody>
                    <a:bodyPr/>
                    <a:lstStyle/>
                    <a:p>
                      <a:pPr algn="ctr"/>
                      <a:r>
                        <a:rPr lang="en-US" sz="1400" dirty="0">
                          <a:solidFill>
                            <a:schemeClr val="bg1">
                              <a:lumMod val="75000"/>
                            </a:schemeClr>
                          </a:solidFill>
                        </a:rPr>
                        <a:t>X</a:t>
                      </a:r>
                    </a:p>
                  </a:txBody>
                  <a:tcPr>
                    <a:solidFill>
                      <a:schemeClr val="accent2"/>
                    </a:solidFill>
                  </a:tcPr>
                </a:tc>
                <a:tc>
                  <a:txBody>
                    <a:bodyPr/>
                    <a:lstStyle/>
                    <a:p>
                      <a:pPr algn="ctr"/>
                      <a:r>
                        <a:rPr lang="en-US" sz="1400" dirty="0">
                          <a:solidFill>
                            <a:schemeClr val="bg1">
                              <a:lumMod val="75000"/>
                            </a:schemeClr>
                          </a:solidFill>
                        </a:rPr>
                        <a:t>X</a:t>
                      </a:r>
                    </a:p>
                  </a:txBody>
                  <a:tcPr>
                    <a:solidFill>
                      <a:srgbClr val="92D050"/>
                    </a:solidFill>
                  </a:tcPr>
                </a:tc>
                <a:extLst>
                  <a:ext uri="{0D108BD9-81ED-4DB2-BD59-A6C34878D82A}">
                    <a16:rowId xmlns:a16="http://schemas.microsoft.com/office/drawing/2014/main" val="3967824899"/>
                  </a:ext>
                </a:extLst>
              </a:tr>
              <a:tr h="325045">
                <a:tc vMerge="1">
                  <a:txBody>
                    <a:bodyPr/>
                    <a:lstStyle/>
                    <a:p>
                      <a:endParaRPr lang="en-US"/>
                    </a:p>
                  </a:txBody>
                  <a:tcPr/>
                </a:tc>
                <a:tc>
                  <a:txBody>
                    <a:bodyPr/>
                    <a:lstStyle/>
                    <a:p>
                      <a:r>
                        <a:rPr lang="en-US" sz="1400" dirty="0" err="1">
                          <a:solidFill>
                            <a:schemeClr val="bg1">
                              <a:lumMod val="50000"/>
                            </a:schemeClr>
                          </a:solidFill>
                        </a:rPr>
                        <a:t>Kirim</a:t>
                      </a:r>
                      <a:r>
                        <a:rPr lang="en-US" sz="1400" dirty="0">
                          <a:solidFill>
                            <a:schemeClr val="bg1">
                              <a:lumMod val="50000"/>
                            </a:schemeClr>
                          </a:solidFill>
                        </a:rPr>
                        <a:t> </a:t>
                      </a:r>
                      <a:r>
                        <a:rPr lang="en-US" sz="1400" dirty="0" err="1">
                          <a:solidFill>
                            <a:schemeClr val="bg1">
                              <a:lumMod val="50000"/>
                            </a:schemeClr>
                          </a:solidFill>
                        </a:rPr>
                        <a:t>semua</a:t>
                      </a:r>
                      <a:r>
                        <a:rPr lang="en-US" sz="1400" dirty="0">
                          <a:solidFill>
                            <a:schemeClr val="bg1">
                              <a:lumMod val="50000"/>
                            </a:schemeClr>
                          </a:solidFill>
                        </a:rPr>
                        <a:t> yang</a:t>
                      </a:r>
                      <a:r>
                        <a:rPr lang="en-US" sz="1400" baseline="0" dirty="0">
                          <a:solidFill>
                            <a:schemeClr val="bg1">
                              <a:lumMod val="50000"/>
                            </a:schemeClr>
                          </a:solidFill>
                        </a:rPr>
                        <a:t> </a:t>
                      </a:r>
                      <a:r>
                        <a:rPr lang="en-US" sz="1400" baseline="0" dirty="0" err="1">
                          <a:solidFill>
                            <a:schemeClr val="bg1">
                              <a:lumMod val="50000"/>
                            </a:schemeClr>
                          </a:solidFill>
                        </a:rPr>
                        <a:t>dipesan</a:t>
                      </a:r>
                      <a:endParaRPr lang="en-US" sz="1400" dirty="0">
                        <a:solidFill>
                          <a:schemeClr val="bg1">
                            <a:lumMod val="50000"/>
                          </a:schemeClr>
                        </a:solidFill>
                      </a:endParaRPr>
                    </a:p>
                  </a:txBody>
                  <a:tcPr/>
                </a:tc>
                <a:tc>
                  <a:txBody>
                    <a:bodyPr/>
                    <a:lstStyle/>
                    <a:p>
                      <a:pPr algn="ctr"/>
                      <a:r>
                        <a:rPr lang="en-US" sz="1400" dirty="0">
                          <a:solidFill>
                            <a:schemeClr val="bg1">
                              <a:lumMod val="75000"/>
                            </a:schemeClr>
                          </a:solidFill>
                        </a:rPr>
                        <a:t>X</a:t>
                      </a:r>
                    </a:p>
                  </a:txBody>
                  <a:tcPr/>
                </a:tc>
                <a:tc>
                  <a:txBody>
                    <a:bodyPr/>
                    <a:lstStyle/>
                    <a:p>
                      <a:pPr algn="ctr"/>
                      <a:endParaRPr lang="en-US" sz="1400" dirty="0">
                        <a:solidFill>
                          <a:schemeClr val="bg1">
                            <a:lumMod val="75000"/>
                          </a:schemeClr>
                        </a:solidFill>
                      </a:endParaRPr>
                    </a:p>
                  </a:txBody>
                  <a:tcPr/>
                </a:tc>
                <a:tc>
                  <a:txBody>
                    <a:bodyPr/>
                    <a:lstStyle/>
                    <a:p>
                      <a:pPr algn="ctr"/>
                      <a:r>
                        <a:rPr lang="en-US" sz="1400" dirty="0">
                          <a:solidFill>
                            <a:schemeClr val="bg1">
                              <a:lumMod val="75000"/>
                            </a:schemeClr>
                          </a:solidFill>
                        </a:rPr>
                        <a:t>X</a:t>
                      </a:r>
                    </a:p>
                  </a:txBody>
                  <a:tcPr/>
                </a:tc>
                <a:tc>
                  <a:txBody>
                    <a:bodyPr/>
                    <a:lstStyle/>
                    <a:p>
                      <a:pPr algn="ctr"/>
                      <a:endParaRPr lang="en-US" sz="1400" dirty="0">
                        <a:solidFill>
                          <a:schemeClr val="bg1">
                            <a:lumMod val="75000"/>
                          </a:schemeClr>
                        </a:solidFill>
                      </a:endParaRPr>
                    </a:p>
                  </a:txBody>
                  <a:tcPr/>
                </a:tc>
                <a:tc>
                  <a:txBody>
                    <a:bodyPr/>
                    <a:lstStyle/>
                    <a:p>
                      <a:pPr algn="ctr"/>
                      <a:r>
                        <a:rPr lang="en-US" sz="1400" dirty="0">
                          <a:solidFill>
                            <a:schemeClr val="bg1">
                              <a:lumMod val="75000"/>
                            </a:schemeClr>
                          </a:solidFill>
                        </a:rPr>
                        <a:t>X</a:t>
                      </a:r>
                    </a:p>
                  </a:txBody>
                  <a:tcPr>
                    <a:solidFill>
                      <a:schemeClr val="accent2"/>
                    </a:solidFill>
                  </a:tcPr>
                </a:tc>
                <a:tc>
                  <a:txBody>
                    <a:bodyPr/>
                    <a:lstStyle/>
                    <a:p>
                      <a:pPr algn="ctr"/>
                      <a:endParaRPr lang="en-US" sz="1400" dirty="0">
                        <a:solidFill>
                          <a:schemeClr val="bg1">
                            <a:lumMod val="75000"/>
                          </a:schemeClr>
                        </a:solidFill>
                      </a:endParaRPr>
                    </a:p>
                  </a:txBody>
                  <a:tcPr>
                    <a:solidFill>
                      <a:srgbClr val="92D050"/>
                    </a:solidFill>
                  </a:tcPr>
                </a:tc>
                <a:extLst>
                  <a:ext uri="{0D108BD9-81ED-4DB2-BD59-A6C34878D82A}">
                    <a16:rowId xmlns:a16="http://schemas.microsoft.com/office/drawing/2014/main" val="571955619"/>
                  </a:ext>
                </a:extLst>
              </a:tr>
              <a:tr h="325045">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err="1">
                          <a:solidFill>
                            <a:schemeClr val="bg1">
                              <a:lumMod val="50000"/>
                            </a:schemeClr>
                          </a:solidFill>
                        </a:rPr>
                        <a:t>Kirim</a:t>
                      </a:r>
                      <a:r>
                        <a:rPr lang="en-US" sz="1400" dirty="0">
                          <a:solidFill>
                            <a:schemeClr val="bg1">
                              <a:lumMod val="50000"/>
                            </a:schemeClr>
                          </a:solidFill>
                        </a:rPr>
                        <a:t> yang </a:t>
                      </a:r>
                      <a:r>
                        <a:rPr lang="en-US" sz="1400" dirty="0" err="1">
                          <a:solidFill>
                            <a:schemeClr val="bg1">
                              <a:lumMod val="50000"/>
                            </a:schemeClr>
                          </a:solidFill>
                        </a:rPr>
                        <a:t>ada</a:t>
                      </a:r>
                      <a:r>
                        <a:rPr lang="en-US" sz="1400" dirty="0">
                          <a:solidFill>
                            <a:schemeClr val="bg1">
                              <a:lumMod val="50000"/>
                            </a:schemeClr>
                          </a:solidFill>
                        </a:rPr>
                        <a:t> </a:t>
                      </a:r>
                      <a:r>
                        <a:rPr lang="en-US" sz="1400" dirty="0" err="1">
                          <a:solidFill>
                            <a:schemeClr val="bg1">
                              <a:lumMod val="50000"/>
                            </a:schemeClr>
                          </a:solidFill>
                        </a:rPr>
                        <a:t>saja</a:t>
                      </a:r>
                      <a:endParaRPr lang="en-US" sz="1400" dirty="0">
                        <a:solidFill>
                          <a:schemeClr val="bg1">
                            <a:lumMod val="50000"/>
                          </a:schemeClr>
                        </a:solidFill>
                      </a:endParaRPr>
                    </a:p>
                  </a:txBody>
                  <a:tcPr/>
                </a:tc>
                <a:tc>
                  <a:txBody>
                    <a:bodyPr/>
                    <a:lstStyle/>
                    <a:p>
                      <a:pPr algn="ctr"/>
                      <a:endParaRPr lang="en-US" sz="1400" dirty="0">
                        <a:solidFill>
                          <a:schemeClr val="bg1">
                            <a:lumMod val="75000"/>
                          </a:schemeClr>
                        </a:solidFill>
                      </a:endParaRPr>
                    </a:p>
                  </a:txBody>
                  <a:tcPr/>
                </a:tc>
                <a:tc>
                  <a:txBody>
                    <a:bodyPr/>
                    <a:lstStyle/>
                    <a:p>
                      <a:pPr algn="ctr"/>
                      <a:r>
                        <a:rPr lang="en-US" sz="1400" dirty="0">
                          <a:solidFill>
                            <a:schemeClr val="bg1">
                              <a:lumMod val="75000"/>
                            </a:schemeClr>
                          </a:solidFill>
                        </a:rPr>
                        <a:t>X</a:t>
                      </a:r>
                    </a:p>
                  </a:txBody>
                  <a:tcPr/>
                </a:tc>
                <a:tc>
                  <a:txBody>
                    <a:bodyPr/>
                    <a:lstStyle/>
                    <a:p>
                      <a:pPr algn="ctr"/>
                      <a:endParaRPr lang="en-US" sz="1400" dirty="0">
                        <a:solidFill>
                          <a:schemeClr val="bg1">
                            <a:lumMod val="75000"/>
                          </a:schemeClr>
                        </a:solidFill>
                      </a:endParaRPr>
                    </a:p>
                  </a:txBody>
                  <a:tcPr/>
                </a:tc>
                <a:tc>
                  <a:txBody>
                    <a:bodyPr/>
                    <a:lstStyle/>
                    <a:p>
                      <a:pPr algn="ctr"/>
                      <a:r>
                        <a:rPr lang="en-US" sz="1400" dirty="0">
                          <a:solidFill>
                            <a:schemeClr val="bg1">
                              <a:lumMod val="75000"/>
                            </a:schemeClr>
                          </a:solidFill>
                        </a:rPr>
                        <a:t>X</a:t>
                      </a:r>
                    </a:p>
                  </a:txBody>
                  <a:tcPr/>
                </a:tc>
                <a:tc>
                  <a:txBody>
                    <a:bodyPr/>
                    <a:lstStyle/>
                    <a:p>
                      <a:pPr algn="ctr"/>
                      <a:endParaRPr lang="en-US" sz="1400" dirty="0">
                        <a:solidFill>
                          <a:schemeClr val="bg1">
                            <a:lumMod val="75000"/>
                          </a:schemeClr>
                        </a:solidFill>
                      </a:endParaRPr>
                    </a:p>
                  </a:txBody>
                  <a:tcPr>
                    <a:solidFill>
                      <a:schemeClr val="accent2"/>
                    </a:solidFill>
                  </a:tcPr>
                </a:tc>
                <a:tc>
                  <a:txBody>
                    <a:bodyPr/>
                    <a:lstStyle/>
                    <a:p>
                      <a:pPr algn="ctr"/>
                      <a:r>
                        <a:rPr lang="en-US" sz="1400" dirty="0">
                          <a:solidFill>
                            <a:schemeClr val="bg1">
                              <a:lumMod val="75000"/>
                            </a:schemeClr>
                          </a:solidFill>
                        </a:rPr>
                        <a:t>X</a:t>
                      </a:r>
                    </a:p>
                  </a:txBody>
                  <a:tcPr>
                    <a:solidFill>
                      <a:srgbClr val="92D050"/>
                    </a:solidFill>
                  </a:tcPr>
                </a:tc>
                <a:extLst>
                  <a:ext uri="{0D108BD9-81ED-4DB2-BD59-A6C34878D82A}">
                    <a16:rowId xmlns:a16="http://schemas.microsoft.com/office/drawing/2014/main" val="3259756588"/>
                  </a:ext>
                </a:extLst>
              </a:tr>
              <a:tr h="325045">
                <a:tc vMerge="1">
                  <a:txBody>
                    <a:bodyPr/>
                    <a:lstStyle/>
                    <a:p>
                      <a:endParaRPr lang="en-US" dirty="0">
                        <a:solidFill>
                          <a:schemeClr val="bg1">
                            <a:lumMod val="50000"/>
                          </a:schemeClr>
                        </a:solidFill>
                      </a:endParaRPr>
                    </a:p>
                  </a:txBody>
                  <a:tcPr/>
                </a:tc>
                <a:tc>
                  <a:txBody>
                    <a:bodyPr/>
                    <a:lstStyle/>
                    <a:p>
                      <a:r>
                        <a:rPr lang="en-US" sz="1400" dirty="0" err="1">
                          <a:solidFill>
                            <a:schemeClr val="bg1">
                              <a:lumMod val="50000"/>
                            </a:schemeClr>
                          </a:solidFill>
                        </a:rPr>
                        <a:t>Buat</a:t>
                      </a:r>
                      <a:r>
                        <a:rPr lang="en-US" sz="1400" baseline="0" dirty="0">
                          <a:solidFill>
                            <a:schemeClr val="bg1">
                              <a:lumMod val="50000"/>
                            </a:schemeClr>
                          </a:solidFill>
                        </a:rPr>
                        <a:t> </a:t>
                      </a:r>
                      <a:r>
                        <a:rPr lang="en-US" sz="1400" baseline="0" dirty="0" err="1">
                          <a:solidFill>
                            <a:schemeClr val="bg1">
                              <a:lumMod val="50000"/>
                            </a:schemeClr>
                          </a:solidFill>
                        </a:rPr>
                        <a:t>catatan</a:t>
                      </a:r>
                      <a:r>
                        <a:rPr lang="en-US" sz="1400" baseline="0" dirty="0">
                          <a:solidFill>
                            <a:schemeClr val="bg1">
                              <a:lumMod val="50000"/>
                            </a:schemeClr>
                          </a:solidFill>
                        </a:rPr>
                        <a:t> </a:t>
                      </a:r>
                      <a:r>
                        <a:rPr lang="en-US" sz="1400" baseline="0" dirty="0" err="1">
                          <a:solidFill>
                            <a:schemeClr val="bg1">
                              <a:lumMod val="50000"/>
                            </a:schemeClr>
                          </a:solidFill>
                        </a:rPr>
                        <a:t>kekurangannya</a:t>
                      </a:r>
                      <a:endParaRPr lang="en-US" sz="1400" dirty="0">
                        <a:solidFill>
                          <a:schemeClr val="bg1">
                            <a:lumMod val="50000"/>
                          </a:schemeClr>
                        </a:solidFill>
                      </a:endParaRPr>
                    </a:p>
                  </a:txBody>
                  <a:tcPr/>
                </a:tc>
                <a:tc>
                  <a:txBody>
                    <a:bodyPr/>
                    <a:lstStyle/>
                    <a:p>
                      <a:pPr algn="ctr"/>
                      <a:endParaRPr lang="en-US" sz="1400" dirty="0">
                        <a:solidFill>
                          <a:schemeClr val="bg1">
                            <a:lumMod val="75000"/>
                          </a:schemeClr>
                        </a:solidFill>
                      </a:endParaRPr>
                    </a:p>
                  </a:txBody>
                  <a:tcPr/>
                </a:tc>
                <a:tc>
                  <a:txBody>
                    <a:bodyPr/>
                    <a:lstStyle/>
                    <a:p>
                      <a:pPr algn="ctr"/>
                      <a:r>
                        <a:rPr lang="en-US" sz="1400" dirty="0">
                          <a:solidFill>
                            <a:schemeClr val="bg1">
                              <a:lumMod val="75000"/>
                            </a:schemeClr>
                          </a:solidFill>
                        </a:rPr>
                        <a:t>X</a:t>
                      </a:r>
                    </a:p>
                  </a:txBody>
                  <a:tcPr/>
                </a:tc>
                <a:tc>
                  <a:txBody>
                    <a:bodyPr/>
                    <a:lstStyle/>
                    <a:p>
                      <a:pPr algn="ctr"/>
                      <a:endParaRPr lang="en-US" sz="1400" dirty="0">
                        <a:solidFill>
                          <a:schemeClr val="bg1">
                            <a:lumMod val="75000"/>
                          </a:schemeClr>
                        </a:solidFill>
                      </a:endParaRPr>
                    </a:p>
                  </a:txBody>
                  <a:tcPr/>
                </a:tc>
                <a:tc>
                  <a:txBody>
                    <a:bodyPr/>
                    <a:lstStyle/>
                    <a:p>
                      <a:pPr algn="ctr"/>
                      <a:r>
                        <a:rPr lang="en-US" sz="1400" dirty="0">
                          <a:solidFill>
                            <a:schemeClr val="bg1">
                              <a:lumMod val="75000"/>
                            </a:schemeClr>
                          </a:solidFill>
                        </a:rPr>
                        <a:t>X</a:t>
                      </a:r>
                    </a:p>
                  </a:txBody>
                  <a:tcPr/>
                </a:tc>
                <a:tc>
                  <a:txBody>
                    <a:bodyPr/>
                    <a:lstStyle/>
                    <a:p>
                      <a:pPr algn="ctr"/>
                      <a:endParaRPr lang="en-US" sz="1400" dirty="0">
                        <a:solidFill>
                          <a:schemeClr val="bg1">
                            <a:lumMod val="75000"/>
                          </a:schemeClr>
                        </a:solidFill>
                      </a:endParaRPr>
                    </a:p>
                  </a:txBody>
                  <a:tcPr>
                    <a:solidFill>
                      <a:schemeClr val="accent2"/>
                    </a:solidFill>
                  </a:tcPr>
                </a:tc>
                <a:tc>
                  <a:txBody>
                    <a:bodyPr/>
                    <a:lstStyle/>
                    <a:p>
                      <a:pPr algn="ctr"/>
                      <a:r>
                        <a:rPr lang="en-US" sz="1400" dirty="0">
                          <a:solidFill>
                            <a:schemeClr val="bg1">
                              <a:lumMod val="75000"/>
                            </a:schemeClr>
                          </a:solidFill>
                        </a:rPr>
                        <a:t>X</a:t>
                      </a:r>
                    </a:p>
                  </a:txBody>
                  <a:tcPr>
                    <a:solidFill>
                      <a:srgbClr val="92D050"/>
                    </a:solidFill>
                  </a:tcPr>
                </a:tc>
                <a:extLst>
                  <a:ext uri="{0D108BD9-81ED-4DB2-BD59-A6C34878D82A}">
                    <a16:rowId xmlns:a16="http://schemas.microsoft.com/office/drawing/2014/main" val="1745507827"/>
                  </a:ext>
                </a:extLst>
              </a:tr>
            </a:tbl>
          </a:graphicData>
        </a:graphic>
      </p:graphicFrame>
    </p:spTree>
    <p:extLst>
      <p:ext uri="{BB962C8B-B14F-4D97-AF65-F5344CB8AC3E}">
        <p14:creationId xmlns:p14="http://schemas.microsoft.com/office/powerpoint/2010/main" val="2811801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4F0E9"/>
        </a:solidFill>
        <a:effectLst/>
      </p:bgPr>
    </p:bg>
    <p:spTree>
      <p:nvGrpSpPr>
        <p:cNvPr id="1" name="Shape 562"/>
        <p:cNvGrpSpPr/>
        <p:nvPr/>
      </p:nvGrpSpPr>
      <p:grpSpPr>
        <a:xfrm>
          <a:off x="0" y="0"/>
          <a:ext cx="0" cy="0"/>
          <a:chOff x="0" y="0"/>
          <a:chExt cx="0" cy="0"/>
        </a:xfrm>
      </p:grpSpPr>
      <p:sp>
        <p:nvSpPr>
          <p:cNvPr id="563" name="Google Shape;563;p38"/>
          <p:cNvSpPr txBox="1">
            <a:spLocks noGrp="1"/>
          </p:cNvSpPr>
          <p:nvPr>
            <p:ph type="title"/>
          </p:nvPr>
        </p:nvSpPr>
        <p:spPr>
          <a:xfrm>
            <a:off x="591801" y="1961528"/>
            <a:ext cx="6327300" cy="117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(Pseudocode)</a:t>
            </a:r>
            <a:endParaRPr dirty="0">
              <a:solidFill>
                <a:schemeClr val="accent4"/>
              </a:solidFill>
            </a:endParaRPr>
          </a:p>
        </p:txBody>
      </p:sp>
      <p:sp>
        <p:nvSpPr>
          <p:cNvPr id="564" name="Google Shape;564;p38"/>
          <p:cNvSpPr txBox="1">
            <a:spLocks noGrp="1"/>
          </p:cNvSpPr>
          <p:nvPr>
            <p:ph type="title" idx="2"/>
          </p:nvPr>
        </p:nvSpPr>
        <p:spPr>
          <a:xfrm>
            <a:off x="534236" y="1008250"/>
            <a:ext cx="4429650" cy="918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800" dirty="0"/>
              <a:t>Structured</a:t>
            </a:r>
            <a:r>
              <a:rPr lang="en" sz="4800" dirty="0"/>
              <a:t> English</a:t>
            </a:r>
            <a:endParaRPr sz="4800" dirty="0"/>
          </a:p>
        </p:txBody>
      </p:sp>
      <p:grpSp>
        <p:nvGrpSpPr>
          <p:cNvPr id="566" name="Google Shape;566;p38"/>
          <p:cNvGrpSpPr/>
          <p:nvPr/>
        </p:nvGrpSpPr>
        <p:grpSpPr>
          <a:xfrm rot="-830228">
            <a:off x="3827332" y="1215868"/>
            <a:ext cx="673278" cy="678714"/>
            <a:chOff x="4566208" y="2132179"/>
            <a:chExt cx="1190999" cy="1200614"/>
          </a:xfrm>
        </p:grpSpPr>
        <p:sp>
          <p:nvSpPr>
            <p:cNvPr id="567" name="Google Shape;567;p38"/>
            <p:cNvSpPr/>
            <p:nvPr/>
          </p:nvSpPr>
          <p:spPr>
            <a:xfrm rot="724461">
              <a:off x="4661765" y="2197509"/>
              <a:ext cx="729412" cy="990771"/>
            </a:xfrm>
            <a:custGeom>
              <a:avLst/>
              <a:gdLst/>
              <a:ahLst/>
              <a:cxnLst/>
              <a:rect l="l" t="t" r="r" b="b"/>
              <a:pathLst>
                <a:path w="6952" h="9443" extrusionOk="0">
                  <a:moveTo>
                    <a:pt x="6952" y="0"/>
                  </a:moveTo>
                  <a:lnTo>
                    <a:pt x="1" y="9443"/>
                  </a:lnTo>
                  <a:lnTo>
                    <a:pt x="6952" y="4543"/>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8"/>
            <p:cNvSpPr/>
            <p:nvPr/>
          </p:nvSpPr>
          <p:spPr>
            <a:xfrm rot="724461">
              <a:off x="4602634" y="2756601"/>
              <a:ext cx="899384" cy="443397"/>
            </a:xfrm>
            <a:custGeom>
              <a:avLst/>
              <a:gdLst/>
              <a:ahLst/>
              <a:cxnLst/>
              <a:rect l="l" t="t" r="r" b="b"/>
              <a:pathLst>
                <a:path w="8572" h="4226" extrusionOk="0">
                  <a:moveTo>
                    <a:pt x="8301" y="0"/>
                  </a:moveTo>
                  <a:lnTo>
                    <a:pt x="1" y="4226"/>
                  </a:lnTo>
                  <a:lnTo>
                    <a:pt x="8572" y="2971"/>
                  </a:lnTo>
                  <a:lnTo>
                    <a:pt x="83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8"/>
            <p:cNvSpPr/>
            <p:nvPr/>
          </p:nvSpPr>
          <p:spPr>
            <a:xfrm rot="724461">
              <a:off x="4607723" y="2708483"/>
              <a:ext cx="1107968" cy="514114"/>
            </a:xfrm>
            <a:custGeom>
              <a:avLst/>
              <a:gdLst/>
              <a:ahLst/>
              <a:cxnLst/>
              <a:rect l="l" t="t" r="r" b="b"/>
              <a:pathLst>
                <a:path w="10560" h="4900" extrusionOk="0">
                  <a:moveTo>
                    <a:pt x="6952" y="0"/>
                  </a:moveTo>
                  <a:lnTo>
                    <a:pt x="1" y="4900"/>
                  </a:lnTo>
                  <a:lnTo>
                    <a:pt x="10559" y="1046"/>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8"/>
            <p:cNvSpPr/>
            <p:nvPr/>
          </p:nvSpPr>
          <p:spPr>
            <a:xfrm rot="724461">
              <a:off x="4617060" y="2620208"/>
              <a:ext cx="791735" cy="569932"/>
            </a:xfrm>
            <a:custGeom>
              <a:avLst/>
              <a:gdLst/>
              <a:ahLst/>
              <a:cxnLst/>
              <a:rect l="l" t="t" r="r" b="b"/>
              <a:pathLst>
                <a:path w="7546" h="5432" extrusionOk="0">
                  <a:moveTo>
                    <a:pt x="6952" y="1"/>
                  </a:moveTo>
                  <a:lnTo>
                    <a:pt x="1" y="5432"/>
                  </a:lnTo>
                  <a:lnTo>
                    <a:pt x="7546" y="709"/>
                  </a:lnTo>
                  <a:lnTo>
                    <a:pt x="69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1" name="Google Shape;571;p38"/>
          <p:cNvSpPr/>
          <p:nvPr/>
        </p:nvSpPr>
        <p:spPr>
          <a:xfrm>
            <a:off x="4406825" y="-696025"/>
            <a:ext cx="2755975" cy="2163575"/>
          </a:xfrm>
          <a:custGeom>
            <a:avLst/>
            <a:gdLst/>
            <a:ahLst/>
            <a:cxnLst/>
            <a:rect l="l" t="t" r="r" b="b"/>
            <a:pathLst>
              <a:path w="110239" h="86543" extrusionOk="0">
                <a:moveTo>
                  <a:pt x="0" y="86543"/>
                </a:moveTo>
                <a:cubicBezTo>
                  <a:pt x="3531" y="79484"/>
                  <a:pt x="14559" y="80127"/>
                  <a:pt x="22299" y="78579"/>
                </a:cubicBezTo>
                <a:cubicBezTo>
                  <a:pt x="45419" y="73955"/>
                  <a:pt x="72767" y="82102"/>
                  <a:pt x="92384" y="69022"/>
                </a:cubicBezTo>
                <a:cubicBezTo>
                  <a:pt x="105017" y="60598"/>
                  <a:pt x="113645" y="40952"/>
                  <a:pt x="108843" y="26547"/>
                </a:cubicBezTo>
                <a:cubicBezTo>
                  <a:pt x="105040" y="15140"/>
                  <a:pt x="92922" y="8503"/>
                  <a:pt x="84419" y="0"/>
                </a:cubicBezTo>
              </a:path>
            </a:pathLst>
          </a:custGeom>
          <a:noFill/>
          <a:ln w="19050" cap="flat" cmpd="sng">
            <a:solidFill>
              <a:schemeClr val="accent4"/>
            </a:solidFill>
            <a:prstDash val="dot"/>
            <a:round/>
            <a:headEnd type="none" w="med" len="med"/>
            <a:tailEnd type="none" w="med" len="med"/>
          </a:ln>
        </p:spPr>
      </p:sp>
      <p:grpSp>
        <p:nvGrpSpPr>
          <p:cNvPr id="572" name="Google Shape;572;p38"/>
          <p:cNvGrpSpPr/>
          <p:nvPr/>
        </p:nvGrpSpPr>
        <p:grpSpPr>
          <a:xfrm>
            <a:off x="6051400" y="2510350"/>
            <a:ext cx="1682340" cy="669750"/>
            <a:chOff x="5981625" y="1844100"/>
            <a:chExt cx="1682340" cy="669750"/>
          </a:xfrm>
        </p:grpSpPr>
        <p:sp>
          <p:nvSpPr>
            <p:cNvPr id="573" name="Google Shape;573;p38"/>
            <p:cNvSpPr/>
            <p:nvPr/>
          </p:nvSpPr>
          <p:spPr>
            <a:xfrm>
              <a:off x="5981625" y="1844100"/>
              <a:ext cx="1682340" cy="578084"/>
            </a:xfrm>
            <a:custGeom>
              <a:avLst/>
              <a:gdLst/>
              <a:ahLst/>
              <a:cxnLst/>
              <a:rect l="l" t="t" r="r" b="b"/>
              <a:pathLst>
                <a:path w="10241" h="3519" extrusionOk="0">
                  <a:moveTo>
                    <a:pt x="4635" y="0"/>
                  </a:moveTo>
                  <a:cubicBezTo>
                    <a:pt x="4618" y="0"/>
                    <a:pt x="4600" y="1"/>
                    <a:pt x="4583" y="1"/>
                  </a:cubicBezTo>
                  <a:cubicBezTo>
                    <a:pt x="2786" y="59"/>
                    <a:pt x="2616" y="1015"/>
                    <a:pt x="2562" y="1804"/>
                  </a:cubicBezTo>
                  <a:cubicBezTo>
                    <a:pt x="2562" y="1804"/>
                    <a:pt x="2205" y="1627"/>
                    <a:pt x="1820" y="1627"/>
                  </a:cubicBezTo>
                  <a:cubicBezTo>
                    <a:pt x="1407" y="1627"/>
                    <a:pt x="962" y="1831"/>
                    <a:pt x="888" y="2675"/>
                  </a:cubicBezTo>
                  <a:cubicBezTo>
                    <a:pt x="888" y="2675"/>
                    <a:pt x="800" y="2644"/>
                    <a:pt x="679" y="2644"/>
                  </a:cubicBezTo>
                  <a:cubicBezTo>
                    <a:pt x="437" y="2644"/>
                    <a:pt x="65" y="2769"/>
                    <a:pt x="0" y="3519"/>
                  </a:cubicBezTo>
                  <a:lnTo>
                    <a:pt x="9870" y="3519"/>
                  </a:lnTo>
                  <a:cubicBezTo>
                    <a:pt x="9870" y="3519"/>
                    <a:pt x="10240" y="2615"/>
                    <a:pt x="7742" y="2615"/>
                  </a:cubicBezTo>
                  <a:cubicBezTo>
                    <a:pt x="7316" y="2615"/>
                    <a:pt x="6807" y="2641"/>
                    <a:pt x="6199" y="2702"/>
                  </a:cubicBezTo>
                  <a:cubicBezTo>
                    <a:pt x="6199" y="2702"/>
                    <a:pt x="6376" y="0"/>
                    <a:pt x="4635" y="0"/>
                  </a:cubicBezTo>
                  <a:close/>
                </a:path>
              </a:pathLst>
            </a:custGeom>
            <a:solidFill>
              <a:srgbClr val="C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4" name="Google Shape;574;p38"/>
            <p:cNvGrpSpPr/>
            <p:nvPr/>
          </p:nvGrpSpPr>
          <p:grpSpPr>
            <a:xfrm>
              <a:off x="6140808" y="2016260"/>
              <a:ext cx="1417036" cy="497589"/>
              <a:chOff x="6140808" y="1936610"/>
              <a:chExt cx="1417036" cy="497589"/>
            </a:xfrm>
          </p:grpSpPr>
          <p:sp>
            <p:nvSpPr>
              <p:cNvPr id="575" name="Google Shape;575;p38"/>
              <p:cNvSpPr/>
              <p:nvPr/>
            </p:nvSpPr>
            <p:spPr>
              <a:xfrm>
                <a:off x="6140808" y="2131112"/>
                <a:ext cx="1417036" cy="303087"/>
              </a:xfrm>
              <a:custGeom>
                <a:avLst/>
                <a:gdLst/>
                <a:ahLst/>
                <a:cxnLst/>
                <a:rect l="l" t="t" r="r" b="b"/>
                <a:pathLst>
                  <a:path w="8626" h="1845" extrusionOk="0">
                    <a:moveTo>
                      <a:pt x="5226" y="1"/>
                    </a:moveTo>
                    <a:lnTo>
                      <a:pt x="5226" y="1"/>
                    </a:lnTo>
                    <a:cubicBezTo>
                      <a:pt x="5240" y="280"/>
                      <a:pt x="5230" y="470"/>
                      <a:pt x="5230" y="470"/>
                    </a:cubicBezTo>
                    <a:cubicBezTo>
                      <a:pt x="5253" y="470"/>
                      <a:pt x="5281" y="467"/>
                      <a:pt x="5308" y="464"/>
                    </a:cubicBezTo>
                    <a:cubicBezTo>
                      <a:pt x="5291" y="318"/>
                      <a:pt x="5267" y="161"/>
                      <a:pt x="5226" y="1"/>
                    </a:cubicBezTo>
                    <a:close/>
                    <a:moveTo>
                      <a:pt x="181" y="1287"/>
                    </a:moveTo>
                    <a:cubicBezTo>
                      <a:pt x="93" y="1403"/>
                      <a:pt x="24" y="1576"/>
                      <a:pt x="0" y="1845"/>
                    </a:cubicBezTo>
                    <a:lnTo>
                      <a:pt x="8493" y="1845"/>
                    </a:lnTo>
                    <a:cubicBezTo>
                      <a:pt x="8493" y="1845"/>
                      <a:pt x="8626" y="1518"/>
                      <a:pt x="8136" y="128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8"/>
              <p:cNvSpPr/>
              <p:nvPr/>
            </p:nvSpPr>
            <p:spPr>
              <a:xfrm>
                <a:off x="6170378" y="1936610"/>
                <a:ext cx="1306972" cy="405924"/>
              </a:xfrm>
              <a:custGeom>
                <a:avLst/>
                <a:gdLst/>
                <a:ahLst/>
                <a:cxnLst/>
                <a:rect l="l" t="t" r="r" b="b"/>
                <a:pathLst>
                  <a:path w="7956" h="2471" extrusionOk="0">
                    <a:moveTo>
                      <a:pt x="3764" y="1"/>
                    </a:moveTo>
                    <a:cubicBezTo>
                      <a:pt x="2215" y="48"/>
                      <a:pt x="2072" y="872"/>
                      <a:pt x="2022" y="1552"/>
                    </a:cubicBezTo>
                    <a:cubicBezTo>
                      <a:pt x="2022" y="1552"/>
                      <a:pt x="1716" y="1400"/>
                      <a:pt x="1386" y="1400"/>
                    </a:cubicBezTo>
                    <a:cubicBezTo>
                      <a:pt x="1031" y="1400"/>
                      <a:pt x="648" y="1573"/>
                      <a:pt x="582" y="2301"/>
                    </a:cubicBezTo>
                    <a:cubicBezTo>
                      <a:pt x="582" y="2301"/>
                      <a:pt x="508" y="2273"/>
                      <a:pt x="406" y="2273"/>
                    </a:cubicBezTo>
                    <a:cubicBezTo>
                      <a:pt x="283" y="2273"/>
                      <a:pt x="123" y="2311"/>
                      <a:pt x="1" y="2471"/>
                    </a:cubicBezTo>
                    <a:lnTo>
                      <a:pt x="7956" y="2471"/>
                    </a:lnTo>
                    <a:cubicBezTo>
                      <a:pt x="7690" y="2348"/>
                      <a:pt x="7237" y="2250"/>
                      <a:pt x="6479" y="2250"/>
                    </a:cubicBezTo>
                    <a:cubicBezTo>
                      <a:pt x="6114" y="2250"/>
                      <a:pt x="5676" y="2273"/>
                      <a:pt x="5152" y="2325"/>
                    </a:cubicBezTo>
                    <a:cubicBezTo>
                      <a:pt x="5152" y="2325"/>
                      <a:pt x="5172" y="2028"/>
                      <a:pt x="5128" y="1648"/>
                    </a:cubicBezTo>
                    <a:cubicBezTo>
                      <a:pt x="5101" y="1651"/>
                      <a:pt x="5073" y="1654"/>
                      <a:pt x="5050" y="1654"/>
                    </a:cubicBezTo>
                    <a:cubicBezTo>
                      <a:pt x="5050" y="1654"/>
                      <a:pt x="5060" y="1464"/>
                      <a:pt x="5046" y="1185"/>
                    </a:cubicBezTo>
                    <a:cubicBezTo>
                      <a:pt x="4900" y="596"/>
                      <a:pt x="4567" y="1"/>
                      <a:pt x="38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5" name="Google Shape;565;p38"/>
          <p:cNvSpPr txBox="1">
            <a:spLocks noGrp="1"/>
          </p:cNvSpPr>
          <p:nvPr>
            <p:ph type="subTitle" idx="1"/>
          </p:nvPr>
        </p:nvSpPr>
        <p:spPr>
          <a:xfrm>
            <a:off x="1088925" y="3028555"/>
            <a:ext cx="6420300" cy="5577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Tx/>
              <a:buChar char="-"/>
            </a:pPr>
            <a:r>
              <a:rPr lang="en" sz="2000" dirty="0"/>
              <a:t>Notasi yang digunakan untuk menggambarkan  </a:t>
            </a:r>
          </a:p>
          <a:p>
            <a:pPr marL="0" lvl="0" indent="0" algn="l" rtl="0">
              <a:spcBef>
                <a:spcPts val="0"/>
              </a:spcBef>
              <a:spcAft>
                <a:spcPts val="0"/>
              </a:spcAft>
            </a:pPr>
            <a:r>
              <a:rPr lang="en" sz="2000" dirty="0"/>
              <a:t>     deskripsi dan spesifikasi dari setiap proses</a:t>
            </a:r>
            <a:endParaRPr sz="2000" dirty="0"/>
          </a:p>
        </p:txBody>
      </p:sp>
    </p:spTree>
    <p:extLst>
      <p:ext uri="{BB962C8B-B14F-4D97-AF65-F5344CB8AC3E}">
        <p14:creationId xmlns:p14="http://schemas.microsoft.com/office/powerpoint/2010/main" val="3873637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4F0E9"/>
        </a:solidFill>
        <a:effectLst/>
      </p:bgPr>
    </p:bg>
    <p:spTree>
      <p:nvGrpSpPr>
        <p:cNvPr id="1" name="Shape 580"/>
        <p:cNvGrpSpPr/>
        <p:nvPr/>
      </p:nvGrpSpPr>
      <p:grpSpPr>
        <a:xfrm>
          <a:off x="0" y="0"/>
          <a:ext cx="0" cy="0"/>
          <a:chOff x="0" y="0"/>
          <a:chExt cx="0" cy="0"/>
        </a:xfrm>
      </p:grpSpPr>
      <p:sp>
        <p:nvSpPr>
          <p:cNvPr id="581" name="Google Shape;581;p39"/>
          <p:cNvSpPr txBox="1">
            <a:spLocks noGrp="1"/>
          </p:cNvSpPr>
          <p:nvPr>
            <p:ph type="title" idx="2"/>
          </p:nvPr>
        </p:nvSpPr>
        <p:spPr>
          <a:xfrm>
            <a:off x="713850" y="445025"/>
            <a:ext cx="6789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Bentuk Structured English</a:t>
            </a:r>
            <a:endParaRPr dirty="0"/>
          </a:p>
        </p:txBody>
      </p:sp>
      <p:sp>
        <p:nvSpPr>
          <p:cNvPr id="583" name="Google Shape;583;p39"/>
          <p:cNvSpPr txBox="1">
            <a:spLocks noGrp="1"/>
          </p:cNvSpPr>
          <p:nvPr>
            <p:ph type="subTitle" idx="1"/>
          </p:nvPr>
        </p:nvSpPr>
        <p:spPr>
          <a:xfrm>
            <a:off x="725597" y="736590"/>
            <a:ext cx="6928310" cy="756784"/>
          </a:xfrm>
          <a:prstGeom prst="rect">
            <a:avLst/>
          </a:prstGeom>
        </p:spPr>
        <p:txBody>
          <a:bodyPr spcFirstLastPara="1" wrap="square" lIns="91425" tIns="91425" rIns="91425" bIns="91425" anchor="t" anchorCtr="0">
            <a:noAutofit/>
          </a:bodyPr>
          <a:lstStyle/>
          <a:p>
            <a:pPr marL="109728" indent="0">
              <a:defRPr/>
            </a:pPr>
            <a:endParaRPr lang="id-ID" sz="1800" dirty="0"/>
          </a:p>
          <a:p>
            <a:pPr marL="621792" lvl="1">
              <a:spcBef>
                <a:spcPts val="324"/>
              </a:spcBef>
              <a:buFont typeface="Wingdings" pitchFamily="2" charset="2"/>
              <a:buChar char="Ø"/>
              <a:defRPr/>
            </a:pPr>
            <a:r>
              <a:rPr lang="id-ID" sz="1800" dirty="0"/>
              <a:t>IF  </a:t>
            </a:r>
            <a:r>
              <a:rPr lang="en-US" sz="1800" dirty="0" err="1">
                <a:sym typeface="Black Han Sans"/>
              </a:rPr>
              <a:t>pesanan</a:t>
            </a:r>
            <a:r>
              <a:rPr lang="en-US" sz="1800" dirty="0"/>
              <a:t> </a:t>
            </a:r>
            <a:r>
              <a:rPr lang="id-ID" sz="1800" dirty="0"/>
              <a:t>lebih besar atau sama dengan unit minimum potongan dan pemesannya dealer dan unit persediaan mencukupi </a:t>
            </a:r>
          </a:p>
          <a:p>
            <a:pPr marL="621792" lvl="1">
              <a:spcBef>
                <a:spcPts val="324"/>
              </a:spcBef>
              <a:defRPr/>
            </a:pPr>
            <a:r>
              <a:rPr lang="id-ID" sz="1800" dirty="0"/>
              <a:t>	THEN  </a:t>
            </a:r>
            <a:r>
              <a:rPr lang="id-ID" sz="1800" dirty="0">
                <a:sym typeface="Black Han Sans"/>
              </a:rPr>
              <a:t>mendapat potongan </a:t>
            </a:r>
            <a:r>
              <a:rPr lang="en-US" sz="1800" dirty="0" err="1"/>
              <a:t>dan</a:t>
            </a:r>
            <a:endParaRPr lang="id-ID" sz="1800" dirty="0"/>
          </a:p>
          <a:p>
            <a:pPr marL="621792" lvl="1">
              <a:spcBef>
                <a:spcPts val="324"/>
              </a:spcBef>
              <a:defRPr/>
            </a:pPr>
            <a:r>
              <a:rPr lang="id-ID" sz="1800" dirty="0"/>
              <a:t>	</a:t>
            </a:r>
            <a:r>
              <a:rPr lang="en-US" sz="1800" dirty="0"/>
              <a:t>            </a:t>
            </a:r>
            <a:r>
              <a:rPr lang="id-ID" sz="1800" dirty="0"/>
              <a:t>kirim semua yang dipesan </a:t>
            </a:r>
            <a:endParaRPr lang="en-US" sz="1800" dirty="0"/>
          </a:p>
          <a:p>
            <a:pPr marL="621792" lvl="1">
              <a:spcBef>
                <a:spcPts val="324"/>
              </a:spcBef>
              <a:defRPr/>
            </a:pPr>
            <a:endParaRPr lang="id-ID" sz="1800" dirty="0"/>
          </a:p>
          <a:p>
            <a:pPr marL="621792" lvl="1">
              <a:spcBef>
                <a:spcPts val="324"/>
              </a:spcBef>
              <a:buFont typeface="Wingdings" pitchFamily="2" charset="2"/>
              <a:buChar char="Ø"/>
              <a:defRPr/>
            </a:pPr>
            <a:r>
              <a:rPr lang="id-ID" sz="1800" dirty="0"/>
              <a:t>ELSE </a:t>
            </a:r>
            <a:r>
              <a:rPr lang="en-US" sz="1800" dirty="0"/>
              <a:t> </a:t>
            </a:r>
            <a:r>
              <a:rPr lang="id-ID" sz="1800" dirty="0"/>
              <a:t>IF   unit dipesan lebih besar atau sama dengan unit minimum  potongan dan pemesannya dealer dan unit persediaan tidak mencukupi </a:t>
            </a:r>
          </a:p>
          <a:p>
            <a:pPr marL="621792" lvl="1">
              <a:spcBef>
                <a:spcPts val="324"/>
              </a:spcBef>
              <a:defRPr/>
            </a:pPr>
            <a:r>
              <a:rPr lang="id-ID" sz="1800" dirty="0"/>
              <a:t>	THEN  mendapat potongan </a:t>
            </a:r>
            <a:endParaRPr lang="en-US" sz="1800" dirty="0"/>
          </a:p>
          <a:p>
            <a:pPr marL="621792" lvl="1">
              <a:spcBef>
                <a:spcPts val="324"/>
              </a:spcBef>
              <a:defRPr/>
            </a:pPr>
            <a:r>
              <a:rPr lang="en-US" sz="1800" dirty="0"/>
              <a:t>                  </a:t>
            </a:r>
            <a:r>
              <a:rPr lang="id-ID" sz="1800" dirty="0"/>
              <a:t>kirim yang yang ada saja </a:t>
            </a:r>
            <a:endParaRPr lang="en-US" sz="1800" dirty="0"/>
          </a:p>
          <a:p>
            <a:pPr marL="621792" lvl="1">
              <a:spcBef>
                <a:spcPts val="324"/>
              </a:spcBef>
              <a:defRPr/>
            </a:pPr>
            <a:r>
              <a:rPr lang="en-US" sz="1800" dirty="0"/>
              <a:t>                  </a:t>
            </a:r>
            <a:r>
              <a:rPr lang="en-US" sz="1800" dirty="0" err="1"/>
              <a:t>dan</a:t>
            </a:r>
            <a:r>
              <a:rPr lang="en-US" sz="1800" dirty="0"/>
              <a:t> </a:t>
            </a:r>
            <a:r>
              <a:rPr lang="id-ID" sz="1800" dirty="0"/>
              <a:t>buat catatan kekurangannya </a:t>
            </a:r>
          </a:p>
        </p:txBody>
      </p:sp>
    </p:spTree>
    <p:extLst>
      <p:ext uri="{BB962C8B-B14F-4D97-AF65-F5344CB8AC3E}">
        <p14:creationId xmlns:p14="http://schemas.microsoft.com/office/powerpoint/2010/main" val="138009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F0E9"/>
        </a:solidFill>
        <a:effectLst/>
      </p:bgPr>
    </p:bg>
    <p:spTree>
      <p:nvGrpSpPr>
        <p:cNvPr id="1" name="Shape 641"/>
        <p:cNvGrpSpPr/>
        <p:nvPr/>
      </p:nvGrpSpPr>
      <p:grpSpPr>
        <a:xfrm>
          <a:off x="0" y="0"/>
          <a:ext cx="0" cy="0"/>
          <a:chOff x="0" y="0"/>
          <a:chExt cx="0" cy="0"/>
        </a:xfrm>
      </p:grpSpPr>
      <p:grpSp>
        <p:nvGrpSpPr>
          <p:cNvPr id="642" name="Google Shape;642;p40"/>
          <p:cNvGrpSpPr/>
          <p:nvPr/>
        </p:nvGrpSpPr>
        <p:grpSpPr>
          <a:xfrm rot="10800000">
            <a:off x="8136270" y="1779507"/>
            <a:ext cx="302242" cy="414225"/>
            <a:chOff x="8761045" y="1050474"/>
            <a:chExt cx="205188" cy="281174"/>
          </a:xfrm>
        </p:grpSpPr>
        <p:sp>
          <p:nvSpPr>
            <p:cNvPr id="643" name="Google Shape;643;p40"/>
            <p:cNvSpPr/>
            <p:nvPr/>
          </p:nvSpPr>
          <p:spPr>
            <a:xfrm>
              <a:off x="8761045" y="1050474"/>
              <a:ext cx="205188" cy="140477"/>
            </a:xfrm>
            <a:custGeom>
              <a:avLst/>
              <a:gdLst/>
              <a:ahLst/>
              <a:cxnLst/>
              <a:rect l="l" t="t" r="r" b="b"/>
              <a:pathLst>
                <a:path w="2784" h="1906" extrusionOk="0">
                  <a:moveTo>
                    <a:pt x="1392" y="1"/>
                  </a:moveTo>
                  <a:lnTo>
                    <a:pt x="0" y="1906"/>
                  </a:lnTo>
                  <a:lnTo>
                    <a:pt x="2784" y="1906"/>
                  </a:lnTo>
                  <a:lnTo>
                    <a:pt x="13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0"/>
            <p:cNvSpPr/>
            <p:nvPr/>
          </p:nvSpPr>
          <p:spPr>
            <a:xfrm>
              <a:off x="8761045" y="1190876"/>
              <a:ext cx="205188" cy="140772"/>
            </a:xfrm>
            <a:custGeom>
              <a:avLst/>
              <a:gdLst/>
              <a:ahLst/>
              <a:cxnLst/>
              <a:rect l="l" t="t" r="r" b="b"/>
              <a:pathLst>
                <a:path w="2784" h="1910" extrusionOk="0">
                  <a:moveTo>
                    <a:pt x="1392" y="1"/>
                  </a:moveTo>
                  <a:lnTo>
                    <a:pt x="0" y="1909"/>
                  </a:lnTo>
                  <a:lnTo>
                    <a:pt x="2784" y="1909"/>
                  </a:lnTo>
                  <a:lnTo>
                    <a:pt x="13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5" name="Google Shape;645;p40"/>
          <p:cNvGrpSpPr/>
          <p:nvPr/>
        </p:nvGrpSpPr>
        <p:grpSpPr>
          <a:xfrm rot="10800000">
            <a:off x="8136270" y="3345608"/>
            <a:ext cx="302242" cy="414225"/>
            <a:chOff x="8761045" y="1050474"/>
            <a:chExt cx="205188" cy="281174"/>
          </a:xfrm>
        </p:grpSpPr>
        <p:sp>
          <p:nvSpPr>
            <p:cNvPr id="646" name="Google Shape;646;p40"/>
            <p:cNvSpPr/>
            <p:nvPr/>
          </p:nvSpPr>
          <p:spPr>
            <a:xfrm>
              <a:off x="8761045" y="1050474"/>
              <a:ext cx="205188" cy="140477"/>
            </a:xfrm>
            <a:custGeom>
              <a:avLst/>
              <a:gdLst/>
              <a:ahLst/>
              <a:cxnLst/>
              <a:rect l="l" t="t" r="r" b="b"/>
              <a:pathLst>
                <a:path w="2784" h="1906" extrusionOk="0">
                  <a:moveTo>
                    <a:pt x="1392" y="1"/>
                  </a:moveTo>
                  <a:lnTo>
                    <a:pt x="0" y="1906"/>
                  </a:lnTo>
                  <a:lnTo>
                    <a:pt x="2784" y="1906"/>
                  </a:lnTo>
                  <a:lnTo>
                    <a:pt x="13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0"/>
            <p:cNvSpPr/>
            <p:nvPr/>
          </p:nvSpPr>
          <p:spPr>
            <a:xfrm>
              <a:off x="8761045" y="1190876"/>
              <a:ext cx="205188" cy="140772"/>
            </a:xfrm>
            <a:custGeom>
              <a:avLst/>
              <a:gdLst/>
              <a:ahLst/>
              <a:cxnLst/>
              <a:rect l="l" t="t" r="r" b="b"/>
              <a:pathLst>
                <a:path w="2784" h="1910" extrusionOk="0">
                  <a:moveTo>
                    <a:pt x="1392" y="1"/>
                  </a:moveTo>
                  <a:lnTo>
                    <a:pt x="0" y="1909"/>
                  </a:lnTo>
                  <a:lnTo>
                    <a:pt x="2784" y="1909"/>
                  </a:lnTo>
                  <a:lnTo>
                    <a:pt x="13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8" name="Google Shape;648;p40"/>
          <p:cNvSpPr txBox="1">
            <a:spLocks noGrp="1"/>
          </p:cNvSpPr>
          <p:nvPr>
            <p:ph type="title"/>
          </p:nvPr>
        </p:nvSpPr>
        <p:spPr>
          <a:xfrm>
            <a:off x="713850" y="445025"/>
            <a:ext cx="6789300" cy="572700"/>
          </a:xfrm>
          <a:prstGeom prst="rect">
            <a:avLst/>
          </a:prstGeom>
        </p:spPr>
        <p:txBody>
          <a:bodyPr spcFirstLastPara="1" wrap="square" lIns="91425" tIns="91425" rIns="91425" bIns="91425" anchor="t" anchorCtr="0">
            <a:noAutofit/>
          </a:bodyPr>
          <a:lstStyle/>
          <a:p>
            <a:pPr lvl="0"/>
            <a:r>
              <a:rPr lang="en" dirty="0"/>
              <a:t>Bentuk Structured English (lanj)</a:t>
            </a:r>
            <a:endParaRPr dirty="0"/>
          </a:p>
        </p:txBody>
      </p:sp>
      <p:sp>
        <p:nvSpPr>
          <p:cNvPr id="15" name="Google Shape;583;p39"/>
          <p:cNvSpPr txBox="1">
            <a:spLocks/>
          </p:cNvSpPr>
          <p:nvPr/>
        </p:nvSpPr>
        <p:spPr>
          <a:xfrm>
            <a:off x="1673488" y="1017725"/>
            <a:ext cx="6928310" cy="75678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95478" indent="-285750">
              <a:buFont typeface="Wingdings" panose="05000000000000000000" pitchFamily="2" charset="2"/>
              <a:buChar char="Ø"/>
              <a:defRPr/>
            </a:pPr>
            <a:r>
              <a:rPr lang="id-ID" sz="1800" dirty="0">
                <a:solidFill>
                  <a:schemeClr val="accent4"/>
                </a:solidFill>
              </a:rPr>
              <a:t>ELSE IF   unit dipesan lebih besar atau sama dengan unit minimum potongan dan pemesannya </a:t>
            </a:r>
            <a:r>
              <a:rPr lang="id-ID" sz="1800" dirty="0">
                <a:solidFill>
                  <a:schemeClr val="accent4"/>
                </a:solidFill>
                <a:sym typeface="Lato"/>
              </a:rPr>
              <a:t>bukan dealer</a:t>
            </a:r>
            <a:r>
              <a:rPr lang="id-ID" sz="1800" dirty="0">
                <a:solidFill>
                  <a:schemeClr val="accent4"/>
                </a:solidFill>
              </a:rPr>
              <a:t> dan unit persediaan mencukupi </a:t>
            </a:r>
            <a:endParaRPr lang="en-US" sz="1800" dirty="0">
              <a:solidFill>
                <a:schemeClr val="accent4"/>
              </a:solidFill>
            </a:endParaRPr>
          </a:p>
          <a:p>
            <a:pPr marL="109728" lvl="1">
              <a:defRPr/>
            </a:pPr>
            <a:r>
              <a:rPr lang="en-US" sz="1800" dirty="0">
                <a:solidFill>
                  <a:schemeClr val="accent4"/>
                </a:solidFill>
              </a:rPr>
              <a:t>    </a:t>
            </a:r>
            <a:r>
              <a:rPr lang="id-ID" sz="1800" dirty="0">
                <a:solidFill>
                  <a:schemeClr val="accent4"/>
                </a:solidFill>
              </a:rPr>
              <a:t>THEN  tidak mendapat potongan </a:t>
            </a:r>
            <a:endParaRPr lang="en-US" sz="1800" dirty="0">
              <a:solidFill>
                <a:schemeClr val="accent4"/>
              </a:solidFill>
            </a:endParaRPr>
          </a:p>
          <a:p>
            <a:pPr marL="109728" lvl="1">
              <a:defRPr/>
            </a:pPr>
            <a:r>
              <a:rPr lang="en-US" sz="1800" dirty="0">
                <a:solidFill>
                  <a:schemeClr val="accent4"/>
                </a:solidFill>
              </a:rPr>
              <a:t>                </a:t>
            </a:r>
            <a:r>
              <a:rPr lang="id-ID" sz="1800" dirty="0">
                <a:solidFill>
                  <a:schemeClr val="accent4"/>
                </a:solidFill>
              </a:rPr>
              <a:t>kirim semua yang dipesan </a:t>
            </a:r>
          </a:p>
          <a:p>
            <a:pPr marL="395478" indent="-285750">
              <a:buFont typeface="Wingdings" panose="05000000000000000000" pitchFamily="2" charset="2"/>
              <a:buChar char="Ø"/>
              <a:defRPr/>
            </a:pPr>
            <a:endParaRPr lang="id-ID" sz="1800" dirty="0">
              <a:solidFill>
                <a:schemeClr val="accent4"/>
              </a:solidFill>
            </a:endParaRPr>
          </a:p>
          <a:p>
            <a:pPr marL="395478" indent="-285750">
              <a:buFont typeface="Wingdings" panose="05000000000000000000" pitchFamily="2" charset="2"/>
              <a:buChar char="Ø"/>
              <a:defRPr/>
            </a:pPr>
            <a:r>
              <a:rPr lang="id-ID" sz="1800" dirty="0">
                <a:solidFill>
                  <a:schemeClr val="accent4"/>
                </a:solidFill>
              </a:rPr>
              <a:t>ELSE IF   unit dipesan lebih besar atau sama dengan unit minimum potongan dan pemesannya bukan dealer dan unit persediaan tidak mencukupi</a:t>
            </a:r>
            <a:endParaRPr lang="en-US" sz="1800" dirty="0">
              <a:solidFill>
                <a:schemeClr val="accent4"/>
              </a:solidFill>
            </a:endParaRPr>
          </a:p>
          <a:p>
            <a:pPr marL="109728">
              <a:defRPr/>
            </a:pPr>
            <a:r>
              <a:rPr lang="en-US" sz="1800" dirty="0">
                <a:solidFill>
                  <a:schemeClr val="accent4"/>
                </a:solidFill>
              </a:rPr>
              <a:t>     </a:t>
            </a:r>
            <a:r>
              <a:rPr lang="id-ID" sz="1800" dirty="0">
                <a:solidFill>
                  <a:schemeClr val="accent4"/>
                </a:solidFill>
              </a:rPr>
              <a:t>THEN  tidak mendapat potongan </a:t>
            </a:r>
          </a:p>
          <a:p>
            <a:pPr marL="109728">
              <a:defRPr/>
            </a:pPr>
            <a:r>
              <a:rPr lang="en-US" sz="1800" dirty="0">
                <a:solidFill>
                  <a:schemeClr val="accent4"/>
                </a:solidFill>
              </a:rPr>
              <a:t>            </a:t>
            </a:r>
            <a:r>
              <a:rPr lang="id-ID" sz="1800" dirty="0">
                <a:solidFill>
                  <a:schemeClr val="accent4"/>
                </a:solidFill>
              </a:rPr>
              <a:t>kirim yang yang ada saja </a:t>
            </a:r>
          </a:p>
          <a:p>
            <a:pPr marL="109728">
              <a:defRPr/>
            </a:pPr>
            <a:r>
              <a:rPr lang="en-US" sz="1800" dirty="0">
                <a:solidFill>
                  <a:schemeClr val="accent4"/>
                </a:solidFill>
              </a:rPr>
              <a:t>            </a:t>
            </a:r>
            <a:r>
              <a:rPr lang="id-ID" sz="1800" dirty="0">
                <a:solidFill>
                  <a:schemeClr val="accent4"/>
                </a:solidFill>
              </a:rPr>
              <a:t>buat catatan kekurangannya </a:t>
            </a:r>
          </a:p>
          <a:p>
            <a:pPr marL="109728">
              <a:defRPr/>
            </a:pPr>
            <a:endParaRPr lang="id-ID" sz="1800" dirty="0">
              <a:solidFill>
                <a:schemeClr val="accent4"/>
              </a:solidFill>
            </a:endParaRPr>
          </a:p>
          <a:p>
            <a:pPr marL="109728">
              <a:defRPr/>
            </a:pPr>
            <a:endParaRPr lang="id-ID" sz="1800" dirty="0">
              <a:solidFill>
                <a:schemeClr val="accent4"/>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4F0E9"/>
        </a:solidFill>
        <a:effectLst/>
      </p:bgPr>
    </p:bg>
    <p:spTree>
      <p:nvGrpSpPr>
        <p:cNvPr id="1" name="Shape 738"/>
        <p:cNvGrpSpPr/>
        <p:nvPr/>
      </p:nvGrpSpPr>
      <p:grpSpPr>
        <a:xfrm>
          <a:off x="0" y="0"/>
          <a:ext cx="0" cy="0"/>
          <a:chOff x="0" y="0"/>
          <a:chExt cx="0" cy="0"/>
        </a:xfrm>
      </p:grpSpPr>
      <p:sp>
        <p:nvSpPr>
          <p:cNvPr id="739" name="Google Shape;739;p43"/>
          <p:cNvSpPr/>
          <p:nvPr/>
        </p:nvSpPr>
        <p:spPr>
          <a:xfrm>
            <a:off x="763133" y="-477850"/>
            <a:ext cx="2515450" cy="3867050"/>
          </a:xfrm>
          <a:custGeom>
            <a:avLst/>
            <a:gdLst/>
            <a:ahLst/>
            <a:cxnLst/>
            <a:rect l="l" t="t" r="r" b="b"/>
            <a:pathLst>
              <a:path w="100618" h="154682" extrusionOk="0">
                <a:moveTo>
                  <a:pt x="58673" y="0"/>
                </a:moveTo>
                <a:cubicBezTo>
                  <a:pt x="62842" y="11673"/>
                  <a:pt x="68450" y="24717"/>
                  <a:pt x="65045" y="36635"/>
                </a:cubicBezTo>
                <a:cubicBezTo>
                  <a:pt x="61148" y="50275"/>
                  <a:pt x="52761" y="63346"/>
                  <a:pt x="41683" y="72208"/>
                </a:cubicBezTo>
                <a:cubicBezTo>
                  <a:pt x="32059" y="79907"/>
                  <a:pt x="19438" y="84088"/>
                  <a:pt x="11419" y="93446"/>
                </a:cubicBezTo>
                <a:cubicBezTo>
                  <a:pt x="4099" y="101989"/>
                  <a:pt x="270" y="114052"/>
                  <a:pt x="270" y="125302"/>
                </a:cubicBezTo>
                <a:cubicBezTo>
                  <a:pt x="270" y="128859"/>
                  <a:pt x="-802" y="133074"/>
                  <a:pt x="1332" y="135921"/>
                </a:cubicBezTo>
                <a:cubicBezTo>
                  <a:pt x="5238" y="141132"/>
                  <a:pt x="8912" y="147094"/>
                  <a:pt x="14605" y="150257"/>
                </a:cubicBezTo>
                <a:cubicBezTo>
                  <a:pt x="22828" y="154825"/>
                  <a:pt x="34148" y="156199"/>
                  <a:pt x="42745" y="152380"/>
                </a:cubicBezTo>
                <a:cubicBezTo>
                  <a:pt x="62948" y="143405"/>
                  <a:pt x="79172" y="114631"/>
                  <a:pt x="100618" y="119993"/>
                </a:cubicBezTo>
              </a:path>
            </a:pathLst>
          </a:custGeom>
          <a:noFill/>
          <a:ln w="19050" cap="flat" cmpd="sng">
            <a:solidFill>
              <a:schemeClr val="accent4"/>
            </a:solidFill>
            <a:prstDash val="dot"/>
            <a:round/>
            <a:headEnd type="none" w="med" len="med"/>
            <a:tailEnd type="none" w="med" len="med"/>
          </a:ln>
        </p:spPr>
      </p:sp>
      <p:sp>
        <p:nvSpPr>
          <p:cNvPr id="740" name="Google Shape;740;p43"/>
          <p:cNvSpPr txBox="1">
            <a:spLocks noGrp="1"/>
          </p:cNvSpPr>
          <p:nvPr>
            <p:ph type="title"/>
          </p:nvPr>
        </p:nvSpPr>
        <p:spPr>
          <a:xfrm>
            <a:off x="2646502" y="-162696"/>
            <a:ext cx="6327300" cy="1176000"/>
          </a:xfrm>
          <a:prstGeom prst="rect">
            <a:avLst/>
          </a:prstGeom>
        </p:spPr>
        <p:txBody>
          <a:bodyPr spcFirstLastPara="1" wrap="square" lIns="91425" tIns="91425" rIns="91425" bIns="91425" anchor="ctr" anchorCtr="0">
            <a:noAutofit/>
          </a:bodyPr>
          <a:lstStyle/>
          <a:p>
            <a:pPr lvl="0"/>
            <a:r>
              <a:rPr lang="en-US" dirty="0" err="1">
                <a:solidFill>
                  <a:schemeClr val="accent4"/>
                </a:solidFill>
              </a:rPr>
              <a:t>Bentuk</a:t>
            </a:r>
            <a:r>
              <a:rPr lang="en-US" dirty="0">
                <a:solidFill>
                  <a:schemeClr val="accent4"/>
                </a:solidFill>
              </a:rPr>
              <a:t> Structured </a:t>
            </a:r>
            <a:r>
              <a:rPr lang="en-US" dirty="0" err="1">
                <a:solidFill>
                  <a:schemeClr val="accent4"/>
                </a:solidFill>
              </a:rPr>
              <a:t>Engish</a:t>
            </a:r>
            <a:r>
              <a:rPr lang="en-US" dirty="0">
                <a:solidFill>
                  <a:schemeClr val="accent4"/>
                </a:solidFill>
              </a:rPr>
              <a:t> (</a:t>
            </a:r>
            <a:r>
              <a:rPr lang="en-US" dirty="0" err="1">
                <a:solidFill>
                  <a:schemeClr val="accent4"/>
                </a:solidFill>
              </a:rPr>
              <a:t>lanj</a:t>
            </a:r>
            <a:r>
              <a:rPr lang="en-US" dirty="0">
                <a:solidFill>
                  <a:schemeClr val="accent4"/>
                </a:solidFill>
              </a:rPr>
              <a:t>)</a:t>
            </a:r>
            <a:endParaRPr dirty="0">
              <a:solidFill>
                <a:schemeClr val="accent4"/>
              </a:solidFill>
            </a:endParaRPr>
          </a:p>
        </p:txBody>
      </p:sp>
      <p:sp>
        <p:nvSpPr>
          <p:cNvPr id="742" name="Google Shape;742;p43"/>
          <p:cNvSpPr txBox="1">
            <a:spLocks noGrp="1"/>
          </p:cNvSpPr>
          <p:nvPr>
            <p:ph type="subTitle" idx="1"/>
          </p:nvPr>
        </p:nvSpPr>
        <p:spPr>
          <a:xfrm>
            <a:off x="1024390" y="1053073"/>
            <a:ext cx="7491143" cy="557700"/>
          </a:xfrm>
          <a:prstGeom prst="rect">
            <a:avLst/>
          </a:prstGeom>
        </p:spPr>
        <p:txBody>
          <a:bodyPr spcFirstLastPara="1" wrap="square" lIns="91425" tIns="91425" rIns="91425" bIns="91425" anchor="t" anchorCtr="0">
            <a:noAutofit/>
          </a:bodyPr>
          <a:lstStyle/>
          <a:p>
            <a:pPr lvl="1" algn="l" eaLnBrk="1" hangingPunct="1">
              <a:buFont typeface="Wingdings" panose="05000000000000000000" pitchFamily="2" charset="2"/>
              <a:buChar char="Ø"/>
            </a:pPr>
            <a:r>
              <a:rPr lang="id-ID" altLang="en-US" sz="2000" dirty="0"/>
              <a:t>ELSE IF  unit dipesan lebih kecil dari unit minimum potongan dan unit persediaan mencukupi </a:t>
            </a:r>
          </a:p>
          <a:p>
            <a:pPr lvl="1" algn="l"/>
            <a:r>
              <a:rPr lang="id-ID" altLang="en-US" sz="2000" dirty="0"/>
              <a:t>	THEN  tidak mendapat potongan </a:t>
            </a:r>
            <a:endParaRPr lang="en-US" altLang="en-US" sz="2000" dirty="0"/>
          </a:p>
          <a:p>
            <a:pPr lvl="1" algn="l"/>
            <a:r>
              <a:rPr lang="en-US" altLang="en-US" sz="2000" dirty="0"/>
              <a:t>                  </a:t>
            </a:r>
            <a:r>
              <a:rPr lang="id-ID" altLang="en-US" sz="2000" dirty="0"/>
              <a:t>kirim semua yang dipesan </a:t>
            </a:r>
            <a:endParaRPr lang="en-US" altLang="en-US" sz="2000" dirty="0"/>
          </a:p>
          <a:p>
            <a:pPr lvl="1" algn="l"/>
            <a:endParaRPr lang="id-ID" altLang="en-US" sz="2000" dirty="0"/>
          </a:p>
          <a:p>
            <a:pPr lvl="1" algn="l" eaLnBrk="1" hangingPunct="1">
              <a:buFont typeface="Wingdings" panose="05000000000000000000" pitchFamily="2" charset="2"/>
              <a:buChar char="Ø"/>
            </a:pPr>
            <a:r>
              <a:rPr lang="id-ID" altLang="en-US" sz="2000" dirty="0"/>
              <a:t>ELSE IF  unit dipesan lebih kecil dari unit minimum potongan dan unit persediaan tidak mencukupi </a:t>
            </a:r>
          </a:p>
          <a:p>
            <a:pPr lvl="1" algn="l"/>
            <a:r>
              <a:rPr lang="id-ID" altLang="en-US" sz="2000" dirty="0"/>
              <a:t>	THEN  tidak mendapat potongan </a:t>
            </a:r>
            <a:endParaRPr lang="en-US" altLang="en-US" sz="2000" dirty="0"/>
          </a:p>
          <a:p>
            <a:pPr lvl="1" algn="l"/>
            <a:r>
              <a:rPr lang="en-US" altLang="en-US" sz="2000" dirty="0"/>
              <a:t>                  </a:t>
            </a:r>
            <a:r>
              <a:rPr lang="id-ID" altLang="en-US" sz="2000" dirty="0"/>
              <a:t>kirim yang yang ada saja </a:t>
            </a:r>
            <a:endParaRPr lang="en-US" altLang="en-US" sz="2000" dirty="0"/>
          </a:p>
          <a:p>
            <a:pPr lvl="1" algn="l"/>
            <a:r>
              <a:rPr lang="en-US" altLang="en-US" sz="2000" dirty="0"/>
              <a:t>                  </a:t>
            </a:r>
            <a:r>
              <a:rPr lang="id-ID" altLang="en-US" sz="2000" dirty="0"/>
              <a:t>buat catatan kekurangannya</a:t>
            </a:r>
          </a:p>
        </p:txBody>
      </p:sp>
      <p:grpSp>
        <p:nvGrpSpPr>
          <p:cNvPr id="743" name="Google Shape;743;p43"/>
          <p:cNvGrpSpPr/>
          <p:nvPr/>
        </p:nvGrpSpPr>
        <p:grpSpPr>
          <a:xfrm>
            <a:off x="4968982" y="4341415"/>
            <a:ext cx="1682340" cy="669750"/>
            <a:chOff x="5981625" y="1844100"/>
            <a:chExt cx="1682340" cy="669750"/>
          </a:xfrm>
        </p:grpSpPr>
        <p:sp>
          <p:nvSpPr>
            <p:cNvPr id="744" name="Google Shape;744;p43"/>
            <p:cNvSpPr/>
            <p:nvPr/>
          </p:nvSpPr>
          <p:spPr>
            <a:xfrm>
              <a:off x="5981625" y="1844100"/>
              <a:ext cx="1682340" cy="578084"/>
            </a:xfrm>
            <a:custGeom>
              <a:avLst/>
              <a:gdLst/>
              <a:ahLst/>
              <a:cxnLst/>
              <a:rect l="l" t="t" r="r" b="b"/>
              <a:pathLst>
                <a:path w="10241" h="3519" extrusionOk="0">
                  <a:moveTo>
                    <a:pt x="4635" y="0"/>
                  </a:moveTo>
                  <a:cubicBezTo>
                    <a:pt x="4618" y="0"/>
                    <a:pt x="4600" y="1"/>
                    <a:pt x="4583" y="1"/>
                  </a:cubicBezTo>
                  <a:cubicBezTo>
                    <a:pt x="2786" y="59"/>
                    <a:pt x="2616" y="1015"/>
                    <a:pt x="2562" y="1804"/>
                  </a:cubicBezTo>
                  <a:cubicBezTo>
                    <a:pt x="2562" y="1804"/>
                    <a:pt x="2205" y="1627"/>
                    <a:pt x="1820" y="1627"/>
                  </a:cubicBezTo>
                  <a:cubicBezTo>
                    <a:pt x="1407" y="1627"/>
                    <a:pt x="962" y="1831"/>
                    <a:pt x="888" y="2675"/>
                  </a:cubicBezTo>
                  <a:cubicBezTo>
                    <a:pt x="888" y="2675"/>
                    <a:pt x="800" y="2644"/>
                    <a:pt x="679" y="2644"/>
                  </a:cubicBezTo>
                  <a:cubicBezTo>
                    <a:pt x="437" y="2644"/>
                    <a:pt x="65" y="2769"/>
                    <a:pt x="0" y="3519"/>
                  </a:cubicBezTo>
                  <a:lnTo>
                    <a:pt x="9870" y="3519"/>
                  </a:lnTo>
                  <a:cubicBezTo>
                    <a:pt x="9870" y="3519"/>
                    <a:pt x="10240" y="2615"/>
                    <a:pt x="7742" y="2615"/>
                  </a:cubicBezTo>
                  <a:cubicBezTo>
                    <a:pt x="7316" y="2615"/>
                    <a:pt x="6807" y="2641"/>
                    <a:pt x="6199" y="2702"/>
                  </a:cubicBezTo>
                  <a:cubicBezTo>
                    <a:pt x="6199" y="2702"/>
                    <a:pt x="6376" y="0"/>
                    <a:pt x="46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5" name="Google Shape;745;p43"/>
            <p:cNvGrpSpPr/>
            <p:nvPr/>
          </p:nvGrpSpPr>
          <p:grpSpPr>
            <a:xfrm>
              <a:off x="6140808" y="2016260"/>
              <a:ext cx="1417036" cy="497589"/>
              <a:chOff x="6140808" y="1936610"/>
              <a:chExt cx="1417036" cy="497589"/>
            </a:xfrm>
          </p:grpSpPr>
          <p:sp>
            <p:nvSpPr>
              <p:cNvPr id="746" name="Google Shape;746;p43"/>
              <p:cNvSpPr/>
              <p:nvPr/>
            </p:nvSpPr>
            <p:spPr>
              <a:xfrm>
                <a:off x="6140808" y="2131112"/>
                <a:ext cx="1417036" cy="303087"/>
              </a:xfrm>
              <a:custGeom>
                <a:avLst/>
                <a:gdLst/>
                <a:ahLst/>
                <a:cxnLst/>
                <a:rect l="l" t="t" r="r" b="b"/>
                <a:pathLst>
                  <a:path w="8626" h="1845" extrusionOk="0">
                    <a:moveTo>
                      <a:pt x="5226" y="1"/>
                    </a:moveTo>
                    <a:lnTo>
                      <a:pt x="5226" y="1"/>
                    </a:lnTo>
                    <a:cubicBezTo>
                      <a:pt x="5240" y="280"/>
                      <a:pt x="5230" y="470"/>
                      <a:pt x="5230" y="470"/>
                    </a:cubicBezTo>
                    <a:cubicBezTo>
                      <a:pt x="5253" y="470"/>
                      <a:pt x="5281" y="467"/>
                      <a:pt x="5308" y="464"/>
                    </a:cubicBezTo>
                    <a:cubicBezTo>
                      <a:pt x="5291" y="318"/>
                      <a:pt x="5267" y="161"/>
                      <a:pt x="5226" y="1"/>
                    </a:cubicBezTo>
                    <a:close/>
                    <a:moveTo>
                      <a:pt x="181" y="1287"/>
                    </a:moveTo>
                    <a:cubicBezTo>
                      <a:pt x="93" y="1403"/>
                      <a:pt x="24" y="1576"/>
                      <a:pt x="0" y="1845"/>
                    </a:cubicBezTo>
                    <a:lnTo>
                      <a:pt x="8493" y="1845"/>
                    </a:lnTo>
                    <a:cubicBezTo>
                      <a:pt x="8493" y="1845"/>
                      <a:pt x="8626" y="1518"/>
                      <a:pt x="8136" y="12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3"/>
              <p:cNvSpPr/>
              <p:nvPr/>
            </p:nvSpPr>
            <p:spPr>
              <a:xfrm>
                <a:off x="6170378" y="1936610"/>
                <a:ext cx="1306972" cy="405924"/>
              </a:xfrm>
              <a:custGeom>
                <a:avLst/>
                <a:gdLst/>
                <a:ahLst/>
                <a:cxnLst/>
                <a:rect l="l" t="t" r="r" b="b"/>
                <a:pathLst>
                  <a:path w="7956" h="2471" extrusionOk="0">
                    <a:moveTo>
                      <a:pt x="3764" y="1"/>
                    </a:moveTo>
                    <a:cubicBezTo>
                      <a:pt x="2215" y="48"/>
                      <a:pt x="2072" y="872"/>
                      <a:pt x="2022" y="1552"/>
                    </a:cubicBezTo>
                    <a:cubicBezTo>
                      <a:pt x="2022" y="1552"/>
                      <a:pt x="1716" y="1400"/>
                      <a:pt x="1386" y="1400"/>
                    </a:cubicBezTo>
                    <a:cubicBezTo>
                      <a:pt x="1031" y="1400"/>
                      <a:pt x="648" y="1573"/>
                      <a:pt x="582" y="2301"/>
                    </a:cubicBezTo>
                    <a:cubicBezTo>
                      <a:pt x="582" y="2301"/>
                      <a:pt x="508" y="2273"/>
                      <a:pt x="406" y="2273"/>
                    </a:cubicBezTo>
                    <a:cubicBezTo>
                      <a:pt x="283" y="2273"/>
                      <a:pt x="123" y="2311"/>
                      <a:pt x="1" y="2471"/>
                    </a:cubicBezTo>
                    <a:lnTo>
                      <a:pt x="7956" y="2471"/>
                    </a:lnTo>
                    <a:cubicBezTo>
                      <a:pt x="7690" y="2348"/>
                      <a:pt x="7237" y="2250"/>
                      <a:pt x="6479" y="2250"/>
                    </a:cubicBezTo>
                    <a:cubicBezTo>
                      <a:pt x="6114" y="2250"/>
                      <a:pt x="5676" y="2273"/>
                      <a:pt x="5152" y="2325"/>
                    </a:cubicBezTo>
                    <a:cubicBezTo>
                      <a:pt x="5152" y="2325"/>
                      <a:pt x="5172" y="2028"/>
                      <a:pt x="5128" y="1648"/>
                    </a:cubicBezTo>
                    <a:cubicBezTo>
                      <a:pt x="5101" y="1651"/>
                      <a:pt x="5073" y="1654"/>
                      <a:pt x="5050" y="1654"/>
                    </a:cubicBezTo>
                    <a:cubicBezTo>
                      <a:pt x="5050" y="1654"/>
                      <a:pt x="5060" y="1464"/>
                      <a:pt x="5046" y="1185"/>
                    </a:cubicBezTo>
                    <a:cubicBezTo>
                      <a:pt x="4900" y="596"/>
                      <a:pt x="4567" y="1"/>
                      <a:pt x="38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8" name="Google Shape;748;p43"/>
          <p:cNvGrpSpPr/>
          <p:nvPr/>
        </p:nvGrpSpPr>
        <p:grpSpPr>
          <a:xfrm>
            <a:off x="502886" y="292203"/>
            <a:ext cx="1682340" cy="656476"/>
            <a:chOff x="5981625" y="1844100"/>
            <a:chExt cx="1682340" cy="656476"/>
          </a:xfrm>
        </p:grpSpPr>
        <p:sp>
          <p:nvSpPr>
            <p:cNvPr id="749" name="Google Shape;749;p43"/>
            <p:cNvSpPr/>
            <p:nvPr/>
          </p:nvSpPr>
          <p:spPr>
            <a:xfrm>
              <a:off x="5981625" y="1844100"/>
              <a:ext cx="1682340" cy="578084"/>
            </a:xfrm>
            <a:custGeom>
              <a:avLst/>
              <a:gdLst/>
              <a:ahLst/>
              <a:cxnLst/>
              <a:rect l="l" t="t" r="r" b="b"/>
              <a:pathLst>
                <a:path w="10241" h="3519" extrusionOk="0">
                  <a:moveTo>
                    <a:pt x="4635" y="0"/>
                  </a:moveTo>
                  <a:cubicBezTo>
                    <a:pt x="4618" y="0"/>
                    <a:pt x="4600" y="1"/>
                    <a:pt x="4583" y="1"/>
                  </a:cubicBezTo>
                  <a:cubicBezTo>
                    <a:pt x="2786" y="59"/>
                    <a:pt x="2616" y="1015"/>
                    <a:pt x="2562" y="1804"/>
                  </a:cubicBezTo>
                  <a:cubicBezTo>
                    <a:pt x="2562" y="1804"/>
                    <a:pt x="2205" y="1627"/>
                    <a:pt x="1820" y="1627"/>
                  </a:cubicBezTo>
                  <a:cubicBezTo>
                    <a:pt x="1407" y="1627"/>
                    <a:pt x="962" y="1831"/>
                    <a:pt x="888" y="2675"/>
                  </a:cubicBezTo>
                  <a:cubicBezTo>
                    <a:pt x="888" y="2675"/>
                    <a:pt x="800" y="2644"/>
                    <a:pt x="679" y="2644"/>
                  </a:cubicBezTo>
                  <a:cubicBezTo>
                    <a:pt x="437" y="2644"/>
                    <a:pt x="65" y="2769"/>
                    <a:pt x="0" y="3519"/>
                  </a:cubicBezTo>
                  <a:lnTo>
                    <a:pt x="9870" y="3519"/>
                  </a:lnTo>
                  <a:cubicBezTo>
                    <a:pt x="9870" y="3519"/>
                    <a:pt x="10240" y="2615"/>
                    <a:pt x="7742" y="2615"/>
                  </a:cubicBezTo>
                  <a:cubicBezTo>
                    <a:pt x="7316" y="2615"/>
                    <a:pt x="6807" y="2641"/>
                    <a:pt x="6199" y="2702"/>
                  </a:cubicBezTo>
                  <a:cubicBezTo>
                    <a:pt x="6199" y="2702"/>
                    <a:pt x="6376" y="0"/>
                    <a:pt x="46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0" name="Google Shape;750;p43"/>
            <p:cNvGrpSpPr/>
            <p:nvPr/>
          </p:nvGrpSpPr>
          <p:grpSpPr>
            <a:xfrm>
              <a:off x="6140808" y="2016260"/>
              <a:ext cx="1417036" cy="484316"/>
              <a:chOff x="6140808" y="1936610"/>
              <a:chExt cx="1417036" cy="484316"/>
            </a:xfrm>
          </p:grpSpPr>
          <p:sp>
            <p:nvSpPr>
              <p:cNvPr id="751" name="Google Shape;751;p43"/>
              <p:cNvSpPr/>
              <p:nvPr/>
            </p:nvSpPr>
            <p:spPr>
              <a:xfrm>
                <a:off x="6140808" y="2117839"/>
                <a:ext cx="1417036" cy="303087"/>
              </a:xfrm>
              <a:custGeom>
                <a:avLst/>
                <a:gdLst/>
                <a:ahLst/>
                <a:cxnLst/>
                <a:rect l="l" t="t" r="r" b="b"/>
                <a:pathLst>
                  <a:path w="8626" h="1845" extrusionOk="0">
                    <a:moveTo>
                      <a:pt x="5226" y="1"/>
                    </a:moveTo>
                    <a:lnTo>
                      <a:pt x="5226" y="1"/>
                    </a:lnTo>
                    <a:cubicBezTo>
                      <a:pt x="5240" y="280"/>
                      <a:pt x="5230" y="470"/>
                      <a:pt x="5230" y="470"/>
                    </a:cubicBezTo>
                    <a:cubicBezTo>
                      <a:pt x="5253" y="470"/>
                      <a:pt x="5281" y="467"/>
                      <a:pt x="5308" y="464"/>
                    </a:cubicBezTo>
                    <a:cubicBezTo>
                      <a:pt x="5291" y="318"/>
                      <a:pt x="5267" y="161"/>
                      <a:pt x="5226" y="1"/>
                    </a:cubicBezTo>
                    <a:close/>
                    <a:moveTo>
                      <a:pt x="181" y="1287"/>
                    </a:moveTo>
                    <a:cubicBezTo>
                      <a:pt x="93" y="1403"/>
                      <a:pt x="24" y="1576"/>
                      <a:pt x="0" y="1845"/>
                    </a:cubicBezTo>
                    <a:lnTo>
                      <a:pt x="8493" y="1845"/>
                    </a:lnTo>
                    <a:cubicBezTo>
                      <a:pt x="8493" y="1845"/>
                      <a:pt x="8626" y="1518"/>
                      <a:pt x="8136" y="12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3"/>
              <p:cNvSpPr/>
              <p:nvPr/>
            </p:nvSpPr>
            <p:spPr>
              <a:xfrm>
                <a:off x="6170378" y="1936610"/>
                <a:ext cx="1306972" cy="405924"/>
              </a:xfrm>
              <a:custGeom>
                <a:avLst/>
                <a:gdLst/>
                <a:ahLst/>
                <a:cxnLst/>
                <a:rect l="l" t="t" r="r" b="b"/>
                <a:pathLst>
                  <a:path w="7956" h="2471" extrusionOk="0">
                    <a:moveTo>
                      <a:pt x="3764" y="1"/>
                    </a:moveTo>
                    <a:cubicBezTo>
                      <a:pt x="2215" y="48"/>
                      <a:pt x="2072" y="872"/>
                      <a:pt x="2022" y="1552"/>
                    </a:cubicBezTo>
                    <a:cubicBezTo>
                      <a:pt x="2022" y="1552"/>
                      <a:pt x="1716" y="1400"/>
                      <a:pt x="1386" y="1400"/>
                    </a:cubicBezTo>
                    <a:cubicBezTo>
                      <a:pt x="1031" y="1400"/>
                      <a:pt x="648" y="1573"/>
                      <a:pt x="582" y="2301"/>
                    </a:cubicBezTo>
                    <a:cubicBezTo>
                      <a:pt x="582" y="2301"/>
                      <a:pt x="508" y="2273"/>
                      <a:pt x="406" y="2273"/>
                    </a:cubicBezTo>
                    <a:cubicBezTo>
                      <a:pt x="283" y="2273"/>
                      <a:pt x="123" y="2311"/>
                      <a:pt x="1" y="2471"/>
                    </a:cubicBezTo>
                    <a:lnTo>
                      <a:pt x="7956" y="2471"/>
                    </a:lnTo>
                    <a:cubicBezTo>
                      <a:pt x="7690" y="2348"/>
                      <a:pt x="7237" y="2250"/>
                      <a:pt x="6479" y="2250"/>
                    </a:cubicBezTo>
                    <a:cubicBezTo>
                      <a:pt x="6114" y="2250"/>
                      <a:pt x="5676" y="2273"/>
                      <a:pt x="5152" y="2325"/>
                    </a:cubicBezTo>
                    <a:cubicBezTo>
                      <a:pt x="5152" y="2325"/>
                      <a:pt x="5172" y="2028"/>
                      <a:pt x="5128" y="1648"/>
                    </a:cubicBezTo>
                    <a:cubicBezTo>
                      <a:pt x="5101" y="1651"/>
                      <a:pt x="5073" y="1654"/>
                      <a:pt x="5050" y="1654"/>
                    </a:cubicBezTo>
                    <a:cubicBezTo>
                      <a:pt x="5050" y="1654"/>
                      <a:pt x="5060" y="1464"/>
                      <a:pt x="5046" y="1185"/>
                    </a:cubicBezTo>
                    <a:cubicBezTo>
                      <a:pt x="4900" y="596"/>
                      <a:pt x="4567" y="1"/>
                      <a:pt x="38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53" name="Google Shape;753;p43"/>
          <p:cNvGrpSpPr/>
          <p:nvPr/>
        </p:nvGrpSpPr>
        <p:grpSpPr>
          <a:xfrm rot="-1443738" flipH="1">
            <a:off x="3144358" y="2137722"/>
            <a:ext cx="673302" cy="678737"/>
            <a:chOff x="4566208" y="2132179"/>
            <a:chExt cx="1190999" cy="1200614"/>
          </a:xfrm>
        </p:grpSpPr>
        <p:sp>
          <p:nvSpPr>
            <p:cNvPr id="754" name="Google Shape;754;p43"/>
            <p:cNvSpPr/>
            <p:nvPr/>
          </p:nvSpPr>
          <p:spPr>
            <a:xfrm rot="724461">
              <a:off x="4661765" y="2197509"/>
              <a:ext cx="729412" cy="990771"/>
            </a:xfrm>
            <a:custGeom>
              <a:avLst/>
              <a:gdLst/>
              <a:ahLst/>
              <a:cxnLst/>
              <a:rect l="l" t="t" r="r" b="b"/>
              <a:pathLst>
                <a:path w="6952" h="9443" extrusionOk="0">
                  <a:moveTo>
                    <a:pt x="6952" y="0"/>
                  </a:moveTo>
                  <a:lnTo>
                    <a:pt x="1" y="9443"/>
                  </a:lnTo>
                  <a:lnTo>
                    <a:pt x="6952" y="4543"/>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3"/>
            <p:cNvSpPr/>
            <p:nvPr/>
          </p:nvSpPr>
          <p:spPr>
            <a:xfrm rot="724461">
              <a:off x="4602634" y="2756601"/>
              <a:ext cx="899384" cy="443397"/>
            </a:xfrm>
            <a:custGeom>
              <a:avLst/>
              <a:gdLst/>
              <a:ahLst/>
              <a:cxnLst/>
              <a:rect l="l" t="t" r="r" b="b"/>
              <a:pathLst>
                <a:path w="8572" h="4226" extrusionOk="0">
                  <a:moveTo>
                    <a:pt x="8301" y="0"/>
                  </a:moveTo>
                  <a:lnTo>
                    <a:pt x="1" y="4226"/>
                  </a:lnTo>
                  <a:lnTo>
                    <a:pt x="8572" y="2971"/>
                  </a:lnTo>
                  <a:lnTo>
                    <a:pt x="83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3"/>
            <p:cNvSpPr/>
            <p:nvPr/>
          </p:nvSpPr>
          <p:spPr>
            <a:xfrm rot="724461">
              <a:off x="4607723" y="2708483"/>
              <a:ext cx="1107968" cy="514114"/>
            </a:xfrm>
            <a:custGeom>
              <a:avLst/>
              <a:gdLst/>
              <a:ahLst/>
              <a:cxnLst/>
              <a:rect l="l" t="t" r="r" b="b"/>
              <a:pathLst>
                <a:path w="10560" h="4900" extrusionOk="0">
                  <a:moveTo>
                    <a:pt x="6952" y="0"/>
                  </a:moveTo>
                  <a:lnTo>
                    <a:pt x="1" y="4900"/>
                  </a:lnTo>
                  <a:lnTo>
                    <a:pt x="10559" y="1046"/>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3"/>
            <p:cNvSpPr/>
            <p:nvPr/>
          </p:nvSpPr>
          <p:spPr>
            <a:xfrm rot="724461">
              <a:off x="4617060" y="2620208"/>
              <a:ext cx="791735" cy="569932"/>
            </a:xfrm>
            <a:custGeom>
              <a:avLst/>
              <a:gdLst/>
              <a:ahLst/>
              <a:cxnLst/>
              <a:rect l="l" t="t" r="r" b="b"/>
              <a:pathLst>
                <a:path w="7546" h="5432" extrusionOk="0">
                  <a:moveTo>
                    <a:pt x="6952" y="1"/>
                  </a:moveTo>
                  <a:lnTo>
                    <a:pt x="1" y="5432"/>
                  </a:lnTo>
                  <a:lnTo>
                    <a:pt x="7546" y="709"/>
                  </a:lnTo>
                  <a:lnTo>
                    <a:pt x="69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4"/>
        <p:cNvGrpSpPr/>
        <p:nvPr/>
      </p:nvGrpSpPr>
      <p:grpSpPr>
        <a:xfrm>
          <a:off x="0" y="0"/>
          <a:ext cx="0" cy="0"/>
          <a:chOff x="0" y="0"/>
          <a:chExt cx="0" cy="0"/>
        </a:xfrm>
      </p:grpSpPr>
      <p:sp>
        <p:nvSpPr>
          <p:cNvPr id="785" name="Google Shape;785;p45"/>
          <p:cNvSpPr txBox="1">
            <a:spLocks noGrp="1"/>
          </p:cNvSpPr>
          <p:nvPr>
            <p:ph type="title"/>
          </p:nvPr>
        </p:nvSpPr>
        <p:spPr>
          <a:xfrm>
            <a:off x="2642850" y="1486950"/>
            <a:ext cx="3858300" cy="216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TUGAS 7</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4F0E9"/>
        </a:solidFill>
        <a:effectLst/>
      </p:bgPr>
    </p:bg>
    <p:spTree>
      <p:nvGrpSpPr>
        <p:cNvPr id="1" name="Shape 795"/>
        <p:cNvGrpSpPr/>
        <p:nvPr/>
      </p:nvGrpSpPr>
      <p:grpSpPr>
        <a:xfrm>
          <a:off x="0" y="0"/>
          <a:ext cx="0" cy="0"/>
          <a:chOff x="0" y="0"/>
          <a:chExt cx="0" cy="0"/>
        </a:xfrm>
      </p:grpSpPr>
      <p:sp>
        <p:nvSpPr>
          <p:cNvPr id="796" name="Google Shape;796;p47"/>
          <p:cNvSpPr/>
          <p:nvPr/>
        </p:nvSpPr>
        <p:spPr>
          <a:xfrm flipH="1">
            <a:off x="345089" y="356050"/>
            <a:ext cx="7900694" cy="4865367"/>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7"/>
          <p:cNvSpPr txBox="1">
            <a:spLocks noGrp="1"/>
          </p:cNvSpPr>
          <p:nvPr>
            <p:ph type="title" idx="2"/>
          </p:nvPr>
        </p:nvSpPr>
        <p:spPr>
          <a:xfrm>
            <a:off x="710220" y="-179041"/>
            <a:ext cx="7334505" cy="1176000"/>
          </a:xfrm>
          <a:prstGeom prst="rect">
            <a:avLst/>
          </a:prstGeom>
        </p:spPr>
        <p:txBody>
          <a:bodyPr spcFirstLastPara="1" wrap="square" lIns="91425" tIns="91425" rIns="91425" bIns="91425" anchor="ctr" anchorCtr="0">
            <a:noAutofit/>
          </a:bodyPr>
          <a:lstStyle/>
          <a:p>
            <a:pPr lvl="0"/>
            <a:r>
              <a:rPr lang="en-US" dirty="0" err="1"/>
              <a:t>Buatlah</a:t>
            </a:r>
            <a:r>
              <a:rPr lang="en-US" dirty="0"/>
              <a:t> </a:t>
            </a:r>
            <a:r>
              <a:rPr lang="en-US" dirty="0" err="1"/>
              <a:t>spesifikasi</a:t>
            </a:r>
            <a:r>
              <a:rPr lang="en-US" dirty="0"/>
              <a:t> proses,  </a:t>
            </a:r>
            <a:r>
              <a:rPr lang="en-US" dirty="0" err="1"/>
              <a:t>Tabel</a:t>
            </a:r>
            <a:r>
              <a:rPr lang="en-US" dirty="0"/>
              <a:t> dan  </a:t>
            </a:r>
            <a:r>
              <a:rPr lang="en-US" dirty="0" err="1"/>
              <a:t>Pohon</a:t>
            </a:r>
            <a:r>
              <a:rPr lang="en-US" dirty="0"/>
              <a:t> </a:t>
            </a:r>
            <a:r>
              <a:rPr lang="en-US" dirty="0" err="1"/>
              <a:t>keputusan</a:t>
            </a:r>
            <a:r>
              <a:rPr lang="en-US" dirty="0"/>
              <a:t> Serta </a:t>
            </a:r>
            <a:r>
              <a:rPr lang="en-US" dirty="0" err="1"/>
              <a:t>structur</a:t>
            </a:r>
            <a:r>
              <a:rPr lang="en-US" dirty="0"/>
              <a:t> English !</a:t>
            </a:r>
          </a:p>
        </p:txBody>
      </p:sp>
      <p:sp>
        <p:nvSpPr>
          <p:cNvPr id="799" name="Google Shape;799;p47"/>
          <p:cNvSpPr txBox="1">
            <a:spLocks noGrp="1"/>
          </p:cNvSpPr>
          <p:nvPr>
            <p:ph type="subTitle" idx="1"/>
          </p:nvPr>
        </p:nvSpPr>
        <p:spPr>
          <a:xfrm>
            <a:off x="354620" y="718109"/>
            <a:ext cx="8341710" cy="557700"/>
          </a:xfrm>
          <a:prstGeom prst="rect">
            <a:avLst/>
          </a:prstGeom>
        </p:spPr>
        <p:txBody>
          <a:bodyPr spcFirstLastPara="1" wrap="square" lIns="91425" tIns="91425" rIns="91425" bIns="91425" anchor="t" anchorCtr="0">
            <a:noAutofit/>
          </a:bodyPr>
          <a:lstStyle/>
          <a:p>
            <a:pPr marL="0" indent="0" algn="l">
              <a:defRPr/>
            </a:pPr>
            <a:r>
              <a:rPr lang="en-US" sz="1700" dirty="0" err="1"/>
              <a:t>Sebuah</a:t>
            </a:r>
            <a:r>
              <a:rPr lang="en-US" sz="1700" dirty="0"/>
              <a:t> </a:t>
            </a:r>
            <a:r>
              <a:rPr lang="en-US" sz="1700" dirty="0" err="1"/>
              <a:t>toko</a:t>
            </a:r>
            <a:r>
              <a:rPr lang="en-US" sz="1700" dirty="0"/>
              <a:t> </a:t>
            </a:r>
            <a:r>
              <a:rPr lang="en-US" sz="1700" dirty="0" err="1"/>
              <a:t>memberlakukan</a:t>
            </a:r>
            <a:r>
              <a:rPr lang="en-US" sz="1700" dirty="0"/>
              <a:t> </a:t>
            </a:r>
            <a:r>
              <a:rPr lang="en-US" sz="1700" dirty="0" err="1"/>
              <a:t>diskon</a:t>
            </a:r>
            <a:r>
              <a:rPr lang="en-US" sz="1700" dirty="0"/>
              <a:t> </a:t>
            </a:r>
            <a:r>
              <a:rPr lang="en-US" sz="1700" dirty="0" err="1"/>
              <a:t>atau</a:t>
            </a:r>
            <a:r>
              <a:rPr lang="en-US" sz="1700" dirty="0"/>
              <a:t> </a:t>
            </a:r>
            <a:r>
              <a:rPr lang="en-US" sz="1700" dirty="0" err="1"/>
              <a:t>potongan</a:t>
            </a:r>
            <a:r>
              <a:rPr lang="en-US" sz="1700" dirty="0"/>
              <a:t> </a:t>
            </a:r>
            <a:r>
              <a:rPr lang="en-US" sz="1700" dirty="0" err="1"/>
              <a:t>harga</a:t>
            </a:r>
            <a:r>
              <a:rPr lang="en-US" sz="1700" dirty="0"/>
              <a:t> </a:t>
            </a:r>
            <a:r>
              <a:rPr lang="en-US" sz="1700" dirty="0" err="1"/>
              <a:t>untuk</a:t>
            </a:r>
            <a:r>
              <a:rPr lang="en-US" sz="1700" dirty="0"/>
              <a:t> </a:t>
            </a:r>
            <a:r>
              <a:rPr lang="en-US" sz="1700" dirty="0" err="1"/>
              <a:t>meningkatkan</a:t>
            </a:r>
            <a:r>
              <a:rPr lang="en-US" sz="1700" dirty="0"/>
              <a:t> </a:t>
            </a:r>
            <a:r>
              <a:rPr lang="en-US" sz="1700" dirty="0" err="1"/>
              <a:t>penjualannya</a:t>
            </a:r>
            <a:r>
              <a:rPr lang="en-US" sz="1700" dirty="0"/>
              <a:t>, </a:t>
            </a:r>
            <a:r>
              <a:rPr lang="en-US" sz="1700" dirty="0" err="1"/>
              <a:t>terdapat</a:t>
            </a:r>
            <a:r>
              <a:rPr lang="en-US" sz="1700" dirty="0"/>
              <a:t> </a:t>
            </a:r>
            <a:r>
              <a:rPr lang="en-US" sz="1700" dirty="0" err="1"/>
              <a:t>beberapa</a:t>
            </a:r>
            <a:r>
              <a:rPr lang="en-US" sz="1700" dirty="0"/>
              <a:t> </a:t>
            </a:r>
            <a:r>
              <a:rPr lang="en-US" sz="1700" dirty="0" err="1"/>
              <a:t>persyaratan</a:t>
            </a:r>
            <a:r>
              <a:rPr lang="en-US" sz="1700" dirty="0"/>
              <a:t> </a:t>
            </a:r>
            <a:r>
              <a:rPr lang="en-US" sz="1700" dirty="0" err="1"/>
              <a:t>bagi</a:t>
            </a:r>
            <a:r>
              <a:rPr lang="en-US" sz="1700" dirty="0"/>
              <a:t> </a:t>
            </a:r>
            <a:r>
              <a:rPr lang="en-US" sz="1700" dirty="0" err="1"/>
              <a:t>pembeli</a:t>
            </a:r>
            <a:r>
              <a:rPr lang="en-US" sz="1700" dirty="0"/>
              <a:t> </a:t>
            </a:r>
            <a:r>
              <a:rPr lang="en-US" sz="1700" dirty="0" err="1"/>
              <a:t>jika</a:t>
            </a:r>
            <a:r>
              <a:rPr lang="en-US" sz="1700" dirty="0"/>
              <a:t> </a:t>
            </a:r>
            <a:r>
              <a:rPr lang="en-US" sz="1700" dirty="0" err="1"/>
              <a:t>ingin</a:t>
            </a:r>
            <a:r>
              <a:rPr lang="en-US" sz="1700" dirty="0"/>
              <a:t> </a:t>
            </a:r>
            <a:r>
              <a:rPr lang="en-US" sz="1700" dirty="0" err="1"/>
              <a:t>mendapatkan</a:t>
            </a:r>
            <a:r>
              <a:rPr lang="en-US" sz="1700" dirty="0"/>
              <a:t> </a:t>
            </a:r>
            <a:r>
              <a:rPr lang="en-US" sz="1700" dirty="0" err="1"/>
              <a:t>potongan</a:t>
            </a:r>
            <a:r>
              <a:rPr lang="en-US" sz="1700" dirty="0"/>
              <a:t> </a:t>
            </a:r>
            <a:r>
              <a:rPr lang="en-US" sz="1700" dirty="0" err="1"/>
              <a:t>harga</a:t>
            </a:r>
            <a:r>
              <a:rPr lang="en-US" sz="1700" dirty="0"/>
              <a:t> </a:t>
            </a:r>
            <a:r>
              <a:rPr lang="en-US" sz="1700" dirty="0" err="1"/>
              <a:t>atau</a:t>
            </a:r>
            <a:r>
              <a:rPr lang="en-US" sz="1700" dirty="0"/>
              <a:t> </a:t>
            </a:r>
            <a:r>
              <a:rPr lang="en-US" sz="1700" dirty="0" err="1"/>
              <a:t>diskon</a:t>
            </a:r>
            <a:r>
              <a:rPr lang="en-US" sz="1700" dirty="0"/>
              <a:t> </a:t>
            </a:r>
            <a:r>
              <a:rPr lang="en-US" sz="1700" dirty="0" err="1"/>
              <a:t>dari</a:t>
            </a:r>
            <a:r>
              <a:rPr lang="en-US" sz="1700" dirty="0"/>
              <a:t> </a:t>
            </a:r>
            <a:r>
              <a:rPr lang="en-US" sz="1700" dirty="0" err="1"/>
              <a:t>toko</a:t>
            </a:r>
            <a:r>
              <a:rPr lang="en-US" sz="1700" dirty="0"/>
              <a:t> </a:t>
            </a:r>
            <a:r>
              <a:rPr lang="en-US" sz="1700" dirty="0" err="1"/>
              <a:t>tersebut</a:t>
            </a:r>
            <a:r>
              <a:rPr lang="en-US" sz="1700" dirty="0"/>
              <a:t>. </a:t>
            </a:r>
          </a:p>
          <a:p>
            <a:pPr marL="0" indent="0" algn="l">
              <a:defRPr/>
            </a:pPr>
            <a:endParaRPr lang="en-US" sz="1700" dirty="0"/>
          </a:p>
          <a:p>
            <a:pPr marL="285750" indent="-285750" algn="l">
              <a:buFont typeface="Arial" panose="020B0604020202020204" pitchFamily="34" charset="0"/>
              <a:buChar char="•"/>
              <a:defRPr/>
            </a:pPr>
            <a:r>
              <a:rPr lang="en-US" sz="1700" dirty="0" err="1"/>
              <a:t>Jika</a:t>
            </a:r>
            <a:r>
              <a:rPr lang="en-US" sz="1700" dirty="0"/>
              <a:t> </a:t>
            </a:r>
            <a:r>
              <a:rPr lang="en-US" sz="1700" dirty="0" err="1"/>
              <a:t>seorang</a:t>
            </a:r>
            <a:r>
              <a:rPr lang="en-US" sz="1700" dirty="0"/>
              <a:t> </a:t>
            </a:r>
            <a:r>
              <a:rPr lang="en-US" sz="1700" dirty="0" err="1"/>
              <a:t>pembeli</a:t>
            </a:r>
            <a:r>
              <a:rPr lang="en-US" sz="1700" dirty="0"/>
              <a:t> </a:t>
            </a:r>
            <a:r>
              <a:rPr lang="en-US" sz="1700" dirty="0" err="1"/>
              <a:t>melakukan</a:t>
            </a:r>
            <a:r>
              <a:rPr lang="en-US" sz="1700" dirty="0"/>
              <a:t> </a:t>
            </a:r>
            <a:r>
              <a:rPr lang="en-US" sz="1700" dirty="0" err="1"/>
              <a:t>pemesanan</a:t>
            </a:r>
            <a:r>
              <a:rPr lang="en-US" sz="1700" dirty="0"/>
              <a:t> </a:t>
            </a:r>
            <a:r>
              <a:rPr lang="en-US" sz="1700" dirty="0" err="1"/>
              <a:t>sebuah</a:t>
            </a:r>
            <a:r>
              <a:rPr lang="en-US" sz="1700" dirty="0"/>
              <a:t> </a:t>
            </a:r>
            <a:r>
              <a:rPr lang="en-US" sz="1700" dirty="0" err="1"/>
              <a:t>produk</a:t>
            </a:r>
            <a:r>
              <a:rPr lang="en-US" sz="1700" dirty="0"/>
              <a:t> </a:t>
            </a:r>
            <a:r>
              <a:rPr lang="en-US" sz="1700" dirty="0" err="1"/>
              <a:t>kurang</a:t>
            </a:r>
            <a:r>
              <a:rPr lang="en-US" sz="1700" dirty="0"/>
              <a:t> </a:t>
            </a:r>
            <a:r>
              <a:rPr lang="en-US" sz="1700" dirty="0" err="1"/>
              <a:t>dari</a:t>
            </a:r>
            <a:r>
              <a:rPr lang="en-US" sz="1700" dirty="0"/>
              <a:t> 50 </a:t>
            </a:r>
            <a:r>
              <a:rPr lang="en-US" sz="1700" dirty="0" err="1"/>
              <a:t>buah</a:t>
            </a:r>
            <a:r>
              <a:rPr lang="en-US" sz="1700" dirty="0"/>
              <a:t>, </a:t>
            </a:r>
            <a:r>
              <a:rPr lang="en-US" sz="1700" dirty="0" err="1"/>
              <a:t>dan</a:t>
            </a:r>
            <a:r>
              <a:rPr lang="en-US" sz="1700" dirty="0"/>
              <a:t> </a:t>
            </a:r>
            <a:r>
              <a:rPr lang="en-US" sz="1700" dirty="0" err="1"/>
              <a:t>melakukan</a:t>
            </a:r>
            <a:r>
              <a:rPr lang="en-US" sz="1700" dirty="0"/>
              <a:t> </a:t>
            </a:r>
            <a:r>
              <a:rPr lang="en-US" sz="1700" dirty="0" err="1"/>
              <a:t>pembayaran</a:t>
            </a:r>
            <a:r>
              <a:rPr lang="en-US" sz="1700" dirty="0"/>
              <a:t> </a:t>
            </a:r>
            <a:r>
              <a:rPr lang="en-US" sz="1700" dirty="0" err="1"/>
              <a:t>secara</a:t>
            </a:r>
            <a:r>
              <a:rPr lang="en-US" sz="1700" dirty="0"/>
              <a:t> COD </a:t>
            </a:r>
            <a:r>
              <a:rPr lang="en-US" sz="1700" dirty="0" err="1"/>
              <a:t>maka</a:t>
            </a:r>
            <a:r>
              <a:rPr lang="en-US" sz="1700" dirty="0"/>
              <a:t> </a:t>
            </a:r>
            <a:r>
              <a:rPr lang="en-US" sz="1700" dirty="0" err="1"/>
              <a:t>akan</a:t>
            </a:r>
            <a:r>
              <a:rPr lang="en-US" sz="1700" dirty="0"/>
              <a:t> </a:t>
            </a:r>
            <a:r>
              <a:rPr lang="en-US" sz="1700" dirty="0" err="1"/>
              <a:t>memperoleh</a:t>
            </a:r>
            <a:r>
              <a:rPr lang="en-US" sz="1700" dirty="0"/>
              <a:t> </a:t>
            </a:r>
            <a:r>
              <a:rPr lang="en-US" sz="1700" dirty="0" err="1"/>
              <a:t>diskon</a:t>
            </a:r>
            <a:r>
              <a:rPr lang="en-US" sz="1700" dirty="0"/>
              <a:t> </a:t>
            </a:r>
            <a:r>
              <a:rPr lang="en-US" sz="1700" dirty="0" err="1"/>
              <a:t>sebesar</a:t>
            </a:r>
            <a:r>
              <a:rPr lang="en-US" sz="1700" dirty="0"/>
              <a:t> 4%. </a:t>
            </a:r>
          </a:p>
          <a:p>
            <a:pPr marL="285750" indent="-285750" algn="l">
              <a:buFont typeface="Arial" panose="020B0604020202020204" pitchFamily="34" charset="0"/>
              <a:buChar char="•"/>
              <a:defRPr/>
            </a:pPr>
            <a:r>
              <a:rPr lang="en-US" sz="1700" dirty="0" err="1"/>
              <a:t>Jika</a:t>
            </a:r>
            <a:r>
              <a:rPr lang="en-US" sz="1700" dirty="0"/>
              <a:t> </a:t>
            </a:r>
            <a:r>
              <a:rPr lang="en-US" sz="1700" dirty="0" err="1"/>
              <a:t>pembeli</a:t>
            </a:r>
            <a:r>
              <a:rPr lang="en-US" sz="1700" dirty="0"/>
              <a:t> </a:t>
            </a:r>
            <a:r>
              <a:rPr lang="en-US" sz="1700" dirty="0" err="1"/>
              <a:t>melakukan</a:t>
            </a:r>
            <a:r>
              <a:rPr lang="en-US" sz="1700" dirty="0"/>
              <a:t> </a:t>
            </a:r>
            <a:r>
              <a:rPr lang="en-US" sz="1700" dirty="0" err="1"/>
              <a:t>pemesanan</a:t>
            </a:r>
            <a:r>
              <a:rPr lang="en-US" sz="1700" dirty="0"/>
              <a:t> </a:t>
            </a:r>
            <a:r>
              <a:rPr lang="en-US" sz="1700" dirty="0" err="1"/>
              <a:t>produk</a:t>
            </a:r>
            <a:r>
              <a:rPr lang="en-US" sz="1700" dirty="0"/>
              <a:t> </a:t>
            </a:r>
            <a:r>
              <a:rPr lang="en-US" sz="1700" dirty="0" err="1"/>
              <a:t>kurang</a:t>
            </a:r>
            <a:r>
              <a:rPr lang="en-US" sz="1700" dirty="0"/>
              <a:t> </a:t>
            </a:r>
            <a:r>
              <a:rPr lang="en-US" sz="1700" dirty="0" err="1"/>
              <a:t>dari</a:t>
            </a:r>
            <a:r>
              <a:rPr lang="en-US" sz="1700" dirty="0"/>
              <a:t> 50 </a:t>
            </a:r>
            <a:r>
              <a:rPr lang="en-US" sz="1700" dirty="0" err="1"/>
              <a:t>buah</a:t>
            </a:r>
            <a:r>
              <a:rPr lang="en-US" sz="1700" dirty="0"/>
              <a:t>, </a:t>
            </a:r>
            <a:r>
              <a:rPr lang="en-US" sz="1700" dirty="0" err="1"/>
              <a:t>namun</a:t>
            </a:r>
            <a:r>
              <a:rPr lang="en-US" sz="1700" dirty="0"/>
              <a:t> </a:t>
            </a:r>
            <a:r>
              <a:rPr lang="en-US" sz="1700" dirty="0" err="1"/>
              <a:t>pembayaran</a:t>
            </a:r>
            <a:r>
              <a:rPr lang="en-US" sz="1700" dirty="0"/>
              <a:t> </a:t>
            </a:r>
            <a:r>
              <a:rPr lang="en-US" sz="1700" dirty="0" err="1"/>
              <a:t>tidak</a:t>
            </a:r>
            <a:r>
              <a:rPr lang="en-US" sz="1700" dirty="0"/>
              <a:t> </a:t>
            </a:r>
            <a:r>
              <a:rPr lang="en-US" sz="1700" dirty="0" err="1"/>
              <a:t>dilakukan</a:t>
            </a:r>
            <a:r>
              <a:rPr lang="en-US" sz="1700" dirty="0"/>
              <a:t> </a:t>
            </a:r>
            <a:r>
              <a:rPr lang="en-US" sz="1700" dirty="0" err="1"/>
              <a:t>secara</a:t>
            </a:r>
            <a:r>
              <a:rPr lang="en-US" sz="1700" dirty="0"/>
              <a:t> </a:t>
            </a:r>
            <a:r>
              <a:rPr lang="en-US" sz="1700" dirty="0" err="1"/>
              <a:t>COD,maka</a:t>
            </a:r>
            <a:r>
              <a:rPr lang="en-US" sz="1700" dirty="0"/>
              <a:t> </a:t>
            </a:r>
            <a:r>
              <a:rPr lang="en-US" sz="1700" dirty="0" err="1"/>
              <a:t>pembeli</a:t>
            </a:r>
            <a:r>
              <a:rPr lang="en-US" sz="1700" dirty="0"/>
              <a:t> </a:t>
            </a:r>
            <a:r>
              <a:rPr lang="en-US" sz="1700" dirty="0" err="1"/>
              <a:t>tidak</a:t>
            </a:r>
            <a:r>
              <a:rPr lang="en-US" sz="1700" dirty="0"/>
              <a:t> </a:t>
            </a:r>
            <a:r>
              <a:rPr lang="en-US" sz="1700" dirty="0" err="1"/>
              <a:t>akan</a:t>
            </a:r>
            <a:r>
              <a:rPr lang="en-US" sz="1700" dirty="0"/>
              <a:t> </a:t>
            </a:r>
            <a:r>
              <a:rPr lang="en-US" sz="1700" dirty="0" err="1"/>
              <a:t>mendapat</a:t>
            </a:r>
            <a:r>
              <a:rPr lang="en-US" sz="1700" dirty="0"/>
              <a:t> </a:t>
            </a:r>
            <a:r>
              <a:rPr lang="en-US" sz="1700" dirty="0" err="1"/>
              <a:t>diskon</a:t>
            </a:r>
            <a:r>
              <a:rPr lang="en-US" sz="1700" dirty="0"/>
              <a:t> </a:t>
            </a:r>
            <a:r>
              <a:rPr lang="en-US" sz="1700" dirty="0" err="1"/>
              <a:t>sama</a:t>
            </a:r>
            <a:r>
              <a:rPr lang="en-US" sz="1700" dirty="0"/>
              <a:t> </a:t>
            </a:r>
            <a:r>
              <a:rPr lang="en-US" sz="1700" dirty="0" err="1"/>
              <a:t>sekali</a:t>
            </a:r>
            <a:r>
              <a:rPr lang="en-US" sz="1700" dirty="0"/>
              <a:t>. </a:t>
            </a:r>
          </a:p>
          <a:p>
            <a:pPr marL="285750" indent="-285750" algn="l">
              <a:buFont typeface="Arial" panose="020B0604020202020204" pitchFamily="34" charset="0"/>
              <a:buChar char="•"/>
              <a:defRPr/>
            </a:pPr>
            <a:r>
              <a:rPr lang="en-US" sz="1700" dirty="0" err="1"/>
              <a:t>Jika</a:t>
            </a:r>
            <a:r>
              <a:rPr lang="en-US" sz="1700" dirty="0"/>
              <a:t> </a:t>
            </a:r>
            <a:r>
              <a:rPr lang="en-US" sz="1700" dirty="0" err="1"/>
              <a:t>seorang</a:t>
            </a:r>
            <a:r>
              <a:rPr lang="en-US" sz="1700" dirty="0"/>
              <a:t> </a:t>
            </a:r>
            <a:r>
              <a:rPr lang="en-US" sz="1700" dirty="0" err="1"/>
              <a:t>pembeli</a:t>
            </a:r>
            <a:r>
              <a:rPr lang="en-US" sz="1700" dirty="0"/>
              <a:t> </a:t>
            </a:r>
            <a:r>
              <a:rPr lang="en-US" sz="1700" dirty="0" err="1"/>
              <a:t>melakukan</a:t>
            </a:r>
            <a:r>
              <a:rPr lang="en-US" sz="1700" dirty="0"/>
              <a:t> </a:t>
            </a:r>
            <a:r>
              <a:rPr lang="en-US" sz="1700" dirty="0" err="1"/>
              <a:t>pemesanan</a:t>
            </a:r>
            <a:r>
              <a:rPr lang="en-US" sz="1700" dirty="0"/>
              <a:t> </a:t>
            </a:r>
            <a:r>
              <a:rPr lang="en-US" sz="1700" dirty="0" err="1"/>
              <a:t>sebuah</a:t>
            </a:r>
            <a:r>
              <a:rPr lang="en-US" sz="1700" dirty="0"/>
              <a:t> </a:t>
            </a:r>
            <a:r>
              <a:rPr lang="en-US" sz="1700" dirty="0" err="1"/>
              <a:t>produk</a:t>
            </a:r>
            <a:r>
              <a:rPr lang="en-US" sz="1700" dirty="0"/>
              <a:t> </a:t>
            </a:r>
            <a:r>
              <a:rPr lang="en-US" sz="1700" dirty="0" err="1"/>
              <a:t>lebih</a:t>
            </a:r>
            <a:r>
              <a:rPr lang="en-US" sz="1700" dirty="0"/>
              <a:t> </a:t>
            </a:r>
            <a:r>
              <a:rPr lang="en-US" sz="1700" dirty="0" err="1"/>
              <a:t>dari</a:t>
            </a:r>
            <a:r>
              <a:rPr lang="en-US" sz="1700" dirty="0"/>
              <a:t> 50 </a:t>
            </a:r>
            <a:r>
              <a:rPr lang="en-US" sz="1700" dirty="0" err="1"/>
              <a:t>buah</a:t>
            </a:r>
            <a:r>
              <a:rPr lang="en-US" sz="1700" dirty="0"/>
              <a:t>, </a:t>
            </a:r>
            <a:r>
              <a:rPr lang="en-US" sz="1700" dirty="0" err="1"/>
              <a:t>dan</a:t>
            </a:r>
            <a:r>
              <a:rPr lang="en-US" sz="1700" dirty="0"/>
              <a:t> </a:t>
            </a:r>
            <a:r>
              <a:rPr lang="en-US" sz="1700" dirty="0" err="1"/>
              <a:t>melakukan</a:t>
            </a:r>
            <a:r>
              <a:rPr lang="en-US" sz="1700" dirty="0"/>
              <a:t> </a:t>
            </a:r>
            <a:r>
              <a:rPr lang="en-US" sz="1700" dirty="0" err="1"/>
              <a:t>pembayaran</a:t>
            </a:r>
            <a:r>
              <a:rPr lang="en-US" sz="1700" dirty="0"/>
              <a:t> </a:t>
            </a:r>
            <a:r>
              <a:rPr lang="en-US" sz="1700" dirty="0" err="1"/>
              <a:t>secara</a:t>
            </a:r>
            <a:r>
              <a:rPr lang="en-US" sz="1700" dirty="0"/>
              <a:t> COD  </a:t>
            </a:r>
            <a:r>
              <a:rPr lang="en-US" sz="1700" dirty="0" err="1"/>
              <a:t>maka</a:t>
            </a:r>
            <a:r>
              <a:rPr lang="en-US" sz="1700" dirty="0"/>
              <a:t> </a:t>
            </a:r>
            <a:r>
              <a:rPr lang="en-US" sz="1700" dirty="0" err="1"/>
              <a:t>akan</a:t>
            </a:r>
            <a:r>
              <a:rPr lang="en-US" sz="1700" dirty="0"/>
              <a:t> </a:t>
            </a:r>
            <a:r>
              <a:rPr lang="en-US" sz="1700" dirty="0" err="1"/>
              <a:t>memperoleh</a:t>
            </a:r>
            <a:r>
              <a:rPr lang="en-US" sz="1700" dirty="0"/>
              <a:t> </a:t>
            </a:r>
            <a:r>
              <a:rPr lang="en-US" sz="1700" dirty="0" err="1"/>
              <a:t>diskon</a:t>
            </a:r>
            <a:r>
              <a:rPr lang="en-US" sz="1700" dirty="0"/>
              <a:t> </a:t>
            </a:r>
            <a:r>
              <a:rPr lang="en-US" sz="1700" dirty="0" err="1"/>
              <a:t>sebesar</a:t>
            </a:r>
            <a:r>
              <a:rPr lang="en-US" sz="1700" dirty="0"/>
              <a:t> 6%. </a:t>
            </a:r>
          </a:p>
          <a:p>
            <a:pPr marL="285750" indent="-285750" algn="l">
              <a:buFont typeface="Arial" panose="020B0604020202020204" pitchFamily="34" charset="0"/>
              <a:buChar char="•"/>
              <a:defRPr/>
            </a:pPr>
            <a:r>
              <a:rPr lang="en-US" sz="1700" dirty="0" err="1"/>
              <a:t>Jika</a:t>
            </a:r>
            <a:r>
              <a:rPr lang="en-US" sz="1700" dirty="0"/>
              <a:t> </a:t>
            </a:r>
            <a:r>
              <a:rPr lang="en-US" sz="1700" dirty="0" err="1"/>
              <a:t>pembeli</a:t>
            </a:r>
            <a:r>
              <a:rPr lang="en-US" sz="1700" dirty="0"/>
              <a:t> </a:t>
            </a:r>
            <a:r>
              <a:rPr lang="en-US" sz="1700" dirty="0" err="1"/>
              <a:t>melakukan</a:t>
            </a:r>
            <a:r>
              <a:rPr lang="en-US" sz="1700" dirty="0"/>
              <a:t> </a:t>
            </a:r>
            <a:r>
              <a:rPr lang="en-US" sz="1700" dirty="0" err="1"/>
              <a:t>pemesanan</a:t>
            </a:r>
            <a:r>
              <a:rPr lang="en-US" sz="1700" dirty="0"/>
              <a:t> </a:t>
            </a:r>
            <a:r>
              <a:rPr lang="en-US" sz="1700" dirty="0" err="1"/>
              <a:t>produk</a:t>
            </a:r>
            <a:r>
              <a:rPr lang="en-US" sz="1700" dirty="0"/>
              <a:t> </a:t>
            </a:r>
            <a:r>
              <a:rPr lang="en-US" sz="1700" dirty="0" err="1"/>
              <a:t>lebih</a:t>
            </a:r>
            <a:r>
              <a:rPr lang="en-US" sz="1700" dirty="0"/>
              <a:t> </a:t>
            </a:r>
            <a:r>
              <a:rPr lang="en-US" sz="1700" dirty="0" err="1"/>
              <a:t>dari</a:t>
            </a:r>
            <a:r>
              <a:rPr lang="en-US" sz="1700" dirty="0"/>
              <a:t> 50 </a:t>
            </a:r>
            <a:r>
              <a:rPr lang="en-US" sz="1700" dirty="0" err="1"/>
              <a:t>buah</a:t>
            </a:r>
            <a:r>
              <a:rPr lang="en-US" sz="1700" dirty="0"/>
              <a:t>, </a:t>
            </a:r>
            <a:r>
              <a:rPr lang="en-US" sz="1700" dirty="0" err="1"/>
              <a:t>namun</a:t>
            </a:r>
            <a:r>
              <a:rPr lang="en-US" sz="1700" dirty="0"/>
              <a:t> </a:t>
            </a:r>
            <a:r>
              <a:rPr lang="en-US" sz="1700" dirty="0" err="1"/>
              <a:t>pembayaran</a:t>
            </a:r>
            <a:r>
              <a:rPr lang="en-US" sz="1700" dirty="0"/>
              <a:t> </a:t>
            </a:r>
            <a:r>
              <a:rPr lang="en-US" sz="1700" dirty="0" err="1"/>
              <a:t>tidak</a:t>
            </a:r>
            <a:r>
              <a:rPr lang="en-US" sz="1700" dirty="0"/>
              <a:t> </a:t>
            </a:r>
            <a:r>
              <a:rPr lang="en-US" sz="1700" dirty="0" err="1"/>
              <a:t>dilakukan</a:t>
            </a:r>
            <a:r>
              <a:rPr lang="en-US" sz="1700" dirty="0"/>
              <a:t> </a:t>
            </a:r>
            <a:r>
              <a:rPr lang="en-US" sz="1700" dirty="0" err="1"/>
              <a:t>secara</a:t>
            </a:r>
            <a:r>
              <a:rPr lang="en-US" sz="1700" dirty="0"/>
              <a:t> COD </a:t>
            </a:r>
            <a:r>
              <a:rPr lang="en-US" sz="1700" dirty="0" err="1"/>
              <a:t>maka</a:t>
            </a:r>
            <a:r>
              <a:rPr lang="en-US" sz="1700" dirty="0"/>
              <a:t> </a:t>
            </a:r>
            <a:r>
              <a:rPr lang="en-US" sz="1700" dirty="0" err="1"/>
              <a:t>pembeli</a:t>
            </a:r>
            <a:r>
              <a:rPr lang="en-US" sz="1700" dirty="0"/>
              <a:t> </a:t>
            </a:r>
            <a:r>
              <a:rPr lang="en-US" sz="1700" dirty="0" err="1"/>
              <a:t>akan</a:t>
            </a:r>
            <a:r>
              <a:rPr lang="en-US" sz="1700" dirty="0"/>
              <a:t> </a:t>
            </a:r>
            <a:r>
              <a:rPr lang="en-US" sz="1700" dirty="0" err="1"/>
              <a:t>mendapat</a:t>
            </a:r>
            <a:r>
              <a:rPr lang="en-US" sz="1700" dirty="0"/>
              <a:t> </a:t>
            </a:r>
            <a:r>
              <a:rPr lang="en-US" sz="1700" dirty="0" err="1"/>
              <a:t>diskon</a:t>
            </a:r>
            <a:r>
              <a:rPr lang="en-US" sz="1700" dirty="0"/>
              <a:t> </a:t>
            </a:r>
            <a:r>
              <a:rPr lang="en-US" sz="1700" dirty="0" err="1"/>
              <a:t>hanya</a:t>
            </a:r>
            <a:r>
              <a:rPr lang="en-US" sz="1700" dirty="0"/>
              <a:t> </a:t>
            </a:r>
            <a:r>
              <a:rPr lang="en-US" sz="1700" dirty="0" err="1"/>
              <a:t>sebesar</a:t>
            </a:r>
            <a:r>
              <a:rPr lang="en-US" sz="1700" dirty="0"/>
              <a:t> 2%.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0E9"/>
        </a:solidFill>
        <a:effectLst/>
      </p:bgPr>
    </p:bg>
    <p:spTree>
      <p:nvGrpSpPr>
        <p:cNvPr id="1" name="Shape 408"/>
        <p:cNvGrpSpPr/>
        <p:nvPr/>
      </p:nvGrpSpPr>
      <p:grpSpPr>
        <a:xfrm>
          <a:off x="0" y="0"/>
          <a:ext cx="0" cy="0"/>
          <a:chOff x="0" y="0"/>
          <a:chExt cx="0" cy="0"/>
        </a:xfrm>
      </p:grpSpPr>
      <p:sp>
        <p:nvSpPr>
          <p:cNvPr id="409" name="Google Shape;409;p35"/>
          <p:cNvSpPr/>
          <p:nvPr/>
        </p:nvSpPr>
        <p:spPr>
          <a:xfrm>
            <a:off x="-25" y="4272475"/>
            <a:ext cx="9143989" cy="860614"/>
          </a:xfrm>
          <a:custGeom>
            <a:avLst/>
            <a:gdLst/>
            <a:ahLst/>
            <a:cxnLst/>
            <a:rect l="l" t="t" r="r" b="b"/>
            <a:pathLst>
              <a:path w="69963" h="11820" extrusionOk="0">
                <a:moveTo>
                  <a:pt x="1" y="0"/>
                </a:moveTo>
                <a:lnTo>
                  <a:pt x="1" y="11820"/>
                </a:lnTo>
                <a:lnTo>
                  <a:pt x="69962" y="11820"/>
                </a:lnTo>
                <a:lnTo>
                  <a:pt x="69962" y="0"/>
                </a:lnTo>
                <a:close/>
              </a:path>
            </a:pathLst>
          </a:custGeom>
          <a:solidFill>
            <a:srgbClr val="EBE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5"/>
          <p:cNvSpPr/>
          <p:nvPr/>
        </p:nvSpPr>
        <p:spPr>
          <a:xfrm>
            <a:off x="441084" y="93313"/>
            <a:ext cx="7973125" cy="1577100"/>
          </a:xfrm>
          <a:custGeom>
            <a:avLst/>
            <a:gdLst/>
            <a:ahLst/>
            <a:cxnLst/>
            <a:rect l="l" t="t" r="r" b="b"/>
            <a:pathLst>
              <a:path w="318925" h="63084" extrusionOk="0">
                <a:moveTo>
                  <a:pt x="318925" y="63084"/>
                </a:moveTo>
                <a:cubicBezTo>
                  <a:pt x="310560" y="58895"/>
                  <a:pt x="300243" y="61809"/>
                  <a:pt x="290888" y="61809"/>
                </a:cubicBezTo>
                <a:cubicBezTo>
                  <a:pt x="269350" y="61809"/>
                  <a:pt x="246527" y="64073"/>
                  <a:pt x="226529" y="56074"/>
                </a:cubicBezTo>
                <a:cubicBezTo>
                  <a:pt x="196561" y="44087"/>
                  <a:pt x="172265" y="19843"/>
                  <a:pt x="141780" y="9239"/>
                </a:cubicBezTo>
                <a:cubicBezTo>
                  <a:pt x="118228" y="1047"/>
                  <a:pt x="92481" y="0"/>
                  <a:pt x="67545" y="0"/>
                </a:cubicBezTo>
                <a:cubicBezTo>
                  <a:pt x="49876" y="0"/>
                  <a:pt x="31982" y="3116"/>
                  <a:pt x="15293" y="8921"/>
                </a:cubicBezTo>
                <a:cubicBezTo>
                  <a:pt x="10278" y="10666"/>
                  <a:pt x="4419" y="10437"/>
                  <a:pt x="0" y="13381"/>
                </a:cubicBezTo>
              </a:path>
            </a:pathLst>
          </a:custGeom>
          <a:noFill/>
          <a:ln w="19050" cap="flat" cmpd="sng">
            <a:solidFill>
              <a:schemeClr val="accent4"/>
            </a:solidFill>
            <a:prstDash val="dot"/>
            <a:round/>
            <a:headEnd type="none" w="med" len="med"/>
            <a:tailEnd type="none" w="med" len="med"/>
          </a:ln>
        </p:spPr>
      </p:sp>
      <p:sp>
        <p:nvSpPr>
          <p:cNvPr id="411" name="Google Shape;411;p35"/>
          <p:cNvSpPr txBox="1">
            <a:spLocks noGrp="1"/>
          </p:cNvSpPr>
          <p:nvPr>
            <p:ph type="title" idx="2"/>
          </p:nvPr>
        </p:nvSpPr>
        <p:spPr>
          <a:xfrm>
            <a:off x="1263997" y="1617197"/>
            <a:ext cx="6327300" cy="11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TABEL KEPUTUSAN</a:t>
            </a:r>
            <a:br>
              <a:rPr lang="en" dirty="0"/>
            </a:br>
            <a:r>
              <a:rPr lang="en" dirty="0"/>
              <a:t>DECISION TABLE</a:t>
            </a:r>
            <a:endParaRPr dirty="0"/>
          </a:p>
        </p:txBody>
      </p:sp>
      <p:sp>
        <p:nvSpPr>
          <p:cNvPr id="413" name="Google Shape;413;p35"/>
          <p:cNvSpPr txBox="1">
            <a:spLocks noGrp="1"/>
          </p:cNvSpPr>
          <p:nvPr>
            <p:ph type="subTitle" idx="1"/>
          </p:nvPr>
        </p:nvSpPr>
        <p:spPr>
          <a:xfrm>
            <a:off x="1361819" y="2897679"/>
            <a:ext cx="6420300" cy="55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Tabel yang memuat alternative tindakan-tindakan</a:t>
            </a:r>
          </a:p>
          <a:p>
            <a:pPr marL="0" lvl="0" indent="0" algn="ctr" rtl="0">
              <a:spcBef>
                <a:spcPts val="0"/>
              </a:spcBef>
              <a:spcAft>
                <a:spcPts val="0"/>
              </a:spcAft>
              <a:buNone/>
            </a:pPr>
            <a:r>
              <a:rPr lang="en-US" dirty="0"/>
              <a:t>A</a:t>
            </a:r>
            <a:r>
              <a:rPr lang="en" dirty="0"/>
              <a:t>pa saja berdasarkan kondisi tertentu.</a:t>
            </a:r>
          </a:p>
          <a:p>
            <a:pPr marL="0" lvl="0" indent="0" algn="ctr" rtl="0">
              <a:spcBef>
                <a:spcPts val="0"/>
              </a:spcBef>
              <a:spcAft>
                <a:spcPts val="0"/>
              </a:spcAft>
              <a:buNone/>
            </a:pPr>
            <a:endParaRPr lang="en" dirty="0"/>
          </a:p>
        </p:txBody>
      </p:sp>
      <p:grpSp>
        <p:nvGrpSpPr>
          <p:cNvPr id="453" name="Google Shape;453;p35"/>
          <p:cNvGrpSpPr/>
          <p:nvPr/>
        </p:nvGrpSpPr>
        <p:grpSpPr>
          <a:xfrm rot="-1443738" flipH="1">
            <a:off x="7882771" y="1178346"/>
            <a:ext cx="673302" cy="678737"/>
            <a:chOff x="4566208" y="2132179"/>
            <a:chExt cx="1190999" cy="1200614"/>
          </a:xfrm>
        </p:grpSpPr>
        <p:sp>
          <p:nvSpPr>
            <p:cNvPr id="454" name="Google Shape;454;p35"/>
            <p:cNvSpPr/>
            <p:nvPr/>
          </p:nvSpPr>
          <p:spPr>
            <a:xfrm rot="724461">
              <a:off x="4661765" y="2197509"/>
              <a:ext cx="729412" cy="990771"/>
            </a:xfrm>
            <a:custGeom>
              <a:avLst/>
              <a:gdLst/>
              <a:ahLst/>
              <a:cxnLst/>
              <a:rect l="l" t="t" r="r" b="b"/>
              <a:pathLst>
                <a:path w="6952" h="9443" extrusionOk="0">
                  <a:moveTo>
                    <a:pt x="6952" y="0"/>
                  </a:moveTo>
                  <a:lnTo>
                    <a:pt x="1" y="9443"/>
                  </a:lnTo>
                  <a:lnTo>
                    <a:pt x="6952" y="4543"/>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5"/>
            <p:cNvSpPr/>
            <p:nvPr/>
          </p:nvSpPr>
          <p:spPr>
            <a:xfrm rot="724461">
              <a:off x="4602634" y="2756601"/>
              <a:ext cx="899384" cy="443397"/>
            </a:xfrm>
            <a:custGeom>
              <a:avLst/>
              <a:gdLst/>
              <a:ahLst/>
              <a:cxnLst/>
              <a:rect l="l" t="t" r="r" b="b"/>
              <a:pathLst>
                <a:path w="8572" h="4226" extrusionOk="0">
                  <a:moveTo>
                    <a:pt x="8301" y="0"/>
                  </a:moveTo>
                  <a:lnTo>
                    <a:pt x="1" y="4226"/>
                  </a:lnTo>
                  <a:lnTo>
                    <a:pt x="8572" y="2971"/>
                  </a:lnTo>
                  <a:lnTo>
                    <a:pt x="83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5"/>
            <p:cNvSpPr/>
            <p:nvPr/>
          </p:nvSpPr>
          <p:spPr>
            <a:xfrm rot="724461">
              <a:off x="4607723" y="2708483"/>
              <a:ext cx="1107968" cy="514114"/>
            </a:xfrm>
            <a:custGeom>
              <a:avLst/>
              <a:gdLst/>
              <a:ahLst/>
              <a:cxnLst/>
              <a:rect l="l" t="t" r="r" b="b"/>
              <a:pathLst>
                <a:path w="10560" h="4900" extrusionOk="0">
                  <a:moveTo>
                    <a:pt x="6952" y="0"/>
                  </a:moveTo>
                  <a:lnTo>
                    <a:pt x="1" y="4900"/>
                  </a:lnTo>
                  <a:lnTo>
                    <a:pt x="10559" y="1046"/>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5"/>
            <p:cNvSpPr/>
            <p:nvPr/>
          </p:nvSpPr>
          <p:spPr>
            <a:xfrm rot="724461">
              <a:off x="4617060" y="2620208"/>
              <a:ext cx="791735" cy="569932"/>
            </a:xfrm>
            <a:custGeom>
              <a:avLst/>
              <a:gdLst/>
              <a:ahLst/>
              <a:cxnLst/>
              <a:rect l="l" t="t" r="r" b="b"/>
              <a:pathLst>
                <a:path w="7546" h="5432" extrusionOk="0">
                  <a:moveTo>
                    <a:pt x="6952" y="1"/>
                  </a:moveTo>
                  <a:lnTo>
                    <a:pt x="1" y="5432"/>
                  </a:lnTo>
                  <a:lnTo>
                    <a:pt x="7546" y="709"/>
                  </a:lnTo>
                  <a:lnTo>
                    <a:pt x="69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8" name="Google Shape;458;p35"/>
          <p:cNvGrpSpPr/>
          <p:nvPr/>
        </p:nvGrpSpPr>
        <p:grpSpPr>
          <a:xfrm>
            <a:off x="7384060" y="323429"/>
            <a:ext cx="1682340" cy="669750"/>
            <a:chOff x="5981625" y="1844100"/>
            <a:chExt cx="1682340" cy="669750"/>
          </a:xfrm>
        </p:grpSpPr>
        <p:sp>
          <p:nvSpPr>
            <p:cNvPr id="459" name="Google Shape;459;p35"/>
            <p:cNvSpPr/>
            <p:nvPr/>
          </p:nvSpPr>
          <p:spPr>
            <a:xfrm>
              <a:off x="5981625" y="1844100"/>
              <a:ext cx="1682340" cy="578084"/>
            </a:xfrm>
            <a:custGeom>
              <a:avLst/>
              <a:gdLst/>
              <a:ahLst/>
              <a:cxnLst/>
              <a:rect l="l" t="t" r="r" b="b"/>
              <a:pathLst>
                <a:path w="10241" h="3519" extrusionOk="0">
                  <a:moveTo>
                    <a:pt x="4635" y="0"/>
                  </a:moveTo>
                  <a:cubicBezTo>
                    <a:pt x="4618" y="0"/>
                    <a:pt x="4600" y="1"/>
                    <a:pt x="4583" y="1"/>
                  </a:cubicBezTo>
                  <a:cubicBezTo>
                    <a:pt x="2786" y="59"/>
                    <a:pt x="2616" y="1015"/>
                    <a:pt x="2562" y="1804"/>
                  </a:cubicBezTo>
                  <a:cubicBezTo>
                    <a:pt x="2562" y="1804"/>
                    <a:pt x="2205" y="1627"/>
                    <a:pt x="1820" y="1627"/>
                  </a:cubicBezTo>
                  <a:cubicBezTo>
                    <a:pt x="1407" y="1627"/>
                    <a:pt x="962" y="1831"/>
                    <a:pt x="888" y="2675"/>
                  </a:cubicBezTo>
                  <a:cubicBezTo>
                    <a:pt x="888" y="2675"/>
                    <a:pt x="800" y="2644"/>
                    <a:pt x="679" y="2644"/>
                  </a:cubicBezTo>
                  <a:cubicBezTo>
                    <a:pt x="437" y="2644"/>
                    <a:pt x="65" y="2769"/>
                    <a:pt x="0" y="3519"/>
                  </a:cubicBezTo>
                  <a:lnTo>
                    <a:pt x="9870" y="3519"/>
                  </a:lnTo>
                  <a:cubicBezTo>
                    <a:pt x="9870" y="3519"/>
                    <a:pt x="10240" y="2615"/>
                    <a:pt x="7742" y="2615"/>
                  </a:cubicBezTo>
                  <a:cubicBezTo>
                    <a:pt x="7316" y="2615"/>
                    <a:pt x="6807" y="2641"/>
                    <a:pt x="6199" y="2702"/>
                  </a:cubicBezTo>
                  <a:cubicBezTo>
                    <a:pt x="6199" y="2702"/>
                    <a:pt x="6376" y="0"/>
                    <a:pt x="4635" y="0"/>
                  </a:cubicBezTo>
                  <a:close/>
                </a:path>
              </a:pathLst>
            </a:custGeom>
            <a:solidFill>
              <a:srgbClr val="C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0" name="Google Shape;460;p35"/>
            <p:cNvGrpSpPr/>
            <p:nvPr/>
          </p:nvGrpSpPr>
          <p:grpSpPr>
            <a:xfrm>
              <a:off x="6140808" y="2016260"/>
              <a:ext cx="1417036" cy="497589"/>
              <a:chOff x="6140808" y="1936610"/>
              <a:chExt cx="1417036" cy="497589"/>
            </a:xfrm>
          </p:grpSpPr>
          <p:sp>
            <p:nvSpPr>
              <p:cNvPr id="461" name="Google Shape;461;p35"/>
              <p:cNvSpPr/>
              <p:nvPr/>
            </p:nvSpPr>
            <p:spPr>
              <a:xfrm>
                <a:off x="6140808" y="2131112"/>
                <a:ext cx="1417036" cy="303087"/>
              </a:xfrm>
              <a:custGeom>
                <a:avLst/>
                <a:gdLst/>
                <a:ahLst/>
                <a:cxnLst/>
                <a:rect l="l" t="t" r="r" b="b"/>
                <a:pathLst>
                  <a:path w="8626" h="1845" extrusionOk="0">
                    <a:moveTo>
                      <a:pt x="5226" y="1"/>
                    </a:moveTo>
                    <a:lnTo>
                      <a:pt x="5226" y="1"/>
                    </a:lnTo>
                    <a:cubicBezTo>
                      <a:pt x="5240" y="280"/>
                      <a:pt x="5230" y="470"/>
                      <a:pt x="5230" y="470"/>
                    </a:cubicBezTo>
                    <a:cubicBezTo>
                      <a:pt x="5253" y="470"/>
                      <a:pt x="5281" y="467"/>
                      <a:pt x="5308" y="464"/>
                    </a:cubicBezTo>
                    <a:cubicBezTo>
                      <a:pt x="5291" y="318"/>
                      <a:pt x="5267" y="161"/>
                      <a:pt x="5226" y="1"/>
                    </a:cubicBezTo>
                    <a:close/>
                    <a:moveTo>
                      <a:pt x="181" y="1287"/>
                    </a:moveTo>
                    <a:cubicBezTo>
                      <a:pt x="93" y="1403"/>
                      <a:pt x="24" y="1576"/>
                      <a:pt x="0" y="1845"/>
                    </a:cubicBezTo>
                    <a:lnTo>
                      <a:pt x="8493" y="1845"/>
                    </a:lnTo>
                    <a:cubicBezTo>
                      <a:pt x="8493" y="1845"/>
                      <a:pt x="8626" y="1518"/>
                      <a:pt x="8136" y="128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5"/>
              <p:cNvSpPr/>
              <p:nvPr/>
            </p:nvSpPr>
            <p:spPr>
              <a:xfrm>
                <a:off x="6170378" y="1936610"/>
                <a:ext cx="1306972" cy="405924"/>
              </a:xfrm>
              <a:custGeom>
                <a:avLst/>
                <a:gdLst/>
                <a:ahLst/>
                <a:cxnLst/>
                <a:rect l="l" t="t" r="r" b="b"/>
                <a:pathLst>
                  <a:path w="7956" h="2471" extrusionOk="0">
                    <a:moveTo>
                      <a:pt x="3764" y="1"/>
                    </a:moveTo>
                    <a:cubicBezTo>
                      <a:pt x="2215" y="48"/>
                      <a:pt x="2072" y="872"/>
                      <a:pt x="2022" y="1552"/>
                    </a:cubicBezTo>
                    <a:cubicBezTo>
                      <a:pt x="2022" y="1552"/>
                      <a:pt x="1716" y="1400"/>
                      <a:pt x="1386" y="1400"/>
                    </a:cubicBezTo>
                    <a:cubicBezTo>
                      <a:pt x="1031" y="1400"/>
                      <a:pt x="648" y="1573"/>
                      <a:pt x="582" y="2301"/>
                    </a:cubicBezTo>
                    <a:cubicBezTo>
                      <a:pt x="582" y="2301"/>
                      <a:pt x="508" y="2273"/>
                      <a:pt x="406" y="2273"/>
                    </a:cubicBezTo>
                    <a:cubicBezTo>
                      <a:pt x="283" y="2273"/>
                      <a:pt x="123" y="2311"/>
                      <a:pt x="1" y="2471"/>
                    </a:cubicBezTo>
                    <a:lnTo>
                      <a:pt x="7956" y="2471"/>
                    </a:lnTo>
                    <a:cubicBezTo>
                      <a:pt x="7690" y="2348"/>
                      <a:pt x="7237" y="2250"/>
                      <a:pt x="6479" y="2250"/>
                    </a:cubicBezTo>
                    <a:cubicBezTo>
                      <a:pt x="6114" y="2250"/>
                      <a:pt x="5676" y="2273"/>
                      <a:pt x="5152" y="2325"/>
                    </a:cubicBezTo>
                    <a:cubicBezTo>
                      <a:pt x="5152" y="2325"/>
                      <a:pt x="5172" y="2028"/>
                      <a:pt x="5128" y="1648"/>
                    </a:cubicBezTo>
                    <a:cubicBezTo>
                      <a:pt x="5101" y="1651"/>
                      <a:pt x="5073" y="1654"/>
                      <a:pt x="5050" y="1654"/>
                    </a:cubicBezTo>
                    <a:cubicBezTo>
                      <a:pt x="5050" y="1654"/>
                      <a:pt x="5060" y="1464"/>
                      <a:pt x="5046" y="1185"/>
                    </a:cubicBezTo>
                    <a:cubicBezTo>
                      <a:pt x="4900" y="596"/>
                      <a:pt x="4567" y="1"/>
                      <a:pt x="38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63" name="Google Shape;463;p35"/>
          <p:cNvSpPr/>
          <p:nvPr/>
        </p:nvSpPr>
        <p:spPr>
          <a:xfrm rot="10800000">
            <a:off x="7564852" y="3922479"/>
            <a:ext cx="1579980" cy="1217639"/>
          </a:xfrm>
          <a:custGeom>
            <a:avLst/>
            <a:gdLst/>
            <a:ahLst/>
            <a:cxnLst/>
            <a:rect l="l" t="t" r="r" b="b"/>
            <a:pathLst>
              <a:path w="50612" h="39005" extrusionOk="0">
                <a:moveTo>
                  <a:pt x="0" y="1"/>
                </a:moveTo>
                <a:lnTo>
                  <a:pt x="0" y="38373"/>
                </a:lnTo>
                <a:cubicBezTo>
                  <a:pt x="2481" y="38795"/>
                  <a:pt x="4983" y="39004"/>
                  <a:pt x="7479" y="39004"/>
                </a:cubicBezTo>
                <a:cubicBezTo>
                  <a:pt x="18546" y="39004"/>
                  <a:pt x="29478" y="34879"/>
                  <a:pt x="37820" y="26821"/>
                </a:cubicBezTo>
                <a:cubicBezTo>
                  <a:pt x="46532" y="18405"/>
                  <a:pt x="50612" y="7535"/>
                  <a:pt x="484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0E9"/>
        </a:solidFill>
        <a:effectLst/>
      </p:bgPr>
    </p:bg>
    <p:spTree>
      <p:nvGrpSpPr>
        <p:cNvPr id="1" name="Shape 467"/>
        <p:cNvGrpSpPr/>
        <p:nvPr/>
      </p:nvGrpSpPr>
      <p:grpSpPr>
        <a:xfrm>
          <a:off x="0" y="0"/>
          <a:ext cx="0" cy="0"/>
          <a:chOff x="0" y="0"/>
          <a:chExt cx="0" cy="0"/>
        </a:xfrm>
      </p:grpSpPr>
      <p:sp>
        <p:nvSpPr>
          <p:cNvPr id="468" name="Google Shape;468;p36"/>
          <p:cNvSpPr txBox="1">
            <a:spLocks noGrp="1"/>
          </p:cNvSpPr>
          <p:nvPr>
            <p:ph type="title"/>
          </p:nvPr>
        </p:nvSpPr>
        <p:spPr>
          <a:xfrm>
            <a:off x="713850" y="445025"/>
            <a:ext cx="6789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Contoh Tabel Keputusan</a:t>
            </a:r>
            <a:endParaRPr dirty="0"/>
          </a:p>
        </p:txBody>
      </p:sp>
      <p:sp>
        <p:nvSpPr>
          <p:cNvPr id="469" name="Google Shape;469;p36"/>
          <p:cNvSpPr txBox="1">
            <a:spLocks noGrp="1"/>
          </p:cNvSpPr>
          <p:nvPr>
            <p:ph type="subTitle" idx="1"/>
          </p:nvPr>
        </p:nvSpPr>
        <p:spPr>
          <a:xfrm>
            <a:off x="713850" y="731375"/>
            <a:ext cx="7494815" cy="1177175"/>
          </a:xfrm>
          <a:prstGeom prst="rect">
            <a:avLst/>
          </a:prstGeom>
        </p:spPr>
        <p:txBody>
          <a:bodyPr spcFirstLastPara="1" wrap="square" lIns="91425" tIns="91425" rIns="91425" bIns="91425" anchor="ctr" anchorCtr="0">
            <a:noAutofit/>
          </a:bodyPr>
          <a:lstStyle/>
          <a:p>
            <a:pPr marL="0" lvl="0" indent="0" algn="l"/>
            <a:endParaRPr lang="en" sz="1800" dirty="0"/>
          </a:p>
          <a:p>
            <a:pPr marL="0" lvl="0" indent="0" algn="l"/>
            <a:r>
              <a:rPr lang="en" sz="1800" dirty="0"/>
              <a:t>Status kelulusan untuk peserta mata kuiah tertentu berdasarkan nilai teori dan praktikum </a:t>
            </a:r>
          </a:p>
        </p:txBody>
      </p:sp>
      <p:graphicFrame>
        <p:nvGraphicFramePr>
          <p:cNvPr id="58" name="Table 57"/>
          <p:cNvGraphicFramePr>
            <a:graphicFrameLocks noGrp="1"/>
          </p:cNvGraphicFramePr>
          <p:nvPr>
            <p:extLst>
              <p:ext uri="{D42A27DB-BD31-4B8C-83A1-F6EECF244321}">
                <p14:modId xmlns:p14="http://schemas.microsoft.com/office/powerpoint/2010/main" val="3754090326"/>
              </p:ext>
            </p:extLst>
          </p:nvPr>
        </p:nvGraphicFramePr>
        <p:xfrm>
          <a:off x="879857" y="1857672"/>
          <a:ext cx="6827228" cy="1630401"/>
        </p:xfrm>
        <a:graphic>
          <a:graphicData uri="http://schemas.openxmlformats.org/drawingml/2006/table">
            <a:tbl>
              <a:tblPr firstRow="1" bandRow="1">
                <a:tableStyleId>{5C22544A-7EE6-4342-B048-85BDC9FD1C3A}</a:tableStyleId>
              </a:tblPr>
              <a:tblGrid>
                <a:gridCol w="2901572">
                  <a:extLst>
                    <a:ext uri="{9D8B030D-6E8A-4147-A177-3AD203B41FA5}">
                      <a16:colId xmlns:a16="http://schemas.microsoft.com/office/drawing/2014/main" val="20000"/>
                    </a:ext>
                  </a:extLst>
                </a:gridCol>
                <a:gridCol w="853404">
                  <a:extLst>
                    <a:ext uri="{9D8B030D-6E8A-4147-A177-3AD203B41FA5}">
                      <a16:colId xmlns:a16="http://schemas.microsoft.com/office/drawing/2014/main" val="20001"/>
                    </a:ext>
                  </a:extLst>
                </a:gridCol>
                <a:gridCol w="1024084">
                  <a:extLst>
                    <a:ext uri="{9D8B030D-6E8A-4147-A177-3AD203B41FA5}">
                      <a16:colId xmlns:a16="http://schemas.microsoft.com/office/drawing/2014/main" val="20002"/>
                    </a:ext>
                  </a:extLst>
                </a:gridCol>
                <a:gridCol w="1024084">
                  <a:extLst>
                    <a:ext uri="{9D8B030D-6E8A-4147-A177-3AD203B41FA5}">
                      <a16:colId xmlns:a16="http://schemas.microsoft.com/office/drawing/2014/main" val="20003"/>
                    </a:ext>
                  </a:extLst>
                </a:gridCol>
                <a:gridCol w="1024084">
                  <a:extLst>
                    <a:ext uri="{9D8B030D-6E8A-4147-A177-3AD203B41FA5}">
                      <a16:colId xmlns:a16="http://schemas.microsoft.com/office/drawing/2014/main" val="20004"/>
                    </a:ext>
                  </a:extLst>
                </a:gridCol>
              </a:tblGrid>
              <a:tr h="370747">
                <a:tc>
                  <a:txBody>
                    <a:bodyPr/>
                    <a:lstStyle/>
                    <a:p>
                      <a:pPr algn="ctr"/>
                      <a:r>
                        <a:rPr lang="en-US" dirty="0">
                          <a:solidFill>
                            <a:schemeClr val="bg1">
                              <a:lumMod val="50000"/>
                            </a:schemeClr>
                          </a:solidFill>
                        </a:rPr>
                        <a:t>ATURAN</a:t>
                      </a:r>
                    </a:p>
                  </a:txBody>
                  <a:tcPr/>
                </a:tc>
                <a:tc gridSpan="4">
                  <a:txBody>
                    <a:bodyPr/>
                    <a:lstStyle/>
                    <a:p>
                      <a:pPr algn="ctr"/>
                      <a:r>
                        <a:rPr lang="en-US" dirty="0">
                          <a:solidFill>
                            <a:schemeClr val="bg1">
                              <a:lumMod val="50000"/>
                            </a:schemeClr>
                          </a:solidFill>
                        </a:rPr>
                        <a:t>KONDISI</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747">
                <a:tc>
                  <a:txBody>
                    <a:bodyPr/>
                    <a:lstStyle/>
                    <a:p>
                      <a:endParaRPr lang="en-US" dirty="0">
                        <a:solidFill>
                          <a:schemeClr val="bg1">
                            <a:lumMod val="50000"/>
                          </a:schemeClr>
                        </a:solidFill>
                      </a:endParaRPr>
                    </a:p>
                  </a:txBody>
                  <a:tcPr/>
                </a:tc>
                <a:tc>
                  <a:txBody>
                    <a:bodyPr/>
                    <a:lstStyle/>
                    <a:p>
                      <a:pPr algn="ctr"/>
                      <a:r>
                        <a:rPr lang="en-US" dirty="0">
                          <a:solidFill>
                            <a:schemeClr val="bg1">
                              <a:lumMod val="50000"/>
                            </a:schemeClr>
                          </a:solidFill>
                        </a:rPr>
                        <a:t>1</a:t>
                      </a:r>
                    </a:p>
                  </a:txBody>
                  <a:tcPr/>
                </a:tc>
                <a:tc>
                  <a:txBody>
                    <a:bodyPr/>
                    <a:lstStyle/>
                    <a:p>
                      <a:pPr algn="ctr"/>
                      <a:r>
                        <a:rPr lang="en-US" dirty="0">
                          <a:solidFill>
                            <a:schemeClr val="bg1">
                              <a:lumMod val="50000"/>
                            </a:schemeClr>
                          </a:solidFill>
                        </a:rPr>
                        <a:t>2</a:t>
                      </a:r>
                    </a:p>
                  </a:txBody>
                  <a:tcPr/>
                </a:tc>
                <a:tc>
                  <a:txBody>
                    <a:bodyPr/>
                    <a:lstStyle/>
                    <a:p>
                      <a:pPr algn="ctr"/>
                      <a:r>
                        <a:rPr lang="en-US" dirty="0">
                          <a:solidFill>
                            <a:schemeClr val="bg1">
                              <a:lumMod val="50000"/>
                            </a:schemeClr>
                          </a:solidFill>
                        </a:rPr>
                        <a:t>3</a:t>
                      </a:r>
                    </a:p>
                  </a:txBody>
                  <a:tcPr/>
                </a:tc>
                <a:tc>
                  <a:txBody>
                    <a:bodyPr/>
                    <a:lstStyle/>
                    <a:p>
                      <a:pPr algn="ctr"/>
                      <a:r>
                        <a:rPr lang="en-US" dirty="0">
                          <a:solidFill>
                            <a:schemeClr val="bg1">
                              <a:lumMod val="50000"/>
                            </a:schemeClr>
                          </a:solidFill>
                        </a:rPr>
                        <a:t>4</a:t>
                      </a:r>
                    </a:p>
                  </a:txBody>
                  <a:tcPr/>
                </a:tc>
                <a:extLst>
                  <a:ext uri="{0D108BD9-81ED-4DB2-BD59-A6C34878D82A}">
                    <a16:rowId xmlns:a16="http://schemas.microsoft.com/office/drawing/2014/main" val="10001"/>
                  </a:ext>
                </a:extLst>
              </a:tr>
              <a:tr h="370747">
                <a:tc>
                  <a:txBody>
                    <a:bodyPr/>
                    <a:lstStyle/>
                    <a:p>
                      <a:r>
                        <a:rPr lang="en-US" dirty="0">
                          <a:solidFill>
                            <a:schemeClr val="bg1">
                              <a:lumMod val="50000"/>
                            </a:schemeClr>
                          </a:solidFill>
                        </a:rPr>
                        <a:t>NILAI TEORI &gt; 60</a:t>
                      </a:r>
                    </a:p>
                  </a:txBody>
                  <a:tcPr/>
                </a:tc>
                <a:tc>
                  <a:txBody>
                    <a:bodyPr/>
                    <a:lstStyle/>
                    <a:p>
                      <a:pPr algn="ctr"/>
                      <a:r>
                        <a:rPr lang="en-US">
                          <a:solidFill>
                            <a:schemeClr val="bg1">
                              <a:lumMod val="50000"/>
                            </a:schemeClr>
                          </a:solidFill>
                        </a:rPr>
                        <a:t>Y</a:t>
                      </a:r>
                      <a:endParaRPr lang="en-US" dirty="0">
                        <a:solidFill>
                          <a:schemeClr val="bg1">
                            <a:lumMod val="50000"/>
                          </a:schemeClr>
                        </a:solidFill>
                      </a:endParaRPr>
                    </a:p>
                  </a:txBody>
                  <a:tcPr/>
                </a:tc>
                <a:tc>
                  <a:txBody>
                    <a:bodyPr/>
                    <a:lstStyle/>
                    <a:p>
                      <a:pPr algn="ctr"/>
                      <a:r>
                        <a:rPr lang="en-US">
                          <a:solidFill>
                            <a:schemeClr val="bg1">
                              <a:lumMod val="50000"/>
                            </a:schemeClr>
                          </a:solidFill>
                        </a:rPr>
                        <a:t>Y</a:t>
                      </a:r>
                      <a:endParaRPr lang="en-US" dirty="0">
                        <a:solidFill>
                          <a:schemeClr val="bg1">
                            <a:lumMod val="50000"/>
                          </a:schemeClr>
                        </a:solidFill>
                      </a:endParaRPr>
                    </a:p>
                  </a:txBody>
                  <a:tcPr/>
                </a:tc>
                <a:tc>
                  <a:txBody>
                    <a:bodyPr/>
                    <a:lstStyle/>
                    <a:p>
                      <a:pPr algn="ctr"/>
                      <a:r>
                        <a:rPr lang="en-US">
                          <a:solidFill>
                            <a:schemeClr val="bg1">
                              <a:lumMod val="50000"/>
                            </a:schemeClr>
                          </a:solidFill>
                        </a:rPr>
                        <a:t>T</a:t>
                      </a:r>
                      <a:endParaRPr lang="en-US" dirty="0">
                        <a:solidFill>
                          <a:schemeClr val="bg1">
                            <a:lumMod val="50000"/>
                          </a:schemeClr>
                        </a:solidFill>
                      </a:endParaRPr>
                    </a:p>
                  </a:txBody>
                  <a:tcPr/>
                </a:tc>
                <a:tc>
                  <a:txBody>
                    <a:bodyPr/>
                    <a:lstStyle/>
                    <a:p>
                      <a:pPr algn="ctr"/>
                      <a:r>
                        <a:rPr lang="en-US">
                          <a:solidFill>
                            <a:schemeClr val="bg1">
                              <a:lumMod val="50000"/>
                            </a:schemeClr>
                          </a:solidFill>
                        </a:rPr>
                        <a:t>T</a:t>
                      </a:r>
                      <a:endParaRPr lang="en-US" dirty="0">
                        <a:solidFill>
                          <a:schemeClr val="bg1">
                            <a:lumMod val="50000"/>
                          </a:schemeClr>
                        </a:solidFill>
                      </a:endParaRPr>
                    </a:p>
                  </a:txBody>
                  <a:tcPr/>
                </a:tc>
                <a:extLst>
                  <a:ext uri="{0D108BD9-81ED-4DB2-BD59-A6C34878D82A}">
                    <a16:rowId xmlns:a16="http://schemas.microsoft.com/office/drawing/2014/main" val="10002"/>
                  </a:ext>
                </a:extLst>
              </a:tr>
              <a:tr h="494254">
                <a:tc>
                  <a:txBody>
                    <a:bodyPr/>
                    <a:lstStyle/>
                    <a:p>
                      <a:r>
                        <a:rPr lang="en-US" dirty="0">
                          <a:solidFill>
                            <a:schemeClr val="bg1">
                              <a:lumMod val="50000"/>
                            </a:schemeClr>
                          </a:solidFill>
                        </a:rPr>
                        <a:t>NILAI PRAKTIKUM &gt; 60</a:t>
                      </a:r>
                    </a:p>
                  </a:txBody>
                  <a:tcPr/>
                </a:tc>
                <a:tc>
                  <a:txBody>
                    <a:bodyPr/>
                    <a:lstStyle/>
                    <a:p>
                      <a:pPr algn="ctr"/>
                      <a:r>
                        <a:rPr lang="en-US">
                          <a:solidFill>
                            <a:schemeClr val="bg1">
                              <a:lumMod val="50000"/>
                            </a:schemeClr>
                          </a:solidFill>
                        </a:rPr>
                        <a:t>Y</a:t>
                      </a:r>
                      <a:endParaRPr lang="en-US" dirty="0">
                        <a:solidFill>
                          <a:schemeClr val="bg1">
                            <a:lumMod val="50000"/>
                          </a:schemeClr>
                        </a:solidFill>
                      </a:endParaRPr>
                    </a:p>
                  </a:txBody>
                  <a:tcPr/>
                </a:tc>
                <a:tc>
                  <a:txBody>
                    <a:bodyPr/>
                    <a:lstStyle/>
                    <a:p>
                      <a:pPr algn="ctr"/>
                      <a:r>
                        <a:rPr lang="en-US">
                          <a:solidFill>
                            <a:schemeClr val="bg1">
                              <a:lumMod val="50000"/>
                            </a:schemeClr>
                          </a:solidFill>
                        </a:rPr>
                        <a:t>T</a:t>
                      </a:r>
                      <a:endParaRPr lang="en-US" dirty="0">
                        <a:solidFill>
                          <a:schemeClr val="bg1">
                            <a:lumMod val="50000"/>
                          </a:schemeClr>
                        </a:solidFill>
                      </a:endParaRPr>
                    </a:p>
                  </a:txBody>
                  <a:tcPr/>
                </a:tc>
                <a:tc>
                  <a:txBody>
                    <a:bodyPr/>
                    <a:lstStyle/>
                    <a:p>
                      <a:pPr algn="ctr"/>
                      <a:r>
                        <a:rPr lang="en-US" dirty="0">
                          <a:solidFill>
                            <a:schemeClr val="bg1">
                              <a:lumMod val="50000"/>
                            </a:schemeClr>
                          </a:solidFill>
                        </a:rPr>
                        <a:t>Y</a:t>
                      </a:r>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chemeClr val="bg1">
                              <a:lumMod val="50000"/>
                            </a:schemeClr>
                          </a:solidFill>
                        </a:rPr>
                        <a:t>T</a:t>
                      </a:r>
                    </a:p>
                    <a:p>
                      <a:pPr algn="ctr"/>
                      <a:endParaRPr lang="en-US" dirty="0">
                        <a:solidFill>
                          <a:schemeClr val="bg1">
                            <a:lumMod val="50000"/>
                          </a:schemeClr>
                        </a:solidFill>
                      </a:endParaRPr>
                    </a:p>
                  </a:txBody>
                  <a:tcPr/>
                </a:tc>
                <a:extLst>
                  <a:ext uri="{0D108BD9-81ED-4DB2-BD59-A6C34878D82A}">
                    <a16:rowId xmlns:a16="http://schemas.microsoft.com/office/drawing/2014/main" val="10003"/>
                  </a:ext>
                </a:extLst>
              </a:tr>
            </a:tbl>
          </a:graphicData>
        </a:graphic>
      </p:graphicFrame>
      <p:sp>
        <p:nvSpPr>
          <p:cNvPr id="59" name="Content Placeholder 2"/>
          <p:cNvSpPr txBox="1">
            <a:spLocks/>
          </p:cNvSpPr>
          <p:nvPr/>
        </p:nvSpPr>
        <p:spPr>
          <a:xfrm>
            <a:off x="713850" y="3310966"/>
            <a:ext cx="7653494" cy="167933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accent4"/>
              </a:buClr>
              <a:buSzPts val="1400"/>
              <a:buFont typeface="Lato"/>
              <a:buNone/>
              <a:defRPr sz="1600" b="0" i="0" u="none" strike="noStrike" cap="none">
                <a:solidFill>
                  <a:schemeClr val="accent4"/>
                </a:solidFill>
                <a:latin typeface="Lato"/>
                <a:ea typeface="Lato"/>
                <a:cs typeface="Lato"/>
                <a:sym typeface="Lato"/>
              </a:defRPr>
            </a:lvl1pPr>
            <a:lvl2pPr marL="914400" marR="0" lvl="1" indent="-317500" algn="ctr" rtl="0">
              <a:lnSpc>
                <a:spcPct val="100000"/>
              </a:lnSpc>
              <a:spcBef>
                <a:spcPts val="0"/>
              </a:spcBef>
              <a:spcAft>
                <a:spcPts val="0"/>
              </a:spcAft>
              <a:buClr>
                <a:schemeClr val="accent4"/>
              </a:buClr>
              <a:buSzPts val="2100"/>
              <a:buFont typeface="Lato"/>
              <a:buNone/>
              <a:defRPr sz="2100" b="0" i="0" u="none" strike="noStrike" cap="none">
                <a:solidFill>
                  <a:schemeClr val="accent4"/>
                </a:solidFill>
                <a:latin typeface="Lato"/>
                <a:ea typeface="Lato"/>
                <a:cs typeface="Lato"/>
                <a:sym typeface="Lato"/>
              </a:defRPr>
            </a:lvl2pPr>
            <a:lvl3pPr marL="1371600" marR="0" lvl="2" indent="-317500" algn="ctr" rtl="0">
              <a:lnSpc>
                <a:spcPct val="100000"/>
              </a:lnSpc>
              <a:spcBef>
                <a:spcPts val="0"/>
              </a:spcBef>
              <a:spcAft>
                <a:spcPts val="0"/>
              </a:spcAft>
              <a:buClr>
                <a:schemeClr val="accent4"/>
              </a:buClr>
              <a:buSzPts val="2100"/>
              <a:buFont typeface="Lato"/>
              <a:buNone/>
              <a:defRPr sz="2100" b="0" i="0" u="none" strike="noStrike" cap="none">
                <a:solidFill>
                  <a:schemeClr val="accent4"/>
                </a:solidFill>
                <a:latin typeface="Lato"/>
                <a:ea typeface="Lato"/>
                <a:cs typeface="Lato"/>
                <a:sym typeface="Lato"/>
              </a:defRPr>
            </a:lvl3pPr>
            <a:lvl4pPr marL="1828800" marR="0" lvl="3" indent="-317500" algn="ctr" rtl="0">
              <a:lnSpc>
                <a:spcPct val="100000"/>
              </a:lnSpc>
              <a:spcBef>
                <a:spcPts val="0"/>
              </a:spcBef>
              <a:spcAft>
                <a:spcPts val="0"/>
              </a:spcAft>
              <a:buClr>
                <a:schemeClr val="accent4"/>
              </a:buClr>
              <a:buSzPts val="2100"/>
              <a:buFont typeface="Lato"/>
              <a:buNone/>
              <a:defRPr sz="2100" b="0" i="0" u="none" strike="noStrike" cap="none">
                <a:solidFill>
                  <a:schemeClr val="accent4"/>
                </a:solidFill>
                <a:latin typeface="Lato"/>
                <a:ea typeface="Lato"/>
                <a:cs typeface="Lato"/>
                <a:sym typeface="Lato"/>
              </a:defRPr>
            </a:lvl4pPr>
            <a:lvl5pPr marL="2286000" marR="0" lvl="4" indent="-317500" algn="ctr" rtl="0">
              <a:lnSpc>
                <a:spcPct val="100000"/>
              </a:lnSpc>
              <a:spcBef>
                <a:spcPts val="0"/>
              </a:spcBef>
              <a:spcAft>
                <a:spcPts val="0"/>
              </a:spcAft>
              <a:buClr>
                <a:schemeClr val="accent4"/>
              </a:buClr>
              <a:buSzPts val="2100"/>
              <a:buFont typeface="Lato"/>
              <a:buNone/>
              <a:defRPr sz="2100" b="0" i="0" u="none" strike="noStrike" cap="none">
                <a:solidFill>
                  <a:schemeClr val="accent4"/>
                </a:solidFill>
                <a:latin typeface="Lato"/>
                <a:ea typeface="Lato"/>
                <a:cs typeface="Lato"/>
                <a:sym typeface="Lato"/>
              </a:defRPr>
            </a:lvl5pPr>
            <a:lvl6pPr marL="2743200" marR="0" lvl="5" indent="-317500" algn="ctr" rtl="0">
              <a:lnSpc>
                <a:spcPct val="100000"/>
              </a:lnSpc>
              <a:spcBef>
                <a:spcPts val="0"/>
              </a:spcBef>
              <a:spcAft>
                <a:spcPts val="0"/>
              </a:spcAft>
              <a:buClr>
                <a:schemeClr val="accent4"/>
              </a:buClr>
              <a:buSzPts val="2100"/>
              <a:buFont typeface="Lato"/>
              <a:buNone/>
              <a:defRPr sz="2100" b="0" i="0" u="none" strike="noStrike" cap="none">
                <a:solidFill>
                  <a:schemeClr val="accent4"/>
                </a:solidFill>
                <a:latin typeface="Lato"/>
                <a:ea typeface="Lato"/>
                <a:cs typeface="Lato"/>
                <a:sym typeface="Lato"/>
              </a:defRPr>
            </a:lvl6pPr>
            <a:lvl7pPr marL="3200400" marR="0" lvl="6" indent="-317500" algn="ctr" rtl="0">
              <a:lnSpc>
                <a:spcPct val="100000"/>
              </a:lnSpc>
              <a:spcBef>
                <a:spcPts val="0"/>
              </a:spcBef>
              <a:spcAft>
                <a:spcPts val="0"/>
              </a:spcAft>
              <a:buClr>
                <a:schemeClr val="accent4"/>
              </a:buClr>
              <a:buSzPts val="2100"/>
              <a:buFont typeface="Lato"/>
              <a:buNone/>
              <a:defRPr sz="2100" b="0" i="0" u="none" strike="noStrike" cap="none">
                <a:solidFill>
                  <a:schemeClr val="accent4"/>
                </a:solidFill>
                <a:latin typeface="Lato"/>
                <a:ea typeface="Lato"/>
                <a:cs typeface="Lato"/>
                <a:sym typeface="Lato"/>
              </a:defRPr>
            </a:lvl7pPr>
            <a:lvl8pPr marL="3657600" marR="0" lvl="7" indent="-317500" algn="ctr" rtl="0">
              <a:lnSpc>
                <a:spcPct val="100000"/>
              </a:lnSpc>
              <a:spcBef>
                <a:spcPts val="0"/>
              </a:spcBef>
              <a:spcAft>
                <a:spcPts val="0"/>
              </a:spcAft>
              <a:buClr>
                <a:schemeClr val="accent4"/>
              </a:buClr>
              <a:buSzPts val="2100"/>
              <a:buFont typeface="Lato"/>
              <a:buNone/>
              <a:defRPr sz="2100" b="0" i="0" u="none" strike="noStrike" cap="none">
                <a:solidFill>
                  <a:schemeClr val="accent4"/>
                </a:solidFill>
                <a:latin typeface="Lato"/>
                <a:ea typeface="Lato"/>
                <a:cs typeface="Lato"/>
                <a:sym typeface="Lato"/>
              </a:defRPr>
            </a:lvl8pPr>
            <a:lvl9pPr marL="4114800" marR="0" lvl="8" indent="-317500" algn="ctr" rtl="0">
              <a:lnSpc>
                <a:spcPct val="100000"/>
              </a:lnSpc>
              <a:spcBef>
                <a:spcPts val="0"/>
              </a:spcBef>
              <a:spcAft>
                <a:spcPts val="0"/>
              </a:spcAft>
              <a:buClr>
                <a:schemeClr val="accent4"/>
              </a:buClr>
              <a:buSzPts val="2100"/>
              <a:buFont typeface="Lato"/>
              <a:buNone/>
              <a:defRPr sz="2100" b="0" i="0" u="none" strike="noStrike" cap="none">
                <a:solidFill>
                  <a:schemeClr val="accent4"/>
                </a:solidFill>
                <a:latin typeface="Lato"/>
                <a:ea typeface="Lato"/>
                <a:cs typeface="Lato"/>
                <a:sym typeface="Lato"/>
              </a:defRPr>
            </a:lvl9pPr>
          </a:lstStyle>
          <a:p>
            <a:pPr algn="l">
              <a:buFont typeface="Wingdings 3" panose="05040102010807070707" pitchFamily="18" charset="2"/>
              <a:buNone/>
            </a:pPr>
            <a:r>
              <a:rPr lang="en-US" altLang="en-US" dirty="0" err="1"/>
              <a:t>Tabel</a:t>
            </a:r>
            <a:r>
              <a:rPr lang="en-US" altLang="en-US" dirty="0"/>
              <a:t> </a:t>
            </a:r>
            <a:r>
              <a:rPr lang="en-US" altLang="en-US" dirty="0" err="1"/>
              <a:t>tersebut</a:t>
            </a:r>
            <a:r>
              <a:rPr lang="en-US" altLang="en-US" dirty="0"/>
              <a:t> </a:t>
            </a:r>
            <a:r>
              <a:rPr lang="en-US" altLang="en-US" dirty="0" err="1"/>
              <a:t>dibaca</a:t>
            </a:r>
            <a:r>
              <a:rPr lang="en-US" altLang="en-US" dirty="0"/>
              <a:t> </a:t>
            </a:r>
            <a:r>
              <a:rPr lang="en-US" altLang="en-US" dirty="0" err="1"/>
              <a:t>sebagai</a:t>
            </a:r>
            <a:r>
              <a:rPr lang="en-US" altLang="en-US" dirty="0"/>
              <a:t> </a:t>
            </a:r>
            <a:r>
              <a:rPr lang="en-US" altLang="en-US" dirty="0" err="1"/>
              <a:t>berikut</a:t>
            </a:r>
            <a:r>
              <a:rPr lang="en-US" altLang="en-US" dirty="0"/>
              <a:t>:</a:t>
            </a:r>
          </a:p>
          <a:p>
            <a:pPr algn="l">
              <a:buFontTx/>
              <a:buChar char="-"/>
            </a:pPr>
            <a:r>
              <a:rPr lang="en-US" altLang="en-US" dirty="0" err="1"/>
              <a:t>Jika</a:t>
            </a:r>
            <a:r>
              <a:rPr lang="en-US" altLang="en-US" dirty="0"/>
              <a:t> </a:t>
            </a:r>
            <a:r>
              <a:rPr lang="en-US" altLang="en-US" dirty="0" err="1"/>
              <a:t>nilai</a:t>
            </a:r>
            <a:r>
              <a:rPr lang="en-US" altLang="en-US" dirty="0"/>
              <a:t> </a:t>
            </a:r>
            <a:r>
              <a:rPr lang="en-US" altLang="en-US" dirty="0" err="1"/>
              <a:t>teori</a:t>
            </a:r>
            <a:r>
              <a:rPr lang="en-US" altLang="en-US" dirty="0"/>
              <a:t> </a:t>
            </a:r>
            <a:r>
              <a:rPr lang="en-US" altLang="en-US" dirty="0" err="1"/>
              <a:t>dan</a:t>
            </a:r>
            <a:r>
              <a:rPr lang="en-US" altLang="en-US" dirty="0"/>
              <a:t> </a:t>
            </a:r>
            <a:r>
              <a:rPr lang="en-US" altLang="en-US" dirty="0" err="1"/>
              <a:t>nilai</a:t>
            </a:r>
            <a:r>
              <a:rPr lang="en-US" altLang="en-US" dirty="0"/>
              <a:t> </a:t>
            </a:r>
            <a:r>
              <a:rPr lang="en-US" altLang="en-US" dirty="0" err="1"/>
              <a:t>praktikum</a:t>
            </a:r>
            <a:r>
              <a:rPr lang="en-US" altLang="en-US" dirty="0"/>
              <a:t> &gt; 60 (</a:t>
            </a:r>
            <a:r>
              <a:rPr lang="en-US" altLang="en-US" dirty="0" err="1"/>
              <a:t>aturan</a:t>
            </a:r>
            <a:r>
              <a:rPr lang="en-US" altLang="en-US" dirty="0"/>
              <a:t>), </a:t>
            </a:r>
            <a:r>
              <a:rPr lang="en-US" altLang="en-US" dirty="0" err="1"/>
              <a:t>maka</a:t>
            </a:r>
            <a:r>
              <a:rPr lang="en-US" altLang="en-US" dirty="0"/>
              <a:t> lulus (</a:t>
            </a:r>
            <a:r>
              <a:rPr lang="en-US" altLang="en-US" dirty="0" err="1"/>
              <a:t>tindakan</a:t>
            </a:r>
            <a:r>
              <a:rPr lang="en-US" altLang="en-US" dirty="0"/>
              <a:t> 1)</a:t>
            </a:r>
          </a:p>
          <a:p>
            <a:pPr algn="l">
              <a:buFontTx/>
              <a:buChar char="-"/>
            </a:pPr>
            <a:r>
              <a:rPr lang="en-US" altLang="en-US" dirty="0" err="1"/>
              <a:t>Jika</a:t>
            </a:r>
            <a:r>
              <a:rPr lang="en-US" altLang="en-US" dirty="0"/>
              <a:t> </a:t>
            </a:r>
            <a:r>
              <a:rPr lang="en-US" altLang="en-US" dirty="0" err="1"/>
              <a:t>salah</a:t>
            </a:r>
            <a:r>
              <a:rPr lang="en-US" altLang="en-US" dirty="0"/>
              <a:t> </a:t>
            </a:r>
            <a:r>
              <a:rPr lang="en-US" altLang="en-US" dirty="0" err="1"/>
              <a:t>satu</a:t>
            </a:r>
            <a:r>
              <a:rPr lang="en-US" altLang="en-US" dirty="0"/>
              <a:t> </a:t>
            </a:r>
            <a:r>
              <a:rPr lang="en-US" altLang="en-US" dirty="0" err="1"/>
              <a:t>nilai</a:t>
            </a:r>
            <a:r>
              <a:rPr lang="en-US" altLang="en-US" dirty="0"/>
              <a:t> </a:t>
            </a:r>
            <a:r>
              <a:rPr lang="en-US" altLang="en-US" dirty="0" err="1"/>
              <a:t>teori</a:t>
            </a:r>
            <a:r>
              <a:rPr lang="en-US" altLang="en-US" dirty="0"/>
              <a:t> </a:t>
            </a:r>
            <a:r>
              <a:rPr lang="en-US" altLang="en-US" dirty="0" err="1"/>
              <a:t>atau</a:t>
            </a:r>
            <a:r>
              <a:rPr lang="en-US" altLang="en-US" dirty="0"/>
              <a:t> </a:t>
            </a:r>
            <a:r>
              <a:rPr lang="en-US" altLang="en-US" dirty="0" err="1"/>
              <a:t>nilai</a:t>
            </a:r>
            <a:r>
              <a:rPr lang="en-US" altLang="en-US" dirty="0"/>
              <a:t> </a:t>
            </a:r>
            <a:r>
              <a:rPr lang="en-US" altLang="en-US" dirty="0" err="1"/>
              <a:t>praktikum</a:t>
            </a:r>
            <a:r>
              <a:rPr lang="en-US" altLang="en-US" dirty="0"/>
              <a:t> &gt; 60 (</a:t>
            </a:r>
            <a:r>
              <a:rPr lang="en-US" altLang="en-US" dirty="0" err="1"/>
              <a:t>aturan</a:t>
            </a:r>
            <a:r>
              <a:rPr lang="en-US" altLang="en-US" dirty="0"/>
              <a:t> 2 </a:t>
            </a:r>
            <a:r>
              <a:rPr lang="en-US" altLang="en-US" dirty="0" err="1"/>
              <a:t>dan</a:t>
            </a:r>
            <a:r>
              <a:rPr lang="en-US" altLang="en-US" dirty="0"/>
              <a:t> 3),</a:t>
            </a:r>
          </a:p>
          <a:p>
            <a:pPr marL="139700" indent="0" algn="l"/>
            <a:r>
              <a:rPr lang="en-US" altLang="en-US" dirty="0"/>
              <a:t>       </a:t>
            </a:r>
            <a:r>
              <a:rPr lang="en-US" altLang="en-US" dirty="0" err="1"/>
              <a:t>Maka</a:t>
            </a:r>
            <a:r>
              <a:rPr lang="en-US" altLang="en-US" dirty="0"/>
              <a:t> </a:t>
            </a:r>
            <a:r>
              <a:rPr lang="en-US" altLang="en-US" dirty="0" err="1"/>
              <a:t>ujian</a:t>
            </a:r>
            <a:r>
              <a:rPr lang="en-US" altLang="en-US" dirty="0"/>
              <a:t> </a:t>
            </a:r>
            <a:r>
              <a:rPr lang="en-US" altLang="en-US" dirty="0" err="1"/>
              <a:t>ulang</a:t>
            </a:r>
            <a:r>
              <a:rPr lang="en-US" altLang="en-US" dirty="0"/>
              <a:t> / Remedial (</a:t>
            </a:r>
            <a:r>
              <a:rPr lang="en-US" altLang="en-US" dirty="0" err="1"/>
              <a:t>tindakan</a:t>
            </a:r>
            <a:r>
              <a:rPr lang="en-US" altLang="en-US" dirty="0"/>
              <a:t> 2)</a:t>
            </a:r>
          </a:p>
          <a:p>
            <a:pPr algn="l">
              <a:buFontTx/>
              <a:buChar char="-"/>
            </a:pPr>
            <a:r>
              <a:rPr lang="en-US" altLang="en-US" dirty="0" err="1"/>
              <a:t>Jika</a:t>
            </a:r>
            <a:r>
              <a:rPr lang="en-US" altLang="en-US" dirty="0"/>
              <a:t> </a:t>
            </a:r>
            <a:r>
              <a:rPr lang="en-US" altLang="en-US" dirty="0" err="1"/>
              <a:t>nilai</a:t>
            </a:r>
            <a:r>
              <a:rPr lang="en-US" altLang="en-US" dirty="0"/>
              <a:t> </a:t>
            </a:r>
            <a:r>
              <a:rPr lang="en-US" altLang="en-US" dirty="0" err="1"/>
              <a:t>teori</a:t>
            </a:r>
            <a:r>
              <a:rPr lang="en-US" altLang="en-US" dirty="0"/>
              <a:t> </a:t>
            </a:r>
            <a:r>
              <a:rPr lang="en-US" altLang="en-US" dirty="0" err="1"/>
              <a:t>dan</a:t>
            </a:r>
            <a:r>
              <a:rPr lang="en-US" altLang="en-US" dirty="0"/>
              <a:t> </a:t>
            </a:r>
            <a:r>
              <a:rPr lang="en-US" altLang="en-US" dirty="0" err="1"/>
              <a:t>nilai</a:t>
            </a:r>
            <a:r>
              <a:rPr lang="en-US" altLang="en-US" dirty="0"/>
              <a:t> </a:t>
            </a:r>
            <a:r>
              <a:rPr lang="en-US" altLang="en-US" dirty="0" err="1"/>
              <a:t>praktikum</a:t>
            </a:r>
            <a:r>
              <a:rPr lang="en-US" altLang="en-US" dirty="0"/>
              <a:t> &lt; 60 (</a:t>
            </a:r>
            <a:r>
              <a:rPr lang="en-US" altLang="en-US" dirty="0" err="1"/>
              <a:t>aturan</a:t>
            </a:r>
            <a:r>
              <a:rPr lang="en-US" altLang="en-US" dirty="0"/>
              <a:t> 4), </a:t>
            </a:r>
            <a:r>
              <a:rPr lang="en-US" altLang="en-US" dirty="0" err="1"/>
              <a:t>maka</a:t>
            </a:r>
            <a:r>
              <a:rPr lang="en-US" altLang="en-US" dirty="0"/>
              <a:t> </a:t>
            </a:r>
            <a:r>
              <a:rPr lang="en-US" altLang="en-US" dirty="0" err="1"/>
              <a:t>gagal</a:t>
            </a:r>
            <a:r>
              <a:rPr lang="en-US" altLang="en-US" dirty="0"/>
              <a:t> (</a:t>
            </a:r>
            <a:r>
              <a:rPr lang="en-US" altLang="en-US" dirty="0" err="1"/>
              <a:t>tindakan</a:t>
            </a:r>
            <a:r>
              <a:rPr lang="en-US" altLang="en-US" dirty="0"/>
              <a:t> 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0E9"/>
        </a:solidFill>
        <a:effectLst/>
      </p:bgPr>
    </p:bg>
    <p:spTree>
      <p:nvGrpSpPr>
        <p:cNvPr id="1" name="Shape 562"/>
        <p:cNvGrpSpPr/>
        <p:nvPr/>
      </p:nvGrpSpPr>
      <p:grpSpPr>
        <a:xfrm>
          <a:off x="0" y="0"/>
          <a:ext cx="0" cy="0"/>
          <a:chOff x="0" y="0"/>
          <a:chExt cx="0" cy="0"/>
        </a:xfrm>
      </p:grpSpPr>
      <p:sp>
        <p:nvSpPr>
          <p:cNvPr id="563" name="Google Shape;563;p38"/>
          <p:cNvSpPr txBox="1">
            <a:spLocks noGrp="1"/>
          </p:cNvSpPr>
          <p:nvPr>
            <p:ph type="title"/>
          </p:nvPr>
        </p:nvSpPr>
        <p:spPr>
          <a:xfrm>
            <a:off x="565270" y="392828"/>
            <a:ext cx="6327300" cy="1176000"/>
          </a:xfrm>
          <a:prstGeom prst="rect">
            <a:avLst/>
          </a:prstGeom>
        </p:spPr>
        <p:txBody>
          <a:bodyPr spcFirstLastPara="1" wrap="square" lIns="91425" tIns="91425" rIns="91425" bIns="91425" anchor="ctr" anchorCtr="0">
            <a:noAutofit/>
          </a:bodyPr>
          <a:lstStyle/>
          <a:p>
            <a:pPr lvl="0"/>
            <a:r>
              <a:rPr lang="en-US" dirty="0"/>
              <a:t>POHON KEPUTUSAN </a:t>
            </a:r>
            <a:br>
              <a:rPr lang="en-US" dirty="0"/>
            </a:br>
            <a:r>
              <a:rPr lang="en-US" dirty="0"/>
              <a:t>(DECISION TREE)</a:t>
            </a:r>
            <a:endParaRPr dirty="0">
              <a:solidFill>
                <a:schemeClr val="accent4"/>
              </a:solidFill>
            </a:endParaRPr>
          </a:p>
        </p:txBody>
      </p:sp>
      <p:sp>
        <p:nvSpPr>
          <p:cNvPr id="565" name="Google Shape;565;p38"/>
          <p:cNvSpPr txBox="1">
            <a:spLocks noGrp="1"/>
          </p:cNvSpPr>
          <p:nvPr>
            <p:ph type="subTitle" idx="1"/>
          </p:nvPr>
        </p:nvSpPr>
        <p:spPr>
          <a:xfrm>
            <a:off x="607385" y="1519648"/>
            <a:ext cx="6420300" cy="557700"/>
          </a:xfrm>
          <a:prstGeom prst="rect">
            <a:avLst/>
          </a:prstGeom>
        </p:spPr>
        <p:txBody>
          <a:bodyPr spcFirstLastPara="1" wrap="square" lIns="91425" tIns="91425" rIns="91425" bIns="91425" anchor="t" anchorCtr="0">
            <a:noAutofit/>
          </a:bodyPr>
          <a:lstStyle/>
          <a:p>
            <a:pPr marL="0" indent="0"/>
            <a:r>
              <a:rPr lang="en-US" altLang="en-US" dirty="0" err="1"/>
              <a:t>Pohon</a:t>
            </a:r>
            <a:r>
              <a:rPr lang="en-US" altLang="en-US" dirty="0"/>
              <a:t> </a:t>
            </a:r>
            <a:r>
              <a:rPr lang="en-US" altLang="en-US" dirty="0" err="1"/>
              <a:t>keputusan</a:t>
            </a:r>
            <a:r>
              <a:rPr lang="en-US" altLang="en-US" dirty="0"/>
              <a:t> </a:t>
            </a:r>
            <a:r>
              <a:rPr lang="en-US" altLang="en-US" dirty="0" err="1"/>
              <a:t>atau</a:t>
            </a:r>
            <a:r>
              <a:rPr lang="en-US" altLang="en-US" dirty="0"/>
              <a:t> decision tree </a:t>
            </a:r>
            <a:r>
              <a:rPr lang="en-US" altLang="en-US" dirty="0" err="1"/>
              <a:t>adalah</a:t>
            </a:r>
            <a:r>
              <a:rPr lang="en-US" altLang="en-US" dirty="0"/>
              <a:t> </a:t>
            </a:r>
            <a:r>
              <a:rPr lang="en-US" altLang="en-US" dirty="0" err="1"/>
              <a:t>representasi</a:t>
            </a:r>
            <a:r>
              <a:rPr lang="en-US" altLang="en-US" dirty="0"/>
              <a:t> </a:t>
            </a:r>
            <a:r>
              <a:rPr lang="en-US" altLang="en-US" dirty="0" err="1"/>
              <a:t>grafis</a:t>
            </a:r>
            <a:r>
              <a:rPr lang="en-US" altLang="en-US" dirty="0"/>
              <a:t> </a:t>
            </a:r>
            <a:r>
              <a:rPr lang="en-US" altLang="en-US" dirty="0" err="1"/>
              <a:t>dari</a:t>
            </a:r>
            <a:r>
              <a:rPr lang="en-US" altLang="en-US" dirty="0"/>
              <a:t> </a:t>
            </a:r>
            <a:r>
              <a:rPr lang="en-US" altLang="en-US" dirty="0" err="1"/>
              <a:t>tabel</a:t>
            </a:r>
            <a:r>
              <a:rPr lang="en-US" altLang="en-US" dirty="0"/>
              <a:t> </a:t>
            </a:r>
            <a:r>
              <a:rPr lang="en-US" altLang="en-US" dirty="0" err="1"/>
              <a:t>keputusan</a:t>
            </a:r>
            <a:r>
              <a:rPr lang="en-US" altLang="en-US" dirty="0"/>
              <a:t>. </a:t>
            </a:r>
          </a:p>
        </p:txBody>
      </p:sp>
      <p:grpSp>
        <p:nvGrpSpPr>
          <p:cNvPr id="566" name="Google Shape;566;p38"/>
          <p:cNvGrpSpPr/>
          <p:nvPr/>
        </p:nvGrpSpPr>
        <p:grpSpPr>
          <a:xfrm rot="-830228">
            <a:off x="4070186" y="972433"/>
            <a:ext cx="673278" cy="678714"/>
            <a:chOff x="4566208" y="2132179"/>
            <a:chExt cx="1190999" cy="1200614"/>
          </a:xfrm>
        </p:grpSpPr>
        <p:sp>
          <p:nvSpPr>
            <p:cNvPr id="567" name="Google Shape;567;p38"/>
            <p:cNvSpPr/>
            <p:nvPr/>
          </p:nvSpPr>
          <p:spPr>
            <a:xfrm rot="724461">
              <a:off x="4661765" y="2197509"/>
              <a:ext cx="729412" cy="990771"/>
            </a:xfrm>
            <a:custGeom>
              <a:avLst/>
              <a:gdLst/>
              <a:ahLst/>
              <a:cxnLst/>
              <a:rect l="l" t="t" r="r" b="b"/>
              <a:pathLst>
                <a:path w="6952" h="9443" extrusionOk="0">
                  <a:moveTo>
                    <a:pt x="6952" y="0"/>
                  </a:moveTo>
                  <a:lnTo>
                    <a:pt x="1" y="9443"/>
                  </a:lnTo>
                  <a:lnTo>
                    <a:pt x="6952" y="4543"/>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8"/>
            <p:cNvSpPr/>
            <p:nvPr/>
          </p:nvSpPr>
          <p:spPr>
            <a:xfrm rot="724461">
              <a:off x="4602634" y="2756601"/>
              <a:ext cx="899384" cy="443397"/>
            </a:xfrm>
            <a:custGeom>
              <a:avLst/>
              <a:gdLst/>
              <a:ahLst/>
              <a:cxnLst/>
              <a:rect l="l" t="t" r="r" b="b"/>
              <a:pathLst>
                <a:path w="8572" h="4226" extrusionOk="0">
                  <a:moveTo>
                    <a:pt x="8301" y="0"/>
                  </a:moveTo>
                  <a:lnTo>
                    <a:pt x="1" y="4226"/>
                  </a:lnTo>
                  <a:lnTo>
                    <a:pt x="8572" y="2971"/>
                  </a:lnTo>
                  <a:lnTo>
                    <a:pt x="83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8"/>
            <p:cNvSpPr/>
            <p:nvPr/>
          </p:nvSpPr>
          <p:spPr>
            <a:xfrm rot="724461">
              <a:off x="4607723" y="2708483"/>
              <a:ext cx="1107968" cy="514114"/>
            </a:xfrm>
            <a:custGeom>
              <a:avLst/>
              <a:gdLst/>
              <a:ahLst/>
              <a:cxnLst/>
              <a:rect l="l" t="t" r="r" b="b"/>
              <a:pathLst>
                <a:path w="10560" h="4900" extrusionOk="0">
                  <a:moveTo>
                    <a:pt x="6952" y="0"/>
                  </a:moveTo>
                  <a:lnTo>
                    <a:pt x="1" y="4900"/>
                  </a:lnTo>
                  <a:lnTo>
                    <a:pt x="10559" y="1046"/>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8"/>
            <p:cNvSpPr/>
            <p:nvPr/>
          </p:nvSpPr>
          <p:spPr>
            <a:xfrm rot="724461">
              <a:off x="4617060" y="2620208"/>
              <a:ext cx="791735" cy="569932"/>
            </a:xfrm>
            <a:custGeom>
              <a:avLst/>
              <a:gdLst/>
              <a:ahLst/>
              <a:cxnLst/>
              <a:rect l="l" t="t" r="r" b="b"/>
              <a:pathLst>
                <a:path w="7546" h="5432" extrusionOk="0">
                  <a:moveTo>
                    <a:pt x="6952" y="1"/>
                  </a:moveTo>
                  <a:lnTo>
                    <a:pt x="1" y="5432"/>
                  </a:lnTo>
                  <a:lnTo>
                    <a:pt x="7546" y="709"/>
                  </a:lnTo>
                  <a:lnTo>
                    <a:pt x="69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1" name="Google Shape;571;p38"/>
          <p:cNvSpPr/>
          <p:nvPr/>
        </p:nvSpPr>
        <p:spPr>
          <a:xfrm>
            <a:off x="4755826" y="-996150"/>
            <a:ext cx="2755975" cy="2163575"/>
          </a:xfrm>
          <a:custGeom>
            <a:avLst/>
            <a:gdLst/>
            <a:ahLst/>
            <a:cxnLst/>
            <a:rect l="l" t="t" r="r" b="b"/>
            <a:pathLst>
              <a:path w="110239" h="86543" extrusionOk="0">
                <a:moveTo>
                  <a:pt x="0" y="86543"/>
                </a:moveTo>
                <a:cubicBezTo>
                  <a:pt x="3531" y="79484"/>
                  <a:pt x="14559" y="80127"/>
                  <a:pt x="22299" y="78579"/>
                </a:cubicBezTo>
                <a:cubicBezTo>
                  <a:pt x="45419" y="73955"/>
                  <a:pt x="72767" y="82102"/>
                  <a:pt x="92384" y="69022"/>
                </a:cubicBezTo>
                <a:cubicBezTo>
                  <a:pt x="105017" y="60598"/>
                  <a:pt x="113645" y="40952"/>
                  <a:pt x="108843" y="26547"/>
                </a:cubicBezTo>
                <a:cubicBezTo>
                  <a:pt x="105040" y="15140"/>
                  <a:pt x="92922" y="8503"/>
                  <a:pt x="84419" y="0"/>
                </a:cubicBezTo>
              </a:path>
            </a:pathLst>
          </a:custGeom>
          <a:noFill/>
          <a:ln w="19050" cap="flat" cmpd="sng">
            <a:solidFill>
              <a:schemeClr val="accent4"/>
            </a:solidFill>
            <a:prstDash val="dot"/>
            <a:round/>
            <a:headEnd type="none" w="med" len="med"/>
            <a:tailEnd type="none" w="med" len="med"/>
          </a:ln>
        </p:spPr>
      </p:sp>
      <p:grpSp>
        <p:nvGrpSpPr>
          <p:cNvPr id="572" name="Google Shape;572;p38"/>
          <p:cNvGrpSpPr/>
          <p:nvPr/>
        </p:nvGrpSpPr>
        <p:grpSpPr>
          <a:xfrm>
            <a:off x="6051400" y="2510350"/>
            <a:ext cx="1682340" cy="669750"/>
            <a:chOff x="5981625" y="1844100"/>
            <a:chExt cx="1682340" cy="669750"/>
          </a:xfrm>
        </p:grpSpPr>
        <p:sp>
          <p:nvSpPr>
            <p:cNvPr id="573" name="Google Shape;573;p38"/>
            <p:cNvSpPr/>
            <p:nvPr/>
          </p:nvSpPr>
          <p:spPr>
            <a:xfrm>
              <a:off x="5981625" y="1844100"/>
              <a:ext cx="1682340" cy="578084"/>
            </a:xfrm>
            <a:custGeom>
              <a:avLst/>
              <a:gdLst/>
              <a:ahLst/>
              <a:cxnLst/>
              <a:rect l="l" t="t" r="r" b="b"/>
              <a:pathLst>
                <a:path w="10241" h="3519" extrusionOk="0">
                  <a:moveTo>
                    <a:pt x="4635" y="0"/>
                  </a:moveTo>
                  <a:cubicBezTo>
                    <a:pt x="4618" y="0"/>
                    <a:pt x="4600" y="1"/>
                    <a:pt x="4583" y="1"/>
                  </a:cubicBezTo>
                  <a:cubicBezTo>
                    <a:pt x="2786" y="59"/>
                    <a:pt x="2616" y="1015"/>
                    <a:pt x="2562" y="1804"/>
                  </a:cubicBezTo>
                  <a:cubicBezTo>
                    <a:pt x="2562" y="1804"/>
                    <a:pt x="2205" y="1627"/>
                    <a:pt x="1820" y="1627"/>
                  </a:cubicBezTo>
                  <a:cubicBezTo>
                    <a:pt x="1407" y="1627"/>
                    <a:pt x="962" y="1831"/>
                    <a:pt x="888" y="2675"/>
                  </a:cubicBezTo>
                  <a:cubicBezTo>
                    <a:pt x="888" y="2675"/>
                    <a:pt x="800" y="2644"/>
                    <a:pt x="679" y="2644"/>
                  </a:cubicBezTo>
                  <a:cubicBezTo>
                    <a:pt x="437" y="2644"/>
                    <a:pt x="65" y="2769"/>
                    <a:pt x="0" y="3519"/>
                  </a:cubicBezTo>
                  <a:lnTo>
                    <a:pt x="9870" y="3519"/>
                  </a:lnTo>
                  <a:cubicBezTo>
                    <a:pt x="9870" y="3519"/>
                    <a:pt x="10240" y="2615"/>
                    <a:pt x="7742" y="2615"/>
                  </a:cubicBezTo>
                  <a:cubicBezTo>
                    <a:pt x="7316" y="2615"/>
                    <a:pt x="6807" y="2641"/>
                    <a:pt x="6199" y="2702"/>
                  </a:cubicBezTo>
                  <a:cubicBezTo>
                    <a:pt x="6199" y="2702"/>
                    <a:pt x="6376" y="0"/>
                    <a:pt x="4635" y="0"/>
                  </a:cubicBezTo>
                  <a:close/>
                </a:path>
              </a:pathLst>
            </a:custGeom>
            <a:solidFill>
              <a:srgbClr val="C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4" name="Google Shape;574;p38"/>
            <p:cNvGrpSpPr/>
            <p:nvPr/>
          </p:nvGrpSpPr>
          <p:grpSpPr>
            <a:xfrm>
              <a:off x="6140808" y="2016260"/>
              <a:ext cx="1417036" cy="497589"/>
              <a:chOff x="6140808" y="1936610"/>
              <a:chExt cx="1417036" cy="497589"/>
            </a:xfrm>
          </p:grpSpPr>
          <p:sp>
            <p:nvSpPr>
              <p:cNvPr id="575" name="Google Shape;575;p38"/>
              <p:cNvSpPr/>
              <p:nvPr/>
            </p:nvSpPr>
            <p:spPr>
              <a:xfrm>
                <a:off x="6140808" y="2131112"/>
                <a:ext cx="1417036" cy="303087"/>
              </a:xfrm>
              <a:custGeom>
                <a:avLst/>
                <a:gdLst/>
                <a:ahLst/>
                <a:cxnLst/>
                <a:rect l="l" t="t" r="r" b="b"/>
                <a:pathLst>
                  <a:path w="8626" h="1845" extrusionOk="0">
                    <a:moveTo>
                      <a:pt x="5226" y="1"/>
                    </a:moveTo>
                    <a:lnTo>
                      <a:pt x="5226" y="1"/>
                    </a:lnTo>
                    <a:cubicBezTo>
                      <a:pt x="5240" y="280"/>
                      <a:pt x="5230" y="470"/>
                      <a:pt x="5230" y="470"/>
                    </a:cubicBezTo>
                    <a:cubicBezTo>
                      <a:pt x="5253" y="470"/>
                      <a:pt x="5281" y="467"/>
                      <a:pt x="5308" y="464"/>
                    </a:cubicBezTo>
                    <a:cubicBezTo>
                      <a:pt x="5291" y="318"/>
                      <a:pt x="5267" y="161"/>
                      <a:pt x="5226" y="1"/>
                    </a:cubicBezTo>
                    <a:close/>
                    <a:moveTo>
                      <a:pt x="181" y="1287"/>
                    </a:moveTo>
                    <a:cubicBezTo>
                      <a:pt x="93" y="1403"/>
                      <a:pt x="24" y="1576"/>
                      <a:pt x="0" y="1845"/>
                    </a:cubicBezTo>
                    <a:lnTo>
                      <a:pt x="8493" y="1845"/>
                    </a:lnTo>
                    <a:cubicBezTo>
                      <a:pt x="8493" y="1845"/>
                      <a:pt x="8626" y="1518"/>
                      <a:pt x="8136" y="128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8"/>
              <p:cNvSpPr/>
              <p:nvPr/>
            </p:nvSpPr>
            <p:spPr>
              <a:xfrm>
                <a:off x="6170378" y="1936610"/>
                <a:ext cx="1306972" cy="405924"/>
              </a:xfrm>
              <a:custGeom>
                <a:avLst/>
                <a:gdLst/>
                <a:ahLst/>
                <a:cxnLst/>
                <a:rect l="l" t="t" r="r" b="b"/>
                <a:pathLst>
                  <a:path w="7956" h="2471" extrusionOk="0">
                    <a:moveTo>
                      <a:pt x="3764" y="1"/>
                    </a:moveTo>
                    <a:cubicBezTo>
                      <a:pt x="2215" y="48"/>
                      <a:pt x="2072" y="872"/>
                      <a:pt x="2022" y="1552"/>
                    </a:cubicBezTo>
                    <a:cubicBezTo>
                      <a:pt x="2022" y="1552"/>
                      <a:pt x="1716" y="1400"/>
                      <a:pt x="1386" y="1400"/>
                    </a:cubicBezTo>
                    <a:cubicBezTo>
                      <a:pt x="1031" y="1400"/>
                      <a:pt x="648" y="1573"/>
                      <a:pt x="582" y="2301"/>
                    </a:cubicBezTo>
                    <a:cubicBezTo>
                      <a:pt x="582" y="2301"/>
                      <a:pt x="508" y="2273"/>
                      <a:pt x="406" y="2273"/>
                    </a:cubicBezTo>
                    <a:cubicBezTo>
                      <a:pt x="283" y="2273"/>
                      <a:pt x="123" y="2311"/>
                      <a:pt x="1" y="2471"/>
                    </a:cubicBezTo>
                    <a:lnTo>
                      <a:pt x="7956" y="2471"/>
                    </a:lnTo>
                    <a:cubicBezTo>
                      <a:pt x="7690" y="2348"/>
                      <a:pt x="7237" y="2250"/>
                      <a:pt x="6479" y="2250"/>
                    </a:cubicBezTo>
                    <a:cubicBezTo>
                      <a:pt x="6114" y="2250"/>
                      <a:pt x="5676" y="2273"/>
                      <a:pt x="5152" y="2325"/>
                    </a:cubicBezTo>
                    <a:cubicBezTo>
                      <a:pt x="5152" y="2325"/>
                      <a:pt x="5172" y="2028"/>
                      <a:pt x="5128" y="1648"/>
                    </a:cubicBezTo>
                    <a:cubicBezTo>
                      <a:pt x="5101" y="1651"/>
                      <a:pt x="5073" y="1654"/>
                      <a:pt x="5050" y="1654"/>
                    </a:cubicBezTo>
                    <a:cubicBezTo>
                      <a:pt x="5050" y="1654"/>
                      <a:pt x="5060" y="1464"/>
                      <a:pt x="5046" y="1185"/>
                    </a:cubicBezTo>
                    <a:cubicBezTo>
                      <a:pt x="4900" y="596"/>
                      <a:pt x="4567" y="1"/>
                      <a:pt x="38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 name="TextBox 4"/>
          <p:cNvSpPr txBox="1">
            <a:spLocks noChangeArrowheads="1"/>
          </p:cNvSpPr>
          <p:nvPr/>
        </p:nvSpPr>
        <p:spPr bwMode="auto">
          <a:xfrm>
            <a:off x="247275" y="3233625"/>
            <a:ext cx="12875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800" dirty="0">
                <a:solidFill>
                  <a:schemeClr val="bg1">
                    <a:lumMod val="75000"/>
                  </a:schemeClr>
                </a:solidFill>
                <a:latin typeface="Arial" panose="020B0604020202020204" pitchFamily="34" charset="0"/>
              </a:rPr>
              <a:t>Status</a:t>
            </a:r>
          </a:p>
          <a:p>
            <a:pPr eaLnBrk="1" hangingPunct="1">
              <a:spcBef>
                <a:spcPct val="0"/>
              </a:spcBef>
              <a:buClrTx/>
              <a:buSzTx/>
              <a:buFontTx/>
              <a:buNone/>
            </a:pPr>
            <a:r>
              <a:rPr lang="en-US" altLang="en-US" sz="1800" dirty="0" err="1">
                <a:solidFill>
                  <a:schemeClr val="bg1">
                    <a:lumMod val="75000"/>
                  </a:schemeClr>
                </a:solidFill>
                <a:latin typeface="Arial" panose="020B0604020202020204" pitchFamily="34" charset="0"/>
              </a:rPr>
              <a:t>Keputusan</a:t>
            </a:r>
            <a:endParaRPr lang="en-US" altLang="en-US" sz="1800" dirty="0">
              <a:solidFill>
                <a:schemeClr val="bg1">
                  <a:lumMod val="75000"/>
                </a:schemeClr>
              </a:solidFill>
              <a:latin typeface="Arial" panose="020B0604020202020204" pitchFamily="34" charset="0"/>
            </a:endParaRPr>
          </a:p>
        </p:txBody>
      </p:sp>
      <p:sp>
        <p:nvSpPr>
          <p:cNvPr id="18" name="TextBox 5"/>
          <p:cNvSpPr txBox="1">
            <a:spLocks noChangeArrowheads="1"/>
          </p:cNvSpPr>
          <p:nvPr/>
        </p:nvSpPr>
        <p:spPr bwMode="auto">
          <a:xfrm>
            <a:off x="2533275" y="2700225"/>
            <a:ext cx="12939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800">
                <a:solidFill>
                  <a:schemeClr val="bg1">
                    <a:lumMod val="75000"/>
                  </a:schemeClr>
                </a:solidFill>
                <a:latin typeface="Arial" panose="020B0604020202020204" pitchFamily="34" charset="0"/>
              </a:rPr>
              <a:t>Teori &gt; 60 </a:t>
            </a:r>
          </a:p>
        </p:txBody>
      </p:sp>
      <p:sp>
        <p:nvSpPr>
          <p:cNvPr id="19" name="TextBox 6"/>
          <p:cNvSpPr txBox="1">
            <a:spLocks noChangeArrowheads="1"/>
          </p:cNvSpPr>
          <p:nvPr/>
        </p:nvSpPr>
        <p:spPr bwMode="auto">
          <a:xfrm>
            <a:off x="2533275" y="4071825"/>
            <a:ext cx="12298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800">
                <a:solidFill>
                  <a:schemeClr val="bg1">
                    <a:lumMod val="75000"/>
                  </a:schemeClr>
                </a:solidFill>
                <a:latin typeface="Arial" panose="020B0604020202020204" pitchFamily="34" charset="0"/>
              </a:rPr>
              <a:t>Teori &lt;60 </a:t>
            </a:r>
          </a:p>
        </p:txBody>
      </p:sp>
      <p:sp>
        <p:nvSpPr>
          <p:cNvPr id="20" name="TextBox 7"/>
          <p:cNvSpPr txBox="1">
            <a:spLocks noChangeArrowheads="1"/>
          </p:cNvSpPr>
          <p:nvPr/>
        </p:nvSpPr>
        <p:spPr bwMode="auto">
          <a:xfrm>
            <a:off x="4819275" y="2319225"/>
            <a:ext cx="17940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800">
                <a:solidFill>
                  <a:schemeClr val="bg1">
                    <a:lumMod val="75000"/>
                  </a:schemeClr>
                </a:solidFill>
                <a:latin typeface="Arial" panose="020B0604020202020204" pitchFamily="34" charset="0"/>
              </a:rPr>
              <a:t>Praktikum &gt; 60 </a:t>
            </a:r>
          </a:p>
        </p:txBody>
      </p:sp>
      <p:sp>
        <p:nvSpPr>
          <p:cNvPr id="21" name="TextBox 8"/>
          <p:cNvSpPr txBox="1">
            <a:spLocks noChangeArrowheads="1"/>
          </p:cNvSpPr>
          <p:nvPr/>
        </p:nvSpPr>
        <p:spPr bwMode="auto">
          <a:xfrm>
            <a:off x="4819275" y="2928825"/>
            <a:ext cx="17940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800">
                <a:solidFill>
                  <a:schemeClr val="bg1">
                    <a:lumMod val="75000"/>
                  </a:schemeClr>
                </a:solidFill>
                <a:latin typeface="Arial" panose="020B0604020202020204" pitchFamily="34" charset="0"/>
              </a:rPr>
              <a:t>Praktikum &lt; 60 </a:t>
            </a:r>
          </a:p>
        </p:txBody>
      </p:sp>
      <p:sp>
        <p:nvSpPr>
          <p:cNvPr id="22" name="TextBox 9"/>
          <p:cNvSpPr txBox="1">
            <a:spLocks noChangeArrowheads="1"/>
          </p:cNvSpPr>
          <p:nvPr/>
        </p:nvSpPr>
        <p:spPr bwMode="auto">
          <a:xfrm>
            <a:off x="4819275" y="3767025"/>
            <a:ext cx="17940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800">
                <a:solidFill>
                  <a:schemeClr val="bg1">
                    <a:lumMod val="75000"/>
                  </a:schemeClr>
                </a:solidFill>
                <a:latin typeface="Arial" panose="020B0604020202020204" pitchFamily="34" charset="0"/>
              </a:rPr>
              <a:t>Praktikum &gt; 60 </a:t>
            </a:r>
          </a:p>
        </p:txBody>
      </p:sp>
      <p:sp>
        <p:nvSpPr>
          <p:cNvPr id="23" name="TextBox 10"/>
          <p:cNvSpPr txBox="1">
            <a:spLocks noChangeArrowheads="1"/>
          </p:cNvSpPr>
          <p:nvPr/>
        </p:nvSpPr>
        <p:spPr bwMode="auto">
          <a:xfrm>
            <a:off x="4819275" y="4452825"/>
            <a:ext cx="17940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800">
                <a:solidFill>
                  <a:schemeClr val="bg1">
                    <a:lumMod val="75000"/>
                  </a:schemeClr>
                </a:solidFill>
                <a:latin typeface="Arial" panose="020B0604020202020204" pitchFamily="34" charset="0"/>
              </a:rPr>
              <a:t>Praktikum &lt; 60 </a:t>
            </a:r>
          </a:p>
        </p:txBody>
      </p:sp>
      <p:sp>
        <p:nvSpPr>
          <p:cNvPr id="24" name="TextBox 11"/>
          <p:cNvSpPr txBox="1">
            <a:spLocks noChangeArrowheads="1"/>
          </p:cNvSpPr>
          <p:nvPr/>
        </p:nvSpPr>
        <p:spPr bwMode="auto">
          <a:xfrm>
            <a:off x="7733739" y="1785825"/>
            <a:ext cx="13527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800">
                <a:solidFill>
                  <a:schemeClr val="bg1">
                    <a:lumMod val="75000"/>
                  </a:schemeClr>
                </a:solidFill>
                <a:latin typeface="Arial" panose="020B0604020202020204" pitchFamily="34" charset="0"/>
              </a:rPr>
              <a:t>Tindakan </a:t>
            </a:r>
          </a:p>
        </p:txBody>
      </p:sp>
      <p:sp>
        <p:nvSpPr>
          <p:cNvPr id="25" name="TextBox 12"/>
          <p:cNvSpPr txBox="1">
            <a:spLocks noChangeArrowheads="1"/>
          </p:cNvSpPr>
          <p:nvPr/>
        </p:nvSpPr>
        <p:spPr bwMode="auto">
          <a:xfrm>
            <a:off x="7791075" y="2314463"/>
            <a:ext cx="7360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800">
                <a:solidFill>
                  <a:schemeClr val="bg1">
                    <a:lumMod val="75000"/>
                  </a:schemeClr>
                </a:solidFill>
                <a:latin typeface="Arial" panose="020B0604020202020204" pitchFamily="34" charset="0"/>
              </a:rPr>
              <a:t>Lulus</a:t>
            </a:r>
          </a:p>
        </p:txBody>
      </p:sp>
      <p:sp>
        <p:nvSpPr>
          <p:cNvPr id="26" name="TextBox 13"/>
          <p:cNvSpPr txBox="1">
            <a:spLocks noChangeArrowheads="1"/>
          </p:cNvSpPr>
          <p:nvPr/>
        </p:nvSpPr>
        <p:spPr bwMode="auto">
          <a:xfrm>
            <a:off x="7943475" y="2928825"/>
            <a:ext cx="11592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800" dirty="0">
                <a:solidFill>
                  <a:schemeClr val="bg1">
                    <a:lumMod val="75000"/>
                  </a:schemeClr>
                </a:solidFill>
                <a:latin typeface="Arial" panose="020B0604020202020204" pitchFamily="34" charset="0"/>
              </a:rPr>
              <a:t>Remedial</a:t>
            </a:r>
          </a:p>
        </p:txBody>
      </p:sp>
      <p:sp>
        <p:nvSpPr>
          <p:cNvPr id="27" name="TextBox 14"/>
          <p:cNvSpPr txBox="1">
            <a:spLocks noChangeArrowheads="1"/>
          </p:cNvSpPr>
          <p:nvPr/>
        </p:nvSpPr>
        <p:spPr bwMode="auto">
          <a:xfrm>
            <a:off x="7943475" y="3770200"/>
            <a:ext cx="11592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800" dirty="0">
                <a:solidFill>
                  <a:schemeClr val="bg1">
                    <a:lumMod val="75000"/>
                  </a:schemeClr>
                </a:solidFill>
                <a:latin typeface="Arial" panose="020B0604020202020204" pitchFamily="34" charset="0"/>
              </a:rPr>
              <a:t>Remedial</a:t>
            </a:r>
          </a:p>
        </p:txBody>
      </p:sp>
      <p:sp>
        <p:nvSpPr>
          <p:cNvPr id="28" name="TextBox 15"/>
          <p:cNvSpPr txBox="1">
            <a:spLocks noChangeArrowheads="1"/>
          </p:cNvSpPr>
          <p:nvPr/>
        </p:nvSpPr>
        <p:spPr bwMode="auto">
          <a:xfrm>
            <a:off x="7943475" y="4459175"/>
            <a:ext cx="8002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800">
                <a:solidFill>
                  <a:schemeClr val="bg1">
                    <a:lumMod val="75000"/>
                  </a:schemeClr>
                </a:solidFill>
                <a:latin typeface="Arial" panose="020B0604020202020204" pitchFamily="34" charset="0"/>
              </a:rPr>
              <a:t>Gagal</a:t>
            </a:r>
          </a:p>
        </p:txBody>
      </p:sp>
      <p:cxnSp>
        <p:nvCxnSpPr>
          <p:cNvPr id="29" name="Straight Connector 28"/>
          <p:cNvCxnSpPr>
            <a:stCxn id="17" idx="3"/>
            <a:endCxn id="18" idx="1"/>
          </p:cNvCxnSpPr>
          <p:nvPr/>
        </p:nvCxnSpPr>
        <p:spPr>
          <a:xfrm flipV="1">
            <a:off x="1534807" y="2884891"/>
            <a:ext cx="998468" cy="671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7" idx="3"/>
          </p:cNvCxnSpPr>
          <p:nvPr/>
        </p:nvCxnSpPr>
        <p:spPr>
          <a:xfrm>
            <a:off x="1534807" y="3556791"/>
            <a:ext cx="1074668" cy="81983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8" idx="3"/>
            <a:endCxn id="20" idx="1"/>
          </p:cNvCxnSpPr>
          <p:nvPr/>
        </p:nvCxnSpPr>
        <p:spPr>
          <a:xfrm flipV="1">
            <a:off x="3827219" y="2503891"/>
            <a:ext cx="992056"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8" idx="3"/>
            <a:endCxn id="21" idx="1"/>
          </p:cNvCxnSpPr>
          <p:nvPr/>
        </p:nvCxnSpPr>
        <p:spPr>
          <a:xfrm>
            <a:off x="3827219" y="2884891"/>
            <a:ext cx="992056"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9" idx="3"/>
            <a:endCxn id="22" idx="1"/>
          </p:cNvCxnSpPr>
          <p:nvPr/>
        </p:nvCxnSpPr>
        <p:spPr>
          <a:xfrm flipV="1">
            <a:off x="3763099" y="3951691"/>
            <a:ext cx="1056176"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9" idx="3"/>
            <a:endCxn id="23" idx="1"/>
          </p:cNvCxnSpPr>
          <p:nvPr/>
        </p:nvCxnSpPr>
        <p:spPr>
          <a:xfrm>
            <a:off x="3763099" y="4256491"/>
            <a:ext cx="1056176"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0" idx="3"/>
            <a:endCxn id="25" idx="1"/>
          </p:cNvCxnSpPr>
          <p:nvPr/>
        </p:nvCxnSpPr>
        <p:spPr>
          <a:xfrm flipV="1">
            <a:off x="6613356" y="2499129"/>
            <a:ext cx="1177719" cy="47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21" idx="3"/>
            <a:endCxn id="26" idx="1"/>
          </p:cNvCxnSpPr>
          <p:nvPr/>
        </p:nvCxnSpPr>
        <p:spPr>
          <a:xfrm>
            <a:off x="6613356" y="3113491"/>
            <a:ext cx="13301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2" idx="3"/>
            <a:endCxn id="27" idx="1"/>
          </p:cNvCxnSpPr>
          <p:nvPr/>
        </p:nvCxnSpPr>
        <p:spPr>
          <a:xfrm>
            <a:off x="6613356" y="3951691"/>
            <a:ext cx="1330119"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3" idx="3"/>
            <a:endCxn id="28" idx="1"/>
          </p:cNvCxnSpPr>
          <p:nvPr/>
        </p:nvCxnSpPr>
        <p:spPr>
          <a:xfrm>
            <a:off x="6613356" y="4637491"/>
            <a:ext cx="1330119" cy="635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F0E9"/>
        </a:solidFill>
        <a:effectLst/>
      </p:bgPr>
    </p:bg>
    <p:spTree>
      <p:nvGrpSpPr>
        <p:cNvPr id="1" name="Shape 655"/>
        <p:cNvGrpSpPr/>
        <p:nvPr/>
      </p:nvGrpSpPr>
      <p:grpSpPr>
        <a:xfrm>
          <a:off x="0" y="0"/>
          <a:ext cx="0" cy="0"/>
          <a:chOff x="0" y="0"/>
          <a:chExt cx="0" cy="0"/>
        </a:xfrm>
      </p:grpSpPr>
      <p:sp>
        <p:nvSpPr>
          <p:cNvPr id="656" name="Google Shape;656;p41"/>
          <p:cNvSpPr txBox="1">
            <a:spLocks noGrp="1"/>
          </p:cNvSpPr>
          <p:nvPr>
            <p:ph type="title"/>
          </p:nvPr>
        </p:nvSpPr>
        <p:spPr>
          <a:xfrm>
            <a:off x="507782" y="-458840"/>
            <a:ext cx="6014534" cy="130057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dirty="0"/>
              <a:t>Struktur Tabel keputusan</a:t>
            </a:r>
            <a:endParaRPr sz="2800" dirty="0"/>
          </a:p>
        </p:txBody>
      </p:sp>
      <mc:AlternateContent xmlns:mc="http://schemas.openxmlformats.org/markup-compatibility/2006" xmlns:a14="http://schemas.microsoft.com/office/drawing/2010/main">
        <mc:Choice Requires="a14">
          <p:sp>
            <p:nvSpPr>
              <p:cNvPr id="657" name="Google Shape;657;p41"/>
              <p:cNvSpPr txBox="1">
                <a:spLocks noGrp="1"/>
              </p:cNvSpPr>
              <p:nvPr>
                <p:ph type="body" idx="1"/>
              </p:nvPr>
            </p:nvSpPr>
            <p:spPr>
              <a:xfrm>
                <a:off x="1045194" y="973022"/>
                <a:ext cx="7283462" cy="1878139"/>
              </a:xfrm>
              <a:prstGeom prst="rect">
                <a:avLst/>
              </a:prstGeom>
            </p:spPr>
            <p:txBody>
              <a:bodyPr spcFirstLastPara="1" wrap="square" lIns="91425" tIns="91425" rIns="91425" bIns="91425" anchor="t" anchorCtr="0">
                <a:noAutofit/>
              </a:bodyPr>
              <a:lstStyle/>
              <a:p>
                <a:pPr marL="342900" lvl="0" algn="l" rtl="0">
                  <a:spcBef>
                    <a:spcPts val="0"/>
                  </a:spcBef>
                  <a:spcAft>
                    <a:spcPts val="0"/>
                  </a:spcAft>
                  <a:buAutoNum type="arabicPeriod"/>
                </a:pPr>
                <a:r>
                  <a:rPr lang="en-US" sz="1800" dirty="0"/>
                  <a:t>CONDITION STUB	: </a:t>
                </a:r>
                <a:r>
                  <a:rPr lang="en-US" sz="1800" dirty="0" err="1"/>
                  <a:t>Kondisi</a:t>
                </a:r>
                <a:r>
                  <a:rPr lang="en-US" sz="1800" dirty="0"/>
                  <a:t> yang </a:t>
                </a:r>
                <a:r>
                  <a:rPr lang="en-US" sz="1800" dirty="0" err="1"/>
                  <a:t>akan</a:t>
                </a:r>
                <a:r>
                  <a:rPr lang="en-US" sz="1800" dirty="0"/>
                  <a:t> </a:t>
                </a:r>
                <a:r>
                  <a:rPr lang="en-US" sz="1800" dirty="0" err="1"/>
                  <a:t>diseleksi</a:t>
                </a:r>
                <a:endParaRPr lang="en-US" sz="1800" dirty="0"/>
              </a:p>
              <a:p>
                <a:pPr marL="342900" lvl="0" algn="l" rtl="0">
                  <a:spcBef>
                    <a:spcPts val="0"/>
                  </a:spcBef>
                  <a:spcAft>
                    <a:spcPts val="0"/>
                  </a:spcAft>
                  <a:buAutoNum type="arabicPeriod"/>
                </a:pPr>
                <a:r>
                  <a:rPr lang="en-US" sz="1800" dirty="0"/>
                  <a:t>CONDITION ENTRY	: </a:t>
                </a:r>
                <a:r>
                  <a:rPr lang="en-US" sz="1800" dirty="0" err="1"/>
                  <a:t>Kemungkiinan</a:t>
                </a:r>
                <a:r>
                  <a:rPr lang="en-US" sz="1800" dirty="0"/>
                  <a:t> </a:t>
                </a:r>
                <a:r>
                  <a:rPr lang="en-US" sz="1800" dirty="0" err="1"/>
                  <a:t>dari</a:t>
                </a:r>
                <a:r>
                  <a:rPr lang="en-US" sz="1800" dirty="0"/>
                  <a:t> </a:t>
                </a:r>
                <a:r>
                  <a:rPr lang="en-US" sz="1800" dirty="0" err="1"/>
                  <a:t>kondisi</a:t>
                </a:r>
                <a:r>
                  <a:rPr lang="en-US" sz="1800" dirty="0"/>
                  <a:t> yang </a:t>
                </a:r>
                <a:r>
                  <a:rPr lang="en-US" sz="1800" dirty="0" err="1"/>
                  <a:t>diseleksi</a:t>
                </a:r>
                <a:endParaRPr lang="en-US" sz="1800" dirty="0"/>
              </a:p>
              <a:p>
                <a:pPr marL="2743200" lvl="6" indent="0" algn="l">
                  <a:spcBef>
                    <a:spcPts val="0"/>
                  </a:spcBef>
                  <a:buNone/>
                </a:pPr>
                <a:r>
                  <a:rPr lang="en-US" sz="2000" dirty="0"/>
                  <a:t>	- </a:t>
                </a:r>
                <a:r>
                  <a:rPr lang="en-US" sz="2000" dirty="0" err="1"/>
                  <a:t>Terpenuhi</a:t>
                </a:r>
                <a:r>
                  <a:rPr lang="en-US" sz="2000" dirty="0"/>
                  <a:t>  (</a:t>
                </a:r>
                <a:r>
                  <a:rPr lang="en-US" sz="2000" b="1" dirty="0">
                    <a:solidFill>
                      <a:schemeClr val="tx2"/>
                    </a:solidFill>
                  </a:rPr>
                  <a:t>Y</a:t>
                </a:r>
                <a:r>
                  <a:rPr lang="en-US" sz="2000" dirty="0"/>
                  <a:t>)</a:t>
                </a:r>
              </a:p>
              <a:p>
                <a:pPr marL="2743200" lvl="6" indent="0" algn="l">
                  <a:spcBef>
                    <a:spcPts val="0"/>
                  </a:spcBef>
                  <a:buNone/>
                </a:pPr>
                <a:r>
                  <a:rPr lang="en-US" sz="2000" dirty="0"/>
                  <a:t>	- </a:t>
                </a:r>
                <a:r>
                  <a:rPr lang="en-US" sz="2000" dirty="0" err="1"/>
                  <a:t>Tidak</a:t>
                </a:r>
                <a:r>
                  <a:rPr lang="en-US" sz="2000" dirty="0"/>
                  <a:t> </a:t>
                </a:r>
                <a:r>
                  <a:rPr lang="en-US" sz="2000" dirty="0" err="1"/>
                  <a:t>Terpenuhi</a:t>
                </a:r>
                <a:r>
                  <a:rPr lang="en-US" sz="2000" dirty="0"/>
                  <a:t> (</a:t>
                </a:r>
                <a:r>
                  <a:rPr lang="en-US" sz="2000" b="1" dirty="0">
                    <a:solidFill>
                      <a:schemeClr val="tx2"/>
                    </a:solidFill>
                  </a:rPr>
                  <a:t>T</a:t>
                </a:r>
                <a:r>
                  <a:rPr lang="en-US" sz="2000" dirty="0"/>
                  <a:t>)  </a:t>
                </a:r>
              </a:p>
              <a:p>
                <a:pPr marL="1436688" lvl="6" indent="0" algn="l">
                  <a:spcBef>
                    <a:spcPts val="0"/>
                  </a:spcBef>
                  <a:buNone/>
                </a:pPr>
                <a:r>
                  <a:rPr lang="en-US" sz="2000" dirty="0" err="1"/>
                  <a:t>Menghitung</a:t>
                </a:r>
                <a:r>
                  <a:rPr lang="en-US" sz="2000" dirty="0"/>
                  <a:t> </a:t>
                </a:r>
                <a:r>
                  <a:rPr lang="en-US" sz="2000" dirty="0" err="1"/>
                  <a:t>kemungkinan</a:t>
                </a:r>
                <a:r>
                  <a:rPr lang="en-US" sz="2000" dirty="0"/>
                  <a:t> </a:t>
                </a:r>
                <a:r>
                  <a:rPr lang="en-US" sz="2000" dirty="0" err="1"/>
                  <a:t>kejadian</a:t>
                </a:r>
                <a:r>
                  <a:rPr lang="en-US" sz="2000" dirty="0"/>
                  <a:t> </a:t>
                </a:r>
                <a:r>
                  <a:rPr lang="en-US" sz="2000" b="1" dirty="0">
                    <a:solidFill>
                      <a:schemeClr val="tx2"/>
                    </a:solidFill>
                  </a:rPr>
                  <a:t>N= </a:t>
                </a:r>
                <a14:m>
                  <m:oMath xmlns:m="http://schemas.openxmlformats.org/officeDocument/2006/math">
                    <m:sSup>
                      <m:sSupPr>
                        <m:ctrlPr>
                          <a:rPr lang="en-US" sz="2000" b="1" i="1" smtClean="0">
                            <a:solidFill>
                              <a:schemeClr val="tx2"/>
                            </a:solidFill>
                            <a:latin typeface="Cambria Math" panose="02040503050406030204" pitchFamily="18" charset="0"/>
                          </a:rPr>
                        </m:ctrlPr>
                      </m:sSupPr>
                      <m:e>
                        <m:r>
                          <a:rPr lang="en-US" sz="2000" b="1" i="1" smtClean="0">
                            <a:solidFill>
                              <a:schemeClr val="tx2"/>
                            </a:solidFill>
                            <a:latin typeface="Cambria Math" panose="02040503050406030204" pitchFamily="18" charset="0"/>
                          </a:rPr>
                          <m:t>𝟐</m:t>
                        </m:r>
                      </m:e>
                      <m:sup>
                        <m:r>
                          <a:rPr lang="en-US" sz="2000" b="1" i="1" smtClean="0">
                            <a:solidFill>
                              <a:schemeClr val="tx2"/>
                            </a:solidFill>
                            <a:latin typeface="Cambria Math" panose="02040503050406030204" pitchFamily="18" charset="0"/>
                          </a:rPr>
                          <m:t>𝒙</m:t>
                        </m:r>
                      </m:sup>
                    </m:sSup>
                  </m:oMath>
                </a14:m>
                <a:endParaRPr sz="2000" b="1" dirty="0"/>
              </a:p>
            </p:txBody>
          </p:sp>
        </mc:Choice>
        <mc:Fallback xmlns="">
          <p:sp>
            <p:nvSpPr>
              <p:cNvPr id="657" name="Google Shape;657;p41"/>
              <p:cNvSpPr txBox="1">
                <a:spLocks noGrp="1" noRot="1" noChangeAspect="1" noMove="1" noResize="1" noEditPoints="1" noAdjustHandles="1" noChangeArrowheads="1" noChangeShapeType="1" noTextEdit="1"/>
              </p:cNvSpPr>
              <p:nvPr>
                <p:ph type="body" idx="1"/>
              </p:nvPr>
            </p:nvSpPr>
            <p:spPr>
              <a:xfrm>
                <a:off x="1045194" y="973022"/>
                <a:ext cx="7283462" cy="1878139"/>
              </a:xfrm>
              <a:prstGeom prst="rect">
                <a:avLst/>
              </a:prstGeom>
              <a:blipFill>
                <a:blip r:embed="rId3"/>
                <a:stretch>
                  <a:fillRect l="-669"/>
                </a:stretch>
              </a:blipFill>
            </p:spPr>
            <p:txBody>
              <a:bodyPr/>
              <a:lstStyle/>
              <a:p>
                <a:r>
                  <a:rPr lang="en-US">
                    <a:noFill/>
                  </a:rPr>
                  <a:t> </a:t>
                </a:r>
              </a:p>
            </p:txBody>
          </p:sp>
        </mc:Fallback>
      </mc:AlternateContent>
      <p:graphicFrame>
        <p:nvGraphicFramePr>
          <p:cNvPr id="48" name="Table 47"/>
          <p:cNvGraphicFramePr>
            <a:graphicFrameLocks noGrp="1"/>
          </p:cNvGraphicFramePr>
          <p:nvPr>
            <p:extLst>
              <p:ext uri="{D42A27DB-BD31-4B8C-83A1-F6EECF244321}">
                <p14:modId xmlns:p14="http://schemas.microsoft.com/office/powerpoint/2010/main" val="3960798105"/>
              </p:ext>
            </p:extLst>
          </p:nvPr>
        </p:nvGraphicFramePr>
        <p:xfrm>
          <a:off x="5143500" y="3234531"/>
          <a:ext cx="3853710" cy="1753908"/>
        </p:xfrm>
        <a:graphic>
          <a:graphicData uri="http://schemas.openxmlformats.org/drawingml/2006/table">
            <a:tbl>
              <a:tblPr firstRow="1" bandRow="1">
                <a:tableStyleId>{5C22544A-7EE6-4342-B048-85BDC9FD1C3A}</a:tableStyleId>
              </a:tblPr>
              <a:tblGrid>
                <a:gridCol w="1424197">
                  <a:extLst>
                    <a:ext uri="{9D8B030D-6E8A-4147-A177-3AD203B41FA5}">
                      <a16:colId xmlns:a16="http://schemas.microsoft.com/office/drawing/2014/main" val="20000"/>
                    </a:ext>
                  </a:extLst>
                </a:gridCol>
                <a:gridCol w="418881">
                  <a:extLst>
                    <a:ext uri="{9D8B030D-6E8A-4147-A177-3AD203B41FA5}">
                      <a16:colId xmlns:a16="http://schemas.microsoft.com/office/drawing/2014/main" val="20001"/>
                    </a:ext>
                  </a:extLst>
                </a:gridCol>
                <a:gridCol w="502658">
                  <a:extLst>
                    <a:ext uri="{9D8B030D-6E8A-4147-A177-3AD203B41FA5}">
                      <a16:colId xmlns:a16="http://schemas.microsoft.com/office/drawing/2014/main" val="20002"/>
                    </a:ext>
                  </a:extLst>
                </a:gridCol>
                <a:gridCol w="502658">
                  <a:extLst>
                    <a:ext uri="{9D8B030D-6E8A-4147-A177-3AD203B41FA5}">
                      <a16:colId xmlns:a16="http://schemas.microsoft.com/office/drawing/2014/main" val="20003"/>
                    </a:ext>
                  </a:extLst>
                </a:gridCol>
                <a:gridCol w="502658">
                  <a:extLst>
                    <a:ext uri="{9D8B030D-6E8A-4147-A177-3AD203B41FA5}">
                      <a16:colId xmlns:a16="http://schemas.microsoft.com/office/drawing/2014/main" val="3491823327"/>
                    </a:ext>
                  </a:extLst>
                </a:gridCol>
                <a:gridCol w="502658">
                  <a:extLst>
                    <a:ext uri="{9D8B030D-6E8A-4147-A177-3AD203B41FA5}">
                      <a16:colId xmlns:a16="http://schemas.microsoft.com/office/drawing/2014/main" val="20004"/>
                    </a:ext>
                  </a:extLst>
                </a:gridCol>
              </a:tblGrid>
              <a:tr h="370747">
                <a:tc>
                  <a:txBody>
                    <a:bodyPr/>
                    <a:lstStyle/>
                    <a:p>
                      <a:pPr algn="ctr"/>
                      <a:endParaRPr lang="en-US" dirty="0">
                        <a:solidFill>
                          <a:schemeClr val="bg1">
                            <a:lumMod val="50000"/>
                          </a:schemeClr>
                        </a:solidFill>
                      </a:endParaRPr>
                    </a:p>
                  </a:txBody>
                  <a:tcPr/>
                </a:tc>
                <a:tc gridSpan="5">
                  <a:txBody>
                    <a:bodyPr/>
                    <a:lstStyle/>
                    <a:p>
                      <a:pPr algn="ctr"/>
                      <a:r>
                        <a:rPr lang="en-US" dirty="0">
                          <a:solidFill>
                            <a:schemeClr val="bg1">
                              <a:lumMod val="50000"/>
                            </a:schemeClr>
                          </a:solidFill>
                        </a:rPr>
                        <a:t>RULES</a:t>
                      </a:r>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70747">
                <a:tc>
                  <a:txBody>
                    <a:bodyPr/>
                    <a:lstStyle/>
                    <a:p>
                      <a:endParaRPr lang="en-US" dirty="0">
                        <a:solidFill>
                          <a:schemeClr val="bg1">
                            <a:lumMod val="50000"/>
                          </a:schemeClr>
                        </a:solidFill>
                      </a:endParaRPr>
                    </a:p>
                  </a:txBody>
                  <a:tcPr/>
                </a:tc>
                <a:tc>
                  <a:txBody>
                    <a:bodyPr/>
                    <a:lstStyle/>
                    <a:p>
                      <a:pPr algn="ctr"/>
                      <a:r>
                        <a:rPr lang="en-US" dirty="0">
                          <a:solidFill>
                            <a:schemeClr val="bg1">
                              <a:lumMod val="50000"/>
                            </a:schemeClr>
                          </a:solidFill>
                        </a:rPr>
                        <a:t>1</a:t>
                      </a:r>
                    </a:p>
                  </a:txBody>
                  <a:tcPr/>
                </a:tc>
                <a:tc>
                  <a:txBody>
                    <a:bodyPr/>
                    <a:lstStyle/>
                    <a:p>
                      <a:pPr algn="ctr"/>
                      <a:r>
                        <a:rPr lang="en-US" dirty="0">
                          <a:solidFill>
                            <a:schemeClr val="bg1">
                              <a:lumMod val="50000"/>
                            </a:schemeClr>
                          </a:solidFill>
                        </a:rPr>
                        <a:t>2</a:t>
                      </a:r>
                    </a:p>
                  </a:txBody>
                  <a:tcPr/>
                </a:tc>
                <a:tc>
                  <a:txBody>
                    <a:bodyPr/>
                    <a:lstStyle/>
                    <a:p>
                      <a:pPr algn="ctr"/>
                      <a:r>
                        <a:rPr lang="en-US" dirty="0">
                          <a:solidFill>
                            <a:schemeClr val="bg1">
                              <a:lumMod val="50000"/>
                            </a:schemeClr>
                          </a:solidFill>
                        </a:rPr>
                        <a:t>3</a:t>
                      </a:r>
                    </a:p>
                  </a:txBody>
                  <a:tcPr/>
                </a:tc>
                <a:tc>
                  <a:txBody>
                    <a:bodyPr/>
                    <a:lstStyle/>
                    <a:p>
                      <a:pPr algn="ctr"/>
                      <a:endParaRPr lang="en-US" dirty="0">
                        <a:solidFill>
                          <a:schemeClr val="bg1">
                            <a:lumMod val="50000"/>
                          </a:schemeClr>
                        </a:solidFill>
                      </a:endParaRPr>
                    </a:p>
                  </a:txBody>
                  <a:tcPr/>
                </a:tc>
                <a:tc>
                  <a:txBody>
                    <a:bodyPr/>
                    <a:lstStyle/>
                    <a:p>
                      <a:pPr algn="ctr"/>
                      <a:r>
                        <a:rPr lang="en-US" dirty="0">
                          <a:solidFill>
                            <a:schemeClr val="bg1">
                              <a:lumMod val="50000"/>
                            </a:schemeClr>
                          </a:solidFill>
                        </a:rPr>
                        <a:t>N</a:t>
                      </a:r>
                    </a:p>
                  </a:txBody>
                  <a:tcPr/>
                </a:tc>
                <a:extLst>
                  <a:ext uri="{0D108BD9-81ED-4DB2-BD59-A6C34878D82A}">
                    <a16:rowId xmlns:a16="http://schemas.microsoft.com/office/drawing/2014/main" val="10001"/>
                  </a:ext>
                </a:extLst>
              </a:tr>
              <a:tr h="370747">
                <a:tc>
                  <a:txBody>
                    <a:bodyPr/>
                    <a:lstStyle/>
                    <a:p>
                      <a:r>
                        <a:rPr lang="en-US" dirty="0">
                          <a:solidFill>
                            <a:schemeClr val="bg1">
                              <a:lumMod val="50000"/>
                            </a:schemeClr>
                          </a:solidFill>
                        </a:rPr>
                        <a:t>CONDITION</a:t>
                      </a:r>
                      <a:r>
                        <a:rPr lang="en-US" baseline="0" dirty="0">
                          <a:solidFill>
                            <a:schemeClr val="bg1">
                              <a:lumMod val="50000"/>
                            </a:schemeClr>
                          </a:solidFill>
                        </a:rPr>
                        <a:t> STUB</a:t>
                      </a:r>
                      <a:endParaRPr lang="en-US" dirty="0">
                        <a:solidFill>
                          <a:schemeClr val="bg1">
                            <a:lumMod val="50000"/>
                          </a:schemeClr>
                        </a:solidFill>
                      </a:endParaRPr>
                    </a:p>
                  </a:txBody>
                  <a:tcPr/>
                </a:tc>
                <a:tc>
                  <a:txBody>
                    <a:bodyPr/>
                    <a:lstStyle/>
                    <a:p>
                      <a:pPr algn="ctr"/>
                      <a:endParaRPr lang="en-US" dirty="0">
                        <a:solidFill>
                          <a:schemeClr val="bg1">
                            <a:lumMod val="50000"/>
                          </a:schemeClr>
                        </a:solidFill>
                      </a:endParaRPr>
                    </a:p>
                  </a:txBody>
                  <a:tcPr/>
                </a:tc>
                <a:tc>
                  <a:txBody>
                    <a:bodyPr/>
                    <a:lstStyle/>
                    <a:p>
                      <a:pPr algn="ctr"/>
                      <a:endParaRPr lang="en-US" dirty="0">
                        <a:solidFill>
                          <a:schemeClr val="bg1">
                            <a:lumMod val="50000"/>
                          </a:schemeClr>
                        </a:solidFill>
                      </a:endParaRPr>
                    </a:p>
                  </a:txBody>
                  <a:tcPr/>
                </a:tc>
                <a:tc>
                  <a:txBody>
                    <a:bodyPr/>
                    <a:lstStyle/>
                    <a:p>
                      <a:pPr algn="ctr"/>
                      <a:endParaRPr lang="en-US" dirty="0">
                        <a:solidFill>
                          <a:schemeClr val="bg1">
                            <a:lumMod val="50000"/>
                          </a:schemeClr>
                        </a:solidFill>
                      </a:endParaRPr>
                    </a:p>
                  </a:txBody>
                  <a:tcPr/>
                </a:tc>
                <a:tc>
                  <a:txBody>
                    <a:bodyPr/>
                    <a:lstStyle/>
                    <a:p>
                      <a:pPr algn="ctr"/>
                      <a:endParaRPr lang="en-US" dirty="0">
                        <a:solidFill>
                          <a:schemeClr val="bg1">
                            <a:lumMod val="50000"/>
                          </a:schemeClr>
                        </a:solidFill>
                      </a:endParaRPr>
                    </a:p>
                  </a:txBody>
                  <a:tcPr/>
                </a:tc>
                <a:tc>
                  <a:txBody>
                    <a:bodyPr/>
                    <a:lstStyle/>
                    <a:p>
                      <a:pPr algn="ctr"/>
                      <a:endParaRPr lang="en-US" dirty="0">
                        <a:solidFill>
                          <a:schemeClr val="bg1">
                            <a:lumMod val="50000"/>
                          </a:schemeClr>
                        </a:solidFill>
                      </a:endParaRPr>
                    </a:p>
                  </a:txBody>
                  <a:tcPr/>
                </a:tc>
                <a:extLst>
                  <a:ext uri="{0D108BD9-81ED-4DB2-BD59-A6C34878D82A}">
                    <a16:rowId xmlns:a16="http://schemas.microsoft.com/office/drawing/2014/main" val="10002"/>
                  </a:ext>
                </a:extLst>
              </a:tr>
              <a:tr h="494254">
                <a:tc>
                  <a:txBody>
                    <a:bodyPr/>
                    <a:lstStyle/>
                    <a:p>
                      <a:r>
                        <a:rPr lang="en-US" dirty="0">
                          <a:solidFill>
                            <a:schemeClr val="bg1">
                              <a:lumMod val="50000"/>
                            </a:schemeClr>
                          </a:solidFill>
                        </a:rPr>
                        <a:t>ACTION</a:t>
                      </a:r>
                      <a:r>
                        <a:rPr lang="en-US" baseline="0" dirty="0">
                          <a:solidFill>
                            <a:schemeClr val="bg1">
                              <a:lumMod val="50000"/>
                            </a:schemeClr>
                          </a:solidFill>
                        </a:rPr>
                        <a:t> STUB</a:t>
                      </a:r>
                      <a:endParaRPr lang="en-US" dirty="0">
                        <a:solidFill>
                          <a:schemeClr val="bg1">
                            <a:lumMod val="50000"/>
                          </a:schemeClr>
                        </a:solidFill>
                      </a:endParaRPr>
                    </a:p>
                  </a:txBody>
                  <a:tcPr/>
                </a:tc>
                <a:tc>
                  <a:txBody>
                    <a:bodyPr/>
                    <a:lstStyle/>
                    <a:p>
                      <a:pPr algn="ctr"/>
                      <a:endParaRPr lang="en-US" dirty="0">
                        <a:solidFill>
                          <a:schemeClr val="bg1">
                            <a:lumMod val="50000"/>
                          </a:schemeClr>
                        </a:solidFill>
                      </a:endParaRPr>
                    </a:p>
                  </a:txBody>
                  <a:tcPr/>
                </a:tc>
                <a:tc>
                  <a:txBody>
                    <a:bodyPr/>
                    <a:lstStyle/>
                    <a:p>
                      <a:pPr algn="ctr"/>
                      <a:endParaRPr lang="en-US" dirty="0">
                        <a:solidFill>
                          <a:schemeClr val="bg1">
                            <a:lumMod val="50000"/>
                          </a:schemeClr>
                        </a:solidFill>
                      </a:endParaRPr>
                    </a:p>
                  </a:txBody>
                  <a:tcPr/>
                </a:tc>
                <a:tc>
                  <a:txBody>
                    <a:bodyPr/>
                    <a:lstStyle/>
                    <a:p>
                      <a:pPr algn="ctr"/>
                      <a:endParaRPr lang="en-US" dirty="0">
                        <a:solidFill>
                          <a:schemeClr val="bg1">
                            <a:lumMod val="50000"/>
                          </a:schemeClr>
                        </a:solidFill>
                      </a:endParaRPr>
                    </a:p>
                  </a:txBody>
                  <a:tcPr/>
                </a:tc>
                <a:tc>
                  <a:txBody>
                    <a:bodyPr/>
                    <a:lstStyle/>
                    <a:p>
                      <a:pPr algn="ctr"/>
                      <a:endParaRPr lang="en-US" dirty="0">
                        <a:solidFill>
                          <a:schemeClr val="bg1">
                            <a:lumMod val="50000"/>
                          </a:schemeClr>
                        </a:solidFill>
                      </a:endParaRPr>
                    </a:p>
                  </a:txBody>
                  <a:tcPr/>
                </a:tc>
                <a:tc>
                  <a:txBody>
                    <a:bodyPr/>
                    <a:lstStyle/>
                    <a:p>
                      <a:pPr algn="ctr"/>
                      <a:endParaRPr lang="en-US" dirty="0">
                        <a:solidFill>
                          <a:schemeClr val="bg1">
                            <a:lumMod val="50000"/>
                          </a:schemeClr>
                        </a:solidFill>
                      </a:endParaRPr>
                    </a:p>
                  </a:txBody>
                  <a:tcPr/>
                </a:tc>
                <a:extLst>
                  <a:ext uri="{0D108BD9-81ED-4DB2-BD59-A6C34878D82A}">
                    <a16:rowId xmlns:a16="http://schemas.microsoft.com/office/drawing/2014/main" val="10003"/>
                  </a:ext>
                </a:extLst>
              </a:tr>
            </a:tbl>
          </a:graphicData>
        </a:graphic>
      </p:graphicFrame>
      <p:sp>
        <p:nvSpPr>
          <p:cNvPr id="49" name="Google Shape;657;p41"/>
          <p:cNvSpPr txBox="1">
            <a:spLocks/>
          </p:cNvSpPr>
          <p:nvPr/>
        </p:nvSpPr>
        <p:spPr>
          <a:xfrm>
            <a:off x="6286500" y="3987220"/>
            <a:ext cx="3250471" cy="581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4"/>
              </a:buClr>
              <a:buSzPts val="1800"/>
              <a:buFont typeface="Lato"/>
              <a:buChar char="●"/>
              <a:defRPr sz="1600" b="0" i="0" u="none" strike="noStrike" cap="none">
                <a:solidFill>
                  <a:schemeClr val="accent4"/>
                </a:solidFill>
                <a:latin typeface="Lato"/>
                <a:ea typeface="Lato"/>
                <a:cs typeface="Lato"/>
                <a:sym typeface="Lato"/>
              </a:defRPr>
            </a:lvl1pPr>
            <a:lvl2pPr marL="914400" marR="0" lvl="1" indent="-342900" algn="ctr" rtl="0">
              <a:lnSpc>
                <a:spcPct val="100000"/>
              </a:lnSpc>
              <a:spcBef>
                <a:spcPts val="1600"/>
              </a:spcBef>
              <a:spcAft>
                <a:spcPts val="0"/>
              </a:spcAft>
              <a:buClr>
                <a:schemeClr val="accent4"/>
              </a:buClr>
              <a:buSzPts val="1800"/>
              <a:buFont typeface="Lato"/>
              <a:buChar char="○"/>
              <a:defRPr sz="1800" b="0" i="0" u="none" strike="noStrike" cap="none">
                <a:solidFill>
                  <a:schemeClr val="accent4"/>
                </a:solidFill>
                <a:latin typeface="Lato"/>
                <a:ea typeface="Lato"/>
                <a:cs typeface="Lato"/>
                <a:sym typeface="Lato"/>
              </a:defRPr>
            </a:lvl2pPr>
            <a:lvl3pPr marL="1371600" marR="0" lvl="2" indent="-342900" algn="ctr" rtl="0">
              <a:lnSpc>
                <a:spcPct val="100000"/>
              </a:lnSpc>
              <a:spcBef>
                <a:spcPts val="1600"/>
              </a:spcBef>
              <a:spcAft>
                <a:spcPts val="0"/>
              </a:spcAft>
              <a:buClr>
                <a:schemeClr val="accent4"/>
              </a:buClr>
              <a:buSzPts val="1800"/>
              <a:buFont typeface="Lato"/>
              <a:buChar char="■"/>
              <a:defRPr sz="1800" b="0" i="0" u="none" strike="noStrike" cap="none">
                <a:solidFill>
                  <a:schemeClr val="accent4"/>
                </a:solidFill>
                <a:latin typeface="Lato"/>
                <a:ea typeface="Lato"/>
                <a:cs typeface="Lato"/>
                <a:sym typeface="Lato"/>
              </a:defRPr>
            </a:lvl3pPr>
            <a:lvl4pPr marL="1828800" marR="0" lvl="3" indent="-342900" algn="ctr" rtl="0">
              <a:lnSpc>
                <a:spcPct val="100000"/>
              </a:lnSpc>
              <a:spcBef>
                <a:spcPts val="1600"/>
              </a:spcBef>
              <a:spcAft>
                <a:spcPts val="0"/>
              </a:spcAft>
              <a:buClr>
                <a:schemeClr val="accent4"/>
              </a:buClr>
              <a:buSzPts val="1800"/>
              <a:buFont typeface="Lato"/>
              <a:buChar char="●"/>
              <a:defRPr sz="1800" b="0" i="0" u="none" strike="noStrike" cap="none">
                <a:solidFill>
                  <a:schemeClr val="accent4"/>
                </a:solidFill>
                <a:latin typeface="Lato"/>
                <a:ea typeface="Lato"/>
                <a:cs typeface="Lato"/>
                <a:sym typeface="Lato"/>
              </a:defRPr>
            </a:lvl4pPr>
            <a:lvl5pPr marL="2286000" marR="0" lvl="4" indent="-342900" algn="ctr" rtl="0">
              <a:lnSpc>
                <a:spcPct val="100000"/>
              </a:lnSpc>
              <a:spcBef>
                <a:spcPts val="1600"/>
              </a:spcBef>
              <a:spcAft>
                <a:spcPts val="0"/>
              </a:spcAft>
              <a:buClr>
                <a:schemeClr val="accent4"/>
              </a:buClr>
              <a:buSzPts val="1800"/>
              <a:buFont typeface="Lato"/>
              <a:buChar char="○"/>
              <a:defRPr sz="1800" b="0" i="0" u="none" strike="noStrike" cap="none">
                <a:solidFill>
                  <a:schemeClr val="accent4"/>
                </a:solidFill>
                <a:latin typeface="Lato"/>
                <a:ea typeface="Lato"/>
                <a:cs typeface="Lato"/>
                <a:sym typeface="Lato"/>
              </a:defRPr>
            </a:lvl5pPr>
            <a:lvl6pPr marL="2743200" marR="0" lvl="5" indent="-342900" algn="ctr" rtl="0">
              <a:lnSpc>
                <a:spcPct val="100000"/>
              </a:lnSpc>
              <a:spcBef>
                <a:spcPts val="1600"/>
              </a:spcBef>
              <a:spcAft>
                <a:spcPts val="0"/>
              </a:spcAft>
              <a:buClr>
                <a:schemeClr val="accent4"/>
              </a:buClr>
              <a:buSzPts val="1800"/>
              <a:buFont typeface="Lato"/>
              <a:buChar char="■"/>
              <a:defRPr sz="1800" b="0" i="0" u="none" strike="noStrike" cap="none">
                <a:solidFill>
                  <a:schemeClr val="accent4"/>
                </a:solidFill>
                <a:latin typeface="Lato"/>
                <a:ea typeface="Lato"/>
                <a:cs typeface="Lato"/>
                <a:sym typeface="Lato"/>
              </a:defRPr>
            </a:lvl6pPr>
            <a:lvl7pPr marL="3200400" marR="0" lvl="6" indent="-342900" algn="ctr" rtl="0">
              <a:lnSpc>
                <a:spcPct val="100000"/>
              </a:lnSpc>
              <a:spcBef>
                <a:spcPts val="1600"/>
              </a:spcBef>
              <a:spcAft>
                <a:spcPts val="0"/>
              </a:spcAft>
              <a:buClr>
                <a:schemeClr val="accent4"/>
              </a:buClr>
              <a:buSzPts val="1800"/>
              <a:buFont typeface="Lato"/>
              <a:buChar char="●"/>
              <a:defRPr sz="1800" b="0" i="0" u="none" strike="noStrike" cap="none">
                <a:solidFill>
                  <a:schemeClr val="accent4"/>
                </a:solidFill>
                <a:latin typeface="Lato"/>
                <a:ea typeface="Lato"/>
                <a:cs typeface="Lato"/>
                <a:sym typeface="Lato"/>
              </a:defRPr>
            </a:lvl7pPr>
            <a:lvl8pPr marL="3657600" marR="0" lvl="7" indent="-342900" algn="ctr" rtl="0">
              <a:lnSpc>
                <a:spcPct val="100000"/>
              </a:lnSpc>
              <a:spcBef>
                <a:spcPts val="1600"/>
              </a:spcBef>
              <a:spcAft>
                <a:spcPts val="0"/>
              </a:spcAft>
              <a:buClr>
                <a:schemeClr val="accent4"/>
              </a:buClr>
              <a:buSzPts val="1800"/>
              <a:buFont typeface="Lato"/>
              <a:buChar char="○"/>
              <a:defRPr sz="1800" b="0" i="0" u="none" strike="noStrike" cap="none">
                <a:solidFill>
                  <a:schemeClr val="accent4"/>
                </a:solidFill>
                <a:latin typeface="Lato"/>
                <a:ea typeface="Lato"/>
                <a:cs typeface="Lato"/>
                <a:sym typeface="Lato"/>
              </a:defRPr>
            </a:lvl8pPr>
            <a:lvl9pPr marL="4114800" marR="0" lvl="8" indent="-342900" algn="ctr" rtl="0">
              <a:lnSpc>
                <a:spcPct val="100000"/>
              </a:lnSpc>
              <a:spcBef>
                <a:spcPts val="1600"/>
              </a:spcBef>
              <a:spcAft>
                <a:spcPts val="1600"/>
              </a:spcAft>
              <a:buClr>
                <a:schemeClr val="accent4"/>
              </a:buClr>
              <a:buSzPts val="1800"/>
              <a:buFont typeface="Lato"/>
              <a:buChar char="■"/>
              <a:defRPr sz="1800" b="0" i="0" u="none" strike="noStrike" cap="none">
                <a:solidFill>
                  <a:schemeClr val="accent4"/>
                </a:solidFill>
                <a:latin typeface="Lato"/>
                <a:ea typeface="Lato"/>
                <a:cs typeface="Lato"/>
                <a:sym typeface="Lato"/>
              </a:defRPr>
            </a:lvl9pPr>
          </a:lstStyle>
          <a:p>
            <a:pPr marL="0" indent="0">
              <a:lnSpc>
                <a:spcPct val="150000"/>
              </a:lnSpc>
              <a:buFont typeface="Lato"/>
              <a:buNone/>
            </a:pPr>
            <a:r>
              <a:rPr lang="en-US" dirty="0"/>
              <a:t>CONDITION ENTRY</a:t>
            </a:r>
          </a:p>
          <a:p>
            <a:pPr marL="0" indent="0">
              <a:lnSpc>
                <a:spcPct val="150000"/>
              </a:lnSpc>
              <a:buFont typeface="Lato"/>
              <a:buNone/>
            </a:pPr>
            <a:r>
              <a:rPr lang="en-US" dirty="0"/>
              <a:t>ACTION ENTRY</a:t>
            </a:r>
          </a:p>
          <a:p>
            <a:pPr marL="0" indent="0">
              <a:lnSpc>
                <a:spcPct val="150000"/>
              </a:lnSpc>
              <a:spcBef>
                <a:spcPts val="1600"/>
              </a:spcBef>
              <a:spcAft>
                <a:spcPts val="1600"/>
              </a:spcAft>
              <a:buFont typeface="Lato"/>
              <a:buNone/>
            </a:pPr>
            <a:endParaRPr lang="en-US" dirty="0"/>
          </a:p>
        </p:txBody>
      </p:sp>
      <p:sp>
        <p:nvSpPr>
          <p:cNvPr id="50" name="Google Shape;657;p41"/>
          <p:cNvSpPr txBox="1">
            <a:spLocks/>
          </p:cNvSpPr>
          <p:nvPr/>
        </p:nvSpPr>
        <p:spPr>
          <a:xfrm>
            <a:off x="427907" y="2690181"/>
            <a:ext cx="4715593" cy="187813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4"/>
              </a:buClr>
              <a:buSzPts val="1800"/>
              <a:buFont typeface="Lato"/>
              <a:buChar char="●"/>
              <a:defRPr sz="1600" b="0" i="0" u="none" strike="noStrike" cap="none">
                <a:solidFill>
                  <a:schemeClr val="accent4"/>
                </a:solidFill>
                <a:latin typeface="Lato"/>
                <a:ea typeface="Lato"/>
                <a:cs typeface="Lato"/>
                <a:sym typeface="Lato"/>
              </a:defRPr>
            </a:lvl1pPr>
            <a:lvl2pPr marL="914400" marR="0" lvl="1" indent="-342900" algn="ctr" rtl="0">
              <a:lnSpc>
                <a:spcPct val="100000"/>
              </a:lnSpc>
              <a:spcBef>
                <a:spcPts val="1600"/>
              </a:spcBef>
              <a:spcAft>
                <a:spcPts val="0"/>
              </a:spcAft>
              <a:buClr>
                <a:schemeClr val="accent4"/>
              </a:buClr>
              <a:buSzPts val="1800"/>
              <a:buFont typeface="Lato"/>
              <a:buChar char="○"/>
              <a:defRPr sz="1800" b="0" i="0" u="none" strike="noStrike" cap="none">
                <a:solidFill>
                  <a:schemeClr val="accent4"/>
                </a:solidFill>
                <a:latin typeface="Lato"/>
                <a:ea typeface="Lato"/>
                <a:cs typeface="Lato"/>
                <a:sym typeface="Lato"/>
              </a:defRPr>
            </a:lvl2pPr>
            <a:lvl3pPr marL="1371600" marR="0" lvl="2" indent="-342900" algn="ctr" rtl="0">
              <a:lnSpc>
                <a:spcPct val="100000"/>
              </a:lnSpc>
              <a:spcBef>
                <a:spcPts val="1600"/>
              </a:spcBef>
              <a:spcAft>
                <a:spcPts val="0"/>
              </a:spcAft>
              <a:buClr>
                <a:schemeClr val="accent4"/>
              </a:buClr>
              <a:buSzPts val="1800"/>
              <a:buFont typeface="Lato"/>
              <a:buChar char="■"/>
              <a:defRPr sz="1800" b="0" i="0" u="none" strike="noStrike" cap="none">
                <a:solidFill>
                  <a:schemeClr val="accent4"/>
                </a:solidFill>
                <a:latin typeface="Lato"/>
                <a:ea typeface="Lato"/>
                <a:cs typeface="Lato"/>
                <a:sym typeface="Lato"/>
              </a:defRPr>
            </a:lvl3pPr>
            <a:lvl4pPr marL="1828800" marR="0" lvl="3" indent="-342900" algn="ctr" rtl="0">
              <a:lnSpc>
                <a:spcPct val="100000"/>
              </a:lnSpc>
              <a:spcBef>
                <a:spcPts val="1600"/>
              </a:spcBef>
              <a:spcAft>
                <a:spcPts val="0"/>
              </a:spcAft>
              <a:buClr>
                <a:schemeClr val="accent4"/>
              </a:buClr>
              <a:buSzPts val="1800"/>
              <a:buFont typeface="Lato"/>
              <a:buChar char="●"/>
              <a:defRPr sz="1800" b="0" i="0" u="none" strike="noStrike" cap="none">
                <a:solidFill>
                  <a:schemeClr val="accent4"/>
                </a:solidFill>
                <a:latin typeface="Lato"/>
                <a:ea typeface="Lato"/>
                <a:cs typeface="Lato"/>
                <a:sym typeface="Lato"/>
              </a:defRPr>
            </a:lvl4pPr>
            <a:lvl5pPr marL="2286000" marR="0" lvl="4" indent="-342900" algn="ctr" rtl="0">
              <a:lnSpc>
                <a:spcPct val="100000"/>
              </a:lnSpc>
              <a:spcBef>
                <a:spcPts val="1600"/>
              </a:spcBef>
              <a:spcAft>
                <a:spcPts val="0"/>
              </a:spcAft>
              <a:buClr>
                <a:schemeClr val="accent4"/>
              </a:buClr>
              <a:buSzPts val="1800"/>
              <a:buFont typeface="Lato"/>
              <a:buChar char="○"/>
              <a:defRPr sz="1800" b="0" i="0" u="none" strike="noStrike" cap="none">
                <a:solidFill>
                  <a:schemeClr val="accent4"/>
                </a:solidFill>
                <a:latin typeface="Lato"/>
                <a:ea typeface="Lato"/>
                <a:cs typeface="Lato"/>
                <a:sym typeface="Lato"/>
              </a:defRPr>
            </a:lvl5pPr>
            <a:lvl6pPr marL="2743200" marR="0" lvl="5" indent="-342900" algn="ctr" rtl="0">
              <a:lnSpc>
                <a:spcPct val="100000"/>
              </a:lnSpc>
              <a:spcBef>
                <a:spcPts val="1600"/>
              </a:spcBef>
              <a:spcAft>
                <a:spcPts val="0"/>
              </a:spcAft>
              <a:buClr>
                <a:schemeClr val="accent4"/>
              </a:buClr>
              <a:buSzPts val="1800"/>
              <a:buFont typeface="Lato"/>
              <a:buChar char="■"/>
              <a:defRPr sz="1800" b="0" i="0" u="none" strike="noStrike" cap="none">
                <a:solidFill>
                  <a:schemeClr val="accent4"/>
                </a:solidFill>
                <a:latin typeface="Lato"/>
                <a:ea typeface="Lato"/>
                <a:cs typeface="Lato"/>
                <a:sym typeface="Lato"/>
              </a:defRPr>
            </a:lvl6pPr>
            <a:lvl7pPr marL="3200400" marR="0" lvl="6" indent="-342900" algn="ctr" rtl="0">
              <a:lnSpc>
                <a:spcPct val="100000"/>
              </a:lnSpc>
              <a:spcBef>
                <a:spcPts val="1600"/>
              </a:spcBef>
              <a:spcAft>
                <a:spcPts val="0"/>
              </a:spcAft>
              <a:buClr>
                <a:schemeClr val="accent4"/>
              </a:buClr>
              <a:buSzPts val="1800"/>
              <a:buFont typeface="Lato"/>
              <a:buChar char="●"/>
              <a:defRPr sz="1800" b="0" i="0" u="none" strike="noStrike" cap="none">
                <a:solidFill>
                  <a:schemeClr val="accent4"/>
                </a:solidFill>
                <a:latin typeface="Lato"/>
                <a:ea typeface="Lato"/>
                <a:cs typeface="Lato"/>
                <a:sym typeface="Lato"/>
              </a:defRPr>
            </a:lvl7pPr>
            <a:lvl8pPr marL="3657600" marR="0" lvl="7" indent="-342900" algn="ctr" rtl="0">
              <a:lnSpc>
                <a:spcPct val="100000"/>
              </a:lnSpc>
              <a:spcBef>
                <a:spcPts val="1600"/>
              </a:spcBef>
              <a:spcAft>
                <a:spcPts val="0"/>
              </a:spcAft>
              <a:buClr>
                <a:schemeClr val="accent4"/>
              </a:buClr>
              <a:buSzPts val="1800"/>
              <a:buFont typeface="Lato"/>
              <a:buChar char="○"/>
              <a:defRPr sz="1800" b="0" i="0" u="none" strike="noStrike" cap="none">
                <a:solidFill>
                  <a:schemeClr val="accent4"/>
                </a:solidFill>
                <a:latin typeface="Lato"/>
                <a:ea typeface="Lato"/>
                <a:cs typeface="Lato"/>
                <a:sym typeface="Lato"/>
              </a:defRPr>
            </a:lvl8pPr>
            <a:lvl9pPr marL="4114800" marR="0" lvl="8" indent="-342900" algn="ctr" rtl="0">
              <a:lnSpc>
                <a:spcPct val="100000"/>
              </a:lnSpc>
              <a:spcBef>
                <a:spcPts val="1600"/>
              </a:spcBef>
              <a:spcAft>
                <a:spcPts val="1600"/>
              </a:spcAft>
              <a:buClr>
                <a:schemeClr val="accent4"/>
              </a:buClr>
              <a:buSzPts val="1800"/>
              <a:buFont typeface="Lato"/>
              <a:buChar char="■"/>
              <a:defRPr sz="1800" b="0" i="0" u="none" strike="noStrike" cap="none">
                <a:solidFill>
                  <a:schemeClr val="accent4"/>
                </a:solidFill>
                <a:latin typeface="Lato"/>
                <a:ea typeface="Lato"/>
                <a:cs typeface="Lato"/>
                <a:sym typeface="Lato"/>
              </a:defRPr>
            </a:lvl9pPr>
          </a:lstStyle>
          <a:p>
            <a:pPr marL="0" indent="0" algn="l">
              <a:buNone/>
            </a:pPr>
            <a:r>
              <a:rPr lang="en-US" sz="1800" dirty="0"/>
              <a:t>3. ACTION STUB 	: </a:t>
            </a:r>
            <a:r>
              <a:rPr lang="en-US" sz="1800" dirty="0" err="1"/>
              <a:t>Pernyataan-pernyataan</a:t>
            </a:r>
            <a:r>
              <a:rPr lang="en-US" sz="1800" dirty="0"/>
              <a:t> yang </a:t>
            </a:r>
            <a:r>
              <a:rPr lang="en-US" sz="1800" dirty="0" err="1"/>
              <a:t>akan</a:t>
            </a:r>
            <a:r>
              <a:rPr lang="en-US" sz="1800" dirty="0"/>
              <a:t> </a:t>
            </a:r>
            <a:r>
              <a:rPr lang="en-US" sz="1800" dirty="0" err="1"/>
              <a:t>dikerjakan</a:t>
            </a:r>
            <a:r>
              <a:rPr lang="en-US" sz="1800" dirty="0"/>
              <a:t> </a:t>
            </a:r>
            <a:r>
              <a:rPr lang="en-US" sz="1800" dirty="0" err="1"/>
              <a:t>baik</a:t>
            </a:r>
            <a:r>
              <a:rPr lang="en-US" sz="1800" dirty="0"/>
              <a:t> </a:t>
            </a:r>
            <a:r>
              <a:rPr lang="en-US" sz="1800" dirty="0" err="1"/>
              <a:t>kondisi</a:t>
            </a:r>
            <a:r>
              <a:rPr lang="en-US" sz="1800" dirty="0"/>
              <a:t> yang </a:t>
            </a:r>
            <a:r>
              <a:rPr lang="en-US" sz="1800" dirty="0" err="1"/>
              <a:t>diseleksi</a:t>
            </a:r>
            <a:r>
              <a:rPr lang="en-US" sz="1800" dirty="0"/>
              <a:t> (</a:t>
            </a:r>
            <a:r>
              <a:rPr lang="en-US" sz="1800" dirty="0" err="1"/>
              <a:t>Terpenuhi</a:t>
            </a:r>
            <a:r>
              <a:rPr lang="en-US" sz="1800" dirty="0"/>
              <a:t> </a:t>
            </a:r>
            <a:r>
              <a:rPr lang="en-US" sz="1800" dirty="0" err="1"/>
              <a:t>dan</a:t>
            </a:r>
            <a:r>
              <a:rPr lang="en-US" sz="1800" dirty="0"/>
              <a:t> </a:t>
            </a:r>
            <a:r>
              <a:rPr lang="en-US" sz="1800" dirty="0" err="1"/>
              <a:t>Tidak</a:t>
            </a:r>
            <a:r>
              <a:rPr lang="en-US" sz="1800" dirty="0"/>
              <a:t> </a:t>
            </a:r>
            <a:r>
              <a:rPr lang="en-US" sz="1800" dirty="0" err="1"/>
              <a:t>Terpenuhi</a:t>
            </a:r>
            <a:r>
              <a:rPr lang="en-US" sz="1800" dirty="0"/>
              <a:t>)</a:t>
            </a:r>
          </a:p>
          <a:p>
            <a:pPr marL="0" indent="0" algn="l">
              <a:buNone/>
            </a:pPr>
            <a:endParaRPr lang="en-US" sz="1800" dirty="0"/>
          </a:p>
          <a:p>
            <a:pPr marL="0" indent="0" algn="l">
              <a:buNone/>
            </a:pPr>
            <a:r>
              <a:rPr lang="en-US" sz="1800" dirty="0"/>
              <a:t>4. ACTION ENTRY : </a:t>
            </a:r>
            <a:r>
              <a:rPr lang="en-US" sz="1800" dirty="0" err="1"/>
              <a:t>Memberi</a:t>
            </a:r>
            <a:r>
              <a:rPr lang="en-US" sz="1800" dirty="0"/>
              <a:t> </a:t>
            </a:r>
            <a:r>
              <a:rPr lang="en-US" sz="1800" dirty="0" err="1"/>
              <a:t>tindakkan</a:t>
            </a:r>
            <a:r>
              <a:rPr lang="en-US" sz="1800" dirty="0"/>
              <a:t> yang </a:t>
            </a:r>
            <a:r>
              <a:rPr lang="en-US" sz="1800" dirty="0" err="1"/>
              <a:t>dilakukan</a:t>
            </a:r>
            <a:r>
              <a:rPr lang="en-US" sz="1800" dirty="0"/>
              <a:t> </a:t>
            </a:r>
            <a:r>
              <a:rPr lang="en-US" sz="1800" dirty="0" err="1"/>
              <a:t>dan</a:t>
            </a:r>
            <a:r>
              <a:rPr lang="en-US" sz="1800" dirty="0"/>
              <a:t> yang </a:t>
            </a:r>
            <a:r>
              <a:rPr lang="en-US" sz="1800" dirty="0" err="1"/>
              <a:t>tidak</a:t>
            </a:r>
            <a:r>
              <a:rPr lang="en-US" sz="1800" dirty="0"/>
              <a:t> </a:t>
            </a:r>
            <a:r>
              <a:rPr lang="en-US" sz="1800" dirty="0" err="1"/>
              <a:t>dilakukan</a:t>
            </a:r>
            <a:endParaRPr lang="ar-AE" sz="2000" dirty="0"/>
          </a:p>
        </p:txBody>
      </p:sp>
    </p:spTree>
    <p:extLst>
      <p:ext uri="{BB962C8B-B14F-4D97-AF65-F5344CB8AC3E}">
        <p14:creationId xmlns:p14="http://schemas.microsoft.com/office/powerpoint/2010/main" val="3207212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0E9"/>
        </a:solidFill>
        <a:effectLst/>
      </p:bgPr>
    </p:bg>
    <p:spTree>
      <p:nvGrpSpPr>
        <p:cNvPr id="1" name="Shape 388"/>
        <p:cNvGrpSpPr/>
        <p:nvPr/>
      </p:nvGrpSpPr>
      <p:grpSpPr>
        <a:xfrm>
          <a:off x="0" y="0"/>
          <a:ext cx="0" cy="0"/>
          <a:chOff x="0" y="0"/>
          <a:chExt cx="0" cy="0"/>
        </a:xfrm>
      </p:grpSpPr>
      <p:sp>
        <p:nvSpPr>
          <p:cNvPr id="389" name="Google Shape;389;p34"/>
          <p:cNvSpPr txBox="1">
            <a:spLocks noGrp="1"/>
          </p:cNvSpPr>
          <p:nvPr>
            <p:ph type="title" idx="2"/>
          </p:nvPr>
        </p:nvSpPr>
        <p:spPr>
          <a:xfrm>
            <a:off x="2643180" y="1121775"/>
            <a:ext cx="1059600" cy="52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accent1"/>
                </a:solidFill>
              </a:rPr>
              <a:t>01</a:t>
            </a:r>
            <a:endParaRPr>
              <a:solidFill>
                <a:schemeClr val="accent1"/>
              </a:solidFill>
            </a:endParaRPr>
          </a:p>
        </p:txBody>
      </p:sp>
      <p:sp>
        <p:nvSpPr>
          <p:cNvPr id="390" name="Google Shape;390;p34"/>
          <p:cNvSpPr txBox="1">
            <a:spLocks noGrp="1"/>
          </p:cNvSpPr>
          <p:nvPr>
            <p:ph type="ctrTitle"/>
          </p:nvPr>
        </p:nvSpPr>
        <p:spPr>
          <a:xfrm>
            <a:off x="1670132" y="1739599"/>
            <a:ext cx="3096100" cy="446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600" dirty="0"/>
              <a:t>Menentukan kondisi yang akan diseleksi</a:t>
            </a:r>
            <a:endParaRPr sz="1600" dirty="0"/>
          </a:p>
        </p:txBody>
      </p:sp>
      <p:sp>
        <p:nvSpPr>
          <p:cNvPr id="392" name="Google Shape;392;p34"/>
          <p:cNvSpPr txBox="1">
            <a:spLocks noGrp="1"/>
          </p:cNvSpPr>
          <p:nvPr>
            <p:ph type="ctrTitle" idx="3"/>
          </p:nvPr>
        </p:nvSpPr>
        <p:spPr>
          <a:xfrm>
            <a:off x="4917638" y="1958116"/>
            <a:ext cx="2793287" cy="446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600" dirty="0"/>
              <a:t>Menentukan jumlah kemungkinan kejadian yang akan terjadi</a:t>
            </a:r>
            <a:endParaRPr sz="1600" dirty="0"/>
          </a:p>
        </p:txBody>
      </p:sp>
      <p:sp>
        <p:nvSpPr>
          <p:cNvPr id="394" name="Google Shape;394;p34"/>
          <p:cNvSpPr txBox="1">
            <a:spLocks noGrp="1"/>
          </p:cNvSpPr>
          <p:nvPr>
            <p:ph type="title" idx="5"/>
          </p:nvPr>
        </p:nvSpPr>
        <p:spPr>
          <a:xfrm>
            <a:off x="5784481" y="1100023"/>
            <a:ext cx="1059600" cy="52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accent1"/>
                </a:solidFill>
              </a:rPr>
              <a:t>02</a:t>
            </a:r>
            <a:endParaRPr dirty="0">
              <a:solidFill>
                <a:schemeClr val="accent1"/>
              </a:solidFill>
            </a:endParaRPr>
          </a:p>
        </p:txBody>
      </p:sp>
      <p:sp>
        <p:nvSpPr>
          <p:cNvPr id="395" name="Google Shape;395;p34"/>
          <p:cNvSpPr txBox="1">
            <a:spLocks noGrp="1"/>
          </p:cNvSpPr>
          <p:nvPr>
            <p:ph type="ctrTitle" idx="6"/>
          </p:nvPr>
        </p:nvSpPr>
        <p:spPr>
          <a:xfrm>
            <a:off x="215448" y="3466968"/>
            <a:ext cx="3116764" cy="446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600" dirty="0"/>
              <a:t>Menentukan tindakan yang akan dilakukan</a:t>
            </a:r>
            <a:endParaRPr sz="1600" dirty="0"/>
          </a:p>
        </p:txBody>
      </p:sp>
      <p:sp>
        <p:nvSpPr>
          <p:cNvPr id="397" name="Google Shape;397;p34"/>
          <p:cNvSpPr txBox="1">
            <a:spLocks noGrp="1"/>
          </p:cNvSpPr>
          <p:nvPr>
            <p:ph type="title" idx="8"/>
          </p:nvPr>
        </p:nvSpPr>
        <p:spPr>
          <a:xfrm>
            <a:off x="1327580" y="2807900"/>
            <a:ext cx="892500" cy="52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accent1"/>
                </a:solidFill>
              </a:rPr>
              <a:t>03</a:t>
            </a:r>
            <a:endParaRPr dirty="0">
              <a:solidFill>
                <a:schemeClr val="accent1"/>
              </a:solidFill>
            </a:endParaRPr>
          </a:p>
        </p:txBody>
      </p:sp>
      <p:sp>
        <p:nvSpPr>
          <p:cNvPr id="399" name="Google Shape;399;p34"/>
          <p:cNvSpPr txBox="1">
            <a:spLocks noGrp="1"/>
          </p:cNvSpPr>
          <p:nvPr>
            <p:ph type="title" idx="14"/>
          </p:nvPr>
        </p:nvSpPr>
        <p:spPr>
          <a:xfrm>
            <a:off x="4174639" y="2820318"/>
            <a:ext cx="1059600" cy="52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accent1"/>
                </a:solidFill>
              </a:rPr>
              <a:t>04</a:t>
            </a:r>
            <a:endParaRPr dirty="0">
              <a:solidFill>
                <a:schemeClr val="accent1"/>
              </a:solidFill>
            </a:endParaRPr>
          </a:p>
        </p:txBody>
      </p:sp>
      <p:sp>
        <p:nvSpPr>
          <p:cNvPr id="400" name="Google Shape;400;p34"/>
          <p:cNvSpPr txBox="1">
            <a:spLocks noGrp="1"/>
          </p:cNvSpPr>
          <p:nvPr>
            <p:ph type="ctrTitle" idx="9"/>
          </p:nvPr>
        </p:nvSpPr>
        <p:spPr>
          <a:xfrm>
            <a:off x="3609048" y="3455950"/>
            <a:ext cx="2314368" cy="446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600" dirty="0"/>
              <a:t>Mengisi Condition Entry</a:t>
            </a:r>
            <a:endParaRPr sz="1600" dirty="0"/>
          </a:p>
        </p:txBody>
      </p:sp>
      <p:sp>
        <p:nvSpPr>
          <p:cNvPr id="401" name="Google Shape;401;p34"/>
          <p:cNvSpPr/>
          <p:nvPr/>
        </p:nvSpPr>
        <p:spPr>
          <a:xfrm>
            <a:off x="4614825" y="1468313"/>
            <a:ext cx="5125872" cy="1436525"/>
          </a:xfrm>
          <a:custGeom>
            <a:avLst/>
            <a:gdLst/>
            <a:ahLst/>
            <a:cxnLst/>
            <a:rect l="l" t="t" r="r" b="b"/>
            <a:pathLst>
              <a:path w="188209" h="57461" extrusionOk="0">
                <a:moveTo>
                  <a:pt x="188209" y="241"/>
                </a:moveTo>
                <a:cubicBezTo>
                  <a:pt x="170919" y="-1684"/>
                  <a:pt x="155747" y="13796"/>
                  <a:pt x="141928" y="24363"/>
                </a:cubicBezTo>
                <a:cubicBezTo>
                  <a:pt x="129825" y="33618"/>
                  <a:pt x="115126" y="40151"/>
                  <a:pt x="100135" y="42875"/>
                </a:cubicBezTo>
                <a:cubicBezTo>
                  <a:pt x="72617" y="47875"/>
                  <a:pt x="42938" y="36977"/>
                  <a:pt x="16268" y="45400"/>
                </a:cubicBezTo>
                <a:cubicBezTo>
                  <a:pt x="9831" y="47433"/>
                  <a:pt x="2369" y="51140"/>
                  <a:pt x="0" y="57461"/>
                </a:cubicBezTo>
              </a:path>
            </a:pathLst>
          </a:custGeom>
          <a:noFill/>
          <a:ln w="19050" cap="flat" cmpd="sng">
            <a:solidFill>
              <a:schemeClr val="accent4"/>
            </a:solidFill>
            <a:prstDash val="dot"/>
            <a:round/>
            <a:headEnd type="none" w="med" len="med"/>
            <a:tailEnd type="none" w="med" len="med"/>
          </a:ln>
        </p:spPr>
      </p:sp>
      <p:sp>
        <p:nvSpPr>
          <p:cNvPr id="404" name="Google Shape;404;p34"/>
          <p:cNvSpPr txBox="1">
            <a:spLocks noGrp="1"/>
          </p:cNvSpPr>
          <p:nvPr>
            <p:ph type="title" idx="17"/>
          </p:nvPr>
        </p:nvSpPr>
        <p:spPr>
          <a:xfrm>
            <a:off x="6840343" y="2807899"/>
            <a:ext cx="1059600" cy="52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accent1"/>
                </a:solidFill>
              </a:rPr>
              <a:t>05</a:t>
            </a:r>
            <a:endParaRPr>
              <a:solidFill>
                <a:schemeClr val="accent1"/>
              </a:solidFill>
            </a:endParaRPr>
          </a:p>
        </p:txBody>
      </p:sp>
      <p:sp>
        <p:nvSpPr>
          <p:cNvPr id="18" name="Google Shape;656;p41"/>
          <p:cNvSpPr txBox="1">
            <a:spLocks/>
          </p:cNvSpPr>
          <p:nvPr/>
        </p:nvSpPr>
        <p:spPr>
          <a:xfrm>
            <a:off x="507782" y="-458840"/>
            <a:ext cx="6014534" cy="130057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2400"/>
              <a:buFont typeface="Black Han Sans"/>
              <a:buNone/>
              <a:defRPr sz="1800" b="0" i="0" u="none" strike="noStrike" cap="none">
                <a:solidFill>
                  <a:schemeClr val="accent4"/>
                </a:solidFill>
                <a:latin typeface="Black Han Sans"/>
                <a:ea typeface="Black Han Sans"/>
                <a:cs typeface="Black Han Sans"/>
                <a:sym typeface="Black Han Sans"/>
              </a:defRPr>
            </a:lvl1pPr>
            <a:lvl2pPr marR="0" lvl="1" algn="ctr" rtl="0">
              <a:lnSpc>
                <a:spcPct val="100000"/>
              </a:lnSpc>
              <a:spcBef>
                <a:spcPts val="0"/>
              </a:spcBef>
              <a:spcAft>
                <a:spcPts val="0"/>
              </a:spcAft>
              <a:buClr>
                <a:schemeClr val="accent4"/>
              </a:buClr>
              <a:buSzPts val="5200"/>
              <a:buFont typeface="Roboto Slab"/>
              <a:buNone/>
              <a:defRPr sz="5200" b="1" i="0" u="none" strike="noStrike" cap="none">
                <a:solidFill>
                  <a:schemeClr val="accent4"/>
                </a:solidFill>
                <a:latin typeface="Roboto Slab"/>
                <a:ea typeface="Roboto Slab"/>
                <a:cs typeface="Roboto Slab"/>
                <a:sym typeface="Roboto Slab"/>
              </a:defRPr>
            </a:lvl2pPr>
            <a:lvl3pPr marR="0" lvl="2" algn="ctr" rtl="0">
              <a:lnSpc>
                <a:spcPct val="100000"/>
              </a:lnSpc>
              <a:spcBef>
                <a:spcPts val="0"/>
              </a:spcBef>
              <a:spcAft>
                <a:spcPts val="0"/>
              </a:spcAft>
              <a:buClr>
                <a:schemeClr val="accent4"/>
              </a:buClr>
              <a:buSzPts val="5200"/>
              <a:buFont typeface="Roboto Slab"/>
              <a:buNone/>
              <a:defRPr sz="5200" b="1" i="0" u="none" strike="noStrike" cap="none">
                <a:solidFill>
                  <a:schemeClr val="accent4"/>
                </a:solidFill>
                <a:latin typeface="Roboto Slab"/>
                <a:ea typeface="Roboto Slab"/>
                <a:cs typeface="Roboto Slab"/>
                <a:sym typeface="Roboto Slab"/>
              </a:defRPr>
            </a:lvl3pPr>
            <a:lvl4pPr marR="0" lvl="3" algn="ctr" rtl="0">
              <a:lnSpc>
                <a:spcPct val="100000"/>
              </a:lnSpc>
              <a:spcBef>
                <a:spcPts val="0"/>
              </a:spcBef>
              <a:spcAft>
                <a:spcPts val="0"/>
              </a:spcAft>
              <a:buClr>
                <a:schemeClr val="accent4"/>
              </a:buClr>
              <a:buSzPts val="5200"/>
              <a:buFont typeface="Roboto Slab"/>
              <a:buNone/>
              <a:defRPr sz="5200" b="1" i="0" u="none" strike="noStrike" cap="none">
                <a:solidFill>
                  <a:schemeClr val="accent4"/>
                </a:solidFill>
                <a:latin typeface="Roboto Slab"/>
                <a:ea typeface="Roboto Slab"/>
                <a:cs typeface="Roboto Slab"/>
                <a:sym typeface="Roboto Slab"/>
              </a:defRPr>
            </a:lvl4pPr>
            <a:lvl5pPr marR="0" lvl="4" algn="ctr" rtl="0">
              <a:lnSpc>
                <a:spcPct val="100000"/>
              </a:lnSpc>
              <a:spcBef>
                <a:spcPts val="0"/>
              </a:spcBef>
              <a:spcAft>
                <a:spcPts val="0"/>
              </a:spcAft>
              <a:buClr>
                <a:schemeClr val="accent4"/>
              </a:buClr>
              <a:buSzPts val="5200"/>
              <a:buFont typeface="Roboto Slab"/>
              <a:buNone/>
              <a:defRPr sz="5200" b="1" i="0" u="none" strike="noStrike" cap="none">
                <a:solidFill>
                  <a:schemeClr val="accent4"/>
                </a:solidFill>
                <a:latin typeface="Roboto Slab"/>
                <a:ea typeface="Roboto Slab"/>
                <a:cs typeface="Roboto Slab"/>
                <a:sym typeface="Roboto Slab"/>
              </a:defRPr>
            </a:lvl5pPr>
            <a:lvl6pPr marR="0" lvl="5" algn="ctr" rtl="0">
              <a:lnSpc>
                <a:spcPct val="100000"/>
              </a:lnSpc>
              <a:spcBef>
                <a:spcPts val="0"/>
              </a:spcBef>
              <a:spcAft>
                <a:spcPts val="0"/>
              </a:spcAft>
              <a:buClr>
                <a:schemeClr val="accent4"/>
              </a:buClr>
              <a:buSzPts val="5200"/>
              <a:buFont typeface="Roboto Slab"/>
              <a:buNone/>
              <a:defRPr sz="5200" b="1" i="0" u="none" strike="noStrike" cap="none">
                <a:solidFill>
                  <a:schemeClr val="accent4"/>
                </a:solidFill>
                <a:latin typeface="Roboto Slab"/>
                <a:ea typeface="Roboto Slab"/>
                <a:cs typeface="Roboto Slab"/>
                <a:sym typeface="Roboto Slab"/>
              </a:defRPr>
            </a:lvl6pPr>
            <a:lvl7pPr marR="0" lvl="6" algn="ctr" rtl="0">
              <a:lnSpc>
                <a:spcPct val="100000"/>
              </a:lnSpc>
              <a:spcBef>
                <a:spcPts val="0"/>
              </a:spcBef>
              <a:spcAft>
                <a:spcPts val="0"/>
              </a:spcAft>
              <a:buClr>
                <a:schemeClr val="accent4"/>
              </a:buClr>
              <a:buSzPts val="5200"/>
              <a:buFont typeface="Roboto Slab"/>
              <a:buNone/>
              <a:defRPr sz="5200" b="1" i="0" u="none" strike="noStrike" cap="none">
                <a:solidFill>
                  <a:schemeClr val="accent4"/>
                </a:solidFill>
                <a:latin typeface="Roboto Slab"/>
                <a:ea typeface="Roboto Slab"/>
                <a:cs typeface="Roboto Slab"/>
                <a:sym typeface="Roboto Slab"/>
              </a:defRPr>
            </a:lvl7pPr>
            <a:lvl8pPr marR="0" lvl="7" algn="ctr" rtl="0">
              <a:lnSpc>
                <a:spcPct val="100000"/>
              </a:lnSpc>
              <a:spcBef>
                <a:spcPts val="0"/>
              </a:spcBef>
              <a:spcAft>
                <a:spcPts val="0"/>
              </a:spcAft>
              <a:buClr>
                <a:schemeClr val="accent4"/>
              </a:buClr>
              <a:buSzPts val="5200"/>
              <a:buFont typeface="Roboto Slab"/>
              <a:buNone/>
              <a:defRPr sz="5200" b="1" i="0" u="none" strike="noStrike" cap="none">
                <a:solidFill>
                  <a:schemeClr val="accent4"/>
                </a:solidFill>
                <a:latin typeface="Roboto Slab"/>
                <a:ea typeface="Roboto Slab"/>
                <a:cs typeface="Roboto Slab"/>
                <a:sym typeface="Roboto Slab"/>
              </a:defRPr>
            </a:lvl8pPr>
            <a:lvl9pPr marR="0" lvl="8" algn="ctr" rtl="0">
              <a:lnSpc>
                <a:spcPct val="100000"/>
              </a:lnSpc>
              <a:spcBef>
                <a:spcPts val="0"/>
              </a:spcBef>
              <a:spcAft>
                <a:spcPts val="0"/>
              </a:spcAft>
              <a:buClr>
                <a:schemeClr val="accent4"/>
              </a:buClr>
              <a:buSzPts val="5200"/>
              <a:buFont typeface="Roboto Slab"/>
              <a:buNone/>
              <a:defRPr sz="5200" b="1" i="0" u="none" strike="noStrike" cap="none">
                <a:solidFill>
                  <a:schemeClr val="accent4"/>
                </a:solidFill>
                <a:latin typeface="Roboto Slab"/>
                <a:ea typeface="Roboto Slab"/>
                <a:cs typeface="Roboto Slab"/>
                <a:sym typeface="Roboto Slab"/>
              </a:defRPr>
            </a:lvl9pPr>
          </a:lstStyle>
          <a:p>
            <a:r>
              <a:rPr lang="en-US" sz="2800" dirty="0" err="1"/>
              <a:t>Langkah</a:t>
            </a:r>
            <a:r>
              <a:rPr lang="en-US" sz="2800" dirty="0"/>
              <a:t> </a:t>
            </a:r>
            <a:r>
              <a:rPr lang="en-US" sz="2800" dirty="0" err="1"/>
              <a:t>Tabel</a:t>
            </a:r>
            <a:r>
              <a:rPr lang="en-US" sz="2800" dirty="0"/>
              <a:t> </a:t>
            </a:r>
            <a:r>
              <a:rPr lang="en-US" sz="2800" dirty="0" err="1"/>
              <a:t>keputusan</a:t>
            </a:r>
            <a:endParaRPr lang="en-US" sz="2800" dirty="0"/>
          </a:p>
        </p:txBody>
      </p:sp>
      <mc:AlternateContent xmlns:mc="http://schemas.openxmlformats.org/markup-compatibility/2006" xmlns:a14="http://schemas.microsoft.com/office/drawing/2010/main">
        <mc:Choice Requires="a14">
          <p:sp>
            <p:nvSpPr>
              <p:cNvPr id="4" name="Rectangle 3"/>
              <p:cNvSpPr/>
              <p:nvPr/>
            </p:nvSpPr>
            <p:spPr>
              <a:xfrm>
                <a:off x="5978184" y="2236232"/>
                <a:ext cx="862159" cy="400110"/>
              </a:xfrm>
              <a:prstGeom prst="rect">
                <a:avLst/>
              </a:prstGeom>
            </p:spPr>
            <p:txBody>
              <a:bodyPr wrap="none">
                <a:spAutoFit/>
              </a:bodyPr>
              <a:lstStyle/>
              <a:p>
                <a:r>
                  <a:rPr lang="en-US" sz="2000" b="1" dirty="0">
                    <a:solidFill>
                      <a:schemeClr val="tx2"/>
                    </a:solidFill>
                  </a:rPr>
                  <a:t>N= </a:t>
                </a:r>
                <a14:m>
                  <m:oMath xmlns:m="http://schemas.openxmlformats.org/officeDocument/2006/math">
                    <m:sSup>
                      <m:sSupPr>
                        <m:ctrlPr>
                          <a:rPr lang="en-US" sz="2000" b="1" i="1">
                            <a:solidFill>
                              <a:schemeClr val="tx2"/>
                            </a:solidFill>
                            <a:latin typeface="Cambria Math" panose="02040503050406030204" pitchFamily="18" charset="0"/>
                          </a:rPr>
                        </m:ctrlPr>
                      </m:sSupPr>
                      <m:e>
                        <m:r>
                          <a:rPr lang="en-US" sz="2000" b="1" i="1">
                            <a:solidFill>
                              <a:schemeClr val="tx2"/>
                            </a:solidFill>
                            <a:latin typeface="Cambria Math" panose="02040503050406030204" pitchFamily="18" charset="0"/>
                          </a:rPr>
                          <m:t>𝟐</m:t>
                        </m:r>
                      </m:e>
                      <m:sup>
                        <m:r>
                          <a:rPr lang="en-US" sz="2000" b="1" i="1">
                            <a:solidFill>
                              <a:schemeClr val="tx2"/>
                            </a:solidFill>
                            <a:latin typeface="Cambria Math" panose="02040503050406030204" pitchFamily="18" charset="0"/>
                          </a:rPr>
                          <m:t>𝒙</m:t>
                        </m:r>
                      </m:sup>
                    </m:sSup>
                  </m:oMath>
                </a14:m>
                <a:endParaRPr lang="en-US" sz="2000" dirty="0"/>
              </a:p>
            </p:txBody>
          </p:sp>
        </mc:Choice>
        <mc:Fallback xmlns="">
          <p:sp>
            <p:nvSpPr>
              <p:cNvPr id="4" name="Rectangle 3"/>
              <p:cNvSpPr>
                <a:spLocks noRot="1" noChangeAspect="1" noMove="1" noResize="1" noEditPoints="1" noAdjustHandles="1" noChangeArrowheads="1" noChangeShapeType="1" noTextEdit="1"/>
              </p:cNvSpPr>
              <p:nvPr/>
            </p:nvSpPr>
            <p:spPr>
              <a:xfrm>
                <a:off x="5978184" y="2236232"/>
                <a:ext cx="862159" cy="400110"/>
              </a:xfrm>
              <a:prstGeom prst="rect">
                <a:avLst/>
              </a:prstGeom>
              <a:blipFill>
                <a:blip r:embed="rId3"/>
                <a:stretch>
                  <a:fillRect l="-7801" t="-7692" b="-29231"/>
                </a:stretch>
              </a:blipFill>
            </p:spPr>
            <p:txBody>
              <a:bodyPr/>
              <a:lstStyle/>
              <a:p>
                <a:r>
                  <a:rPr lang="en-US">
                    <a:noFill/>
                  </a:rPr>
                  <a:t> </a:t>
                </a:r>
              </a:p>
            </p:txBody>
          </p:sp>
        </mc:Fallback>
      </mc:AlternateContent>
      <p:sp>
        <p:nvSpPr>
          <p:cNvPr id="26" name="Google Shape;400;p34"/>
          <p:cNvSpPr txBox="1">
            <a:spLocks noGrp="1"/>
          </p:cNvSpPr>
          <p:nvPr>
            <p:ph type="ctrTitle" idx="9"/>
          </p:nvPr>
        </p:nvSpPr>
        <p:spPr>
          <a:xfrm>
            <a:off x="6212959" y="3468603"/>
            <a:ext cx="2314368" cy="446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600" dirty="0"/>
              <a:t>Mengisi Action Entry</a:t>
            </a:r>
            <a:endParaRPr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Google Shape;804;p48"/>
          <p:cNvSpPr txBox="1">
            <a:spLocks noGrp="1"/>
          </p:cNvSpPr>
          <p:nvPr>
            <p:ph type="subTitle" idx="1"/>
          </p:nvPr>
        </p:nvSpPr>
        <p:spPr>
          <a:xfrm>
            <a:off x="713850" y="816223"/>
            <a:ext cx="2878436" cy="834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tx2"/>
                </a:solidFill>
              </a:rPr>
              <a:t>PROSES PEMESANAN</a:t>
            </a:r>
            <a:endParaRPr dirty="0">
              <a:solidFill>
                <a:schemeClr val="tx2"/>
              </a:solidFill>
            </a:endParaRPr>
          </a:p>
        </p:txBody>
      </p:sp>
      <p:sp>
        <p:nvSpPr>
          <p:cNvPr id="805" name="Google Shape;805;p48"/>
          <p:cNvSpPr txBox="1">
            <a:spLocks noGrp="1"/>
          </p:cNvSpPr>
          <p:nvPr>
            <p:ph type="body" idx="2"/>
          </p:nvPr>
        </p:nvSpPr>
        <p:spPr>
          <a:xfrm>
            <a:off x="931832" y="1671860"/>
            <a:ext cx="6789299" cy="1087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800" dirty="0"/>
              <a:t>Potongan akan diberikan apabila pesanan barang melebihi atau sama dengan batas unit minimal pesanan. Potongan ini hanya berlaku bagi dealer</a:t>
            </a:r>
          </a:p>
          <a:p>
            <a:pPr marL="0" lvl="0" indent="0" algn="l" rtl="0">
              <a:spcBef>
                <a:spcPts val="0"/>
              </a:spcBef>
              <a:spcAft>
                <a:spcPts val="1600"/>
              </a:spcAft>
              <a:buNone/>
            </a:pPr>
            <a:r>
              <a:rPr lang="en" sz="1800" dirty="0"/>
              <a:t>Bila unit barang persediaan di gudang mencukupi, maka pesanan akan dikirim semuanya tetapi apabila tidak mencukupi, maka akan dikirim adalah unit barang yang ada dan kemudian dibuatkan catatan mengenai kekurangannya (back order).</a:t>
            </a:r>
          </a:p>
        </p:txBody>
      </p:sp>
      <p:sp>
        <p:nvSpPr>
          <p:cNvPr id="806" name="Google Shape;806;p48"/>
          <p:cNvSpPr txBox="1">
            <a:spLocks noGrp="1"/>
          </p:cNvSpPr>
          <p:nvPr>
            <p:ph type="title"/>
          </p:nvPr>
        </p:nvSpPr>
        <p:spPr>
          <a:xfrm>
            <a:off x="713850" y="445025"/>
            <a:ext cx="6789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CONTOH TABEL KEPUTUSAN</a:t>
            </a:r>
            <a:endParaRPr dirty="0"/>
          </a:p>
        </p:txBody>
      </p:sp>
      <p:sp>
        <p:nvSpPr>
          <p:cNvPr id="807" name="Google Shape;807;p48"/>
          <p:cNvSpPr/>
          <p:nvPr/>
        </p:nvSpPr>
        <p:spPr>
          <a:xfrm>
            <a:off x="6988193" y="4550643"/>
            <a:ext cx="2007300" cy="133800"/>
          </a:xfrm>
          <a:prstGeom prst="ellipse">
            <a:avLst/>
          </a:prstGeom>
          <a:solidFill>
            <a:srgbClr val="23385C">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5281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F0E9"/>
        </a:solidFill>
        <a:effectLst/>
      </p:bgPr>
    </p:bg>
    <p:spTree>
      <p:nvGrpSpPr>
        <p:cNvPr id="1" name="Shape 375"/>
        <p:cNvGrpSpPr/>
        <p:nvPr/>
      </p:nvGrpSpPr>
      <p:grpSpPr>
        <a:xfrm>
          <a:off x="0" y="0"/>
          <a:ext cx="0" cy="0"/>
          <a:chOff x="0" y="0"/>
          <a:chExt cx="0" cy="0"/>
        </a:xfrm>
      </p:grpSpPr>
      <p:sp>
        <p:nvSpPr>
          <p:cNvPr id="377" name="Google Shape;377;p32"/>
          <p:cNvSpPr txBox="1">
            <a:spLocks noGrp="1"/>
          </p:cNvSpPr>
          <p:nvPr>
            <p:ph type="body" idx="1"/>
          </p:nvPr>
        </p:nvSpPr>
        <p:spPr>
          <a:xfrm>
            <a:off x="697521" y="351138"/>
            <a:ext cx="7809664" cy="449844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600" dirty="0" err="1"/>
              <a:t>Langkah</a:t>
            </a:r>
            <a:r>
              <a:rPr lang="en-US" sz="1600" dirty="0"/>
              <a:t> </a:t>
            </a:r>
            <a:r>
              <a:rPr lang="en-US" sz="1600" dirty="0" err="1"/>
              <a:t>pembuatan</a:t>
            </a:r>
            <a:r>
              <a:rPr lang="en-US" sz="1600" dirty="0"/>
              <a:t> </a:t>
            </a:r>
            <a:r>
              <a:rPr lang="en-US" sz="1600" dirty="0" err="1"/>
              <a:t>tabel</a:t>
            </a:r>
            <a:r>
              <a:rPr lang="en-US" sz="1600" dirty="0"/>
              <a:t> </a:t>
            </a:r>
            <a:r>
              <a:rPr lang="en-US" sz="1600" dirty="0" err="1"/>
              <a:t>keputusan</a:t>
            </a:r>
            <a:endParaRPr lang="en-US" sz="1600" dirty="0"/>
          </a:p>
          <a:p>
            <a:pPr marL="0" lvl="0" indent="0" algn="l" rtl="0">
              <a:spcBef>
                <a:spcPts val="0"/>
              </a:spcBef>
              <a:spcAft>
                <a:spcPts val="0"/>
              </a:spcAft>
              <a:buClr>
                <a:schemeClr val="dk1"/>
              </a:buClr>
              <a:buSzPts val="1100"/>
              <a:buFont typeface="Arial"/>
              <a:buNone/>
            </a:pPr>
            <a:r>
              <a:rPr lang="en-US" sz="1600" dirty="0">
                <a:solidFill>
                  <a:schemeClr val="tx2"/>
                </a:solidFill>
              </a:rPr>
              <a:t>1. </a:t>
            </a:r>
            <a:r>
              <a:rPr lang="en-US" sz="1600" dirty="0" err="1">
                <a:solidFill>
                  <a:schemeClr val="tx2"/>
                </a:solidFill>
              </a:rPr>
              <a:t>Menentukan</a:t>
            </a:r>
            <a:r>
              <a:rPr lang="en-US" sz="1600" dirty="0">
                <a:solidFill>
                  <a:schemeClr val="tx2"/>
                </a:solidFill>
              </a:rPr>
              <a:t> </a:t>
            </a:r>
            <a:r>
              <a:rPr lang="en-US" sz="1600" dirty="0" err="1">
                <a:solidFill>
                  <a:schemeClr val="tx2"/>
                </a:solidFill>
              </a:rPr>
              <a:t>kondisi</a:t>
            </a:r>
            <a:r>
              <a:rPr lang="en-US" sz="1600" dirty="0">
                <a:solidFill>
                  <a:schemeClr val="tx2"/>
                </a:solidFill>
              </a:rPr>
              <a:t> yang </a:t>
            </a:r>
            <a:r>
              <a:rPr lang="en-US" sz="1600" dirty="0" err="1">
                <a:solidFill>
                  <a:schemeClr val="tx2"/>
                </a:solidFill>
              </a:rPr>
              <a:t>akan</a:t>
            </a:r>
            <a:r>
              <a:rPr lang="en-US" sz="1600" dirty="0">
                <a:solidFill>
                  <a:schemeClr val="tx2"/>
                </a:solidFill>
              </a:rPr>
              <a:t> </a:t>
            </a:r>
            <a:r>
              <a:rPr lang="en-US" sz="1600" dirty="0" err="1">
                <a:solidFill>
                  <a:schemeClr val="tx2"/>
                </a:solidFill>
              </a:rPr>
              <a:t>diseleksi</a:t>
            </a:r>
            <a:endParaRPr lang="en-US" sz="1600" dirty="0">
              <a:solidFill>
                <a:schemeClr val="tx2"/>
              </a:solidFill>
            </a:endParaRPr>
          </a:p>
          <a:p>
            <a:pPr marL="0" lvl="0" indent="0" algn="l" rtl="0">
              <a:spcBef>
                <a:spcPts val="0"/>
              </a:spcBef>
              <a:spcAft>
                <a:spcPts val="0"/>
              </a:spcAft>
              <a:buClr>
                <a:schemeClr val="dk1"/>
              </a:buClr>
              <a:buSzPts val="1100"/>
              <a:buFont typeface="Arial"/>
              <a:buNone/>
            </a:pPr>
            <a:r>
              <a:rPr lang="en-US" sz="1600" dirty="0"/>
              <a:t>Dari </a:t>
            </a:r>
            <a:r>
              <a:rPr lang="en-US" sz="1600" dirty="0" err="1"/>
              <a:t>contoh</a:t>
            </a:r>
            <a:r>
              <a:rPr lang="en-US" sz="1600" dirty="0"/>
              <a:t> </a:t>
            </a:r>
            <a:r>
              <a:rPr lang="en-US" sz="1600" dirty="0" err="1"/>
              <a:t>diatas</a:t>
            </a:r>
            <a:r>
              <a:rPr lang="en-US" sz="1600" dirty="0"/>
              <a:t> </a:t>
            </a:r>
            <a:r>
              <a:rPr lang="en-US" sz="1600" dirty="0" err="1"/>
              <a:t>terdapat</a:t>
            </a:r>
            <a:r>
              <a:rPr lang="en-US" sz="1600" dirty="0"/>
              <a:t> 3 </a:t>
            </a:r>
            <a:r>
              <a:rPr lang="en-US" sz="1600" dirty="0" err="1"/>
              <a:t>kondisi</a:t>
            </a:r>
            <a:r>
              <a:rPr lang="en-US" sz="1600" dirty="0"/>
              <a:t> yang </a:t>
            </a:r>
            <a:r>
              <a:rPr lang="en-US" sz="1600" dirty="0" err="1"/>
              <a:t>akan</a:t>
            </a:r>
            <a:r>
              <a:rPr lang="en-US" sz="1600" dirty="0"/>
              <a:t> di </a:t>
            </a:r>
            <a:r>
              <a:rPr lang="en-US" sz="1600" dirty="0" err="1"/>
              <a:t>seleksi</a:t>
            </a:r>
            <a:endParaRPr lang="en-US" sz="1600" dirty="0"/>
          </a:p>
          <a:p>
            <a:pPr marL="407988" lvl="0" indent="-114300" algn="l" rtl="0">
              <a:spcBef>
                <a:spcPts val="0"/>
              </a:spcBef>
              <a:spcAft>
                <a:spcPts val="0"/>
              </a:spcAft>
              <a:buClr>
                <a:schemeClr val="dk1"/>
              </a:buClr>
              <a:buSzPts val="1100"/>
              <a:buFont typeface="Arial"/>
              <a:buNone/>
            </a:pPr>
            <a:r>
              <a:rPr lang="en-US" sz="1600" dirty="0"/>
              <a:t>- </a:t>
            </a:r>
            <a:r>
              <a:rPr lang="en-US" sz="1600" dirty="0" err="1"/>
              <a:t>Apakah</a:t>
            </a:r>
            <a:r>
              <a:rPr lang="en-US" sz="1600" dirty="0"/>
              <a:t> unit </a:t>
            </a:r>
            <a:r>
              <a:rPr lang="en-US" sz="1600" dirty="0" err="1"/>
              <a:t>dipesan</a:t>
            </a:r>
            <a:r>
              <a:rPr lang="en-US" sz="1600" dirty="0"/>
              <a:t> &gt;= minimum </a:t>
            </a:r>
            <a:r>
              <a:rPr lang="en-US" sz="1600" dirty="0" err="1"/>
              <a:t>pembelian</a:t>
            </a:r>
            <a:r>
              <a:rPr lang="en-US" sz="1600" dirty="0"/>
              <a:t> </a:t>
            </a:r>
            <a:r>
              <a:rPr lang="en-US" sz="1600" dirty="0" err="1"/>
              <a:t>untuk</a:t>
            </a:r>
            <a:r>
              <a:rPr lang="en-US" sz="1600" dirty="0"/>
              <a:t> </a:t>
            </a:r>
            <a:r>
              <a:rPr lang="en-US" sz="1600" dirty="0" err="1"/>
              <a:t>mendapatkan</a:t>
            </a:r>
            <a:r>
              <a:rPr lang="en-US" sz="1600" dirty="0"/>
              <a:t> </a:t>
            </a:r>
            <a:r>
              <a:rPr lang="en-US" sz="1600" dirty="0" err="1"/>
              <a:t>potongan</a:t>
            </a:r>
            <a:r>
              <a:rPr lang="en-US" sz="1600" dirty="0"/>
              <a:t>?</a:t>
            </a:r>
          </a:p>
          <a:p>
            <a:pPr marL="407988" lvl="0" indent="-114300" algn="l" rtl="0">
              <a:spcBef>
                <a:spcPts val="0"/>
              </a:spcBef>
              <a:spcAft>
                <a:spcPts val="0"/>
              </a:spcAft>
              <a:buClr>
                <a:schemeClr val="dk1"/>
              </a:buClr>
              <a:buSzPts val="1100"/>
              <a:buFont typeface="Arial"/>
              <a:buNone/>
            </a:pPr>
            <a:r>
              <a:rPr lang="en-US" sz="1600" dirty="0"/>
              <a:t>- </a:t>
            </a:r>
            <a:r>
              <a:rPr lang="en-US" sz="1600" dirty="0" err="1"/>
              <a:t>Apakah</a:t>
            </a:r>
            <a:r>
              <a:rPr lang="en-US" sz="1600" dirty="0"/>
              <a:t> </a:t>
            </a:r>
            <a:r>
              <a:rPr lang="en-US" sz="1600" dirty="0" err="1"/>
              <a:t>pemesannya</a:t>
            </a:r>
            <a:r>
              <a:rPr lang="en-US" sz="1600" dirty="0"/>
              <a:t> dealer?</a:t>
            </a:r>
          </a:p>
          <a:p>
            <a:pPr marL="293688" lvl="0" indent="0" algn="l" rtl="0">
              <a:spcBef>
                <a:spcPts val="0"/>
              </a:spcBef>
              <a:spcAft>
                <a:spcPts val="0"/>
              </a:spcAft>
              <a:buClr>
                <a:schemeClr val="dk1"/>
              </a:buClr>
              <a:buSzPts val="1100"/>
              <a:buNone/>
            </a:pPr>
            <a:r>
              <a:rPr lang="en-US" sz="1600" dirty="0"/>
              <a:t>- </a:t>
            </a:r>
            <a:r>
              <a:rPr lang="en-US" sz="1600" dirty="0" err="1"/>
              <a:t>Apakah</a:t>
            </a:r>
            <a:r>
              <a:rPr lang="en-US" sz="1600" dirty="0"/>
              <a:t> unit </a:t>
            </a:r>
            <a:r>
              <a:rPr lang="en-US" sz="1600" dirty="0" err="1"/>
              <a:t>persediaannya</a:t>
            </a:r>
            <a:r>
              <a:rPr lang="en-US" sz="1600" dirty="0"/>
              <a:t> </a:t>
            </a:r>
            <a:r>
              <a:rPr lang="en-US" sz="1600" dirty="0" err="1"/>
              <a:t>mencukupi</a:t>
            </a:r>
            <a:r>
              <a:rPr lang="en-US" sz="1600" dirty="0"/>
              <a:t>?</a:t>
            </a:r>
          </a:p>
          <a:p>
            <a:pPr marL="0" indent="0">
              <a:buClr>
                <a:schemeClr val="dk1"/>
              </a:buClr>
              <a:buFontTx/>
              <a:buChar char="-"/>
            </a:pPr>
            <a:r>
              <a:rPr lang="en-US" sz="1600" dirty="0">
                <a:solidFill>
                  <a:schemeClr val="tx2"/>
                </a:solidFill>
              </a:rPr>
              <a:t>2. </a:t>
            </a:r>
            <a:r>
              <a:rPr lang="en-US" sz="1600" dirty="0" err="1">
                <a:solidFill>
                  <a:schemeClr val="tx2"/>
                </a:solidFill>
              </a:rPr>
              <a:t>Menentukan</a:t>
            </a:r>
            <a:r>
              <a:rPr lang="en-US" sz="1600" dirty="0">
                <a:solidFill>
                  <a:schemeClr val="tx2"/>
                </a:solidFill>
              </a:rPr>
              <a:t> </a:t>
            </a:r>
            <a:r>
              <a:rPr lang="en-US" sz="1600" dirty="0" err="1">
                <a:solidFill>
                  <a:schemeClr val="tx2"/>
                </a:solidFill>
              </a:rPr>
              <a:t>jumlah</a:t>
            </a:r>
            <a:r>
              <a:rPr lang="en-US" sz="1600" dirty="0">
                <a:solidFill>
                  <a:schemeClr val="tx2"/>
                </a:solidFill>
              </a:rPr>
              <a:t> </a:t>
            </a:r>
            <a:r>
              <a:rPr lang="en-US" sz="1600" dirty="0" err="1">
                <a:solidFill>
                  <a:schemeClr val="tx2"/>
                </a:solidFill>
              </a:rPr>
              <a:t>kemungkinan</a:t>
            </a:r>
            <a:r>
              <a:rPr lang="en-US" sz="1600" dirty="0">
                <a:solidFill>
                  <a:schemeClr val="tx2"/>
                </a:solidFill>
              </a:rPr>
              <a:t> </a:t>
            </a:r>
            <a:r>
              <a:rPr lang="en-US" sz="1600" dirty="0" err="1">
                <a:solidFill>
                  <a:schemeClr val="tx2"/>
                </a:solidFill>
              </a:rPr>
              <a:t>kejadian</a:t>
            </a:r>
            <a:r>
              <a:rPr lang="en-US" sz="1600" dirty="0">
                <a:solidFill>
                  <a:schemeClr val="tx2"/>
                </a:solidFill>
              </a:rPr>
              <a:t> yang </a:t>
            </a:r>
            <a:r>
              <a:rPr lang="en-US" sz="1600" dirty="0" err="1">
                <a:solidFill>
                  <a:schemeClr val="tx2"/>
                </a:solidFill>
              </a:rPr>
              <a:t>akan</a:t>
            </a:r>
            <a:r>
              <a:rPr lang="en-US" sz="1600" dirty="0">
                <a:solidFill>
                  <a:schemeClr val="tx2"/>
                </a:solidFill>
              </a:rPr>
              <a:t> </a:t>
            </a:r>
            <a:r>
              <a:rPr lang="en-US" sz="1600" dirty="0" err="1">
                <a:solidFill>
                  <a:schemeClr val="tx2"/>
                </a:solidFill>
              </a:rPr>
              <a:t>terjadi</a:t>
            </a:r>
            <a:r>
              <a:rPr lang="en-US" sz="1600" dirty="0">
                <a:solidFill>
                  <a:schemeClr val="tx2"/>
                </a:solidFill>
              </a:rPr>
              <a:t> </a:t>
            </a:r>
          </a:p>
          <a:p>
            <a:pPr marL="0" indent="0">
              <a:buClr>
                <a:schemeClr val="dk1"/>
              </a:buClr>
              <a:buFontTx/>
              <a:buChar char="-"/>
            </a:pPr>
            <a:endParaRPr lang="en-US" sz="1600" dirty="0">
              <a:solidFill>
                <a:schemeClr val="tx2"/>
              </a:solidFill>
            </a:endParaRPr>
          </a:p>
          <a:p>
            <a:pPr marL="0" indent="0">
              <a:buClr>
                <a:schemeClr val="dk1"/>
              </a:buClr>
              <a:buNone/>
            </a:pPr>
            <a:endParaRPr lang="en-US" sz="1600" dirty="0">
              <a:solidFill>
                <a:schemeClr val="tx2"/>
              </a:solidFill>
            </a:endParaRPr>
          </a:p>
          <a:p>
            <a:pPr marL="0" indent="0">
              <a:buClr>
                <a:schemeClr val="dk1"/>
              </a:buClr>
              <a:buNone/>
            </a:pPr>
            <a:r>
              <a:rPr lang="en-US" sz="1600" dirty="0">
                <a:solidFill>
                  <a:schemeClr val="tx2"/>
                </a:solidFill>
              </a:rPr>
              <a:t>3. </a:t>
            </a:r>
            <a:r>
              <a:rPr lang="en-US" sz="1600" dirty="0" err="1">
                <a:solidFill>
                  <a:schemeClr val="tx2"/>
                </a:solidFill>
              </a:rPr>
              <a:t>Menentukan</a:t>
            </a:r>
            <a:r>
              <a:rPr lang="en-US" sz="1600" dirty="0">
                <a:solidFill>
                  <a:schemeClr val="tx2"/>
                </a:solidFill>
              </a:rPr>
              <a:t> </a:t>
            </a:r>
            <a:r>
              <a:rPr lang="en-US" sz="1600" dirty="0" err="1">
                <a:solidFill>
                  <a:schemeClr val="tx2"/>
                </a:solidFill>
              </a:rPr>
              <a:t>tindakan</a:t>
            </a:r>
            <a:r>
              <a:rPr lang="en-US" sz="1600" dirty="0">
                <a:solidFill>
                  <a:schemeClr val="tx2"/>
                </a:solidFill>
              </a:rPr>
              <a:t> yang </a:t>
            </a:r>
            <a:r>
              <a:rPr lang="en-US" sz="1600" dirty="0" err="1">
                <a:solidFill>
                  <a:schemeClr val="tx2"/>
                </a:solidFill>
              </a:rPr>
              <a:t>akan</a:t>
            </a:r>
            <a:r>
              <a:rPr lang="en-US" sz="1600" dirty="0">
                <a:solidFill>
                  <a:schemeClr val="tx2"/>
                </a:solidFill>
              </a:rPr>
              <a:t> </a:t>
            </a:r>
            <a:r>
              <a:rPr lang="en-US" sz="1600" dirty="0" err="1">
                <a:solidFill>
                  <a:schemeClr val="tx2"/>
                </a:solidFill>
              </a:rPr>
              <a:t>dilakukan</a:t>
            </a:r>
            <a:endParaRPr lang="en-US" sz="1600" dirty="0">
              <a:solidFill>
                <a:schemeClr val="tx2"/>
              </a:solidFill>
            </a:endParaRPr>
          </a:p>
          <a:p>
            <a:pPr marL="0" lvl="0" indent="0">
              <a:buClr>
                <a:schemeClr val="dk1"/>
              </a:buClr>
              <a:buNone/>
            </a:pPr>
            <a:r>
              <a:rPr lang="en-US" sz="1600" dirty="0"/>
              <a:t>Dari </a:t>
            </a:r>
            <a:r>
              <a:rPr lang="en-US" sz="1600" dirty="0" err="1"/>
              <a:t>contoh</a:t>
            </a:r>
            <a:r>
              <a:rPr lang="en-US" sz="1600" dirty="0"/>
              <a:t> </a:t>
            </a:r>
            <a:r>
              <a:rPr lang="en-US" sz="1600" dirty="0" err="1"/>
              <a:t>diatas</a:t>
            </a:r>
            <a:r>
              <a:rPr lang="en-US" sz="1600" dirty="0"/>
              <a:t> </a:t>
            </a:r>
            <a:r>
              <a:rPr lang="en-US" sz="1600" dirty="0" err="1"/>
              <a:t>terdapat</a:t>
            </a:r>
            <a:r>
              <a:rPr lang="en-US" sz="1600" dirty="0"/>
              <a:t> 5 </a:t>
            </a:r>
            <a:r>
              <a:rPr lang="en-US" sz="1600" dirty="0" err="1"/>
              <a:t>tindakan</a:t>
            </a:r>
            <a:r>
              <a:rPr lang="en-US" sz="1600" dirty="0"/>
              <a:t> yang </a:t>
            </a:r>
            <a:r>
              <a:rPr lang="en-US" sz="1600" dirty="0" err="1"/>
              <a:t>akan</a:t>
            </a:r>
            <a:r>
              <a:rPr lang="en-US" sz="1600" dirty="0"/>
              <a:t> </a:t>
            </a:r>
            <a:r>
              <a:rPr lang="en-US" sz="1600" dirty="0" err="1"/>
              <a:t>dilakukan</a:t>
            </a:r>
            <a:endParaRPr lang="en-US" sz="1600" dirty="0"/>
          </a:p>
          <a:p>
            <a:pPr marL="407988" lvl="0" indent="-114300">
              <a:buClr>
                <a:schemeClr val="dk1"/>
              </a:buClr>
              <a:buNone/>
            </a:pPr>
            <a:r>
              <a:rPr lang="en-US" sz="1600" dirty="0"/>
              <a:t>- </a:t>
            </a:r>
            <a:r>
              <a:rPr lang="en-US" sz="1600" dirty="0" err="1"/>
              <a:t>Mendapatkan</a:t>
            </a:r>
            <a:r>
              <a:rPr lang="en-US" sz="1600" dirty="0"/>
              <a:t> </a:t>
            </a:r>
            <a:r>
              <a:rPr lang="en-US" sz="1600" dirty="0" err="1"/>
              <a:t>Potongan</a:t>
            </a:r>
            <a:endParaRPr lang="en-US" sz="1600" dirty="0"/>
          </a:p>
          <a:p>
            <a:pPr marL="407988" lvl="0" indent="-114300">
              <a:buClr>
                <a:schemeClr val="dk1"/>
              </a:buClr>
              <a:buNone/>
            </a:pPr>
            <a:r>
              <a:rPr lang="en-US" sz="1600" dirty="0"/>
              <a:t>- </a:t>
            </a:r>
            <a:r>
              <a:rPr lang="en-US" sz="1600" dirty="0" err="1"/>
              <a:t>Tidak</a:t>
            </a:r>
            <a:r>
              <a:rPr lang="en-US" sz="1600" dirty="0"/>
              <a:t> </a:t>
            </a:r>
            <a:r>
              <a:rPr lang="en-US" sz="1600" dirty="0" err="1"/>
              <a:t>mendapatkan</a:t>
            </a:r>
            <a:r>
              <a:rPr lang="en-US" sz="1600" dirty="0"/>
              <a:t> </a:t>
            </a:r>
            <a:r>
              <a:rPr lang="en-US" sz="1600" dirty="0" err="1"/>
              <a:t>potongan</a:t>
            </a:r>
            <a:endParaRPr lang="en-US" sz="1600" dirty="0"/>
          </a:p>
          <a:p>
            <a:pPr marL="293688" lvl="0" indent="0">
              <a:buClr>
                <a:schemeClr val="dk1"/>
              </a:buClr>
              <a:buNone/>
            </a:pPr>
            <a:r>
              <a:rPr lang="en-US" sz="1600" dirty="0"/>
              <a:t>- </a:t>
            </a:r>
            <a:r>
              <a:rPr lang="en-US" sz="1600" dirty="0" err="1"/>
              <a:t>Kirim</a:t>
            </a:r>
            <a:r>
              <a:rPr lang="en-US" sz="1600" dirty="0"/>
              <a:t> </a:t>
            </a:r>
            <a:r>
              <a:rPr lang="en-US" sz="1600" dirty="0" err="1"/>
              <a:t>semua</a:t>
            </a:r>
            <a:r>
              <a:rPr lang="en-US" sz="1600" dirty="0"/>
              <a:t> yang </a:t>
            </a:r>
            <a:r>
              <a:rPr lang="en-US" sz="1600" dirty="0" err="1"/>
              <a:t>dipesan</a:t>
            </a:r>
            <a:endParaRPr lang="en-US" sz="1600" dirty="0"/>
          </a:p>
          <a:p>
            <a:pPr marL="293688" lvl="0" indent="0">
              <a:buClr>
                <a:schemeClr val="dk1"/>
              </a:buClr>
              <a:buNone/>
            </a:pPr>
            <a:r>
              <a:rPr lang="en-US" sz="1600" dirty="0"/>
              <a:t>- </a:t>
            </a:r>
            <a:r>
              <a:rPr lang="en-US" sz="1600" dirty="0" err="1"/>
              <a:t>Kirim</a:t>
            </a:r>
            <a:r>
              <a:rPr lang="en-US" sz="1600" dirty="0"/>
              <a:t> </a:t>
            </a:r>
            <a:r>
              <a:rPr lang="en-US" sz="1600" dirty="0" err="1"/>
              <a:t>sesuai</a:t>
            </a:r>
            <a:r>
              <a:rPr lang="en-US" sz="1600" dirty="0"/>
              <a:t> </a:t>
            </a:r>
            <a:r>
              <a:rPr lang="en-US" sz="1600" dirty="0" err="1"/>
              <a:t>stok</a:t>
            </a:r>
            <a:r>
              <a:rPr lang="en-US" sz="1600" dirty="0"/>
              <a:t> yang </a:t>
            </a:r>
            <a:r>
              <a:rPr lang="en-US" sz="1600" dirty="0" err="1"/>
              <a:t>ada</a:t>
            </a:r>
            <a:r>
              <a:rPr lang="en-US" sz="1600" dirty="0"/>
              <a:t> </a:t>
            </a:r>
            <a:r>
              <a:rPr lang="en-US" sz="1600" dirty="0" err="1"/>
              <a:t>saja</a:t>
            </a:r>
            <a:endParaRPr lang="en-US" sz="1600" dirty="0"/>
          </a:p>
          <a:p>
            <a:pPr marL="293688" lvl="0" indent="0">
              <a:buClr>
                <a:schemeClr val="dk1"/>
              </a:buClr>
              <a:buNone/>
            </a:pPr>
            <a:r>
              <a:rPr lang="en-US" sz="1600" dirty="0"/>
              <a:t>- </a:t>
            </a:r>
            <a:r>
              <a:rPr lang="en-US" sz="1600" dirty="0" err="1"/>
              <a:t>Buat</a:t>
            </a:r>
            <a:r>
              <a:rPr lang="en-US" sz="1600" dirty="0"/>
              <a:t> </a:t>
            </a:r>
            <a:r>
              <a:rPr lang="en-US" sz="1600" dirty="0" err="1"/>
              <a:t>catatan</a:t>
            </a:r>
            <a:r>
              <a:rPr lang="en-US" sz="1600" dirty="0"/>
              <a:t> </a:t>
            </a:r>
            <a:r>
              <a:rPr lang="en-US" sz="1600" dirty="0" err="1"/>
              <a:t>kekurangannya</a:t>
            </a:r>
            <a:endParaRPr lang="en-US" sz="1600" dirty="0"/>
          </a:p>
          <a:p>
            <a:pPr marL="0" indent="0">
              <a:buClr>
                <a:schemeClr val="dk1"/>
              </a:buClr>
              <a:buNone/>
            </a:pPr>
            <a:endParaRPr lang="en-US" sz="1600" dirty="0">
              <a:solidFill>
                <a:schemeClr val="tx2"/>
              </a:solidFill>
            </a:endParaRPr>
          </a:p>
          <a:p>
            <a:pPr marL="0" indent="0">
              <a:buClr>
                <a:schemeClr val="dk1"/>
              </a:buClr>
              <a:buFontTx/>
              <a:buChar char="-"/>
            </a:pPr>
            <a:endParaRPr lang="en-US" sz="1600" dirty="0">
              <a:solidFill>
                <a:schemeClr val="tx2"/>
              </a:solidFill>
            </a:endParaRPr>
          </a:p>
          <a:p>
            <a:pPr marL="0" lvl="0" indent="0" algn="l" rtl="0">
              <a:spcBef>
                <a:spcPts val="0"/>
              </a:spcBef>
              <a:spcAft>
                <a:spcPts val="0"/>
              </a:spcAft>
              <a:buClr>
                <a:schemeClr val="dk1"/>
              </a:buClr>
              <a:buSzPts val="1100"/>
              <a:buFontTx/>
              <a:buChar char="-"/>
            </a:pPr>
            <a:endParaRPr lang="en-US" sz="1600" dirty="0"/>
          </a:p>
          <a:p>
            <a:pPr marL="579438" lvl="0" indent="-285750" algn="l" rtl="0">
              <a:spcBef>
                <a:spcPts val="0"/>
              </a:spcBef>
              <a:spcAft>
                <a:spcPts val="0"/>
              </a:spcAft>
              <a:buClr>
                <a:schemeClr val="dk1"/>
              </a:buClr>
              <a:buSzPts val="1100"/>
              <a:buFontTx/>
              <a:buChar char="-"/>
            </a:pPr>
            <a:endParaRPr sz="1600" dirty="0"/>
          </a:p>
        </p:txBody>
      </p:sp>
      <p:pic>
        <p:nvPicPr>
          <p:cNvPr id="2" name="Picture 1">
            <a:extLst>
              <a:ext uri="{FF2B5EF4-FFF2-40B4-BE49-F238E27FC236}">
                <a16:creationId xmlns:a16="http://schemas.microsoft.com/office/drawing/2014/main" id="{6C9B956D-3EDF-47E2-AAE4-508DDBE0CA0F}"/>
              </a:ext>
            </a:extLst>
          </p:cNvPr>
          <p:cNvPicPr>
            <a:picLocks noChangeAspect="1"/>
          </p:cNvPicPr>
          <p:nvPr/>
        </p:nvPicPr>
        <p:blipFill>
          <a:blip r:embed="rId3"/>
          <a:stretch>
            <a:fillRect/>
          </a:stretch>
        </p:blipFill>
        <p:spPr>
          <a:xfrm>
            <a:off x="1554957" y="2170919"/>
            <a:ext cx="1956986" cy="53649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F0E9"/>
        </a:solidFill>
        <a:effectLst/>
      </p:bgPr>
    </p:bg>
    <p:spTree>
      <p:nvGrpSpPr>
        <p:cNvPr id="1" name="Shape 375"/>
        <p:cNvGrpSpPr/>
        <p:nvPr/>
      </p:nvGrpSpPr>
      <p:grpSpPr>
        <a:xfrm>
          <a:off x="0" y="0"/>
          <a:ext cx="0" cy="0"/>
          <a:chOff x="0" y="0"/>
          <a:chExt cx="0" cy="0"/>
        </a:xfrm>
      </p:grpSpPr>
      <p:sp>
        <p:nvSpPr>
          <p:cNvPr id="377" name="Google Shape;377;p32"/>
          <p:cNvSpPr txBox="1">
            <a:spLocks noGrp="1"/>
          </p:cNvSpPr>
          <p:nvPr>
            <p:ph type="body" idx="1"/>
          </p:nvPr>
        </p:nvSpPr>
        <p:spPr>
          <a:xfrm>
            <a:off x="697521" y="351138"/>
            <a:ext cx="7809664" cy="4498447"/>
          </a:xfrm>
          <a:prstGeom prst="rect">
            <a:avLst/>
          </a:prstGeom>
        </p:spPr>
        <p:txBody>
          <a:bodyPr spcFirstLastPara="1" wrap="square" lIns="91425" tIns="91425" rIns="91425" bIns="91425" anchor="t" anchorCtr="0">
            <a:noAutofit/>
          </a:bodyPr>
          <a:lstStyle/>
          <a:p>
            <a:pPr marL="0" indent="0">
              <a:buClr>
                <a:schemeClr val="dk1"/>
              </a:buClr>
              <a:buNone/>
            </a:pPr>
            <a:r>
              <a:rPr lang="en-US" sz="1600" dirty="0">
                <a:solidFill>
                  <a:schemeClr val="tx2"/>
                </a:solidFill>
              </a:rPr>
              <a:t>4. </a:t>
            </a:r>
            <a:r>
              <a:rPr lang="en-US" sz="1600" dirty="0" err="1">
                <a:solidFill>
                  <a:schemeClr val="tx2"/>
                </a:solidFill>
              </a:rPr>
              <a:t>Mengisi</a:t>
            </a:r>
            <a:r>
              <a:rPr lang="en-US" sz="1600" dirty="0">
                <a:solidFill>
                  <a:schemeClr val="tx2"/>
                </a:solidFill>
              </a:rPr>
              <a:t> condition entry</a:t>
            </a:r>
          </a:p>
          <a:p>
            <a:pPr marL="0" lvl="0" indent="0">
              <a:buClr>
                <a:schemeClr val="dk1"/>
              </a:buClr>
              <a:buNone/>
            </a:pPr>
            <a:r>
              <a:rPr lang="en-US" sz="1600" dirty="0"/>
              <a:t>Condition entry </a:t>
            </a:r>
            <a:r>
              <a:rPr lang="en-US" sz="1600" dirty="0" err="1"/>
              <a:t>diisi</a:t>
            </a:r>
            <a:r>
              <a:rPr lang="en-US" sz="1600" dirty="0"/>
              <a:t> </a:t>
            </a:r>
            <a:r>
              <a:rPr lang="en-US" sz="1600" dirty="0" err="1"/>
              <a:t>sedemikian</a:t>
            </a:r>
            <a:r>
              <a:rPr lang="en-US" sz="1600" dirty="0"/>
              <a:t> </a:t>
            </a:r>
            <a:r>
              <a:rPr lang="en-US" sz="1600" dirty="0" err="1"/>
              <a:t>rupa</a:t>
            </a:r>
            <a:r>
              <a:rPr lang="en-US" sz="1600" dirty="0"/>
              <a:t>, </a:t>
            </a:r>
            <a:r>
              <a:rPr lang="en-US" sz="1600" dirty="0" err="1"/>
              <a:t>sehingga</a:t>
            </a:r>
            <a:r>
              <a:rPr lang="en-US" sz="1600" dirty="0"/>
              <a:t> </a:t>
            </a:r>
            <a:r>
              <a:rPr lang="en-US" sz="1600" dirty="0" err="1"/>
              <a:t>semua</a:t>
            </a:r>
            <a:r>
              <a:rPr lang="en-US" sz="1600" dirty="0"/>
              <a:t> </a:t>
            </a:r>
            <a:r>
              <a:rPr lang="en-US" sz="1600" dirty="0" err="1"/>
              <a:t>kemungkinan</a:t>
            </a:r>
            <a:r>
              <a:rPr lang="en-US" sz="1600" dirty="0"/>
              <a:t> </a:t>
            </a:r>
            <a:r>
              <a:rPr lang="en-US" sz="1600" dirty="0" err="1"/>
              <a:t>bisa</a:t>
            </a:r>
            <a:r>
              <a:rPr lang="en-US" sz="1600" dirty="0"/>
              <a:t> </a:t>
            </a:r>
            <a:r>
              <a:rPr lang="en-US" sz="1600" dirty="0" err="1"/>
              <a:t>terwakili</a:t>
            </a:r>
            <a:r>
              <a:rPr lang="en-US" sz="1600" dirty="0"/>
              <a:t> </a:t>
            </a:r>
            <a:r>
              <a:rPr lang="en-US" sz="1600" dirty="0" err="1"/>
              <a:t>adalah</a:t>
            </a:r>
            <a:r>
              <a:rPr lang="en-US" sz="1600" dirty="0"/>
              <a:t> </a:t>
            </a:r>
            <a:r>
              <a:rPr lang="en-US" sz="1600" dirty="0" err="1"/>
              <a:t>sebagai</a:t>
            </a:r>
            <a:r>
              <a:rPr lang="en-US" sz="1600" dirty="0"/>
              <a:t> </a:t>
            </a:r>
            <a:r>
              <a:rPr lang="en-US" sz="1600" dirty="0" err="1"/>
              <a:t>berikut</a:t>
            </a:r>
            <a:r>
              <a:rPr lang="en-US" sz="1600" dirty="0"/>
              <a:t> :</a:t>
            </a:r>
          </a:p>
          <a:p>
            <a:pPr marL="0" lvl="0" indent="0">
              <a:buClr>
                <a:schemeClr val="dk1"/>
              </a:buClr>
              <a:buNone/>
            </a:pPr>
            <a:endParaRPr lang="en-US" sz="1600" dirty="0"/>
          </a:p>
          <a:p>
            <a:pPr marL="0" indent="0">
              <a:buClr>
                <a:schemeClr val="dk1"/>
              </a:buClr>
              <a:buNone/>
            </a:pPr>
            <a:endParaRPr lang="en-US" sz="1600" dirty="0">
              <a:solidFill>
                <a:schemeClr val="tx2"/>
              </a:solidFill>
            </a:endParaRPr>
          </a:p>
          <a:p>
            <a:pPr marL="0" indent="0">
              <a:buClr>
                <a:schemeClr val="dk1"/>
              </a:buClr>
              <a:buFontTx/>
              <a:buChar char="-"/>
            </a:pPr>
            <a:endParaRPr lang="en-US" sz="1600" dirty="0">
              <a:solidFill>
                <a:schemeClr val="tx2"/>
              </a:solidFill>
            </a:endParaRPr>
          </a:p>
          <a:p>
            <a:pPr marL="0" lvl="0" indent="0" algn="l" rtl="0">
              <a:spcBef>
                <a:spcPts val="0"/>
              </a:spcBef>
              <a:spcAft>
                <a:spcPts val="0"/>
              </a:spcAft>
              <a:buClr>
                <a:schemeClr val="dk1"/>
              </a:buClr>
              <a:buSzPts val="1100"/>
              <a:buFontTx/>
              <a:buChar char="-"/>
            </a:pPr>
            <a:endParaRPr lang="en-US" sz="1600" dirty="0"/>
          </a:p>
          <a:p>
            <a:pPr marL="579438" lvl="0" indent="-285750" algn="l" rtl="0">
              <a:spcBef>
                <a:spcPts val="0"/>
              </a:spcBef>
              <a:spcAft>
                <a:spcPts val="0"/>
              </a:spcAft>
              <a:buClr>
                <a:schemeClr val="dk1"/>
              </a:buClr>
              <a:buSzPts val="1100"/>
              <a:buFontTx/>
              <a:buChar char="-"/>
            </a:pPr>
            <a:endParaRPr sz="1600" dirty="0"/>
          </a:p>
        </p:txBody>
      </p:sp>
      <p:graphicFrame>
        <p:nvGraphicFramePr>
          <p:cNvPr id="4" name="Table 3"/>
          <p:cNvGraphicFramePr>
            <a:graphicFrameLocks noGrp="1"/>
          </p:cNvGraphicFramePr>
          <p:nvPr>
            <p:extLst>
              <p:ext uri="{D42A27DB-BD31-4B8C-83A1-F6EECF244321}">
                <p14:modId xmlns:p14="http://schemas.microsoft.com/office/powerpoint/2010/main" val="3952278924"/>
              </p:ext>
            </p:extLst>
          </p:nvPr>
        </p:nvGraphicFramePr>
        <p:xfrm>
          <a:off x="697519" y="1307759"/>
          <a:ext cx="7685724" cy="3549705"/>
        </p:xfrm>
        <a:graphic>
          <a:graphicData uri="http://schemas.openxmlformats.org/drawingml/2006/table">
            <a:tbl>
              <a:tblPr firstRow="1" bandRow="1">
                <a:tableStyleId>{5C22544A-7EE6-4342-B048-85BDC9FD1C3A}</a:tableStyleId>
              </a:tblPr>
              <a:tblGrid>
                <a:gridCol w="1261910">
                  <a:extLst>
                    <a:ext uri="{9D8B030D-6E8A-4147-A177-3AD203B41FA5}">
                      <a16:colId xmlns:a16="http://schemas.microsoft.com/office/drawing/2014/main" val="20000"/>
                    </a:ext>
                  </a:extLst>
                </a:gridCol>
                <a:gridCol w="4070181">
                  <a:extLst>
                    <a:ext uri="{9D8B030D-6E8A-4147-A177-3AD203B41FA5}">
                      <a16:colId xmlns:a16="http://schemas.microsoft.com/office/drawing/2014/main" val="321362406"/>
                    </a:ext>
                  </a:extLst>
                </a:gridCol>
                <a:gridCol w="351500">
                  <a:extLst>
                    <a:ext uri="{9D8B030D-6E8A-4147-A177-3AD203B41FA5}">
                      <a16:colId xmlns:a16="http://schemas.microsoft.com/office/drawing/2014/main" val="20001"/>
                    </a:ext>
                  </a:extLst>
                </a:gridCol>
                <a:gridCol w="345299">
                  <a:extLst>
                    <a:ext uri="{9D8B030D-6E8A-4147-A177-3AD203B41FA5}">
                      <a16:colId xmlns:a16="http://schemas.microsoft.com/office/drawing/2014/main" val="20002"/>
                    </a:ext>
                  </a:extLst>
                </a:gridCol>
                <a:gridCol w="276139">
                  <a:extLst>
                    <a:ext uri="{9D8B030D-6E8A-4147-A177-3AD203B41FA5}">
                      <a16:colId xmlns:a16="http://schemas.microsoft.com/office/drawing/2014/main" val="20003"/>
                    </a:ext>
                  </a:extLst>
                </a:gridCol>
                <a:gridCol w="276139">
                  <a:extLst>
                    <a:ext uri="{9D8B030D-6E8A-4147-A177-3AD203B41FA5}">
                      <a16:colId xmlns:a16="http://schemas.microsoft.com/office/drawing/2014/main" val="3491823327"/>
                    </a:ext>
                  </a:extLst>
                </a:gridCol>
                <a:gridCol w="276139">
                  <a:extLst>
                    <a:ext uri="{9D8B030D-6E8A-4147-A177-3AD203B41FA5}">
                      <a16:colId xmlns:a16="http://schemas.microsoft.com/office/drawing/2014/main" val="3628267178"/>
                    </a:ext>
                  </a:extLst>
                </a:gridCol>
                <a:gridCol w="276139">
                  <a:extLst>
                    <a:ext uri="{9D8B030D-6E8A-4147-A177-3AD203B41FA5}">
                      <a16:colId xmlns:a16="http://schemas.microsoft.com/office/drawing/2014/main" val="3628312355"/>
                    </a:ext>
                  </a:extLst>
                </a:gridCol>
                <a:gridCol w="276139">
                  <a:extLst>
                    <a:ext uri="{9D8B030D-6E8A-4147-A177-3AD203B41FA5}">
                      <a16:colId xmlns:a16="http://schemas.microsoft.com/office/drawing/2014/main" val="1036550286"/>
                    </a:ext>
                  </a:extLst>
                </a:gridCol>
                <a:gridCol w="276139">
                  <a:extLst>
                    <a:ext uri="{9D8B030D-6E8A-4147-A177-3AD203B41FA5}">
                      <a16:colId xmlns:a16="http://schemas.microsoft.com/office/drawing/2014/main" val="20004"/>
                    </a:ext>
                  </a:extLst>
                </a:gridCol>
              </a:tblGrid>
              <a:tr h="285612">
                <a:tc>
                  <a:txBody>
                    <a:bodyPr/>
                    <a:lstStyle/>
                    <a:p>
                      <a:pPr algn="ctr"/>
                      <a:endParaRPr lang="en-US" dirty="0">
                        <a:solidFill>
                          <a:schemeClr val="bg1">
                            <a:lumMod val="50000"/>
                          </a:schemeClr>
                        </a:solidFill>
                      </a:endParaRPr>
                    </a:p>
                  </a:txBody>
                  <a:tcPr/>
                </a:tc>
                <a:tc>
                  <a:txBody>
                    <a:bodyPr/>
                    <a:lstStyle/>
                    <a:p>
                      <a:pPr algn="ctr"/>
                      <a:endParaRPr lang="en-US" dirty="0">
                        <a:solidFill>
                          <a:schemeClr val="bg1">
                            <a:lumMod val="50000"/>
                          </a:schemeClr>
                        </a:solidFill>
                      </a:endParaRPr>
                    </a:p>
                  </a:txBody>
                  <a:tcPr/>
                </a:tc>
                <a:tc gridSpan="8">
                  <a:txBody>
                    <a:bodyPr/>
                    <a:lstStyle/>
                    <a:p>
                      <a:pPr algn="ctr"/>
                      <a:r>
                        <a:rPr lang="en-US" dirty="0">
                          <a:solidFill>
                            <a:schemeClr val="bg1">
                              <a:lumMod val="50000"/>
                            </a:schemeClr>
                          </a:solidFill>
                        </a:rPr>
                        <a:t>RULES</a:t>
                      </a:r>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285612">
                <a:tc>
                  <a:txBody>
                    <a:bodyPr/>
                    <a:lstStyle/>
                    <a:p>
                      <a:endParaRPr lang="en-US" dirty="0">
                        <a:solidFill>
                          <a:schemeClr val="bg1">
                            <a:lumMod val="50000"/>
                          </a:schemeClr>
                        </a:solidFill>
                      </a:endParaRPr>
                    </a:p>
                  </a:txBody>
                  <a:tcPr/>
                </a:tc>
                <a:tc>
                  <a:txBody>
                    <a:bodyPr/>
                    <a:lstStyle/>
                    <a:p>
                      <a:endParaRPr lang="en-US" dirty="0">
                        <a:solidFill>
                          <a:schemeClr val="bg1">
                            <a:lumMod val="50000"/>
                          </a:schemeClr>
                        </a:solidFill>
                      </a:endParaRPr>
                    </a:p>
                  </a:txBody>
                  <a:tcPr/>
                </a:tc>
                <a:tc>
                  <a:txBody>
                    <a:bodyPr/>
                    <a:lstStyle/>
                    <a:p>
                      <a:pPr algn="ctr"/>
                      <a:r>
                        <a:rPr lang="en-US" dirty="0">
                          <a:solidFill>
                            <a:schemeClr val="bg1">
                              <a:lumMod val="50000"/>
                            </a:schemeClr>
                          </a:solidFill>
                        </a:rPr>
                        <a:t>1</a:t>
                      </a:r>
                    </a:p>
                  </a:txBody>
                  <a:tcPr/>
                </a:tc>
                <a:tc>
                  <a:txBody>
                    <a:bodyPr/>
                    <a:lstStyle/>
                    <a:p>
                      <a:pPr algn="ctr"/>
                      <a:r>
                        <a:rPr lang="en-US" dirty="0">
                          <a:solidFill>
                            <a:schemeClr val="bg1">
                              <a:lumMod val="50000"/>
                            </a:schemeClr>
                          </a:solidFill>
                        </a:rPr>
                        <a:t>2</a:t>
                      </a:r>
                    </a:p>
                  </a:txBody>
                  <a:tcPr/>
                </a:tc>
                <a:tc>
                  <a:txBody>
                    <a:bodyPr/>
                    <a:lstStyle/>
                    <a:p>
                      <a:pPr algn="ctr"/>
                      <a:r>
                        <a:rPr lang="en-US" dirty="0">
                          <a:solidFill>
                            <a:schemeClr val="bg1">
                              <a:lumMod val="50000"/>
                            </a:schemeClr>
                          </a:solidFill>
                        </a:rPr>
                        <a:t>3</a:t>
                      </a:r>
                    </a:p>
                  </a:txBody>
                  <a:tcPr/>
                </a:tc>
                <a:tc>
                  <a:txBody>
                    <a:bodyPr/>
                    <a:lstStyle/>
                    <a:p>
                      <a:pPr algn="ctr"/>
                      <a:r>
                        <a:rPr lang="en-US" dirty="0">
                          <a:solidFill>
                            <a:schemeClr val="bg1">
                              <a:lumMod val="50000"/>
                            </a:schemeClr>
                          </a:solidFill>
                        </a:rPr>
                        <a:t>4</a:t>
                      </a:r>
                    </a:p>
                  </a:txBody>
                  <a:tcPr/>
                </a:tc>
                <a:tc>
                  <a:txBody>
                    <a:bodyPr/>
                    <a:lstStyle/>
                    <a:p>
                      <a:pPr algn="ctr"/>
                      <a:r>
                        <a:rPr lang="en-US" dirty="0">
                          <a:solidFill>
                            <a:schemeClr val="bg1">
                              <a:lumMod val="50000"/>
                            </a:schemeClr>
                          </a:solidFill>
                        </a:rPr>
                        <a:t>5</a:t>
                      </a:r>
                    </a:p>
                  </a:txBody>
                  <a:tcPr/>
                </a:tc>
                <a:tc>
                  <a:txBody>
                    <a:bodyPr/>
                    <a:lstStyle/>
                    <a:p>
                      <a:pPr algn="ctr"/>
                      <a:r>
                        <a:rPr lang="en-US" dirty="0">
                          <a:solidFill>
                            <a:schemeClr val="bg1">
                              <a:lumMod val="50000"/>
                            </a:schemeClr>
                          </a:solidFill>
                        </a:rPr>
                        <a:t>6</a:t>
                      </a:r>
                    </a:p>
                  </a:txBody>
                  <a:tcPr/>
                </a:tc>
                <a:tc>
                  <a:txBody>
                    <a:bodyPr/>
                    <a:lstStyle/>
                    <a:p>
                      <a:pPr algn="ctr"/>
                      <a:r>
                        <a:rPr lang="en-US" dirty="0">
                          <a:solidFill>
                            <a:schemeClr val="bg1">
                              <a:lumMod val="50000"/>
                            </a:schemeClr>
                          </a:solidFill>
                        </a:rPr>
                        <a:t>7</a:t>
                      </a:r>
                    </a:p>
                  </a:txBody>
                  <a:tcPr/>
                </a:tc>
                <a:tc>
                  <a:txBody>
                    <a:bodyPr/>
                    <a:lstStyle/>
                    <a:p>
                      <a:pPr algn="ctr"/>
                      <a:r>
                        <a:rPr lang="en-US" dirty="0">
                          <a:solidFill>
                            <a:schemeClr val="bg1">
                              <a:lumMod val="50000"/>
                            </a:schemeClr>
                          </a:solidFill>
                        </a:rPr>
                        <a:t>8</a:t>
                      </a:r>
                    </a:p>
                  </a:txBody>
                  <a:tcPr/>
                </a:tc>
                <a:extLst>
                  <a:ext uri="{0D108BD9-81ED-4DB2-BD59-A6C34878D82A}">
                    <a16:rowId xmlns:a16="http://schemas.microsoft.com/office/drawing/2014/main" val="10001"/>
                  </a:ext>
                </a:extLst>
              </a:tr>
              <a:tr h="471699">
                <a:tc rowSpan="3">
                  <a:txBody>
                    <a:bodyPr/>
                    <a:lstStyle/>
                    <a:p>
                      <a:r>
                        <a:rPr lang="en-US" dirty="0">
                          <a:solidFill>
                            <a:schemeClr val="bg1">
                              <a:lumMod val="50000"/>
                            </a:schemeClr>
                          </a:solidFill>
                        </a:rPr>
                        <a:t>CONDITION</a:t>
                      </a:r>
                      <a:r>
                        <a:rPr lang="en-US" baseline="0" dirty="0">
                          <a:solidFill>
                            <a:schemeClr val="bg1">
                              <a:lumMod val="50000"/>
                            </a:schemeClr>
                          </a:solidFill>
                        </a:rPr>
                        <a:t> STUB</a:t>
                      </a:r>
                      <a:endParaRPr lang="en-US" dirty="0">
                        <a:solidFill>
                          <a:schemeClr val="bg1">
                            <a:lumMod val="50000"/>
                          </a:schemeClr>
                        </a:solidFill>
                      </a:endParaRPr>
                    </a:p>
                  </a:txBody>
                  <a:tcPr/>
                </a:tc>
                <a:tc>
                  <a:txBody>
                    <a:bodyPr/>
                    <a:lstStyle/>
                    <a:p>
                      <a:r>
                        <a:rPr lang="en-US" dirty="0" err="1">
                          <a:solidFill>
                            <a:schemeClr val="bg1">
                              <a:lumMod val="50000"/>
                            </a:schemeClr>
                          </a:solidFill>
                        </a:rPr>
                        <a:t>Apakah</a:t>
                      </a:r>
                      <a:r>
                        <a:rPr lang="en-US" baseline="0" dirty="0">
                          <a:solidFill>
                            <a:schemeClr val="bg1">
                              <a:lumMod val="50000"/>
                            </a:schemeClr>
                          </a:solidFill>
                        </a:rPr>
                        <a:t> </a:t>
                      </a:r>
                      <a:r>
                        <a:rPr lang="en-US" baseline="0" dirty="0" err="1">
                          <a:solidFill>
                            <a:schemeClr val="bg1">
                              <a:lumMod val="50000"/>
                            </a:schemeClr>
                          </a:solidFill>
                        </a:rPr>
                        <a:t>pesanan</a:t>
                      </a:r>
                      <a:r>
                        <a:rPr lang="en-US" baseline="0" dirty="0">
                          <a:solidFill>
                            <a:schemeClr val="bg1">
                              <a:lumMod val="50000"/>
                            </a:schemeClr>
                          </a:solidFill>
                        </a:rPr>
                        <a:t> &gt;= minimum </a:t>
                      </a:r>
                      <a:r>
                        <a:rPr lang="en-US" baseline="0" dirty="0" err="1">
                          <a:solidFill>
                            <a:schemeClr val="bg1">
                              <a:lumMod val="50000"/>
                            </a:schemeClr>
                          </a:solidFill>
                        </a:rPr>
                        <a:t>pembelian</a:t>
                      </a:r>
                      <a:r>
                        <a:rPr lang="en-US" baseline="0" dirty="0">
                          <a:solidFill>
                            <a:schemeClr val="bg1">
                              <a:lumMod val="50000"/>
                            </a:schemeClr>
                          </a:solidFill>
                        </a:rPr>
                        <a:t> </a:t>
                      </a:r>
                      <a:r>
                        <a:rPr lang="en-US" baseline="0" dirty="0" err="1">
                          <a:solidFill>
                            <a:schemeClr val="bg1">
                              <a:lumMod val="50000"/>
                            </a:schemeClr>
                          </a:solidFill>
                        </a:rPr>
                        <a:t>mendapat</a:t>
                      </a:r>
                      <a:r>
                        <a:rPr lang="en-US" baseline="0" dirty="0">
                          <a:solidFill>
                            <a:schemeClr val="bg1">
                              <a:lumMod val="50000"/>
                            </a:schemeClr>
                          </a:solidFill>
                        </a:rPr>
                        <a:t> </a:t>
                      </a:r>
                      <a:r>
                        <a:rPr lang="en-US" baseline="0" dirty="0" err="1">
                          <a:solidFill>
                            <a:schemeClr val="bg1">
                              <a:lumMod val="50000"/>
                            </a:schemeClr>
                          </a:solidFill>
                        </a:rPr>
                        <a:t>potongan</a:t>
                      </a:r>
                      <a:r>
                        <a:rPr lang="en-US" baseline="0" dirty="0">
                          <a:solidFill>
                            <a:schemeClr val="bg1">
                              <a:lumMod val="50000"/>
                            </a:schemeClr>
                          </a:solidFill>
                        </a:rPr>
                        <a:t>?</a:t>
                      </a:r>
                    </a:p>
                  </a:txBody>
                  <a:tcPr/>
                </a:tc>
                <a:tc>
                  <a:txBody>
                    <a:bodyPr/>
                    <a:lstStyle/>
                    <a:p>
                      <a:r>
                        <a:rPr lang="en-US" sz="1800" dirty="0">
                          <a:solidFill>
                            <a:schemeClr val="bg1">
                              <a:lumMod val="75000"/>
                            </a:schemeClr>
                          </a:solidFill>
                        </a:rPr>
                        <a:t>Y</a:t>
                      </a:r>
                    </a:p>
                  </a:txBody>
                  <a:tcPr/>
                </a:tc>
                <a:tc>
                  <a:txBody>
                    <a:bodyPr/>
                    <a:lstStyle/>
                    <a:p>
                      <a:r>
                        <a:rPr lang="en-US" sz="1800" dirty="0">
                          <a:solidFill>
                            <a:schemeClr val="bg1">
                              <a:lumMod val="75000"/>
                            </a:schemeClr>
                          </a:solidFill>
                        </a:rPr>
                        <a:t>Y</a:t>
                      </a:r>
                    </a:p>
                  </a:txBody>
                  <a:tcPr/>
                </a:tc>
                <a:tc>
                  <a:txBody>
                    <a:bodyPr/>
                    <a:lstStyle/>
                    <a:p>
                      <a:r>
                        <a:rPr lang="en-US" sz="1800" dirty="0">
                          <a:solidFill>
                            <a:schemeClr val="bg1">
                              <a:lumMod val="75000"/>
                            </a:schemeClr>
                          </a:solidFill>
                        </a:rPr>
                        <a:t>Y</a:t>
                      </a:r>
                    </a:p>
                  </a:txBody>
                  <a:tcPr/>
                </a:tc>
                <a:tc>
                  <a:txBody>
                    <a:bodyPr/>
                    <a:lstStyle/>
                    <a:p>
                      <a:r>
                        <a:rPr lang="en-US" sz="1800" dirty="0">
                          <a:solidFill>
                            <a:schemeClr val="bg1">
                              <a:lumMod val="75000"/>
                            </a:schemeClr>
                          </a:solidFill>
                        </a:rPr>
                        <a:t>Y</a:t>
                      </a:r>
                    </a:p>
                  </a:txBody>
                  <a:tcPr/>
                </a:tc>
                <a:tc>
                  <a:txBody>
                    <a:bodyPr/>
                    <a:lstStyle/>
                    <a:p>
                      <a:r>
                        <a:rPr lang="en-US" sz="1800" dirty="0">
                          <a:solidFill>
                            <a:schemeClr val="bg1">
                              <a:lumMod val="75000"/>
                            </a:schemeClr>
                          </a:solidFill>
                        </a:rPr>
                        <a:t>T</a:t>
                      </a:r>
                    </a:p>
                  </a:txBody>
                  <a:tcPr/>
                </a:tc>
                <a:tc>
                  <a:txBody>
                    <a:bodyPr/>
                    <a:lstStyle/>
                    <a:p>
                      <a:r>
                        <a:rPr lang="en-US" sz="1800" dirty="0">
                          <a:solidFill>
                            <a:schemeClr val="bg1">
                              <a:lumMod val="75000"/>
                            </a:schemeClr>
                          </a:solidFill>
                        </a:rPr>
                        <a:t>T</a:t>
                      </a:r>
                    </a:p>
                  </a:txBody>
                  <a:tcPr/>
                </a:tc>
                <a:tc>
                  <a:txBody>
                    <a:bodyPr/>
                    <a:lstStyle/>
                    <a:p>
                      <a:r>
                        <a:rPr lang="en-US" sz="1800" dirty="0">
                          <a:solidFill>
                            <a:schemeClr val="bg1">
                              <a:lumMod val="75000"/>
                            </a:schemeClr>
                          </a:solidFill>
                        </a:rPr>
                        <a:t>T</a:t>
                      </a:r>
                    </a:p>
                  </a:txBody>
                  <a:tcPr/>
                </a:tc>
                <a:tc>
                  <a:txBody>
                    <a:bodyPr/>
                    <a:lstStyle/>
                    <a:p>
                      <a:r>
                        <a:rPr lang="en-US" sz="1800" dirty="0">
                          <a:solidFill>
                            <a:schemeClr val="bg1">
                              <a:lumMod val="75000"/>
                            </a:schemeClr>
                          </a:solidFill>
                        </a:rPr>
                        <a:t>T</a:t>
                      </a:r>
                    </a:p>
                  </a:txBody>
                  <a:tcPr/>
                </a:tc>
                <a:extLst>
                  <a:ext uri="{0D108BD9-81ED-4DB2-BD59-A6C34878D82A}">
                    <a16:rowId xmlns:a16="http://schemas.microsoft.com/office/drawing/2014/main" val="10002"/>
                  </a:ext>
                </a:extLst>
              </a:tr>
              <a:tr h="380757">
                <a:tc vMerge="1">
                  <a:txBody>
                    <a:bodyPr/>
                    <a:lstStyle/>
                    <a:p>
                      <a:endParaRPr lang="en-US" dirty="0">
                        <a:solidFill>
                          <a:schemeClr val="bg1">
                            <a:lumMod val="50000"/>
                          </a:schemeClr>
                        </a:solidFill>
                      </a:endParaRPr>
                    </a:p>
                  </a:txBody>
                  <a:tcPr/>
                </a:tc>
                <a:tc>
                  <a:txBody>
                    <a:bodyPr/>
                    <a:lstStyle/>
                    <a:p>
                      <a:r>
                        <a:rPr lang="en-US" baseline="0" dirty="0" err="1">
                          <a:solidFill>
                            <a:schemeClr val="bg1">
                              <a:lumMod val="50000"/>
                            </a:schemeClr>
                          </a:solidFill>
                        </a:rPr>
                        <a:t>Apakah</a:t>
                      </a:r>
                      <a:r>
                        <a:rPr lang="en-US" baseline="0" dirty="0">
                          <a:solidFill>
                            <a:schemeClr val="bg1">
                              <a:lumMod val="50000"/>
                            </a:schemeClr>
                          </a:solidFill>
                        </a:rPr>
                        <a:t> </a:t>
                      </a:r>
                      <a:r>
                        <a:rPr lang="en-US" baseline="0" dirty="0" err="1">
                          <a:solidFill>
                            <a:schemeClr val="bg1">
                              <a:lumMod val="50000"/>
                            </a:schemeClr>
                          </a:solidFill>
                        </a:rPr>
                        <a:t>Pemesannya</a:t>
                      </a:r>
                      <a:r>
                        <a:rPr lang="en-US" baseline="0" dirty="0">
                          <a:solidFill>
                            <a:schemeClr val="bg1">
                              <a:lumMod val="50000"/>
                            </a:schemeClr>
                          </a:solidFill>
                        </a:rPr>
                        <a:t> Dealer?</a:t>
                      </a:r>
                    </a:p>
                  </a:txBody>
                  <a:tcPr/>
                </a:tc>
                <a:tc>
                  <a:txBody>
                    <a:bodyPr/>
                    <a:lstStyle/>
                    <a:p>
                      <a:pPr algn="ctr"/>
                      <a:r>
                        <a:rPr lang="en-US" sz="1800" dirty="0">
                          <a:solidFill>
                            <a:schemeClr val="bg1">
                              <a:lumMod val="75000"/>
                            </a:schemeClr>
                          </a:solidFill>
                        </a:rPr>
                        <a:t>Y</a:t>
                      </a:r>
                    </a:p>
                  </a:txBody>
                  <a:tcPr/>
                </a:tc>
                <a:tc>
                  <a:txBody>
                    <a:bodyPr/>
                    <a:lstStyle/>
                    <a:p>
                      <a:pPr algn="ctr"/>
                      <a:r>
                        <a:rPr lang="en-US" sz="1800" dirty="0">
                          <a:solidFill>
                            <a:schemeClr val="bg1">
                              <a:lumMod val="75000"/>
                            </a:schemeClr>
                          </a:solidFill>
                        </a:rPr>
                        <a:t>Y</a:t>
                      </a:r>
                    </a:p>
                  </a:txBody>
                  <a:tcPr/>
                </a:tc>
                <a:tc>
                  <a:txBody>
                    <a:bodyPr/>
                    <a:lstStyle/>
                    <a:p>
                      <a:pPr algn="ctr"/>
                      <a:r>
                        <a:rPr lang="en-US" sz="1800" dirty="0">
                          <a:solidFill>
                            <a:schemeClr val="bg1">
                              <a:lumMod val="75000"/>
                            </a:schemeClr>
                          </a:solidFill>
                        </a:rPr>
                        <a:t>T</a:t>
                      </a:r>
                    </a:p>
                  </a:txBody>
                  <a:tcPr/>
                </a:tc>
                <a:tc>
                  <a:txBody>
                    <a:bodyPr/>
                    <a:lstStyle/>
                    <a:p>
                      <a:pPr algn="ctr"/>
                      <a:r>
                        <a:rPr lang="en-US" sz="1800" dirty="0">
                          <a:solidFill>
                            <a:schemeClr val="bg1">
                              <a:lumMod val="75000"/>
                            </a:schemeClr>
                          </a:solidFill>
                        </a:rPr>
                        <a:t>T</a:t>
                      </a:r>
                    </a:p>
                  </a:txBody>
                  <a:tcPr/>
                </a:tc>
                <a:tc>
                  <a:txBody>
                    <a:bodyPr/>
                    <a:lstStyle/>
                    <a:p>
                      <a:pPr algn="ctr"/>
                      <a:r>
                        <a:rPr lang="en-US" sz="1800" dirty="0">
                          <a:solidFill>
                            <a:schemeClr val="bg1">
                              <a:lumMod val="75000"/>
                            </a:schemeClr>
                          </a:solidFill>
                        </a:rPr>
                        <a:t>Y</a:t>
                      </a:r>
                    </a:p>
                  </a:txBody>
                  <a:tcPr/>
                </a:tc>
                <a:tc>
                  <a:txBody>
                    <a:bodyPr/>
                    <a:lstStyle/>
                    <a:p>
                      <a:pPr algn="ctr"/>
                      <a:r>
                        <a:rPr lang="en-US" sz="1800" dirty="0">
                          <a:solidFill>
                            <a:schemeClr val="bg1">
                              <a:lumMod val="75000"/>
                            </a:schemeClr>
                          </a:solidFill>
                        </a:rPr>
                        <a:t>Y</a:t>
                      </a:r>
                    </a:p>
                  </a:txBody>
                  <a:tcPr/>
                </a:tc>
                <a:tc>
                  <a:txBody>
                    <a:bodyPr/>
                    <a:lstStyle/>
                    <a:p>
                      <a:pPr algn="ctr"/>
                      <a:r>
                        <a:rPr lang="en-US" sz="1800" dirty="0">
                          <a:solidFill>
                            <a:schemeClr val="bg1">
                              <a:lumMod val="75000"/>
                            </a:schemeClr>
                          </a:solidFill>
                        </a:rPr>
                        <a:t>T</a:t>
                      </a:r>
                    </a:p>
                  </a:txBody>
                  <a:tcPr/>
                </a:tc>
                <a:tc>
                  <a:txBody>
                    <a:bodyPr/>
                    <a:lstStyle/>
                    <a:p>
                      <a:pPr algn="ctr"/>
                      <a:r>
                        <a:rPr lang="en-US" sz="1800" dirty="0">
                          <a:solidFill>
                            <a:schemeClr val="bg1">
                              <a:lumMod val="75000"/>
                            </a:schemeClr>
                          </a:solidFill>
                        </a:rPr>
                        <a:t>T</a:t>
                      </a:r>
                    </a:p>
                  </a:txBody>
                  <a:tcPr/>
                </a:tc>
                <a:extLst>
                  <a:ext uri="{0D108BD9-81ED-4DB2-BD59-A6C34878D82A}">
                    <a16:rowId xmlns:a16="http://schemas.microsoft.com/office/drawing/2014/main" val="2482896529"/>
                  </a:ext>
                </a:extLst>
              </a:tr>
              <a:tr h="380757">
                <a:tc vMerge="1">
                  <a:txBody>
                    <a:bodyPr/>
                    <a:lstStyle/>
                    <a:p>
                      <a:endParaRPr lang="en-US" dirty="0">
                        <a:solidFill>
                          <a:schemeClr val="bg1">
                            <a:lumMod val="50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aseline="0" dirty="0" err="1">
                          <a:solidFill>
                            <a:schemeClr val="bg1">
                              <a:lumMod val="50000"/>
                            </a:schemeClr>
                          </a:solidFill>
                        </a:rPr>
                        <a:t>Apakah</a:t>
                      </a:r>
                      <a:r>
                        <a:rPr lang="en-US" baseline="0" dirty="0">
                          <a:solidFill>
                            <a:schemeClr val="bg1">
                              <a:lumMod val="50000"/>
                            </a:schemeClr>
                          </a:solidFill>
                        </a:rPr>
                        <a:t> </a:t>
                      </a:r>
                      <a:r>
                        <a:rPr lang="en-US" baseline="0" dirty="0" err="1">
                          <a:solidFill>
                            <a:schemeClr val="bg1">
                              <a:lumMod val="50000"/>
                            </a:schemeClr>
                          </a:solidFill>
                        </a:rPr>
                        <a:t>persediaan</a:t>
                      </a:r>
                      <a:r>
                        <a:rPr lang="en-US" baseline="0" dirty="0">
                          <a:solidFill>
                            <a:schemeClr val="bg1">
                              <a:lumMod val="50000"/>
                            </a:schemeClr>
                          </a:solidFill>
                        </a:rPr>
                        <a:t> </a:t>
                      </a:r>
                      <a:r>
                        <a:rPr lang="en-US" baseline="0" dirty="0" err="1">
                          <a:solidFill>
                            <a:schemeClr val="bg1">
                              <a:lumMod val="50000"/>
                            </a:schemeClr>
                          </a:solidFill>
                        </a:rPr>
                        <a:t>Mencukupi</a:t>
                      </a:r>
                      <a:r>
                        <a:rPr lang="en-US" baseline="0" dirty="0">
                          <a:solidFill>
                            <a:schemeClr val="bg1">
                              <a:lumMod val="50000"/>
                            </a:schemeClr>
                          </a:solidFill>
                        </a:rPr>
                        <a:t>?</a:t>
                      </a:r>
                      <a:endParaRPr lang="en-US" dirty="0">
                        <a:solidFill>
                          <a:schemeClr val="bg1">
                            <a:lumMod val="50000"/>
                          </a:schemeClr>
                        </a:solidFill>
                      </a:endParaRPr>
                    </a:p>
                  </a:txBody>
                  <a:tcPr/>
                </a:tc>
                <a:tc>
                  <a:txBody>
                    <a:bodyPr/>
                    <a:lstStyle/>
                    <a:p>
                      <a:pPr algn="ctr"/>
                      <a:r>
                        <a:rPr lang="en-US" sz="1800" dirty="0">
                          <a:solidFill>
                            <a:schemeClr val="bg1">
                              <a:lumMod val="75000"/>
                            </a:schemeClr>
                          </a:solidFill>
                        </a:rPr>
                        <a:t>Y</a:t>
                      </a:r>
                    </a:p>
                  </a:txBody>
                  <a:tcPr/>
                </a:tc>
                <a:tc>
                  <a:txBody>
                    <a:bodyPr/>
                    <a:lstStyle/>
                    <a:p>
                      <a:pPr algn="ctr"/>
                      <a:r>
                        <a:rPr lang="en-US" sz="1800" dirty="0">
                          <a:solidFill>
                            <a:schemeClr val="bg1">
                              <a:lumMod val="75000"/>
                            </a:schemeClr>
                          </a:solidFill>
                        </a:rPr>
                        <a:t>T</a:t>
                      </a:r>
                    </a:p>
                  </a:txBody>
                  <a:tcPr/>
                </a:tc>
                <a:tc>
                  <a:txBody>
                    <a:bodyPr/>
                    <a:lstStyle/>
                    <a:p>
                      <a:pPr algn="ctr"/>
                      <a:r>
                        <a:rPr lang="en-US" sz="1800" dirty="0">
                          <a:solidFill>
                            <a:schemeClr val="bg1">
                              <a:lumMod val="75000"/>
                            </a:schemeClr>
                          </a:solidFill>
                        </a:rPr>
                        <a:t>Y</a:t>
                      </a:r>
                    </a:p>
                  </a:txBody>
                  <a:tcPr/>
                </a:tc>
                <a:tc>
                  <a:txBody>
                    <a:bodyPr/>
                    <a:lstStyle/>
                    <a:p>
                      <a:pPr algn="ctr"/>
                      <a:r>
                        <a:rPr lang="en-US" sz="1800" dirty="0">
                          <a:solidFill>
                            <a:schemeClr val="bg1">
                              <a:lumMod val="75000"/>
                            </a:schemeClr>
                          </a:solidFill>
                        </a:rPr>
                        <a:t>T</a:t>
                      </a:r>
                    </a:p>
                  </a:txBody>
                  <a:tcPr/>
                </a:tc>
                <a:tc>
                  <a:txBody>
                    <a:bodyPr/>
                    <a:lstStyle/>
                    <a:p>
                      <a:pPr algn="ctr"/>
                      <a:r>
                        <a:rPr lang="en-US" sz="1800" dirty="0">
                          <a:solidFill>
                            <a:schemeClr val="bg1">
                              <a:lumMod val="75000"/>
                            </a:schemeClr>
                          </a:solidFill>
                        </a:rPr>
                        <a:t>Y</a:t>
                      </a:r>
                    </a:p>
                  </a:txBody>
                  <a:tcPr/>
                </a:tc>
                <a:tc>
                  <a:txBody>
                    <a:bodyPr/>
                    <a:lstStyle/>
                    <a:p>
                      <a:pPr algn="ctr"/>
                      <a:r>
                        <a:rPr lang="en-US" sz="1800" dirty="0">
                          <a:solidFill>
                            <a:schemeClr val="bg1">
                              <a:lumMod val="75000"/>
                            </a:schemeClr>
                          </a:solidFill>
                        </a:rPr>
                        <a:t>T</a:t>
                      </a:r>
                    </a:p>
                  </a:txBody>
                  <a:tcPr/>
                </a:tc>
                <a:tc>
                  <a:txBody>
                    <a:bodyPr/>
                    <a:lstStyle/>
                    <a:p>
                      <a:pPr algn="ctr"/>
                      <a:r>
                        <a:rPr lang="en-US" sz="1800" dirty="0">
                          <a:solidFill>
                            <a:schemeClr val="bg1">
                              <a:lumMod val="75000"/>
                            </a:schemeClr>
                          </a:solidFill>
                        </a:rPr>
                        <a:t>Y</a:t>
                      </a:r>
                    </a:p>
                  </a:txBody>
                  <a:tcPr/>
                </a:tc>
                <a:tc>
                  <a:txBody>
                    <a:bodyPr/>
                    <a:lstStyle/>
                    <a:p>
                      <a:pPr algn="ctr"/>
                      <a:r>
                        <a:rPr lang="en-US" sz="1800" dirty="0">
                          <a:solidFill>
                            <a:schemeClr val="bg1">
                              <a:lumMod val="75000"/>
                            </a:schemeClr>
                          </a:solidFill>
                        </a:rPr>
                        <a:t>T</a:t>
                      </a:r>
                    </a:p>
                  </a:txBody>
                  <a:tcPr/>
                </a:tc>
                <a:extLst>
                  <a:ext uri="{0D108BD9-81ED-4DB2-BD59-A6C34878D82A}">
                    <a16:rowId xmlns:a16="http://schemas.microsoft.com/office/drawing/2014/main" val="3347471423"/>
                  </a:ext>
                </a:extLst>
              </a:tr>
              <a:tr h="399174">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chemeClr val="bg1">
                              <a:lumMod val="50000"/>
                            </a:schemeClr>
                          </a:solidFill>
                        </a:rPr>
                        <a:t>ACTION</a:t>
                      </a:r>
                      <a:r>
                        <a:rPr lang="en-US" baseline="0" dirty="0">
                          <a:solidFill>
                            <a:schemeClr val="bg1">
                              <a:lumMod val="50000"/>
                            </a:schemeClr>
                          </a:solidFill>
                        </a:rPr>
                        <a:t> STUB</a:t>
                      </a:r>
                      <a:endParaRPr lang="en-US" dirty="0">
                        <a:solidFill>
                          <a:schemeClr val="bg1">
                            <a:lumMod val="50000"/>
                          </a:schemeClr>
                        </a:solidFill>
                      </a:endParaRPr>
                    </a:p>
                  </a:txBody>
                  <a:tcPr/>
                </a:tc>
                <a:tc>
                  <a:txBody>
                    <a:bodyPr/>
                    <a:lstStyle/>
                    <a:p>
                      <a:endParaRPr lang="en-US" dirty="0">
                        <a:solidFill>
                          <a:schemeClr val="bg1">
                            <a:lumMod val="50000"/>
                          </a:schemeClr>
                        </a:solidFill>
                      </a:endParaRPr>
                    </a:p>
                  </a:txBody>
                  <a:tcPr/>
                </a:tc>
                <a:tc>
                  <a:txBody>
                    <a:bodyPr/>
                    <a:lstStyle/>
                    <a:p>
                      <a:pPr algn="ctr"/>
                      <a:endParaRPr lang="en-US" dirty="0">
                        <a:solidFill>
                          <a:schemeClr val="bg1">
                            <a:lumMod val="75000"/>
                          </a:schemeClr>
                        </a:solidFill>
                      </a:endParaRPr>
                    </a:p>
                  </a:txBody>
                  <a:tcPr/>
                </a:tc>
                <a:tc>
                  <a:txBody>
                    <a:bodyPr/>
                    <a:lstStyle/>
                    <a:p>
                      <a:pPr algn="ctr"/>
                      <a:endParaRPr lang="en-US" dirty="0">
                        <a:solidFill>
                          <a:schemeClr val="bg1">
                            <a:lumMod val="75000"/>
                          </a:schemeClr>
                        </a:solidFill>
                      </a:endParaRPr>
                    </a:p>
                  </a:txBody>
                  <a:tcPr/>
                </a:tc>
                <a:tc>
                  <a:txBody>
                    <a:bodyPr/>
                    <a:lstStyle/>
                    <a:p>
                      <a:pPr algn="ctr"/>
                      <a:endParaRPr lang="en-US" dirty="0">
                        <a:solidFill>
                          <a:schemeClr val="bg1">
                            <a:lumMod val="75000"/>
                          </a:schemeClr>
                        </a:solidFill>
                      </a:endParaRPr>
                    </a:p>
                  </a:txBody>
                  <a:tcPr/>
                </a:tc>
                <a:tc>
                  <a:txBody>
                    <a:bodyPr/>
                    <a:lstStyle/>
                    <a:p>
                      <a:pPr algn="ctr"/>
                      <a:endParaRPr lang="en-US" dirty="0">
                        <a:solidFill>
                          <a:schemeClr val="bg1">
                            <a:lumMod val="75000"/>
                          </a:schemeClr>
                        </a:solidFill>
                      </a:endParaRPr>
                    </a:p>
                  </a:txBody>
                  <a:tcPr/>
                </a:tc>
                <a:tc>
                  <a:txBody>
                    <a:bodyPr/>
                    <a:lstStyle/>
                    <a:p>
                      <a:pPr algn="ctr"/>
                      <a:endParaRPr lang="en-US" dirty="0">
                        <a:solidFill>
                          <a:schemeClr val="bg1">
                            <a:lumMod val="75000"/>
                          </a:schemeClr>
                        </a:solidFill>
                      </a:endParaRPr>
                    </a:p>
                  </a:txBody>
                  <a:tcPr/>
                </a:tc>
                <a:tc>
                  <a:txBody>
                    <a:bodyPr/>
                    <a:lstStyle/>
                    <a:p>
                      <a:pPr algn="ctr"/>
                      <a:endParaRPr lang="en-US" dirty="0">
                        <a:solidFill>
                          <a:schemeClr val="bg1">
                            <a:lumMod val="75000"/>
                          </a:schemeClr>
                        </a:solidFill>
                      </a:endParaRPr>
                    </a:p>
                  </a:txBody>
                  <a:tcPr/>
                </a:tc>
                <a:tc>
                  <a:txBody>
                    <a:bodyPr/>
                    <a:lstStyle/>
                    <a:p>
                      <a:pPr algn="ctr"/>
                      <a:endParaRPr lang="en-US" dirty="0">
                        <a:solidFill>
                          <a:schemeClr val="bg1">
                            <a:lumMod val="75000"/>
                          </a:schemeClr>
                        </a:solidFill>
                      </a:endParaRPr>
                    </a:p>
                  </a:txBody>
                  <a:tcPr/>
                </a:tc>
                <a:tc>
                  <a:txBody>
                    <a:bodyPr/>
                    <a:lstStyle/>
                    <a:p>
                      <a:pPr algn="ctr"/>
                      <a:endParaRPr lang="en-US" dirty="0">
                        <a:solidFill>
                          <a:schemeClr val="bg1">
                            <a:lumMod val="75000"/>
                          </a:schemeClr>
                        </a:solidFill>
                      </a:endParaRPr>
                    </a:p>
                  </a:txBody>
                  <a:tcPr/>
                </a:tc>
                <a:extLst>
                  <a:ext uri="{0D108BD9-81ED-4DB2-BD59-A6C34878D82A}">
                    <a16:rowId xmlns:a16="http://schemas.microsoft.com/office/drawing/2014/main" val="2569209666"/>
                  </a:ext>
                </a:extLst>
              </a:tr>
              <a:tr h="380757">
                <a:tc>
                  <a:txBody>
                    <a:bodyPr/>
                    <a:lstStyle/>
                    <a:p>
                      <a:endParaRPr lang="en-US" dirty="0">
                        <a:solidFill>
                          <a:schemeClr val="bg1">
                            <a:lumMod val="50000"/>
                          </a:schemeClr>
                        </a:solidFill>
                      </a:endParaRPr>
                    </a:p>
                  </a:txBody>
                  <a:tcPr/>
                </a:tc>
                <a:tc>
                  <a:txBody>
                    <a:bodyPr/>
                    <a:lstStyle/>
                    <a:p>
                      <a:endParaRPr lang="en-US" dirty="0">
                        <a:solidFill>
                          <a:schemeClr val="bg1">
                            <a:lumMod val="50000"/>
                          </a:schemeClr>
                        </a:solidFill>
                      </a:endParaRPr>
                    </a:p>
                  </a:txBody>
                  <a:tcPr/>
                </a:tc>
                <a:tc>
                  <a:txBody>
                    <a:bodyPr/>
                    <a:lstStyle/>
                    <a:p>
                      <a:pPr algn="ctr"/>
                      <a:endParaRPr lang="en-US" dirty="0">
                        <a:solidFill>
                          <a:schemeClr val="bg1">
                            <a:lumMod val="75000"/>
                          </a:schemeClr>
                        </a:solidFill>
                      </a:endParaRPr>
                    </a:p>
                  </a:txBody>
                  <a:tcPr/>
                </a:tc>
                <a:tc>
                  <a:txBody>
                    <a:bodyPr/>
                    <a:lstStyle/>
                    <a:p>
                      <a:pPr algn="ctr"/>
                      <a:endParaRPr lang="en-US" dirty="0">
                        <a:solidFill>
                          <a:schemeClr val="bg1">
                            <a:lumMod val="75000"/>
                          </a:schemeClr>
                        </a:solidFill>
                      </a:endParaRPr>
                    </a:p>
                  </a:txBody>
                  <a:tcPr/>
                </a:tc>
                <a:tc>
                  <a:txBody>
                    <a:bodyPr/>
                    <a:lstStyle/>
                    <a:p>
                      <a:pPr algn="ctr"/>
                      <a:endParaRPr lang="en-US" dirty="0">
                        <a:solidFill>
                          <a:schemeClr val="bg1">
                            <a:lumMod val="75000"/>
                          </a:schemeClr>
                        </a:solidFill>
                      </a:endParaRPr>
                    </a:p>
                  </a:txBody>
                  <a:tcPr/>
                </a:tc>
                <a:tc>
                  <a:txBody>
                    <a:bodyPr/>
                    <a:lstStyle/>
                    <a:p>
                      <a:pPr algn="ctr"/>
                      <a:endParaRPr lang="en-US" dirty="0">
                        <a:solidFill>
                          <a:schemeClr val="bg1">
                            <a:lumMod val="75000"/>
                          </a:schemeClr>
                        </a:solidFill>
                      </a:endParaRPr>
                    </a:p>
                  </a:txBody>
                  <a:tcPr/>
                </a:tc>
                <a:tc>
                  <a:txBody>
                    <a:bodyPr/>
                    <a:lstStyle/>
                    <a:p>
                      <a:pPr algn="ctr"/>
                      <a:endParaRPr lang="en-US" dirty="0">
                        <a:solidFill>
                          <a:schemeClr val="bg1">
                            <a:lumMod val="75000"/>
                          </a:schemeClr>
                        </a:solidFill>
                      </a:endParaRPr>
                    </a:p>
                  </a:txBody>
                  <a:tcPr/>
                </a:tc>
                <a:tc>
                  <a:txBody>
                    <a:bodyPr/>
                    <a:lstStyle/>
                    <a:p>
                      <a:pPr algn="ctr"/>
                      <a:endParaRPr lang="en-US" dirty="0">
                        <a:solidFill>
                          <a:schemeClr val="bg1">
                            <a:lumMod val="75000"/>
                          </a:schemeClr>
                        </a:solidFill>
                      </a:endParaRPr>
                    </a:p>
                  </a:txBody>
                  <a:tcPr/>
                </a:tc>
                <a:tc>
                  <a:txBody>
                    <a:bodyPr/>
                    <a:lstStyle/>
                    <a:p>
                      <a:pPr algn="ctr"/>
                      <a:endParaRPr lang="en-US" dirty="0">
                        <a:solidFill>
                          <a:schemeClr val="bg1">
                            <a:lumMod val="75000"/>
                          </a:schemeClr>
                        </a:solidFill>
                      </a:endParaRPr>
                    </a:p>
                  </a:txBody>
                  <a:tcPr/>
                </a:tc>
                <a:tc>
                  <a:txBody>
                    <a:bodyPr/>
                    <a:lstStyle/>
                    <a:p>
                      <a:pPr algn="ctr"/>
                      <a:endParaRPr lang="en-US" dirty="0">
                        <a:solidFill>
                          <a:schemeClr val="bg1">
                            <a:lumMod val="75000"/>
                          </a:schemeClr>
                        </a:solidFill>
                      </a:endParaRPr>
                    </a:p>
                  </a:txBody>
                  <a:tcPr/>
                </a:tc>
                <a:extLst>
                  <a:ext uri="{0D108BD9-81ED-4DB2-BD59-A6C34878D82A}">
                    <a16:rowId xmlns:a16="http://schemas.microsoft.com/office/drawing/2014/main" val="3967824899"/>
                  </a:ext>
                </a:extLst>
              </a:tr>
              <a:tr h="380757">
                <a:tc>
                  <a:txBody>
                    <a:bodyPr/>
                    <a:lstStyle/>
                    <a:p>
                      <a:endParaRPr lang="en-US" dirty="0">
                        <a:solidFill>
                          <a:schemeClr val="bg1">
                            <a:lumMod val="50000"/>
                          </a:schemeClr>
                        </a:solidFill>
                      </a:endParaRPr>
                    </a:p>
                  </a:txBody>
                  <a:tcPr/>
                </a:tc>
                <a:tc>
                  <a:txBody>
                    <a:bodyPr/>
                    <a:lstStyle/>
                    <a:p>
                      <a:endParaRPr lang="en-US" dirty="0">
                        <a:solidFill>
                          <a:schemeClr val="bg1">
                            <a:lumMod val="50000"/>
                          </a:schemeClr>
                        </a:solidFill>
                      </a:endParaRPr>
                    </a:p>
                  </a:txBody>
                  <a:tcPr/>
                </a:tc>
                <a:tc>
                  <a:txBody>
                    <a:bodyPr/>
                    <a:lstStyle/>
                    <a:p>
                      <a:pPr algn="ctr"/>
                      <a:endParaRPr lang="en-US" dirty="0">
                        <a:solidFill>
                          <a:schemeClr val="bg1">
                            <a:lumMod val="75000"/>
                          </a:schemeClr>
                        </a:solidFill>
                      </a:endParaRPr>
                    </a:p>
                  </a:txBody>
                  <a:tcPr/>
                </a:tc>
                <a:tc>
                  <a:txBody>
                    <a:bodyPr/>
                    <a:lstStyle/>
                    <a:p>
                      <a:pPr algn="ctr"/>
                      <a:endParaRPr lang="en-US" dirty="0">
                        <a:solidFill>
                          <a:schemeClr val="bg1">
                            <a:lumMod val="75000"/>
                          </a:schemeClr>
                        </a:solidFill>
                      </a:endParaRPr>
                    </a:p>
                  </a:txBody>
                  <a:tcPr/>
                </a:tc>
                <a:tc>
                  <a:txBody>
                    <a:bodyPr/>
                    <a:lstStyle/>
                    <a:p>
                      <a:pPr algn="ctr"/>
                      <a:endParaRPr lang="en-US" dirty="0">
                        <a:solidFill>
                          <a:schemeClr val="bg1">
                            <a:lumMod val="75000"/>
                          </a:schemeClr>
                        </a:solidFill>
                      </a:endParaRPr>
                    </a:p>
                  </a:txBody>
                  <a:tcPr/>
                </a:tc>
                <a:tc>
                  <a:txBody>
                    <a:bodyPr/>
                    <a:lstStyle/>
                    <a:p>
                      <a:pPr algn="ctr"/>
                      <a:endParaRPr lang="en-US" dirty="0">
                        <a:solidFill>
                          <a:schemeClr val="bg1">
                            <a:lumMod val="75000"/>
                          </a:schemeClr>
                        </a:solidFill>
                      </a:endParaRPr>
                    </a:p>
                  </a:txBody>
                  <a:tcPr/>
                </a:tc>
                <a:tc>
                  <a:txBody>
                    <a:bodyPr/>
                    <a:lstStyle/>
                    <a:p>
                      <a:pPr algn="ctr"/>
                      <a:endParaRPr lang="en-US" dirty="0">
                        <a:solidFill>
                          <a:schemeClr val="bg1">
                            <a:lumMod val="75000"/>
                          </a:schemeClr>
                        </a:solidFill>
                      </a:endParaRPr>
                    </a:p>
                  </a:txBody>
                  <a:tcPr/>
                </a:tc>
                <a:tc>
                  <a:txBody>
                    <a:bodyPr/>
                    <a:lstStyle/>
                    <a:p>
                      <a:pPr algn="ctr"/>
                      <a:endParaRPr lang="en-US" dirty="0">
                        <a:solidFill>
                          <a:schemeClr val="bg1">
                            <a:lumMod val="75000"/>
                          </a:schemeClr>
                        </a:solidFill>
                      </a:endParaRPr>
                    </a:p>
                  </a:txBody>
                  <a:tcPr/>
                </a:tc>
                <a:tc>
                  <a:txBody>
                    <a:bodyPr/>
                    <a:lstStyle/>
                    <a:p>
                      <a:pPr algn="ctr"/>
                      <a:endParaRPr lang="en-US" dirty="0">
                        <a:solidFill>
                          <a:schemeClr val="bg1">
                            <a:lumMod val="75000"/>
                          </a:schemeClr>
                        </a:solidFill>
                      </a:endParaRPr>
                    </a:p>
                  </a:txBody>
                  <a:tcPr/>
                </a:tc>
                <a:tc>
                  <a:txBody>
                    <a:bodyPr/>
                    <a:lstStyle/>
                    <a:p>
                      <a:pPr algn="ctr"/>
                      <a:endParaRPr lang="en-US" dirty="0">
                        <a:solidFill>
                          <a:schemeClr val="bg1">
                            <a:lumMod val="75000"/>
                          </a:schemeClr>
                        </a:solidFill>
                      </a:endParaRPr>
                    </a:p>
                  </a:txBody>
                  <a:tcPr/>
                </a:tc>
                <a:extLst>
                  <a:ext uri="{0D108BD9-81ED-4DB2-BD59-A6C34878D82A}">
                    <a16:rowId xmlns:a16="http://schemas.microsoft.com/office/drawing/2014/main" val="1745507827"/>
                  </a:ext>
                </a:extLst>
              </a:tr>
              <a:tr h="380757">
                <a:tc>
                  <a:txBody>
                    <a:bodyPr/>
                    <a:lstStyle/>
                    <a:p>
                      <a:endParaRPr lang="en-US" dirty="0">
                        <a:solidFill>
                          <a:schemeClr val="bg1">
                            <a:lumMod val="50000"/>
                          </a:schemeClr>
                        </a:solidFill>
                      </a:endParaRPr>
                    </a:p>
                  </a:txBody>
                  <a:tcPr/>
                </a:tc>
                <a:tc>
                  <a:txBody>
                    <a:bodyPr/>
                    <a:lstStyle/>
                    <a:p>
                      <a:endParaRPr lang="en-US" dirty="0">
                        <a:solidFill>
                          <a:schemeClr val="bg1">
                            <a:lumMod val="50000"/>
                          </a:schemeClr>
                        </a:solidFill>
                      </a:endParaRPr>
                    </a:p>
                  </a:txBody>
                  <a:tcPr/>
                </a:tc>
                <a:tc>
                  <a:txBody>
                    <a:bodyPr/>
                    <a:lstStyle/>
                    <a:p>
                      <a:pPr algn="ctr"/>
                      <a:endParaRPr lang="en-US" dirty="0">
                        <a:solidFill>
                          <a:schemeClr val="bg1">
                            <a:lumMod val="75000"/>
                          </a:schemeClr>
                        </a:solidFill>
                      </a:endParaRPr>
                    </a:p>
                  </a:txBody>
                  <a:tcPr/>
                </a:tc>
                <a:tc>
                  <a:txBody>
                    <a:bodyPr/>
                    <a:lstStyle/>
                    <a:p>
                      <a:pPr algn="ctr"/>
                      <a:endParaRPr lang="en-US" dirty="0">
                        <a:solidFill>
                          <a:schemeClr val="bg1">
                            <a:lumMod val="75000"/>
                          </a:schemeClr>
                        </a:solidFill>
                      </a:endParaRPr>
                    </a:p>
                  </a:txBody>
                  <a:tcPr/>
                </a:tc>
                <a:tc>
                  <a:txBody>
                    <a:bodyPr/>
                    <a:lstStyle/>
                    <a:p>
                      <a:pPr algn="ctr"/>
                      <a:endParaRPr lang="en-US" dirty="0">
                        <a:solidFill>
                          <a:schemeClr val="bg1">
                            <a:lumMod val="75000"/>
                          </a:schemeClr>
                        </a:solidFill>
                      </a:endParaRPr>
                    </a:p>
                  </a:txBody>
                  <a:tcPr/>
                </a:tc>
                <a:tc>
                  <a:txBody>
                    <a:bodyPr/>
                    <a:lstStyle/>
                    <a:p>
                      <a:pPr algn="ctr"/>
                      <a:endParaRPr lang="en-US" dirty="0">
                        <a:solidFill>
                          <a:schemeClr val="bg1">
                            <a:lumMod val="75000"/>
                          </a:schemeClr>
                        </a:solidFill>
                      </a:endParaRPr>
                    </a:p>
                  </a:txBody>
                  <a:tcPr/>
                </a:tc>
                <a:tc>
                  <a:txBody>
                    <a:bodyPr/>
                    <a:lstStyle/>
                    <a:p>
                      <a:pPr algn="ctr"/>
                      <a:endParaRPr lang="en-US" dirty="0">
                        <a:solidFill>
                          <a:schemeClr val="bg1">
                            <a:lumMod val="75000"/>
                          </a:schemeClr>
                        </a:solidFill>
                      </a:endParaRPr>
                    </a:p>
                  </a:txBody>
                  <a:tcPr/>
                </a:tc>
                <a:tc>
                  <a:txBody>
                    <a:bodyPr/>
                    <a:lstStyle/>
                    <a:p>
                      <a:pPr algn="ctr"/>
                      <a:endParaRPr lang="en-US" dirty="0">
                        <a:solidFill>
                          <a:schemeClr val="bg1">
                            <a:lumMod val="75000"/>
                          </a:schemeClr>
                        </a:solidFill>
                      </a:endParaRPr>
                    </a:p>
                  </a:txBody>
                  <a:tcPr/>
                </a:tc>
                <a:tc>
                  <a:txBody>
                    <a:bodyPr/>
                    <a:lstStyle/>
                    <a:p>
                      <a:pPr algn="ctr"/>
                      <a:endParaRPr lang="en-US" dirty="0">
                        <a:solidFill>
                          <a:schemeClr val="bg1">
                            <a:lumMod val="75000"/>
                          </a:schemeClr>
                        </a:solidFill>
                      </a:endParaRPr>
                    </a:p>
                  </a:txBody>
                  <a:tcPr/>
                </a:tc>
                <a:tc>
                  <a:txBody>
                    <a:bodyPr/>
                    <a:lstStyle/>
                    <a:p>
                      <a:pPr algn="ctr"/>
                      <a:endParaRPr lang="en-US" dirty="0">
                        <a:solidFill>
                          <a:schemeClr val="bg1">
                            <a:lumMod val="75000"/>
                          </a:schemeClr>
                        </a:solidFill>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18227111"/>
      </p:ext>
    </p:extLst>
  </p:cSld>
  <p:clrMapOvr>
    <a:masterClrMapping/>
  </p:clrMapOvr>
</p:sld>
</file>

<file path=ppt/theme/theme1.xml><?xml version="1.0" encoding="utf-8"?>
<a:theme xmlns:a="http://schemas.openxmlformats.org/drawingml/2006/main" name="Teacher Newsletter by Slidesgo">
  <a:themeElements>
    <a:clrScheme name="Simple Light">
      <a:dk1>
        <a:srgbClr val="F4F0E9"/>
      </a:dk1>
      <a:lt1>
        <a:srgbClr val="18BCBE"/>
      </a:lt1>
      <a:dk2>
        <a:srgbClr val="87D5D6"/>
      </a:dk2>
      <a:lt2>
        <a:srgbClr val="FF6B48"/>
      </a:lt2>
      <a:accent1>
        <a:srgbClr val="FD9279"/>
      </a:accent1>
      <a:accent2>
        <a:srgbClr val="FFC561"/>
      </a:accent2>
      <a:accent3>
        <a:srgbClr val="FFE599"/>
      </a:accent3>
      <a:accent4>
        <a:srgbClr val="23385C"/>
      </a:accent4>
      <a:accent5>
        <a:srgbClr val="EBE6DD"/>
      </a:accent5>
      <a:accent6>
        <a:srgbClr val="FF6B48"/>
      </a:accent6>
      <a:hlink>
        <a:srgbClr val="23385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2175</TotalTime>
  <Words>1217</Words>
  <Application>Microsoft Office PowerPoint</Application>
  <PresentationFormat>On-screen Show (16:9)</PresentationFormat>
  <Paragraphs>364</Paragraphs>
  <Slides>18</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Wingdings 3</vt:lpstr>
      <vt:lpstr>Lato</vt:lpstr>
      <vt:lpstr>Cambria Math</vt:lpstr>
      <vt:lpstr>Muli Regular</vt:lpstr>
      <vt:lpstr>Roboto Slab</vt:lpstr>
      <vt:lpstr>Black Han Sans</vt:lpstr>
      <vt:lpstr>Wingdings</vt:lpstr>
      <vt:lpstr>Arial</vt:lpstr>
      <vt:lpstr>Teacher Newsletter by Slidesgo</vt:lpstr>
      <vt:lpstr>TABEL KEPUTUSAN</vt:lpstr>
      <vt:lpstr>TABEL KEPUTUSAN DECISION TABLE</vt:lpstr>
      <vt:lpstr>Contoh Tabel Keputusan</vt:lpstr>
      <vt:lpstr>POHON KEPUTUSAN  (DECISION TREE)</vt:lpstr>
      <vt:lpstr>Struktur Tabel keputusan</vt:lpstr>
      <vt:lpstr>01</vt:lpstr>
      <vt:lpstr>CONTOH TABEL KEPUTUSAN</vt:lpstr>
      <vt:lpstr>PowerPoint Presentation</vt:lpstr>
      <vt:lpstr>PowerPoint Presentation</vt:lpstr>
      <vt:lpstr>PowerPoint Presentation</vt:lpstr>
      <vt:lpstr>PowerPoint Presentation</vt:lpstr>
      <vt:lpstr>PowerPoint Presentation</vt:lpstr>
      <vt:lpstr>(Pseudocode)</vt:lpstr>
      <vt:lpstr>Bentuk Structured English</vt:lpstr>
      <vt:lpstr>Bentuk Structured English (lanj)</vt:lpstr>
      <vt:lpstr>Bentuk Structured Engish (lanj)</vt:lpstr>
      <vt:lpstr>TUGAS 7</vt:lpstr>
      <vt:lpstr>Buatlah spesifikasi proses,  Tabel dan  Pohon keputusan Serta structur English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Spesifikasi Proses</dc:title>
  <dc:creator>millatiizzatillah</dc:creator>
  <cp:lastModifiedBy>millati izzatillah</cp:lastModifiedBy>
  <cp:revision>55</cp:revision>
  <dcterms:modified xsi:type="dcterms:W3CDTF">2021-09-07T23:42:04Z</dcterms:modified>
</cp:coreProperties>
</file>