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35"/>
  </p:notesMasterIdLst>
  <p:sldIdLst>
    <p:sldId id="256" r:id="rId2"/>
    <p:sldId id="294" r:id="rId3"/>
    <p:sldId id="263" r:id="rId4"/>
    <p:sldId id="265" r:id="rId5"/>
    <p:sldId id="266" r:id="rId6"/>
    <p:sldId id="267" r:id="rId7"/>
    <p:sldId id="262" r:id="rId8"/>
    <p:sldId id="295" r:id="rId9"/>
    <p:sldId id="259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3" r:id="rId18"/>
    <p:sldId id="289" r:id="rId19"/>
    <p:sldId id="278" r:id="rId20"/>
    <p:sldId id="279" r:id="rId21"/>
    <p:sldId id="280" r:id="rId22"/>
    <p:sldId id="281" r:id="rId23"/>
    <p:sldId id="282" r:id="rId24"/>
    <p:sldId id="296" r:id="rId25"/>
    <p:sldId id="297" r:id="rId26"/>
    <p:sldId id="285" r:id="rId27"/>
    <p:sldId id="286" r:id="rId28"/>
    <p:sldId id="287" r:id="rId29"/>
    <p:sldId id="298" r:id="rId30"/>
    <p:sldId id="299" r:id="rId31"/>
    <p:sldId id="290" r:id="rId32"/>
    <p:sldId id="293" r:id="rId33"/>
    <p:sldId id="303" r:id="rId34"/>
  </p:sldIdLst>
  <p:sldSz cx="9144000" cy="5143500" type="screen16x9"/>
  <p:notesSz cx="6858000" cy="9144000"/>
  <p:embeddedFontLst>
    <p:embeddedFont>
      <p:font typeface="Abril Fatface" panose="020B0604020202020204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Montserrat" panose="020B0604020202020204" charset="0"/>
      <p:regular r:id="rId41"/>
      <p:bold r:id="rId42"/>
      <p:italic r:id="rId43"/>
      <p:boldItalic r:id="rId44"/>
    </p:embeddedFont>
    <p:embeddedFont>
      <p:font typeface="Montserrat Medium" panose="020B0604020202020204" charset="0"/>
      <p:regular r:id="rId45"/>
      <p:bold r:id="rId46"/>
      <p:italic r:id="rId47"/>
      <p:boldItalic r:id="rId48"/>
    </p:embeddedFont>
    <p:embeddedFont>
      <p:font typeface="Montserrat SemiBold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81F435-F2B4-4E9D-A9EF-7DD3AF03874C}">
  <a:tblStyle styleId="{CD81F435-F2B4-4E9D-A9EF-7DD3AF0387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" name="Google Shape;35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1" name="Google Shape;35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69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90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999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ge2022488ac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7" name="Google Shape;3747;ge2022488ac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138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Google Shape;4105;ge1f5e1f1fc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6" name="Google Shape;4106;ge1f5e1f1fc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682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58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55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11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594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36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739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461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e1f5e1f1f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e1f5e1f1f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e1f5e1f1fc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e1f5e1f1fc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e1f5e1f1fc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e1f5e1f1fc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ge2022488ac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7" name="Google Shape;3747;ge2022488ac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ge2022488ac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2" name="Google Shape;3632;ge2022488ac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88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3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" name="Google Shape;11;p2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" name="Google Shape;20;p2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60" name="Google Shape;60;p2"/>
          <p:cNvSpPr/>
          <p:nvPr/>
        </p:nvSpPr>
        <p:spPr>
          <a:xfrm rot="-5400000">
            <a:off x="877050" y="2630425"/>
            <a:ext cx="1868400" cy="3616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25" y="-75"/>
            <a:ext cx="3321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1890151" y="-123349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 flipH="1">
            <a:off x="6002625" y="3868950"/>
            <a:ext cx="1134600" cy="12705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7181400" y="2866650"/>
            <a:ext cx="2022900" cy="22767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-5400000">
            <a:off x="6649725" y="-1320537"/>
            <a:ext cx="2543400" cy="25434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-5400000">
            <a:off x="7034175" y="-936087"/>
            <a:ext cx="1774500" cy="1774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-5400000">
            <a:off x="7479675" y="-490587"/>
            <a:ext cx="883500" cy="883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525" y="1832325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-4175" y="238125"/>
            <a:ext cx="1597800" cy="1611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7351100" y="1679400"/>
            <a:ext cx="1853100" cy="118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7131475" y="3868950"/>
            <a:ext cx="1007100" cy="1270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8147304" y="2900850"/>
            <a:ext cx="1042200" cy="2238600"/>
          </a:xfrm>
          <a:prstGeom prst="rtTriangl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869969" y="-143531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1719425" y="-294075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813232" y="-247017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2093829" y="80328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217600" y="204100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2319747" y="306247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2576558" y="563057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727250" y="4105575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335650" y="519200"/>
            <a:ext cx="1969850" cy="191750"/>
            <a:chOff x="1454525" y="7080325"/>
            <a:chExt cx="1969850" cy="191750"/>
          </a:xfrm>
        </p:grpSpPr>
        <p:sp>
          <p:nvSpPr>
            <p:cNvPr id="82" name="Google Shape;82;p2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2"/>
          <p:cNvSpPr/>
          <p:nvPr/>
        </p:nvSpPr>
        <p:spPr>
          <a:xfrm>
            <a:off x="6615436" y="698325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6469025" y="539496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719425" y="268945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525" y="1769475"/>
            <a:ext cx="1719000" cy="1611900"/>
          </a:xfrm>
          <a:prstGeom prst="rtTriangle">
            <a:avLst/>
          </a:prstGeom>
          <a:solidFill>
            <a:srgbClr val="F8B0AD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14;p2"/>
          <p:cNvGrpSpPr/>
          <p:nvPr/>
        </p:nvGrpSpPr>
        <p:grpSpPr>
          <a:xfrm>
            <a:off x="727250" y="4105575"/>
            <a:ext cx="7704000" cy="593400"/>
            <a:chOff x="727250" y="4105575"/>
            <a:chExt cx="7704000" cy="593400"/>
          </a:xfrm>
        </p:grpSpPr>
        <p:sp>
          <p:nvSpPr>
            <p:cNvPr id="115" name="Google Shape;115;p2"/>
            <p:cNvSpPr/>
            <p:nvPr/>
          </p:nvSpPr>
          <p:spPr>
            <a:xfrm>
              <a:off x="77487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272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rot="10800000">
              <a:off x="792792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rot="10800000">
              <a:off x="78378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2"/>
          <p:cNvSpPr/>
          <p:nvPr/>
        </p:nvSpPr>
        <p:spPr>
          <a:xfrm>
            <a:off x="278323" y="2014064"/>
            <a:ext cx="1042200" cy="1028700"/>
          </a:xfrm>
          <a:prstGeom prst="ellipse">
            <a:avLst/>
          </a:prstGeom>
          <a:solidFill>
            <a:srgbClr val="FBBE18">
              <a:alpha val="6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 rot="5400000">
            <a:off x="809588" y="500475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1751163" y="1444727"/>
            <a:ext cx="392400" cy="387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 rot="-5400000">
            <a:off x="8134675" y="1534804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 rot="10800000">
            <a:off x="7181400" y="24790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2"/>
          <p:cNvGrpSpPr/>
          <p:nvPr/>
        </p:nvGrpSpPr>
        <p:grpSpPr>
          <a:xfrm rot="5400000">
            <a:off x="7744925" y="2568450"/>
            <a:ext cx="1969850" cy="191750"/>
            <a:chOff x="1454525" y="7080325"/>
            <a:chExt cx="1969850" cy="191750"/>
          </a:xfrm>
        </p:grpSpPr>
        <p:sp>
          <p:nvSpPr>
            <p:cNvPr id="125" name="Google Shape;125;p2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2"/>
          <p:cNvSpPr/>
          <p:nvPr/>
        </p:nvSpPr>
        <p:spPr>
          <a:xfrm>
            <a:off x="3271800" y="276481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3563163" y="139505"/>
            <a:ext cx="323700" cy="3201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3871992" y="42375"/>
            <a:ext cx="323700" cy="3201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6" name="Google Shape;156;p2"/>
          <p:cNvCxnSpPr/>
          <p:nvPr/>
        </p:nvCxnSpPr>
        <p:spPr>
          <a:xfrm>
            <a:off x="-208975" y="3388500"/>
            <a:ext cx="19284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Google Shape;157;p2"/>
          <p:cNvSpPr/>
          <p:nvPr/>
        </p:nvSpPr>
        <p:spPr>
          <a:xfrm rot="5400000">
            <a:off x="6645675" y="-1331487"/>
            <a:ext cx="2551500" cy="25653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 rot="-5400000">
            <a:off x="7145775" y="-877652"/>
            <a:ext cx="1551300" cy="1551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 rot="8113155">
            <a:off x="6735410" y="3106126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 rot="8113155">
            <a:off x="6622197" y="3417227"/>
            <a:ext cx="332625" cy="329018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 rot="8113155">
            <a:off x="6467364" y="3711927"/>
            <a:ext cx="332625" cy="329018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7846699" y="3274181"/>
            <a:ext cx="575700" cy="5682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3" name="Google Shape;163;p2"/>
          <p:cNvCxnSpPr>
            <a:stCxn id="162" idx="4"/>
            <a:endCxn id="162" idx="0"/>
          </p:cNvCxnSpPr>
          <p:nvPr/>
        </p:nvCxnSpPr>
        <p:spPr>
          <a:xfrm rot="10800000">
            <a:off x="8134549" y="3274181"/>
            <a:ext cx="0" cy="568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2"/>
          <p:cNvSpPr txBox="1">
            <a:spLocks noGrp="1"/>
          </p:cNvSpPr>
          <p:nvPr>
            <p:ph type="ctrTitle"/>
          </p:nvPr>
        </p:nvSpPr>
        <p:spPr>
          <a:xfrm>
            <a:off x="3087325" y="806250"/>
            <a:ext cx="3480600" cy="34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5" name="Google Shape;165;p2"/>
          <p:cNvSpPr txBox="1">
            <a:spLocks noGrp="1"/>
          </p:cNvSpPr>
          <p:nvPr>
            <p:ph type="subTitle" idx="1"/>
          </p:nvPr>
        </p:nvSpPr>
        <p:spPr>
          <a:xfrm>
            <a:off x="2157984" y="4105656"/>
            <a:ext cx="4846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rgbClr val="FFFAEB"/>
        </a:solidFill>
        <a:effectLst/>
      </p:bgPr>
    </p:bg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3"/>
          <p:cNvSpPr/>
          <p:nvPr/>
        </p:nvSpPr>
        <p:spPr>
          <a:xfrm rot="-5400000" flipH="1">
            <a:off x="7049875" y="1081750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" name="Google Shape;966;p13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967" name="Google Shape;967;p1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68" name="Google Shape;968;p1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69" name="Google Shape;969;p1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0" name="Google Shape;970;p1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1" name="Google Shape;971;p1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2" name="Google Shape;972;p1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3" name="Google Shape;973;p1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4" name="Google Shape;974;p1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5" name="Google Shape;975;p1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6" name="Google Shape;976;p1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7" name="Google Shape;977;p1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8" name="Google Shape;978;p1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9" name="Google Shape;979;p1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0" name="Google Shape;980;p1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1" name="Google Shape;981;p1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2" name="Google Shape;982;p1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3" name="Google Shape;983;p1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4" name="Google Shape;984;p1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5" name="Google Shape;985;p1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6" name="Google Shape;986;p1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7" name="Google Shape;987;p1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8" name="Google Shape;988;p1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9" name="Google Shape;989;p1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0" name="Google Shape;990;p1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1" name="Google Shape;991;p1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2" name="Google Shape;992;p1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3" name="Google Shape;993;p1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4" name="Google Shape;994;p1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5" name="Google Shape;995;p1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6" name="Google Shape;996;p1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7" name="Google Shape;997;p1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8" name="Google Shape;998;p1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9" name="Google Shape;999;p1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0" name="Google Shape;1000;p1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1" name="Google Shape;1001;p1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2" name="Google Shape;1002;p1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3" name="Google Shape;1003;p1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4" name="Google Shape;1004;p1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5" name="Google Shape;1005;p1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6" name="Google Shape;1006;p1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7" name="Google Shape;1007;p1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8" name="Google Shape;1008;p1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9" name="Google Shape;1009;p1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0" name="Google Shape;1010;p1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1" name="Google Shape;1011;p1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2" name="Google Shape;1012;p1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3" name="Google Shape;1013;p1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4" name="Google Shape;1014;p1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5" name="Google Shape;1015;p1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6" name="Google Shape;1016;p1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017" name="Google Shape;1017;p13"/>
          <p:cNvSpPr/>
          <p:nvPr/>
        </p:nvSpPr>
        <p:spPr>
          <a:xfrm>
            <a:off x="720000" y="1024150"/>
            <a:ext cx="7704000" cy="35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13"/>
          <p:cNvSpPr/>
          <p:nvPr/>
        </p:nvSpPr>
        <p:spPr>
          <a:xfrm>
            <a:off x="876926" y="1240482"/>
            <a:ext cx="1518000" cy="151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13"/>
          <p:cNvSpPr/>
          <p:nvPr/>
        </p:nvSpPr>
        <p:spPr>
          <a:xfrm>
            <a:off x="876926" y="2945705"/>
            <a:ext cx="1518000" cy="151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13"/>
          <p:cNvSpPr/>
          <p:nvPr/>
        </p:nvSpPr>
        <p:spPr>
          <a:xfrm>
            <a:off x="4686896" y="1240482"/>
            <a:ext cx="1518000" cy="151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13"/>
          <p:cNvSpPr/>
          <p:nvPr/>
        </p:nvSpPr>
        <p:spPr>
          <a:xfrm>
            <a:off x="4686896" y="2945705"/>
            <a:ext cx="1518000" cy="15180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13"/>
          <p:cNvSpPr/>
          <p:nvPr/>
        </p:nvSpPr>
        <p:spPr>
          <a:xfrm>
            <a:off x="1014777" y="1378332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13"/>
          <p:cNvSpPr/>
          <p:nvPr/>
        </p:nvSpPr>
        <p:spPr>
          <a:xfrm>
            <a:off x="1083627" y="1447182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13"/>
          <p:cNvSpPr txBox="1">
            <a:spLocks noGrp="1"/>
          </p:cNvSpPr>
          <p:nvPr>
            <p:ph type="subTitle" idx="1"/>
          </p:nvPr>
        </p:nvSpPr>
        <p:spPr>
          <a:xfrm>
            <a:off x="23931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25" name="Google Shape;1025;p13"/>
          <p:cNvSpPr txBox="1">
            <a:spLocks noGrp="1"/>
          </p:cNvSpPr>
          <p:nvPr>
            <p:ph type="title" hasCustomPrompt="1"/>
          </p:nvPr>
        </p:nvSpPr>
        <p:spPr>
          <a:xfrm>
            <a:off x="1181877" y="1560282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26" name="Google Shape;1026;p13"/>
          <p:cNvSpPr txBox="1">
            <a:spLocks noGrp="1"/>
          </p:cNvSpPr>
          <p:nvPr>
            <p:ph type="subTitle" idx="2"/>
          </p:nvPr>
        </p:nvSpPr>
        <p:spPr>
          <a:xfrm>
            <a:off x="62021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27" name="Google Shape;1027;p13"/>
          <p:cNvSpPr txBox="1">
            <a:spLocks noGrp="1"/>
          </p:cNvSpPr>
          <p:nvPr>
            <p:ph type="ctrTitle" idx="3"/>
          </p:nvPr>
        </p:nvSpPr>
        <p:spPr>
          <a:xfrm>
            <a:off x="23931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28" name="Google Shape;1028;p13"/>
          <p:cNvSpPr txBox="1">
            <a:spLocks noGrp="1"/>
          </p:cNvSpPr>
          <p:nvPr>
            <p:ph type="subTitle" idx="4"/>
          </p:nvPr>
        </p:nvSpPr>
        <p:spPr>
          <a:xfrm>
            <a:off x="23931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29" name="Google Shape;1029;p13"/>
          <p:cNvSpPr txBox="1">
            <a:spLocks noGrp="1"/>
          </p:cNvSpPr>
          <p:nvPr>
            <p:ph type="ctrTitle" idx="5"/>
          </p:nvPr>
        </p:nvSpPr>
        <p:spPr>
          <a:xfrm>
            <a:off x="6202121" y="3208400"/>
            <a:ext cx="21114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0" name="Google Shape;1030;p13"/>
          <p:cNvSpPr txBox="1">
            <a:spLocks noGrp="1"/>
          </p:cNvSpPr>
          <p:nvPr>
            <p:ph type="subTitle" idx="6"/>
          </p:nvPr>
        </p:nvSpPr>
        <p:spPr>
          <a:xfrm>
            <a:off x="62021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31" name="Google Shape;1031;p13"/>
          <p:cNvSpPr txBox="1">
            <a:spLocks noGrp="1"/>
          </p:cNvSpPr>
          <p:nvPr>
            <p:ph type="ctrTitle" idx="7"/>
          </p:nvPr>
        </p:nvSpPr>
        <p:spPr>
          <a:xfrm>
            <a:off x="23931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2" name="Google Shape;1032;p13"/>
          <p:cNvSpPr txBox="1">
            <a:spLocks noGrp="1"/>
          </p:cNvSpPr>
          <p:nvPr>
            <p:ph type="ctrTitle" idx="8"/>
          </p:nvPr>
        </p:nvSpPr>
        <p:spPr>
          <a:xfrm>
            <a:off x="62021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3" name="Google Shape;1033;p13"/>
          <p:cNvSpPr/>
          <p:nvPr/>
        </p:nvSpPr>
        <p:spPr>
          <a:xfrm rot="-9261381">
            <a:off x="944910" y="1289661"/>
            <a:ext cx="1409978" cy="1409978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3"/>
          <p:cNvSpPr/>
          <p:nvPr/>
        </p:nvSpPr>
        <p:spPr>
          <a:xfrm>
            <a:off x="876918" y="1922532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13"/>
          <p:cNvSpPr/>
          <p:nvPr/>
        </p:nvSpPr>
        <p:spPr>
          <a:xfrm>
            <a:off x="1014777" y="3083555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13"/>
          <p:cNvSpPr/>
          <p:nvPr/>
        </p:nvSpPr>
        <p:spPr>
          <a:xfrm>
            <a:off x="1083627" y="3152405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13"/>
          <p:cNvSpPr txBox="1">
            <a:spLocks noGrp="1"/>
          </p:cNvSpPr>
          <p:nvPr>
            <p:ph type="title" idx="9" hasCustomPrompt="1"/>
          </p:nvPr>
        </p:nvSpPr>
        <p:spPr>
          <a:xfrm>
            <a:off x="1181877" y="3265505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38" name="Google Shape;1038;p13"/>
          <p:cNvSpPr/>
          <p:nvPr/>
        </p:nvSpPr>
        <p:spPr>
          <a:xfrm rot="-10195228">
            <a:off x="947736" y="2991828"/>
            <a:ext cx="1405594" cy="1405594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3"/>
          <p:cNvSpPr/>
          <p:nvPr/>
        </p:nvSpPr>
        <p:spPr>
          <a:xfrm>
            <a:off x="876918" y="3642305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3"/>
          <p:cNvSpPr/>
          <p:nvPr/>
        </p:nvSpPr>
        <p:spPr>
          <a:xfrm>
            <a:off x="4824746" y="1378332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3"/>
          <p:cNvSpPr/>
          <p:nvPr/>
        </p:nvSpPr>
        <p:spPr>
          <a:xfrm>
            <a:off x="4893596" y="1447182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846" y="1560282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43" name="Google Shape;1043;p13"/>
          <p:cNvSpPr/>
          <p:nvPr/>
        </p:nvSpPr>
        <p:spPr>
          <a:xfrm rot="-8573366">
            <a:off x="4750701" y="1290804"/>
            <a:ext cx="1414092" cy="1414092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3"/>
          <p:cNvSpPr/>
          <p:nvPr/>
        </p:nvSpPr>
        <p:spPr>
          <a:xfrm>
            <a:off x="4688893" y="1922532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3"/>
          <p:cNvSpPr/>
          <p:nvPr/>
        </p:nvSpPr>
        <p:spPr>
          <a:xfrm>
            <a:off x="4824746" y="3083555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3"/>
          <p:cNvSpPr/>
          <p:nvPr/>
        </p:nvSpPr>
        <p:spPr>
          <a:xfrm>
            <a:off x="4893596" y="3152405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3"/>
          <p:cNvSpPr txBox="1">
            <a:spLocks noGrp="1"/>
          </p:cNvSpPr>
          <p:nvPr>
            <p:ph type="title" idx="14" hasCustomPrompt="1"/>
          </p:nvPr>
        </p:nvSpPr>
        <p:spPr>
          <a:xfrm>
            <a:off x="4991846" y="3265505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48" name="Google Shape;1048;p13"/>
          <p:cNvSpPr/>
          <p:nvPr/>
        </p:nvSpPr>
        <p:spPr>
          <a:xfrm rot="-6931960">
            <a:off x="4758064" y="3006579"/>
            <a:ext cx="1407341" cy="1407341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3"/>
          <p:cNvSpPr/>
          <p:nvPr/>
        </p:nvSpPr>
        <p:spPr>
          <a:xfrm>
            <a:off x="4991843" y="3083554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3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3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3"/>
          <p:cNvSpPr/>
          <p:nvPr/>
        </p:nvSpPr>
        <p:spPr>
          <a:xfrm rot="-5400000" flipH="1">
            <a:off x="4670737" y="-46940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3"/>
          <p:cNvSpPr/>
          <p:nvPr/>
        </p:nvSpPr>
        <p:spPr>
          <a:xfrm rot="10800000" flipH="1">
            <a:off x="2244363" y="-6259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54" name="Google Shape;1054;p13"/>
          <p:cNvCxnSpPr>
            <a:endCxn id="1053" idx="3"/>
          </p:cNvCxnSpPr>
          <p:nvPr/>
        </p:nvCxnSpPr>
        <p:spPr>
          <a:xfrm>
            <a:off x="1368063" y="231641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5" name="Google Shape;1055;p13"/>
          <p:cNvSpPr/>
          <p:nvPr/>
        </p:nvSpPr>
        <p:spPr>
          <a:xfrm rot="5400000" flipH="1">
            <a:off x="2908105" y="2388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3"/>
          <p:cNvSpPr/>
          <p:nvPr/>
        </p:nvSpPr>
        <p:spPr>
          <a:xfrm rot="5400000" flipH="1">
            <a:off x="3837429" y="2388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3"/>
          <p:cNvSpPr/>
          <p:nvPr/>
        </p:nvSpPr>
        <p:spPr>
          <a:xfrm flipH="1">
            <a:off x="5698204" y="-1065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3"/>
          <p:cNvSpPr/>
          <p:nvPr/>
        </p:nvSpPr>
        <p:spPr>
          <a:xfrm rot="5400000" flipH="1">
            <a:off x="7968550" y="2388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3"/>
          <p:cNvSpPr/>
          <p:nvPr/>
        </p:nvSpPr>
        <p:spPr>
          <a:xfrm rot="10800000" flipH="1">
            <a:off x="5650541" y="-491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0" name="Google Shape;1060;p13"/>
          <p:cNvCxnSpPr>
            <a:endCxn id="1057" idx="0"/>
          </p:cNvCxnSpPr>
          <p:nvPr/>
        </p:nvCxnSpPr>
        <p:spPr>
          <a:xfrm rot="10800000" flipH="1">
            <a:off x="5719804" y="-1065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1" name="Google Shape;1061;p13"/>
          <p:cNvSpPr/>
          <p:nvPr/>
        </p:nvSpPr>
        <p:spPr>
          <a:xfrm rot="5400000" flipH="1">
            <a:off x="7508866" y="-497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3"/>
          <p:cNvSpPr/>
          <p:nvPr/>
        </p:nvSpPr>
        <p:spPr>
          <a:xfrm rot="-5400000" flipH="1">
            <a:off x="-1677025" y="1282000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3" name="Google Shape;1063;p13"/>
          <p:cNvCxnSpPr>
            <a:stCxn id="1062" idx="1"/>
          </p:cNvCxnSpPr>
          <p:nvPr/>
        </p:nvCxnSpPr>
        <p:spPr>
          <a:xfrm>
            <a:off x="356825" y="-394850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4" name="Google Shape;1064;p13"/>
          <p:cNvSpPr/>
          <p:nvPr/>
        </p:nvSpPr>
        <p:spPr>
          <a:xfrm rot="-5400000" flipH="1">
            <a:off x="-283" y="1955154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3"/>
          <p:cNvSpPr/>
          <p:nvPr/>
        </p:nvSpPr>
        <p:spPr>
          <a:xfrm rot="-5400000" flipH="1">
            <a:off x="-283" y="1241229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3"/>
          <p:cNvSpPr/>
          <p:nvPr/>
        </p:nvSpPr>
        <p:spPr>
          <a:xfrm rot="-5400000" flipH="1">
            <a:off x="-283" y="527305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3"/>
          <p:cNvSpPr/>
          <p:nvPr/>
        </p:nvSpPr>
        <p:spPr>
          <a:xfrm rot="-5400000" flipH="1">
            <a:off x="-943075" y="3882225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3"/>
          <p:cNvSpPr/>
          <p:nvPr/>
        </p:nvSpPr>
        <p:spPr>
          <a:xfrm rot="-5400000" flipH="1">
            <a:off x="82659" y="2996618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3"/>
          <p:cNvSpPr/>
          <p:nvPr/>
        </p:nvSpPr>
        <p:spPr>
          <a:xfrm rot="-5400000" flipH="1">
            <a:off x="-175" y="2939320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3"/>
          <p:cNvSpPr/>
          <p:nvPr/>
        </p:nvSpPr>
        <p:spPr>
          <a:xfrm rot="10800000" flipH="1">
            <a:off x="76815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3"/>
          <p:cNvSpPr/>
          <p:nvPr/>
        </p:nvSpPr>
        <p:spPr>
          <a:xfrm flipH="1">
            <a:off x="8431225" y="3209856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3"/>
          <p:cNvSpPr/>
          <p:nvPr/>
        </p:nvSpPr>
        <p:spPr>
          <a:xfrm flipH="1">
            <a:off x="8424526" y="3229425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3"/>
          <p:cNvSpPr/>
          <p:nvPr/>
        </p:nvSpPr>
        <p:spPr>
          <a:xfrm flipH="1">
            <a:off x="8545364" y="3299522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4" name="Google Shape;1074;p13"/>
          <p:cNvCxnSpPr/>
          <p:nvPr/>
        </p:nvCxnSpPr>
        <p:spPr>
          <a:xfrm rot="10800000">
            <a:off x="8424700" y="3917575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5" name="Google Shape;1075;p13"/>
          <p:cNvSpPr/>
          <p:nvPr/>
        </p:nvSpPr>
        <p:spPr>
          <a:xfrm rot="5400000" flipH="1">
            <a:off x="4069800" y="3953775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3"/>
          <p:cNvSpPr/>
          <p:nvPr/>
        </p:nvSpPr>
        <p:spPr>
          <a:xfrm flipH="1">
            <a:off x="5195342" y="4604250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7" name="Google Shape;1077;p13"/>
          <p:cNvCxnSpPr>
            <a:endCxn id="1076" idx="3"/>
          </p:cNvCxnSpPr>
          <p:nvPr/>
        </p:nvCxnSpPr>
        <p:spPr>
          <a:xfrm rot="10800000">
            <a:off x="5195342" y="4878450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8" name="Google Shape;1078;p13"/>
          <p:cNvSpPr/>
          <p:nvPr/>
        </p:nvSpPr>
        <p:spPr>
          <a:xfrm rot="-5400000" flipH="1">
            <a:off x="6643825" y="4612925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3"/>
          <p:cNvSpPr/>
          <p:nvPr/>
        </p:nvSpPr>
        <p:spPr>
          <a:xfrm rot="-5400000" flipH="1">
            <a:off x="5572750" y="4612925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3"/>
          <p:cNvSpPr/>
          <p:nvPr/>
        </p:nvSpPr>
        <p:spPr>
          <a:xfrm rot="-5400000" flipH="1">
            <a:off x="8389250" y="4392900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1" name="Google Shape;1081;p13"/>
          <p:cNvGrpSpPr/>
          <p:nvPr/>
        </p:nvGrpSpPr>
        <p:grpSpPr>
          <a:xfrm rot="-5400000" flipH="1">
            <a:off x="7811400" y="1263825"/>
            <a:ext cx="1969850" cy="191750"/>
            <a:chOff x="1454525" y="7080325"/>
            <a:chExt cx="1969850" cy="191750"/>
          </a:xfrm>
        </p:grpSpPr>
        <p:sp>
          <p:nvSpPr>
            <p:cNvPr id="1082" name="Google Shape;1082;p13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3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3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3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3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3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3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3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3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3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3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3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0" name="Google Shape;1110;p13"/>
          <p:cNvSpPr/>
          <p:nvPr/>
        </p:nvSpPr>
        <p:spPr>
          <a:xfrm rot="10800000" flipH="1">
            <a:off x="1796150" y="4609638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13"/>
          <p:cNvSpPr/>
          <p:nvPr/>
        </p:nvSpPr>
        <p:spPr>
          <a:xfrm rot="-5400000" flipH="1">
            <a:off x="727500" y="4612925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13"/>
          <p:cNvSpPr/>
          <p:nvPr/>
        </p:nvSpPr>
        <p:spPr>
          <a:xfrm flipH="1">
            <a:off x="1851313" y="4609013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3" name="Google Shape;1113;p13"/>
          <p:cNvCxnSpPr>
            <a:endCxn id="1110" idx="0"/>
          </p:cNvCxnSpPr>
          <p:nvPr/>
        </p:nvCxnSpPr>
        <p:spPr>
          <a:xfrm flipH="1">
            <a:off x="1796150" y="4615038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4" name="Google Shape;1114;p13"/>
          <p:cNvSpPr/>
          <p:nvPr/>
        </p:nvSpPr>
        <p:spPr>
          <a:xfrm rot="-5400000" flipH="1">
            <a:off x="1257300" y="4616250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3"/>
          <p:cNvSpPr/>
          <p:nvPr/>
        </p:nvSpPr>
        <p:spPr>
          <a:xfrm>
            <a:off x="709050" y="-29275"/>
            <a:ext cx="1534500" cy="4557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3"/>
          <p:cNvSpPr/>
          <p:nvPr/>
        </p:nvSpPr>
        <p:spPr>
          <a:xfrm flipH="1">
            <a:off x="792120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3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3"/>
          <p:cNvSpPr txBox="1">
            <a:spLocks noGrp="1"/>
          </p:cNvSpPr>
          <p:nvPr>
            <p:ph type="title" idx="15"/>
          </p:nvPr>
        </p:nvSpPr>
        <p:spPr>
          <a:xfrm>
            <a:off x="1159825" y="539500"/>
            <a:ext cx="6784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9" name="Google Shape;1119;p13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3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3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3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4" name="Google Shape;1124;p14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125" name="Google Shape;1125;p14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6" name="Google Shape;1126;p14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7" name="Google Shape;1127;p14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8" name="Google Shape;1128;p14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9" name="Google Shape;1129;p14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0" name="Google Shape;1130;p14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1" name="Google Shape;1131;p14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2" name="Google Shape;1132;p14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3" name="Google Shape;1133;p14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4" name="Google Shape;1134;p14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5" name="Google Shape;1135;p14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6" name="Google Shape;1136;p14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7" name="Google Shape;1137;p14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8" name="Google Shape;1138;p14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9" name="Google Shape;1139;p14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0" name="Google Shape;1140;p14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1" name="Google Shape;1141;p14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2" name="Google Shape;1142;p14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3" name="Google Shape;1143;p14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4" name="Google Shape;1144;p14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5" name="Google Shape;1145;p14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6" name="Google Shape;1146;p14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7" name="Google Shape;1147;p14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8" name="Google Shape;1148;p14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9" name="Google Shape;1149;p14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0" name="Google Shape;1150;p14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1" name="Google Shape;1151;p14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2" name="Google Shape;1152;p14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3" name="Google Shape;1153;p14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4" name="Google Shape;1154;p14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5" name="Google Shape;1155;p14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6" name="Google Shape;1156;p14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7" name="Google Shape;1157;p14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8" name="Google Shape;1158;p14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9" name="Google Shape;1159;p14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0" name="Google Shape;1160;p14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1" name="Google Shape;1161;p14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2" name="Google Shape;1162;p14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3" name="Google Shape;1163;p14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4" name="Google Shape;1164;p14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5" name="Google Shape;1165;p14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6" name="Google Shape;1166;p14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7" name="Google Shape;1167;p14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8" name="Google Shape;1168;p14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9" name="Google Shape;1169;p14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0" name="Google Shape;1170;p14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1" name="Google Shape;1171;p14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2" name="Google Shape;1172;p14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3" name="Google Shape;1173;p14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4" name="Google Shape;1174;p14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175" name="Google Shape;1175;p14"/>
          <p:cNvSpPr/>
          <p:nvPr/>
        </p:nvSpPr>
        <p:spPr>
          <a:xfrm>
            <a:off x="316788" y="1138000"/>
            <a:ext cx="8510400" cy="1806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4"/>
          <p:cNvSpPr/>
          <p:nvPr/>
        </p:nvSpPr>
        <p:spPr>
          <a:xfrm>
            <a:off x="316788" y="1138000"/>
            <a:ext cx="8510400" cy="1806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4"/>
          <p:cNvSpPr/>
          <p:nvPr/>
        </p:nvSpPr>
        <p:spPr>
          <a:xfrm>
            <a:off x="316788" y="2944310"/>
            <a:ext cx="8510400" cy="1806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4"/>
          <p:cNvSpPr/>
          <p:nvPr/>
        </p:nvSpPr>
        <p:spPr>
          <a:xfrm>
            <a:off x="316788" y="2944310"/>
            <a:ext cx="8510400" cy="1806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4"/>
          <p:cNvSpPr/>
          <p:nvPr/>
        </p:nvSpPr>
        <p:spPr>
          <a:xfrm rot="5400000" flipH="1">
            <a:off x="-515375" y="2448275"/>
            <a:ext cx="1015800" cy="10020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4"/>
          <p:cNvSpPr/>
          <p:nvPr/>
        </p:nvSpPr>
        <p:spPr>
          <a:xfrm rot="10800000" flipH="1">
            <a:off x="76815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4"/>
          <p:cNvSpPr/>
          <p:nvPr/>
        </p:nvSpPr>
        <p:spPr>
          <a:xfrm flipH="1">
            <a:off x="792120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4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4"/>
          <p:cNvSpPr txBox="1">
            <a:spLocks noGrp="1"/>
          </p:cNvSpPr>
          <p:nvPr>
            <p:ph type="title"/>
          </p:nvPr>
        </p:nvSpPr>
        <p:spPr>
          <a:xfrm>
            <a:off x="1159825" y="539500"/>
            <a:ext cx="6784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6" name="Google Shape;1186;p1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14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1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14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14"/>
          <p:cNvSpPr txBox="1">
            <a:spLocks noGrp="1"/>
          </p:cNvSpPr>
          <p:nvPr>
            <p:ph type="title" idx="2"/>
          </p:nvPr>
        </p:nvSpPr>
        <p:spPr>
          <a:xfrm>
            <a:off x="1024737" y="14393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1" name="Google Shape;1191;p14"/>
          <p:cNvSpPr txBox="1">
            <a:spLocks noGrp="1"/>
          </p:cNvSpPr>
          <p:nvPr>
            <p:ph type="subTitle" idx="1"/>
          </p:nvPr>
        </p:nvSpPr>
        <p:spPr>
          <a:xfrm>
            <a:off x="1024737" y="17993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2" name="Google Shape;1192;p14"/>
          <p:cNvSpPr txBox="1">
            <a:spLocks noGrp="1"/>
          </p:cNvSpPr>
          <p:nvPr>
            <p:ph type="title" idx="3"/>
          </p:nvPr>
        </p:nvSpPr>
        <p:spPr>
          <a:xfrm>
            <a:off x="3546219" y="14393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3" name="Google Shape;1193;p14"/>
          <p:cNvSpPr txBox="1">
            <a:spLocks noGrp="1"/>
          </p:cNvSpPr>
          <p:nvPr>
            <p:ph type="subTitle" idx="4"/>
          </p:nvPr>
        </p:nvSpPr>
        <p:spPr>
          <a:xfrm>
            <a:off x="3546219" y="17993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4" name="Google Shape;1194;p14"/>
          <p:cNvSpPr txBox="1">
            <a:spLocks noGrp="1"/>
          </p:cNvSpPr>
          <p:nvPr>
            <p:ph type="title" idx="5"/>
          </p:nvPr>
        </p:nvSpPr>
        <p:spPr>
          <a:xfrm>
            <a:off x="6067863" y="14393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5" name="Google Shape;1195;p14"/>
          <p:cNvSpPr txBox="1">
            <a:spLocks noGrp="1"/>
          </p:cNvSpPr>
          <p:nvPr>
            <p:ph type="subTitle" idx="6"/>
          </p:nvPr>
        </p:nvSpPr>
        <p:spPr>
          <a:xfrm>
            <a:off x="6067863" y="17993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6" name="Google Shape;1196;p14"/>
          <p:cNvSpPr txBox="1">
            <a:spLocks noGrp="1"/>
          </p:cNvSpPr>
          <p:nvPr>
            <p:ph type="title" idx="7"/>
          </p:nvPr>
        </p:nvSpPr>
        <p:spPr>
          <a:xfrm>
            <a:off x="1024825" y="326775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7" name="Google Shape;1197;p14"/>
          <p:cNvSpPr txBox="1">
            <a:spLocks noGrp="1"/>
          </p:cNvSpPr>
          <p:nvPr>
            <p:ph type="subTitle" idx="8"/>
          </p:nvPr>
        </p:nvSpPr>
        <p:spPr>
          <a:xfrm>
            <a:off x="1024825" y="362775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8" name="Google Shape;1198;p14"/>
          <p:cNvSpPr txBox="1">
            <a:spLocks noGrp="1"/>
          </p:cNvSpPr>
          <p:nvPr>
            <p:ph type="title" idx="9"/>
          </p:nvPr>
        </p:nvSpPr>
        <p:spPr>
          <a:xfrm>
            <a:off x="3546307" y="326834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9" name="Google Shape;1199;p14"/>
          <p:cNvSpPr txBox="1">
            <a:spLocks noGrp="1"/>
          </p:cNvSpPr>
          <p:nvPr>
            <p:ph type="subTitle" idx="13"/>
          </p:nvPr>
        </p:nvSpPr>
        <p:spPr>
          <a:xfrm>
            <a:off x="3546307" y="362834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0" name="Google Shape;1200;p14"/>
          <p:cNvSpPr txBox="1">
            <a:spLocks noGrp="1"/>
          </p:cNvSpPr>
          <p:nvPr>
            <p:ph type="title" idx="14"/>
          </p:nvPr>
        </p:nvSpPr>
        <p:spPr>
          <a:xfrm>
            <a:off x="6067951" y="326834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1" name="Google Shape;1201;p14"/>
          <p:cNvSpPr txBox="1">
            <a:spLocks noGrp="1"/>
          </p:cNvSpPr>
          <p:nvPr>
            <p:ph type="subTitle" idx="15"/>
          </p:nvPr>
        </p:nvSpPr>
        <p:spPr>
          <a:xfrm>
            <a:off x="6067951" y="362834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2" name="Google Shape;1202;p14"/>
          <p:cNvSpPr/>
          <p:nvPr/>
        </p:nvSpPr>
        <p:spPr>
          <a:xfrm rot="5400000" flipH="1">
            <a:off x="8639500" y="2455150"/>
            <a:ext cx="995700" cy="9825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bg>
      <p:bgPr>
        <a:solidFill>
          <a:schemeClr val="lt2"/>
        </a:solidFill>
        <a:effectLst/>
      </p:bgPr>
    </p:bg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5"/>
          <p:cNvSpPr/>
          <p:nvPr/>
        </p:nvSpPr>
        <p:spPr>
          <a:xfrm>
            <a:off x="428625" y="1004900"/>
            <a:ext cx="8286900" cy="2124000"/>
          </a:xfrm>
          <a:prstGeom prst="roundRect">
            <a:avLst>
              <a:gd name="adj" fmla="val 50000"/>
            </a:avLst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5" name="Google Shape;1205;p15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206" name="Google Shape;1206;p1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07" name="Google Shape;1207;p1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08" name="Google Shape;1208;p1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09" name="Google Shape;1209;p1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0" name="Google Shape;1210;p1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1" name="Google Shape;1211;p1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2" name="Google Shape;1212;p1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3" name="Google Shape;1213;p1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4" name="Google Shape;1214;p1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5" name="Google Shape;1215;p1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6" name="Google Shape;1216;p1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7" name="Google Shape;1217;p1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8" name="Google Shape;1218;p1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9" name="Google Shape;1219;p1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0" name="Google Shape;1220;p1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1" name="Google Shape;1221;p1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2" name="Google Shape;1222;p1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3" name="Google Shape;1223;p1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4" name="Google Shape;1224;p1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5" name="Google Shape;1225;p1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6" name="Google Shape;1226;p1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7" name="Google Shape;1227;p1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8" name="Google Shape;1228;p1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9" name="Google Shape;1229;p1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0" name="Google Shape;1230;p1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1" name="Google Shape;1231;p1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2" name="Google Shape;1232;p1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3" name="Google Shape;1233;p1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4" name="Google Shape;1234;p1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5" name="Google Shape;1235;p1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6" name="Google Shape;1236;p1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7" name="Google Shape;1237;p1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8" name="Google Shape;1238;p1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9" name="Google Shape;1239;p1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0" name="Google Shape;1240;p1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1" name="Google Shape;1241;p1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2" name="Google Shape;1242;p1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3" name="Google Shape;1243;p1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4" name="Google Shape;1244;p1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5" name="Google Shape;1245;p1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6" name="Google Shape;1246;p1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7" name="Google Shape;1247;p1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8" name="Google Shape;1248;p1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9" name="Google Shape;1249;p1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0" name="Google Shape;1250;p1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1" name="Google Shape;1251;p1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2" name="Google Shape;1252;p1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3" name="Google Shape;1253;p1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4" name="Google Shape;1254;p1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5" name="Google Shape;1255;p1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256" name="Google Shape;1256;p15"/>
          <p:cNvSpPr/>
          <p:nvPr/>
        </p:nvSpPr>
        <p:spPr>
          <a:xfrm>
            <a:off x="428625" y="2836025"/>
            <a:ext cx="8286900" cy="2097300"/>
          </a:xfrm>
          <a:prstGeom prst="roundRect">
            <a:avLst>
              <a:gd name="adj" fmla="val 50000"/>
            </a:avLst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5"/>
          <p:cNvSpPr/>
          <p:nvPr/>
        </p:nvSpPr>
        <p:spPr>
          <a:xfrm>
            <a:off x="720000" y="3084575"/>
            <a:ext cx="7704000" cy="16002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5"/>
          <p:cNvSpPr/>
          <p:nvPr/>
        </p:nvSpPr>
        <p:spPr>
          <a:xfrm>
            <a:off x="710550" y="1257300"/>
            <a:ext cx="7704000" cy="16002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15"/>
          <p:cNvSpPr/>
          <p:nvPr/>
        </p:nvSpPr>
        <p:spPr>
          <a:xfrm>
            <a:off x="-375300" y="3510725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15"/>
          <p:cNvSpPr/>
          <p:nvPr/>
        </p:nvSpPr>
        <p:spPr>
          <a:xfrm>
            <a:off x="-375300" y="1697806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15"/>
          <p:cNvSpPr/>
          <p:nvPr/>
        </p:nvSpPr>
        <p:spPr>
          <a:xfrm flipH="1">
            <a:off x="7593450" y="3510725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15"/>
          <p:cNvSpPr/>
          <p:nvPr/>
        </p:nvSpPr>
        <p:spPr>
          <a:xfrm flipH="1">
            <a:off x="7593450" y="1697806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5"/>
          <p:cNvSpPr/>
          <p:nvPr/>
        </p:nvSpPr>
        <p:spPr>
          <a:xfrm>
            <a:off x="582925" y="1117650"/>
            <a:ext cx="7981800" cy="1859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15"/>
          <p:cNvSpPr/>
          <p:nvPr/>
        </p:nvSpPr>
        <p:spPr>
          <a:xfrm>
            <a:off x="582825" y="2976750"/>
            <a:ext cx="7981800" cy="1859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65" name="Google Shape;1265;p15"/>
          <p:cNvCxnSpPr/>
          <p:nvPr/>
        </p:nvCxnSpPr>
        <p:spPr>
          <a:xfrm>
            <a:off x="4571925" y="955675"/>
            <a:ext cx="0" cy="4349700"/>
          </a:xfrm>
          <a:prstGeom prst="straightConnector1">
            <a:avLst/>
          </a:prstGeom>
          <a:noFill/>
          <a:ln w="2286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6" name="Google Shape;1266;p15"/>
          <p:cNvSpPr txBox="1">
            <a:spLocks noGrp="1"/>
          </p:cNvSpPr>
          <p:nvPr>
            <p:ph type="subTitle" idx="1"/>
          </p:nvPr>
        </p:nvSpPr>
        <p:spPr>
          <a:xfrm>
            <a:off x="1596303" y="19605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7" name="Google Shape;1267;p15"/>
          <p:cNvSpPr txBox="1">
            <a:spLocks noGrp="1"/>
          </p:cNvSpPr>
          <p:nvPr>
            <p:ph type="subTitle" idx="2"/>
          </p:nvPr>
        </p:nvSpPr>
        <p:spPr>
          <a:xfrm>
            <a:off x="5066858" y="19605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8" name="Google Shape;1268;p15"/>
          <p:cNvSpPr txBox="1">
            <a:spLocks noGrp="1"/>
          </p:cNvSpPr>
          <p:nvPr>
            <p:ph type="title"/>
          </p:nvPr>
        </p:nvSpPr>
        <p:spPr>
          <a:xfrm>
            <a:off x="1596300" y="153212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9" name="Google Shape;1269;p15"/>
          <p:cNvSpPr txBox="1">
            <a:spLocks noGrp="1"/>
          </p:cNvSpPr>
          <p:nvPr>
            <p:ph type="title" idx="3"/>
          </p:nvPr>
        </p:nvSpPr>
        <p:spPr>
          <a:xfrm>
            <a:off x="1604260" y="339747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0" name="Google Shape;1270;p15"/>
          <p:cNvSpPr txBox="1">
            <a:spLocks noGrp="1"/>
          </p:cNvSpPr>
          <p:nvPr>
            <p:ph type="subTitle" idx="4"/>
          </p:nvPr>
        </p:nvSpPr>
        <p:spPr>
          <a:xfrm>
            <a:off x="1604101" y="3833675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1" name="Google Shape;1271;p15"/>
          <p:cNvSpPr txBox="1">
            <a:spLocks noGrp="1"/>
          </p:cNvSpPr>
          <p:nvPr>
            <p:ph type="title" idx="5"/>
          </p:nvPr>
        </p:nvSpPr>
        <p:spPr>
          <a:xfrm>
            <a:off x="4708958" y="153212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2" name="Google Shape;1272;p15"/>
          <p:cNvSpPr txBox="1">
            <a:spLocks noGrp="1"/>
          </p:cNvSpPr>
          <p:nvPr>
            <p:ph type="title" idx="6"/>
          </p:nvPr>
        </p:nvSpPr>
        <p:spPr>
          <a:xfrm>
            <a:off x="4716758" y="339747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3" name="Google Shape;1273;p15"/>
          <p:cNvSpPr txBox="1">
            <a:spLocks noGrp="1"/>
          </p:cNvSpPr>
          <p:nvPr>
            <p:ph type="subTitle" idx="7"/>
          </p:nvPr>
        </p:nvSpPr>
        <p:spPr>
          <a:xfrm>
            <a:off x="5074658" y="3833675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4" name="Google Shape;1274;p1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75" name="Google Shape;1275;p15"/>
          <p:cNvCxnSpPr/>
          <p:nvPr/>
        </p:nvCxnSpPr>
        <p:spPr>
          <a:xfrm>
            <a:off x="4571925" y="955675"/>
            <a:ext cx="0" cy="4349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6" name="Google Shape;1276;p15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15"/>
          <p:cNvSpPr txBox="1">
            <a:spLocks noGrp="1"/>
          </p:cNvSpPr>
          <p:nvPr>
            <p:ph type="title" idx="8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8" name="Google Shape;1278;p15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15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15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1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16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284" name="Google Shape;1284;p16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5" name="Google Shape;1285;p16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6" name="Google Shape;1286;p16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7" name="Google Shape;1287;p16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8" name="Google Shape;1288;p16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9" name="Google Shape;1289;p16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0" name="Google Shape;1290;p16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1" name="Google Shape;1291;p16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2" name="Google Shape;1292;p16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3" name="Google Shape;1293;p16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4" name="Google Shape;1294;p16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5" name="Google Shape;1295;p16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6" name="Google Shape;1296;p16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7" name="Google Shape;1297;p16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8" name="Google Shape;1298;p16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9" name="Google Shape;1299;p16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0" name="Google Shape;1300;p16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1" name="Google Shape;1301;p16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2" name="Google Shape;1302;p16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3" name="Google Shape;1303;p16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4" name="Google Shape;1304;p16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5" name="Google Shape;1305;p16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6" name="Google Shape;1306;p16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7" name="Google Shape;1307;p16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8" name="Google Shape;1308;p16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9" name="Google Shape;1309;p16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0" name="Google Shape;1310;p16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1" name="Google Shape;1311;p16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2" name="Google Shape;1312;p16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3" name="Google Shape;1313;p16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4" name="Google Shape;1314;p16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5" name="Google Shape;1315;p16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6" name="Google Shape;1316;p16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7" name="Google Shape;1317;p16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8" name="Google Shape;1318;p16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9" name="Google Shape;1319;p16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0" name="Google Shape;1320;p16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1" name="Google Shape;1321;p16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2" name="Google Shape;1322;p16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3" name="Google Shape;1323;p16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4" name="Google Shape;1324;p16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5" name="Google Shape;1325;p16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6" name="Google Shape;1326;p16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7" name="Google Shape;1327;p16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8" name="Google Shape;1328;p16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9" name="Google Shape;1329;p16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0" name="Google Shape;1330;p16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1" name="Google Shape;1331;p16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2" name="Google Shape;1332;p16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3" name="Google Shape;1333;p16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334" name="Google Shape;1334;p16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6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6"/>
          <p:cNvSpPr/>
          <p:nvPr/>
        </p:nvSpPr>
        <p:spPr>
          <a:xfrm rot="5400000">
            <a:off x="1924075" y="2513700"/>
            <a:ext cx="5263500" cy="251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6"/>
          <p:cNvSpPr/>
          <p:nvPr/>
        </p:nvSpPr>
        <p:spPr>
          <a:xfrm rot="5400000">
            <a:off x="1924075" y="2513700"/>
            <a:ext cx="5263500" cy="2511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6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rgbClr val="F8B0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6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6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6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42" name="Google Shape;1342;p16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343" name="Google Shape;1343;p16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6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6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6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6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6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6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6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6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6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6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6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6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6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6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6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6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6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6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6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6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6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6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6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6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6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1" name="Google Shape;1371;p16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16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16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16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16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76" name="Google Shape;1376;p16"/>
          <p:cNvCxnSpPr>
            <a:stCxn id="1375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7" name="Google Shape;1377;p16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16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16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F8B0AD">
              <a:alpha val="3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16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16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16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16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84" name="Google Shape;1384;p16"/>
          <p:cNvCxnSpPr>
            <a:stCxn id="1383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5" name="Google Shape;1385;p16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16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16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16"/>
          <p:cNvSpPr txBox="1">
            <a:spLocks noGrp="1"/>
          </p:cNvSpPr>
          <p:nvPr>
            <p:ph type="title" idx="2"/>
          </p:nvPr>
        </p:nvSpPr>
        <p:spPr>
          <a:xfrm>
            <a:off x="1005500" y="3104325"/>
            <a:ext cx="21903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89" name="Google Shape;1389;p16"/>
          <p:cNvSpPr txBox="1">
            <a:spLocks noGrp="1"/>
          </p:cNvSpPr>
          <p:nvPr>
            <p:ph type="subTitle" idx="1"/>
          </p:nvPr>
        </p:nvSpPr>
        <p:spPr>
          <a:xfrm>
            <a:off x="1005500" y="3616720"/>
            <a:ext cx="2067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0" name="Google Shape;1390;p16"/>
          <p:cNvSpPr txBox="1">
            <a:spLocks noGrp="1"/>
          </p:cNvSpPr>
          <p:nvPr>
            <p:ph type="title" idx="3"/>
          </p:nvPr>
        </p:nvSpPr>
        <p:spPr>
          <a:xfrm>
            <a:off x="5992413" y="3104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1" name="Google Shape;1391;p16"/>
          <p:cNvSpPr txBox="1">
            <a:spLocks noGrp="1"/>
          </p:cNvSpPr>
          <p:nvPr>
            <p:ph type="subTitle" idx="4"/>
          </p:nvPr>
        </p:nvSpPr>
        <p:spPr>
          <a:xfrm>
            <a:off x="5992413" y="3616720"/>
            <a:ext cx="20787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2" name="Google Shape;1392;p16"/>
          <p:cNvSpPr txBox="1">
            <a:spLocks noGrp="1"/>
          </p:cNvSpPr>
          <p:nvPr>
            <p:ph type="title" idx="5"/>
          </p:nvPr>
        </p:nvSpPr>
        <p:spPr>
          <a:xfrm>
            <a:off x="3477925" y="3104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3" name="Google Shape;1393;p16"/>
          <p:cNvSpPr txBox="1">
            <a:spLocks noGrp="1"/>
          </p:cNvSpPr>
          <p:nvPr>
            <p:ph type="subTitle" idx="6"/>
          </p:nvPr>
        </p:nvSpPr>
        <p:spPr>
          <a:xfrm>
            <a:off x="3477925" y="3616720"/>
            <a:ext cx="2079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5" name="Google Shape;1395;p17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396" name="Google Shape;1396;p17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97" name="Google Shape;1397;p17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98" name="Google Shape;1398;p17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99" name="Google Shape;1399;p17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0" name="Google Shape;1400;p17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1" name="Google Shape;1401;p17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2" name="Google Shape;1402;p17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3" name="Google Shape;1403;p17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4" name="Google Shape;1404;p17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5" name="Google Shape;1405;p17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6" name="Google Shape;1406;p17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7" name="Google Shape;1407;p17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8" name="Google Shape;1408;p17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9" name="Google Shape;1409;p17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0" name="Google Shape;1410;p17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1" name="Google Shape;1411;p17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2" name="Google Shape;1412;p17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3" name="Google Shape;1413;p17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4" name="Google Shape;1414;p17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5" name="Google Shape;1415;p17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6" name="Google Shape;1416;p17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7" name="Google Shape;1417;p17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8" name="Google Shape;1418;p17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9" name="Google Shape;1419;p17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0" name="Google Shape;1420;p17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1" name="Google Shape;1421;p17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2" name="Google Shape;1422;p17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3" name="Google Shape;1423;p17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4" name="Google Shape;1424;p17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5" name="Google Shape;1425;p17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6" name="Google Shape;1426;p17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7" name="Google Shape;1427;p17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8" name="Google Shape;1428;p17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9" name="Google Shape;1429;p17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0" name="Google Shape;1430;p17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1" name="Google Shape;1431;p17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2" name="Google Shape;1432;p17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3" name="Google Shape;1433;p17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4" name="Google Shape;1434;p17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5" name="Google Shape;1435;p17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6" name="Google Shape;1436;p17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7" name="Google Shape;1437;p17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8" name="Google Shape;1438;p17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9" name="Google Shape;1439;p17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0" name="Google Shape;1440;p17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1" name="Google Shape;1441;p17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2" name="Google Shape;1442;p17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3" name="Google Shape;1443;p17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4" name="Google Shape;1444;p17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5" name="Google Shape;1445;p17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446" name="Google Shape;1446;p17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17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17"/>
          <p:cNvSpPr/>
          <p:nvPr/>
        </p:nvSpPr>
        <p:spPr>
          <a:xfrm rot="5400000">
            <a:off x="1940171" y="2513700"/>
            <a:ext cx="5263500" cy="251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17"/>
          <p:cNvSpPr/>
          <p:nvPr/>
        </p:nvSpPr>
        <p:spPr>
          <a:xfrm rot="5400000">
            <a:off x="1940171" y="2513700"/>
            <a:ext cx="5263500" cy="2511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17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17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7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7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54" name="Google Shape;1454;p17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455" name="Google Shape;1455;p17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7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7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7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7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7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7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7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7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7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7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7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7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7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7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7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7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7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7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7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7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7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7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7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7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7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7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7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3" name="Google Shape;1483;p17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7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17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17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17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88" name="Google Shape;1488;p17"/>
          <p:cNvCxnSpPr>
            <a:stCxn id="1487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9" name="Google Shape;1489;p17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7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7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1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7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7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7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7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96" name="Google Shape;1496;p17"/>
          <p:cNvCxnSpPr>
            <a:stCxn id="1495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7" name="Google Shape;1497;p17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7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7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7"/>
          <p:cNvSpPr txBox="1">
            <a:spLocks noGrp="1"/>
          </p:cNvSpPr>
          <p:nvPr>
            <p:ph type="title" idx="2"/>
          </p:nvPr>
        </p:nvSpPr>
        <p:spPr>
          <a:xfrm>
            <a:off x="972525" y="3485325"/>
            <a:ext cx="21903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1" name="Google Shape;1501;p17"/>
          <p:cNvSpPr txBox="1">
            <a:spLocks noGrp="1"/>
          </p:cNvSpPr>
          <p:nvPr>
            <p:ph type="subTitle" idx="1"/>
          </p:nvPr>
        </p:nvSpPr>
        <p:spPr>
          <a:xfrm>
            <a:off x="1034175" y="3845320"/>
            <a:ext cx="2067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17"/>
          <p:cNvSpPr txBox="1">
            <a:spLocks noGrp="1"/>
          </p:cNvSpPr>
          <p:nvPr>
            <p:ph type="title" idx="3"/>
          </p:nvPr>
        </p:nvSpPr>
        <p:spPr>
          <a:xfrm>
            <a:off x="5968625" y="3485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3" name="Google Shape;1503;p17"/>
          <p:cNvSpPr txBox="1">
            <a:spLocks noGrp="1"/>
          </p:cNvSpPr>
          <p:nvPr>
            <p:ph type="subTitle" idx="4"/>
          </p:nvPr>
        </p:nvSpPr>
        <p:spPr>
          <a:xfrm>
            <a:off x="6030575" y="3845320"/>
            <a:ext cx="20787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4" name="Google Shape;1504;p17"/>
          <p:cNvSpPr txBox="1">
            <a:spLocks noGrp="1"/>
          </p:cNvSpPr>
          <p:nvPr>
            <p:ph type="title" idx="5"/>
          </p:nvPr>
        </p:nvSpPr>
        <p:spPr>
          <a:xfrm>
            <a:off x="3470621" y="3485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5" name="Google Shape;1505;p17"/>
          <p:cNvSpPr txBox="1">
            <a:spLocks noGrp="1"/>
          </p:cNvSpPr>
          <p:nvPr>
            <p:ph type="subTitle" idx="6"/>
          </p:nvPr>
        </p:nvSpPr>
        <p:spPr>
          <a:xfrm>
            <a:off x="3532421" y="3845320"/>
            <a:ext cx="2079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6" name="Google Shape;1506;p17"/>
          <p:cNvSpPr txBox="1">
            <a:spLocks noGrp="1"/>
          </p:cNvSpPr>
          <p:nvPr>
            <p:ph type="title" idx="7" hasCustomPrompt="1"/>
          </p:nvPr>
        </p:nvSpPr>
        <p:spPr>
          <a:xfrm>
            <a:off x="1622025" y="2093675"/>
            <a:ext cx="1196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507" name="Google Shape;1507;p17"/>
          <p:cNvSpPr txBox="1">
            <a:spLocks noGrp="1"/>
          </p:cNvSpPr>
          <p:nvPr>
            <p:ph type="title" idx="8" hasCustomPrompt="1"/>
          </p:nvPr>
        </p:nvSpPr>
        <p:spPr>
          <a:xfrm>
            <a:off x="4116471" y="2093675"/>
            <a:ext cx="1196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508" name="Google Shape;1508;p17"/>
          <p:cNvSpPr txBox="1">
            <a:spLocks noGrp="1"/>
          </p:cNvSpPr>
          <p:nvPr>
            <p:ph type="title" idx="9" hasCustomPrompt="1"/>
          </p:nvPr>
        </p:nvSpPr>
        <p:spPr>
          <a:xfrm>
            <a:off x="6624275" y="2093675"/>
            <a:ext cx="1196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2">
    <p:bg>
      <p:bgPr>
        <a:solidFill>
          <a:schemeClr val="lt2"/>
        </a:solidFill>
        <a:effectLst/>
      </p:bgPr>
    </p:bg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18"/>
          <p:cNvSpPr/>
          <p:nvPr/>
        </p:nvSpPr>
        <p:spPr>
          <a:xfrm>
            <a:off x="6871325" y="430750"/>
            <a:ext cx="1564200" cy="156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8"/>
          <p:cNvSpPr/>
          <p:nvPr/>
        </p:nvSpPr>
        <p:spPr>
          <a:xfrm>
            <a:off x="709300" y="1329325"/>
            <a:ext cx="2932500" cy="2932500"/>
          </a:xfrm>
          <a:prstGeom prst="ellips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endPos="3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18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1513" name="Google Shape;1513;p1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4" name="Google Shape;1514;p1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5" name="Google Shape;1515;p1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6" name="Google Shape;1516;p1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7" name="Google Shape;1517;p1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8" name="Google Shape;1518;p1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9" name="Google Shape;1519;p1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0" name="Google Shape;1520;p1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1" name="Google Shape;1521;p1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2" name="Google Shape;1522;p1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3" name="Google Shape;1523;p1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4" name="Google Shape;1524;p1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5" name="Google Shape;1525;p1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6" name="Google Shape;1526;p1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7" name="Google Shape;1527;p1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8" name="Google Shape;1528;p1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9" name="Google Shape;1529;p1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0" name="Google Shape;1530;p1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1" name="Google Shape;1531;p1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2" name="Google Shape;1532;p1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3" name="Google Shape;1533;p1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4" name="Google Shape;1534;p1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5" name="Google Shape;1535;p1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6" name="Google Shape;1536;p1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7" name="Google Shape;1537;p1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8" name="Google Shape;1538;p1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9" name="Google Shape;1539;p1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0" name="Google Shape;1540;p1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1" name="Google Shape;1541;p1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2" name="Google Shape;1542;p1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3" name="Google Shape;1543;p1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4" name="Google Shape;1544;p1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5" name="Google Shape;1545;p1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6" name="Google Shape;1546;p1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7" name="Google Shape;1547;p1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8" name="Google Shape;1548;p1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9" name="Google Shape;1549;p1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0" name="Google Shape;1550;p1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1" name="Google Shape;1551;p1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2" name="Google Shape;1552;p1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3" name="Google Shape;1553;p1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4" name="Google Shape;1554;p1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5" name="Google Shape;1555;p1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6" name="Google Shape;1556;p1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7" name="Google Shape;1557;p1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8" name="Google Shape;1558;p1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9" name="Google Shape;1559;p1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60" name="Google Shape;1560;p1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61" name="Google Shape;1561;p1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62" name="Google Shape;1562;p1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563" name="Google Shape;1563;p18"/>
          <p:cNvSpPr/>
          <p:nvPr/>
        </p:nvSpPr>
        <p:spPr>
          <a:xfrm>
            <a:off x="825975" y="1133525"/>
            <a:ext cx="4706400" cy="1781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8"/>
          <p:cNvSpPr/>
          <p:nvPr/>
        </p:nvSpPr>
        <p:spPr>
          <a:xfrm>
            <a:off x="825975" y="1133525"/>
            <a:ext cx="4706400" cy="1781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8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18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7" name="Google Shape;1567;p18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568" name="Google Shape;1568;p18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8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8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8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8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8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8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8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8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8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8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8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8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8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8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8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8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8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8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8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8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8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8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8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8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8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8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8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6" name="Google Shape;1596;p18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8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8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8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8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01" name="Google Shape;1601;p18"/>
          <p:cNvCxnSpPr>
            <a:stCxn id="1600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2" name="Google Shape;1602;p18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8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8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8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8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8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8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09" name="Google Shape;1609;p18"/>
          <p:cNvCxnSpPr>
            <a:stCxn id="1608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0" name="Google Shape;1610;p18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rgbClr val="FBBE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8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8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8"/>
          <p:cNvSpPr/>
          <p:nvPr/>
        </p:nvSpPr>
        <p:spPr>
          <a:xfrm>
            <a:off x="5634400" y="1060400"/>
            <a:ext cx="2742000" cy="1401900"/>
          </a:xfrm>
          <a:prstGeom prst="rtTriangle">
            <a:avLst/>
          </a:prstGeom>
          <a:solidFill>
            <a:srgbClr val="9FC5E8">
              <a:alpha val="55800"/>
            </a:srgbClr>
          </a:solidFill>
          <a:ln>
            <a:noFill/>
          </a:ln>
          <a:effectLst>
            <a:reflection endPos="3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8"/>
          <p:cNvSpPr/>
          <p:nvPr/>
        </p:nvSpPr>
        <p:spPr>
          <a:xfrm>
            <a:off x="3553625" y="2914784"/>
            <a:ext cx="4748700" cy="1797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8"/>
          <p:cNvSpPr/>
          <p:nvPr/>
        </p:nvSpPr>
        <p:spPr>
          <a:xfrm>
            <a:off x="3553625" y="2914784"/>
            <a:ext cx="4748700" cy="1797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8"/>
          <p:cNvSpPr txBox="1">
            <a:spLocks noGrp="1"/>
          </p:cNvSpPr>
          <p:nvPr>
            <p:ph type="title" idx="2"/>
          </p:nvPr>
        </p:nvSpPr>
        <p:spPr>
          <a:xfrm>
            <a:off x="4072845" y="3387190"/>
            <a:ext cx="23499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17" name="Google Shape;1617;p18"/>
          <p:cNvSpPr txBox="1">
            <a:spLocks noGrp="1"/>
          </p:cNvSpPr>
          <p:nvPr>
            <p:ph type="subTitle" idx="1"/>
          </p:nvPr>
        </p:nvSpPr>
        <p:spPr>
          <a:xfrm>
            <a:off x="4072845" y="3750420"/>
            <a:ext cx="23499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18"/>
          <p:cNvSpPr txBox="1">
            <a:spLocks noGrp="1"/>
          </p:cNvSpPr>
          <p:nvPr>
            <p:ph type="title" idx="3"/>
          </p:nvPr>
        </p:nvSpPr>
        <p:spPr>
          <a:xfrm>
            <a:off x="2682195" y="1572752"/>
            <a:ext cx="23499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19" name="Google Shape;1619;p18"/>
          <p:cNvSpPr txBox="1">
            <a:spLocks noGrp="1"/>
          </p:cNvSpPr>
          <p:nvPr>
            <p:ph type="subTitle" idx="4"/>
          </p:nvPr>
        </p:nvSpPr>
        <p:spPr>
          <a:xfrm>
            <a:off x="2682195" y="1935982"/>
            <a:ext cx="23499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3_2_1">
    <p:bg>
      <p:bgPr>
        <a:solidFill>
          <a:schemeClr val="lt2"/>
        </a:solidFill>
        <a:effectLst/>
      </p:bgPr>
    </p:bg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1" name="Google Shape;1621;p19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1622" name="Google Shape;1622;p19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3" name="Google Shape;1623;p19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4" name="Google Shape;1624;p19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5" name="Google Shape;1625;p19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6" name="Google Shape;1626;p19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7" name="Google Shape;1627;p19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8" name="Google Shape;1628;p19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9" name="Google Shape;1629;p19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0" name="Google Shape;1630;p19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1" name="Google Shape;1631;p19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2" name="Google Shape;1632;p19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3" name="Google Shape;1633;p19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4" name="Google Shape;1634;p19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5" name="Google Shape;1635;p19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6" name="Google Shape;1636;p19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7" name="Google Shape;1637;p19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8" name="Google Shape;1638;p19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9" name="Google Shape;1639;p19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0" name="Google Shape;1640;p19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1" name="Google Shape;1641;p19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2" name="Google Shape;1642;p19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3" name="Google Shape;1643;p19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4" name="Google Shape;1644;p19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5" name="Google Shape;1645;p19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6" name="Google Shape;1646;p19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7" name="Google Shape;1647;p19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8" name="Google Shape;1648;p19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9" name="Google Shape;1649;p19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0" name="Google Shape;1650;p19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1" name="Google Shape;1651;p19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2" name="Google Shape;1652;p19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3" name="Google Shape;1653;p19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4" name="Google Shape;1654;p19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5" name="Google Shape;1655;p19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6" name="Google Shape;1656;p19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7" name="Google Shape;1657;p19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8" name="Google Shape;1658;p19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9" name="Google Shape;1659;p19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0" name="Google Shape;1660;p19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1" name="Google Shape;1661;p19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2" name="Google Shape;1662;p19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3" name="Google Shape;1663;p19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4" name="Google Shape;1664;p19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5" name="Google Shape;1665;p19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6" name="Google Shape;1666;p19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7" name="Google Shape;1667;p19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8" name="Google Shape;1668;p19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9" name="Google Shape;1669;p19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70" name="Google Shape;1670;p19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71" name="Google Shape;1671;p19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672" name="Google Shape;1672;p19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9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74" name="Google Shape;1674;p19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675" name="Google Shape;1675;p19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9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9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9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9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9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9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9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9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9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9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9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9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9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9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9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9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9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9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9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9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9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9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9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9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9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9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9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3" name="Google Shape;1703;p19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9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9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9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9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08" name="Google Shape;1708;p19"/>
          <p:cNvCxnSpPr>
            <a:stCxn id="1707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9" name="Google Shape;1709;p19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9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9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9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9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9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15" name="Google Shape;1715;p19"/>
          <p:cNvCxnSpPr>
            <a:stCxn id="1714" idx="1"/>
            <a:endCxn id="1714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6" name="Google Shape;1716;p19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9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9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9" name="Google Shape;1719;p19"/>
          <p:cNvGrpSpPr/>
          <p:nvPr/>
        </p:nvGrpSpPr>
        <p:grpSpPr>
          <a:xfrm>
            <a:off x="709350" y="1028700"/>
            <a:ext cx="2091000" cy="5105400"/>
            <a:chOff x="709350" y="1028700"/>
            <a:chExt cx="2091000" cy="5105400"/>
          </a:xfrm>
        </p:grpSpPr>
        <p:sp>
          <p:nvSpPr>
            <p:cNvPr id="1720" name="Google Shape;1720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3" name="Google Shape;1723;p19"/>
          <p:cNvGrpSpPr/>
          <p:nvPr/>
        </p:nvGrpSpPr>
        <p:grpSpPr>
          <a:xfrm>
            <a:off x="2599325" y="1028700"/>
            <a:ext cx="2091000" cy="5105400"/>
            <a:chOff x="709350" y="1028700"/>
            <a:chExt cx="2091000" cy="5105400"/>
          </a:xfrm>
        </p:grpSpPr>
        <p:sp>
          <p:nvSpPr>
            <p:cNvPr id="1724" name="Google Shape;1724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7" name="Google Shape;1727;p19"/>
          <p:cNvGrpSpPr/>
          <p:nvPr/>
        </p:nvGrpSpPr>
        <p:grpSpPr>
          <a:xfrm>
            <a:off x="4489300" y="1028700"/>
            <a:ext cx="2091000" cy="5105400"/>
            <a:chOff x="709350" y="1028700"/>
            <a:chExt cx="2091000" cy="5105400"/>
          </a:xfrm>
        </p:grpSpPr>
        <p:sp>
          <p:nvSpPr>
            <p:cNvPr id="1728" name="Google Shape;1728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1" name="Google Shape;1731;p19"/>
          <p:cNvGrpSpPr/>
          <p:nvPr/>
        </p:nvGrpSpPr>
        <p:grpSpPr>
          <a:xfrm>
            <a:off x="6379275" y="1028700"/>
            <a:ext cx="2091000" cy="5105400"/>
            <a:chOff x="709350" y="1028700"/>
            <a:chExt cx="2091000" cy="5105400"/>
          </a:xfrm>
        </p:grpSpPr>
        <p:sp>
          <p:nvSpPr>
            <p:cNvPr id="1732" name="Google Shape;1732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5" name="Google Shape;1735;p19"/>
          <p:cNvSpPr/>
          <p:nvPr/>
        </p:nvSpPr>
        <p:spPr>
          <a:xfrm rot="5400000">
            <a:off x="2159525" y="1894371"/>
            <a:ext cx="29706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9"/>
          <p:cNvSpPr/>
          <p:nvPr/>
        </p:nvSpPr>
        <p:spPr>
          <a:xfrm rot="5400000">
            <a:off x="1307225" y="2740275"/>
            <a:ext cx="4675200" cy="165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9"/>
          <p:cNvSpPr txBox="1">
            <a:spLocks noGrp="1"/>
          </p:cNvSpPr>
          <p:nvPr>
            <p:ph type="title" idx="2"/>
          </p:nvPr>
        </p:nvSpPr>
        <p:spPr>
          <a:xfrm>
            <a:off x="2965925" y="2805710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38" name="Google Shape;1738;p19"/>
          <p:cNvSpPr txBox="1">
            <a:spLocks noGrp="1"/>
          </p:cNvSpPr>
          <p:nvPr>
            <p:ph type="subTitle" idx="1"/>
          </p:nvPr>
        </p:nvSpPr>
        <p:spPr>
          <a:xfrm>
            <a:off x="2965925" y="3318421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9" name="Google Shape;1739;p19"/>
          <p:cNvSpPr txBox="1">
            <a:spLocks noGrp="1"/>
          </p:cNvSpPr>
          <p:nvPr>
            <p:ph type="title" idx="3"/>
          </p:nvPr>
        </p:nvSpPr>
        <p:spPr>
          <a:xfrm>
            <a:off x="1075950" y="2805710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0" name="Google Shape;1740;p19"/>
          <p:cNvSpPr txBox="1">
            <a:spLocks noGrp="1"/>
          </p:cNvSpPr>
          <p:nvPr>
            <p:ph type="subTitle" idx="4"/>
          </p:nvPr>
        </p:nvSpPr>
        <p:spPr>
          <a:xfrm>
            <a:off x="1075950" y="3318421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1" name="Google Shape;1741;p19"/>
          <p:cNvSpPr/>
          <p:nvPr/>
        </p:nvSpPr>
        <p:spPr>
          <a:xfrm rot="5400000">
            <a:off x="5939475" y="1900264"/>
            <a:ext cx="29706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9"/>
          <p:cNvSpPr/>
          <p:nvPr/>
        </p:nvSpPr>
        <p:spPr>
          <a:xfrm rot="5400000">
            <a:off x="5087175" y="2749513"/>
            <a:ext cx="4675200" cy="165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9"/>
          <p:cNvSpPr/>
          <p:nvPr/>
        </p:nvSpPr>
        <p:spPr>
          <a:xfrm rot="5400000">
            <a:off x="4049500" y="1900264"/>
            <a:ext cx="29706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9"/>
          <p:cNvSpPr/>
          <p:nvPr/>
        </p:nvSpPr>
        <p:spPr>
          <a:xfrm rot="5400000">
            <a:off x="3206350" y="2750062"/>
            <a:ext cx="46569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9"/>
          <p:cNvSpPr txBox="1">
            <a:spLocks noGrp="1"/>
          </p:cNvSpPr>
          <p:nvPr>
            <p:ph type="title" idx="5"/>
          </p:nvPr>
        </p:nvSpPr>
        <p:spPr>
          <a:xfrm>
            <a:off x="6745875" y="2811603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6" name="Google Shape;1746;p19"/>
          <p:cNvSpPr txBox="1">
            <a:spLocks noGrp="1"/>
          </p:cNvSpPr>
          <p:nvPr>
            <p:ph type="subTitle" idx="6"/>
          </p:nvPr>
        </p:nvSpPr>
        <p:spPr>
          <a:xfrm>
            <a:off x="6745875" y="3324314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7" name="Google Shape;1747;p19"/>
          <p:cNvSpPr txBox="1">
            <a:spLocks noGrp="1"/>
          </p:cNvSpPr>
          <p:nvPr>
            <p:ph type="title" idx="7"/>
          </p:nvPr>
        </p:nvSpPr>
        <p:spPr>
          <a:xfrm>
            <a:off x="4855900" y="2811603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8" name="Google Shape;1748;p19"/>
          <p:cNvSpPr txBox="1">
            <a:spLocks noGrp="1"/>
          </p:cNvSpPr>
          <p:nvPr>
            <p:ph type="subTitle" idx="8"/>
          </p:nvPr>
        </p:nvSpPr>
        <p:spPr>
          <a:xfrm>
            <a:off x="4855900" y="3324314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3_2_1_1">
    <p:bg>
      <p:bgPr>
        <a:solidFill>
          <a:schemeClr val="lt2"/>
        </a:solidFill>
        <a:effectLst/>
      </p:bgPr>
    </p:bg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0" name="Google Shape;1750;p20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1751" name="Google Shape;1751;p20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2" name="Google Shape;1752;p20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3" name="Google Shape;1753;p20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4" name="Google Shape;1754;p20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5" name="Google Shape;1755;p20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6" name="Google Shape;1756;p20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7" name="Google Shape;1757;p20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8" name="Google Shape;1758;p20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9" name="Google Shape;1759;p20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0" name="Google Shape;1760;p20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1" name="Google Shape;1761;p20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2" name="Google Shape;1762;p20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3" name="Google Shape;1763;p20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4" name="Google Shape;1764;p20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5" name="Google Shape;1765;p20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6" name="Google Shape;1766;p20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7" name="Google Shape;1767;p20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8" name="Google Shape;1768;p20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9" name="Google Shape;1769;p20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0" name="Google Shape;1770;p20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1" name="Google Shape;1771;p20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2" name="Google Shape;1772;p20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3" name="Google Shape;1773;p20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4" name="Google Shape;1774;p20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5" name="Google Shape;1775;p20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6" name="Google Shape;1776;p20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7" name="Google Shape;1777;p20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8" name="Google Shape;1778;p20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9" name="Google Shape;1779;p20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0" name="Google Shape;1780;p20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1" name="Google Shape;1781;p20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2" name="Google Shape;1782;p20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3" name="Google Shape;1783;p20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4" name="Google Shape;1784;p20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5" name="Google Shape;1785;p20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6" name="Google Shape;1786;p20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7" name="Google Shape;1787;p20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8" name="Google Shape;1788;p20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9" name="Google Shape;1789;p20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0" name="Google Shape;1790;p20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1" name="Google Shape;1791;p20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2" name="Google Shape;1792;p20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3" name="Google Shape;1793;p20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4" name="Google Shape;1794;p20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5" name="Google Shape;1795;p20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6" name="Google Shape;1796;p20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7" name="Google Shape;1797;p20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8" name="Google Shape;1798;p20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9" name="Google Shape;1799;p20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00" name="Google Shape;1800;p20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801" name="Google Shape;1801;p20"/>
          <p:cNvSpPr/>
          <p:nvPr/>
        </p:nvSpPr>
        <p:spPr>
          <a:xfrm>
            <a:off x="731700" y="615900"/>
            <a:ext cx="7704000" cy="39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20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20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04" name="Google Shape;1804;p20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805" name="Google Shape;1805;p20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0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0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0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0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3" name="Google Shape;1833;p20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20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20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20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20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38" name="Google Shape;1838;p20"/>
          <p:cNvCxnSpPr>
            <a:stCxn id="1837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9" name="Google Shape;1839;p20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20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20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20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20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20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5" name="Google Shape;1845;p20"/>
          <p:cNvCxnSpPr>
            <a:stCxn id="1844" idx="1"/>
            <a:endCxn id="1844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6" name="Google Shape;1846;p20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20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20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20"/>
          <p:cNvSpPr txBox="1">
            <a:spLocks noGrp="1"/>
          </p:cNvSpPr>
          <p:nvPr>
            <p:ph type="subTitle" idx="1"/>
          </p:nvPr>
        </p:nvSpPr>
        <p:spPr>
          <a:xfrm>
            <a:off x="2100313" y="16048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0" name="Google Shape;1850;p20"/>
          <p:cNvSpPr txBox="1">
            <a:spLocks noGrp="1"/>
          </p:cNvSpPr>
          <p:nvPr>
            <p:ph type="subTitle" idx="2"/>
          </p:nvPr>
        </p:nvSpPr>
        <p:spPr>
          <a:xfrm>
            <a:off x="5369239" y="16048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1" name="Google Shape;1851;p20"/>
          <p:cNvSpPr txBox="1">
            <a:spLocks noGrp="1"/>
          </p:cNvSpPr>
          <p:nvPr>
            <p:ph type="title" idx="3"/>
          </p:nvPr>
        </p:nvSpPr>
        <p:spPr>
          <a:xfrm>
            <a:off x="1921363" y="1322170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2" name="Google Shape;1852;p20"/>
          <p:cNvSpPr txBox="1">
            <a:spLocks noGrp="1"/>
          </p:cNvSpPr>
          <p:nvPr>
            <p:ph type="title" idx="4"/>
          </p:nvPr>
        </p:nvSpPr>
        <p:spPr>
          <a:xfrm>
            <a:off x="1921363" y="2672047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3" name="Google Shape;1853;p20"/>
          <p:cNvSpPr txBox="1">
            <a:spLocks noGrp="1"/>
          </p:cNvSpPr>
          <p:nvPr>
            <p:ph type="subTitle" idx="5"/>
          </p:nvPr>
        </p:nvSpPr>
        <p:spPr>
          <a:xfrm>
            <a:off x="2100313" y="2954722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4" name="Google Shape;1854;p20"/>
          <p:cNvSpPr txBox="1">
            <a:spLocks noGrp="1"/>
          </p:cNvSpPr>
          <p:nvPr>
            <p:ph type="title" idx="6"/>
          </p:nvPr>
        </p:nvSpPr>
        <p:spPr>
          <a:xfrm>
            <a:off x="5190289" y="1322170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5" name="Google Shape;1855;p20"/>
          <p:cNvSpPr txBox="1">
            <a:spLocks noGrp="1"/>
          </p:cNvSpPr>
          <p:nvPr>
            <p:ph type="title" idx="7"/>
          </p:nvPr>
        </p:nvSpPr>
        <p:spPr>
          <a:xfrm>
            <a:off x="5190289" y="2672047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6" name="Google Shape;1856;p20"/>
          <p:cNvSpPr txBox="1">
            <a:spLocks noGrp="1"/>
          </p:cNvSpPr>
          <p:nvPr>
            <p:ph type="subTitle" idx="8"/>
          </p:nvPr>
        </p:nvSpPr>
        <p:spPr>
          <a:xfrm>
            <a:off x="5369239" y="2954722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  <p15:guide id="3" pos="1262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CUSTOM_3_2_1_1_3">
    <p:bg>
      <p:bgPr>
        <a:solidFill>
          <a:schemeClr val="lt2"/>
        </a:solidFill>
        <a:effectLst/>
      </p:bgPr>
    </p:bg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8" name="Google Shape;1858;p21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859" name="Google Shape;1859;p21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0" name="Google Shape;1860;p21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1" name="Google Shape;1861;p21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2" name="Google Shape;1862;p21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3" name="Google Shape;1863;p21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4" name="Google Shape;1864;p21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5" name="Google Shape;1865;p21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6" name="Google Shape;1866;p21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7" name="Google Shape;1867;p21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8" name="Google Shape;1868;p21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9" name="Google Shape;1869;p21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0" name="Google Shape;1870;p21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1" name="Google Shape;1871;p21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2" name="Google Shape;1872;p21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3" name="Google Shape;1873;p21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4" name="Google Shape;1874;p21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5" name="Google Shape;1875;p21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6" name="Google Shape;1876;p21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7" name="Google Shape;1877;p21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8" name="Google Shape;1878;p21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9" name="Google Shape;1879;p21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0" name="Google Shape;1880;p21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1" name="Google Shape;1881;p21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2" name="Google Shape;1882;p21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3" name="Google Shape;1883;p21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4" name="Google Shape;1884;p21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5" name="Google Shape;1885;p21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6" name="Google Shape;1886;p21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7" name="Google Shape;1887;p21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8" name="Google Shape;1888;p21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9" name="Google Shape;1889;p21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0" name="Google Shape;1890;p21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1" name="Google Shape;1891;p21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2" name="Google Shape;1892;p21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3" name="Google Shape;1893;p21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4" name="Google Shape;1894;p21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5" name="Google Shape;1895;p21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6" name="Google Shape;1896;p21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7" name="Google Shape;1897;p21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8" name="Google Shape;1898;p21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9" name="Google Shape;1899;p21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0" name="Google Shape;1900;p21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1" name="Google Shape;1901;p21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2" name="Google Shape;1902;p21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3" name="Google Shape;1903;p21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4" name="Google Shape;1904;p21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5" name="Google Shape;1905;p21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6" name="Google Shape;1906;p21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7" name="Google Shape;1907;p21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8" name="Google Shape;1908;p21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909" name="Google Shape;1909;p21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21"/>
          <p:cNvSpPr txBox="1">
            <a:spLocks noGrp="1"/>
          </p:cNvSpPr>
          <p:nvPr>
            <p:ph type="title"/>
          </p:nvPr>
        </p:nvSpPr>
        <p:spPr>
          <a:xfrm>
            <a:off x="988274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11" name="Google Shape;1911;p21"/>
          <p:cNvSpPr txBox="1">
            <a:spLocks noGrp="1"/>
          </p:cNvSpPr>
          <p:nvPr>
            <p:ph type="title" idx="2"/>
          </p:nvPr>
        </p:nvSpPr>
        <p:spPr>
          <a:xfrm>
            <a:off x="2753649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12" name="Google Shape;1912;p21"/>
          <p:cNvSpPr/>
          <p:nvPr/>
        </p:nvSpPr>
        <p:spPr>
          <a:xfrm flipH="1">
            <a:off x="6233175" y="-24950"/>
            <a:ext cx="2202300" cy="8883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21"/>
          <p:cNvSpPr/>
          <p:nvPr/>
        </p:nvSpPr>
        <p:spPr>
          <a:xfrm rot="5400000">
            <a:off x="3546188" y="-42615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21"/>
          <p:cNvSpPr/>
          <p:nvPr/>
        </p:nvSpPr>
        <p:spPr>
          <a:xfrm rot="10800000">
            <a:off x="4513962" y="-1934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15" name="Google Shape;1915;p21"/>
          <p:cNvCxnSpPr>
            <a:endCxn id="1914" idx="3"/>
          </p:cNvCxnSpPr>
          <p:nvPr/>
        </p:nvCxnSpPr>
        <p:spPr>
          <a:xfrm rot="10800000">
            <a:off x="4513962" y="235966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6" name="Google Shape;1916;p21"/>
          <p:cNvSpPr/>
          <p:nvPr/>
        </p:nvSpPr>
        <p:spPr>
          <a:xfrm rot="-5400000">
            <a:off x="5770520" y="6713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21"/>
          <p:cNvSpPr/>
          <p:nvPr/>
        </p:nvSpPr>
        <p:spPr>
          <a:xfrm rot="-5400000">
            <a:off x="4841196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21"/>
          <p:cNvSpPr/>
          <p:nvPr/>
        </p:nvSpPr>
        <p:spPr>
          <a:xfrm>
            <a:off x="1637321" y="3260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21"/>
          <p:cNvSpPr/>
          <p:nvPr/>
        </p:nvSpPr>
        <p:spPr>
          <a:xfrm rot="-5400000">
            <a:off x="710075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21"/>
          <p:cNvSpPr/>
          <p:nvPr/>
        </p:nvSpPr>
        <p:spPr>
          <a:xfrm rot="10800000">
            <a:off x="1684984" y="3834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1" name="Google Shape;1921;p21"/>
          <p:cNvCxnSpPr>
            <a:endCxn id="1918" idx="0"/>
          </p:cNvCxnSpPr>
          <p:nvPr/>
        </p:nvCxnSpPr>
        <p:spPr>
          <a:xfrm rot="10800000">
            <a:off x="1637321" y="3260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2" name="Google Shape;1922;p21"/>
          <p:cNvSpPr/>
          <p:nvPr/>
        </p:nvSpPr>
        <p:spPr>
          <a:xfrm rot="-5400000">
            <a:off x="1169759" y="3828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21"/>
          <p:cNvSpPr/>
          <p:nvPr/>
        </p:nvSpPr>
        <p:spPr>
          <a:xfrm rot="5400000">
            <a:off x="-1382050" y="1086075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21"/>
          <p:cNvSpPr/>
          <p:nvPr/>
        </p:nvSpPr>
        <p:spPr>
          <a:xfrm rot="5400000">
            <a:off x="6753850" y="1286325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5" name="Google Shape;1925;p21"/>
          <p:cNvCxnSpPr>
            <a:stCxn id="1924" idx="1"/>
          </p:cNvCxnSpPr>
          <p:nvPr/>
        </p:nvCxnSpPr>
        <p:spPr>
          <a:xfrm>
            <a:off x="8787700" y="-390525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6" name="Google Shape;1926;p21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21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1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1"/>
          <p:cNvSpPr/>
          <p:nvPr/>
        </p:nvSpPr>
        <p:spPr>
          <a:xfrm rot="5400000">
            <a:off x="7487800" y="3886550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1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1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21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21"/>
          <p:cNvSpPr txBox="1">
            <a:spLocks noGrp="1"/>
          </p:cNvSpPr>
          <p:nvPr>
            <p:ph type="title" idx="3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4" name="Google Shape;1934;p21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21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21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21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21"/>
          <p:cNvSpPr/>
          <p:nvPr/>
        </p:nvSpPr>
        <p:spPr>
          <a:xfrm>
            <a:off x="-16900" y="3214181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21"/>
          <p:cNvSpPr/>
          <p:nvPr/>
        </p:nvSpPr>
        <p:spPr>
          <a:xfrm>
            <a:off x="-10201" y="3233750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21"/>
          <p:cNvSpPr/>
          <p:nvPr/>
        </p:nvSpPr>
        <p:spPr>
          <a:xfrm>
            <a:off x="97261" y="3303847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41" name="Google Shape;1941;p21"/>
          <p:cNvCxnSpPr/>
          <p:nvPr/>
        </p:nvCxnSpPr>
        <p:spPr>
          <a:xfrm>
            <a:off x="-208975" y="3921900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2" name="Google Shape;1942;p21"/>
          <p:cNvSpPr/>
          <p:nvPr/>
        </p:nvSpPr>
        <p:spPr>
          <a:xfrm rot="-5400000">
            <a:off x="4035825" y="3958100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21"/>
          <p:cNvSpPr/>
          <p:nvPr/>
        </p:nvSpPr>
        <p:spPr>
          <a:xfrm>
            <a:off x="119878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44" name="Google Shape;1944;p21"/>
          <p:cNvCxnSpPr>
            <a:endCxn id="1943" idx="3"/>
          </p:cNvCxnSpPr>
          <p:nvPr/>
        </p:nvCxnSpPr>
        <p:spPr>
          <a:xfrm>
            <a:off x="352483" y="4882775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5" name="Google Shape;1945;p21"/>
          <p:cNvSpPr/>
          <p:nvPr/>
        </p:nvSpPr>
        <p:spPr>
          <a:xfrm rot="5400000">
            <a:off x="1963700" y="4617250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21"/>
          <p:cNvSpPr/>
          <p:nvPr/>
        </p:nvSpPr>
        <p:spPr>
          <a:xfrm rot="5400000">
            <a:off x="3034775" y="4617250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21"/>
          <p:cNvSpPr/>
          <p:nvPr/>
        </p:nvSpPr>
        <p:spPr>
          <a:xfrm rot="5400000">
            <a:off x="3775" y="4397225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8" name="Google Shape;1948;p21"/>
          <p:cNvGrpSpPr/>
          <p:nvPr/>
        </p:nvGrpSpPr>
        <p:grpSpPr>
          <a:xfrm rot="5400000">
            <a:off x="-636725" y="1268150"/>
            <a:ext cx="1969850" cy="191750"/>
            <a:chOff x="1454525" y="7080325"/>
            <a:chExt cx="1969850" cy="191750"/>
          </a:xfrm>
        </p:grpSpPr>
        <p:sp>
          <p:nvSpPr>
            <p:cNvPr id="1949" name="Google Shape;1949;p21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1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1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1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1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1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1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1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1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1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1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1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1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1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1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1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1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1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1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1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1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1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1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1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1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1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1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1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7" name="Google Shape;1977;p21"/>
          <p:cNvSpPr/>
          <p:nvPr/>
        </p:nvSpPr>
        <p:spPr>
          <a:xfrm rot="10800000">
            <a:off x="5263675" y="4613963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21"/>
          <p:cNvSpPr/>
          <p:nvPr/>
        </p:nvSpPr>
        <p:spPr>
          <a:xfrm rot="5400000">
            <a:off x="7880025" y="4617250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21"/>
          <p:cNvSpPr/>
          <p:nvPr/>
        </p:nvSpPr>
        <p:spPr>
          <a:xfrm>
            <a:off x="5208513" y="4613338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80" name="Google Shape;1980;p21"/>
          <p:cNvCxnSpPr>
            <a:endCxn id="1977" idx="0"/>
          </p:cNvCxnSpPr>
          <p:nvPr/>
        </p:nvCxnSpPr>
        <p:spPr>
          <a:xfrm>
            <a:off x="5288275" y="4619363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1" name="Google Shape;1981;p21"/>
          <p:cNvSpPr/>
          <p:nvPr/>
        </p:nvSpPr>
        <p:spPr>
          <a:xfrm rot="5400000">
            <a:off x="7350225" y="4620575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21"/>
          <p:cNvSpPr txBox="1">
            <a:spLocks noGrp="1"/>
          </p:cNvSpPr>
          <p:nvPr>
            <p:ph type="subTitle" idx="1"/>
          </p:nvPr>
        </p:nvSpPr>
        <p:spPr>
          <a:xfrm>
            <a:off x="1113974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3" name="Google Shape;1983;p21"/>
          <p:cNvSpPr txBox="1">
            <a:spLocks noGrp="1"/>
          </p:cNvSpPr>
          <p:nvPr>
            <p:ph type="subTitle" idx="4"/>
          </p:nvPr>
        </p:nvSpPr>
        <p:spPr>
          <a:xfrm>
            <a:off x="2879349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4" name="Google Shape;1984;p21"/>
          <p:cNvSpPr txBox="1">
            <a:spLocks noGrp="1"/>
          </p:cNvSpPr>
          <p:nvPr>
            <p:ph type="title" idx="5"/>
          </p:nvPr>
        </p:nvSpPr>
        <p:spPr>
          <a:xfrm>
            <a:off x="4519024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85" name="Google Shape;1985;p21"/>
          <p:cNvSpPr txBox="1">
            <a:spLocks noGrp="1"/>
          </p:cNvSpPr>
          <p:nvPr>
            <p:ph type="subTitle" idx="6"/>
          </p:nvPr>
        </p:nvSpPr>
        <p:spPr>
          <a:xfrm>
            <a:off x="4644724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6" name="Google Shape;1986;p21"/>
          <p:cNvSpPr txBox="1">
            <a:spLocks noGrp="1"/>
          </p:cNvSpPr>
          <p:nvPr>
            <p:ph type="title" idx="7"/>
          </p:nvPr>
        </p:nvSpPr>
        <p:spPr>
          <a:xfrm>
            <a:off x="6284399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87" name="Google Shape;1987;p21"/>
          <p:cNvSpPr txBox="1">
            <a:spLocks noGrp="1"/>
          </p:cNvSpPr>
          <p:nvPr>
            <p:ph type="subTitle" idx="8"/>
          </p:nvPr>
        </p:nvSpPr>
        <p:spPr>
          <a:xfrm>
            <a:off x="6410099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CUSTOM_3_2_1_1_3_1">
    <p:bg>
      <p:bgPr>
        <a:solidFill>
          <a:schemeClr val="lt2"/>
        </a:solidFill>
        <a:effectLst/>
      </p:bgPr>
    </p:bg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9" name="Google Shape;1989;p22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990" name="Google Shape;1990;p22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1" name="Google Shape;1991;p22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2" name="Google Shape;1992;p22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3" name="Google Shape;1993;p22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4" name="Google Shape;1994;p22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5" name="Google Shape;1995;p22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6" name="Google Shape;1996;p22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7" name="Google Shape;1997;p22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8" name="Google Shape;1998;p22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9" name="Google Shape;1999;p22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0" name="Google Shape;2000;p22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1" name="Google Shape;2001;p22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2" name="Google Shape;2002;p22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3" name="Google Shape;2003;p22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4" name="Google Shape;2004;p22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5" name="Google Shape;2005;p22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6" name="Google Shape;2006;p22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7" name="Google Shape;2007;p22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8" name="Google Shape;2008;p22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9" name="Google Shape;2009;p22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0" name="Google Shape;2010;p22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1" name="Google Shape;2011;p22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2" name="Google Shape;2012;p22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3" name="Google Shape;2013;p22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4" name="Google Shape;2014;p22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5" name="Google Shape;2015;p22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6" name="Google Shape;2016;p22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7" name="Google Shape;2017;p22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8" name="Google Shape;2018;p22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9" name="Google Shape;2019;p22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0" name="Google Shape;2020;p22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1" name="Google Shape;2021;p22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2" name="Google Shape;2022;p22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3" name="Google Shape;2023;p22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4" name="Google Shape;2024;p22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5" name="Google Shape;2025;p22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6" name="Google Shape;2026;p22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7" name="Google Shape;2027;p22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8" name="Google Shape;2028;p22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9" name="Google Shape;2029;p22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0" name="Google Shape;2030;p22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1" name="Google Shape;2031;p22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2" name="Google Shape;2032;p22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3" name="Google Shape;2033;p22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4" name="Google Shape;2034;p22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5" name="Google Shape;2035;p22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6" name="Google Shape;2036;p22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7" name="Google Shape;2037;p22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8" name="Google Shape;2038;p22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9" name="Google Shape;2039;p22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040" name="Google Shape;2040;p22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p22"/>
          <p:cNvSpPr/>
          <p:nvPr/>
        </p:nvSpPr>
        <p:spPr>
          <a:xfrm flipH="1">
            <a:off x="6233175" y="-24950"/>
            <a:ext cx="2202300" cy="8883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22"/>
          <p:cNvSpPr/>
          <p:nvPr/>
        </p:nvSpPr>
        <p:spPr>
          <a:xfrm rot="5400000">
            <a:off x="3546188" y="-42615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22"/>
          <p:cNvSpPr/>
          <p:nvPr/>
        </p:nvSpPr>
        <p:spPr>
          <a:xfrm rot="10800000">
            <a:off x="4513962" y="-1934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44" name="Google Shape;2044;p22"/>
          <p:cNvCxnSpPr>
            <a:endCxn id="2043" idx="3"/>
          </p:cNvCxnSpPr>
          <p:nvPr/>
        </p:nvCxnSpPr>
        <p:spPr>
          <a:xfrm rot="10800000">
            <a:off x="4513962" y="235966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5" name="Google Shape;2045;p22"/>
          <p:cNvSpPr/>
          <p:nvPr/>
        </p:nvSpPr>
        <p:spPr>
          <a:xfrm rot="-5400000">
            <a:off x="5770520" y="6713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22"/>
          <p:cNvSpPr/>
          <p:nvPr/>
        </p:nvSpPr>
        <p:spPr>
          <a:xfrm rot="-5400000">
            <a:off x="4841196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22"/>
          <p:cNvSpPr/>
          <p:nvPr/>
        </p:nvSpPr>
        <p:spPr>
          <a:xfrm>
            <a:off x="1637321" y="3260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22"/>
          <p:cNvSpPr/>
          <p:nvPr/>
        </p:nvSpPr>
        <p:spPr>
          <a:xfrm rot="-5400000">
            <a:off x="710075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22"/>
          <p:cNvSpPr/>
          <p:nvPr/>
        </p:nvSpPr>
        <p:spPr>
          <a:xfrm rot="10800000">
            <a:off x="1684984" y="3834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50" name="Google Shape;2050;p22"/>
          <p:cNvCxnSpPr>
            <a:endCxn id="2047" idx="0"/>
          </p:cNvCxnSpPr>
          <p:nvPr/>
        </p:nvCxnSpPr>
        <p:spPr>
          <a:xfrm rot="10800000">
            <a:off x="1637321" y="3260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1" name="Google Shape;2051;p22"/>
          <p:cNvSpPr/>
          <p:nvPr/>
        </p:nvSpPr>
        <p:spPr>
          <a:xfrm rot="-5400000">
            <a:off x="1169759" y="3828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22"/>
          <p:cNvSpPr/>
          <p:nvPr/>
        </p:nvSpPr>
        <p:spPr>
          <a:xfrm rot="5400000">
            <a:off x="-1382050" y="1086075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22"/>
          <p:cNvSpPr/>
          <p:nvPr/>
        </p:nvSpPr>
        <p:spPr>
          <a:xfrm rot="5400000">
            <a:off x="6753850" y="1286325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54" name="Google Shape;2054;p22"/>
          <p:cNvCxnSpPr>
            <a:stCxn id="2053" idx="1"/>
          </p:cNvCxnSpPr>
          <p:nvPr/>
        </p:nvCxnSpPr>
        <p:spPr>
          <a:xfrm>
            <a:off x="8787700" y="-390525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5" name="Google Shape;2055;p22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22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p22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22"/>
          <p:cNvSpPr/>
          <p:nvPr/>
        </p:nvSpPr>
        <p:spPr>
          <a:xfrm rot="5400000">
            <a:off x="7487800" y="3886550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22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22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22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22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63" name="Google Shape;2063;p22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22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22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22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22"/>
          <p:cNvSpPr/>
          <p:nvPr/>
        </p:nvSpPr>
        <p:spPr>
          <a:xfrm>
            <a:off x="-16900" y="3214181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22"/>
          <p:cNvSpPr/>
          <p:nvPr/>
        </p:nvSpPr>
        <p:spPr>
          <a:xfrm>
            <a:off x="-10201" y="3233750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22"/>
          <p:cNvSpPr/>
          <p:nvPr/>
        </p:nvSpPr>
        <p:spPr>
          <a:xfrm>
            <a:off x="97261" y="3303847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70" name="Google Shape;2070;p22"/>
          <p:cNvCxnSpPr/>
          <p:nvPr/>
        </p:nvCxnSpPr>
        <p:spPr>
          <a:xfrm>
            <a:off x="-208975" y="3921900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1" name="Google Shape;2071;p22"/>
          <p:cNvSpPr/>
          <p:nvPr/>
        </p:nvSpPr>
        <p:spPr>
          <a:xfrm rot="-5400000">
            <a:off x="4035825" y="3958100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22"/>
          <p:cNvSpPr txBox="1">
            <a:spLocks noGrp="1"/>
          </p:cNvSpPr>
          <p:nvPr>
            <p:ph type="title" idx="2"/>
          </p:nvPr>
        </p:nvSpPr>
        <p:spPr>
          <a:xfrm>
            <a:off x="941825" y="1451610"/>
            <a:ext cx="23361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73" name="Google Shape;2073;p22"/>
          <p:cNvSpPr/>
          <p:nvPr/>
        </p:nvSpPr>
        <p:spPr>
          <a:xfrm>
            <a:off x="119878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74" name="Google Shape;2074;p22"/>
          <p:cNvCxnSpPr>
            <a:endCxn id="2073" idx="3"/>
          </p:cNvCxnSpPr>
          <p:nvPr/>
        </p:nvCxnSpPr>
        <p:spPr>
          <a:xfrm>
            <a:off x="352483" y="4882775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5" name="Google Shape;2075;p22"/>
          <p:cNvSpPr/>
          <p:nvPr/>
        </p:nvSpPr>
        <p:spPr>
          <a:xfrm rot="5400000">
            <a:off x="1963700" y="4617250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22"/>
          <p:cNvSpPr/>
          <p:nvPr/>
        </p:nvSpPr>
        <p:spPr>
          <a:xfrm rot="5400000">
            <a:off x="3034775" y="4617250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22"/>
          <p:cNvSpPr/>
          <p:nvPr/>
        </p:nvSpPr>
        <p:spPr>
          <a:xfrm rot="5400000">
            <a:off x="3775" y="4397225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8" name="Google Shape;2078;p22"/>
          <p:cNvGrpSpPr/>
          <p:nvPr/>
        </p:nvGrpSpPr>
        <p:grpSpPr>
          <a:xfrm rot="5400000">
            <a:off x="-636725" y="1268150"/>
            <a:ext cx="1969850" cy="191750"/>
            <a:chOff x="1454525" y="7080325"/>
            <a:chExt cx="1969850" cy="191750"/>
          </a:xfrm>
        </p:grpSpPr>
        <p:sp>
          <p:nvSpPr>
            <p:cNvPr id="2079" name="Google Shape;2079;p22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2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2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2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2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2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2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2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2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2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2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2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2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2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2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2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2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2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2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2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2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2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2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2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2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2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2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2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7" name="Google Shape;2107;p22"/>
          <p:cNvSpPr/>
          <p:nvPr/>
        </p:nvSpPr>
        <p:spPr>
          <a:xfrm rot="10800000">
            <a:off x="5263675" y="4613963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22"/>
          <p:cNvSpPr/>
          <p:nvPr/>
        </p:nvSpPr>
        <p:spPr>
          <a:xfrm rot="5400000">
            <a:off x="7880025" y="4617250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22"/>
          <p:cNvSpPr txBox="1">
            <a:spLocks noGrp="1"/>
          </p:cNvSpPr>
          <p:nvPr>
            <p:ph type="title" idx="3"/>
          </p:nvPr>
        </p:nvSpPr>
        <p:spPr>
          <a:xfrm>
            <a:off x="5859293" y="1451610"/>
            <a:ext cx="23361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10" name="Google Shape;2110;p22"/>
          <p:cNvSpPr/>
          <p:nvPr/>
        </p:nvSpPr>
        <p:spPr>
          <a:xfrm>
            <a:off x="5208513" y="4613338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11" name="Google Shape;2111;p22"/>
          <p:cNvCxnSpPr>
            <a:endCxn id="2107" idx="0"/>
          </p:cNvCxnSpPr>
          <p:nvPr/>
        </p:nvCxnSpPr>
        <p:spPr>
          <a:xfrm>
            <a:off x="5288275" y="4619363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12" name="Google Shape;2112;p22"/>
          <p:cNvSpPr/>
          <p:nvPr/>
        </p:nvSpPr>
        <p:spPr>
          <a:xfrm rot="5400000">
            <a:off x="7350225" y="4620575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22"/>
          <p:cNvSpPr txBox="1">
            <a:spLocks noGrp="1"/>
          </p:cNvSpPr>
          <p:nvPr>
            <p:ph type="subTitle" idx="1"/>
          </p:nvPr>
        </p:nvSpPr>
        <p:spPr>
          <a:xfrm>
            <a:off x="1241184" y="1810457"/>
            <a:ext cx="2036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4" name="Google Shape;2114;p22"/>
          <p:cNvSpPr txBox="1">
            <a:spLocks noGrp="1"/>
          </p:cNvSpPr>
          <p:nvPr>
            <p:ph type="subTitle" idx="4"/>
          </p:nvPr>
        </p:nvSpPr>
        <p:spPr>
          <a:xfrm>
            <a:off x="5859293" y="1810457"/>
            <a:ext cx="2036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5" name="Google Shape;2115;p22"/>
          <p:cNvSpPr txBox="1">
            <a:spLocks noGrp="1"/>
          </p:cNvSpPr>
          <p:nvPr>
            <p:ph type="title" idx="5"/>
          </p:nvPr>
        </p:nvSpPr>
        <p:spPr>
          <a:xfrm>
            <a:off x="941825" y="2953877"/>
            <a:ext cx="23361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16" name="Google Shape;2116;p22"/>
          <p:cNvSpPr txBox="1">
            <a:spLocks noGrp="1"/>
          </p:cNvSpPr>
          <p:nvPr>
            <p:ph type="subTitle" idx="6"/>
          </p:nvPr>
        </p:nvSpPr>
        <p:spPr>
          <a:xfrm>
            <a:off x="1241184" y="3312750"/>
            <a:ext cx="2036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7" name="Google Shape;2117;p22"/>
          <p:cNvSpPr txBox="1">
            <a:spLocks noGrp="1"/>
          </p:cNvSpPr>
          <p:nvPr>
            <p:ph type="title" idx="7"/>
          </p:nvPr>
        </p:nvSpPr>
        <p:spPr>
          <a:xfrm>
            <a:off x="5859293" y="2953877"/>
            <a:ext cx="23361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18" name="Google Shape;2118;p22"/>
          <p:cNvSpPr txBox="1">
            <a:spLocks noGrp="1"/>
          </p:cNvSpPr>
          <p:nvPr>
            <p:ph type="subTitle" idx="8"/>
          </p:nvPr>
        </p:nvSpPr>
        <p:spPr>
          <a:xfrm>
            <a:off x="5859293" y="3312750"/>
            <a:ext cx="2036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3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/>
          <p:nvPr/>
        </p:nvSpPr>
        <p:spPr>
          <a:xfrm rot="5400000">
            <a:off x="123400" y="3000125"/>
            <a:ext cx="2022900" cy="23094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 rot="-5400000">
            <a:off x="576325" y="3452974"/>
            <a:ext cx="1088400" cy="2338200"/>
          </a:xfrm>
          <a:prstGeom prst="rtTriangl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 rot="-5400000">
            <a:off x="2256438" y="2562788"/>
            <a:ext cx="2543400" cy="25434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p3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171" name="Google Shape;171;p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2" name="Google Shape;172;p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3" name="Google Shape;173;p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4" name="Google Shape;174;p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" name="Google Shape;175;p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" name="Google Shape;176;p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" name="Google Shape;177;p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" name="Google Shape;178;p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" name="Google Shape;179;p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0" name="Google Shape;180;p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1" name="Google Shape;181;p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2" name="Google Shape;182;p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3" name="Google Shape;183;p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4" name="Google Shape;184;p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5" name="Google Shape;185;p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" name="Google Shape;186;p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" name="Google Shape;187;p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" name="Google Shape;188;p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" name="Google Shape;189;p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" name="Google Shape;190;p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1" name="Google Shape;191;p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2" name="Google Shape;192;p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3" name="Google Shape;193;p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4" name="Google Shape;194;p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5" name="Google Shape;195;p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6" name="Google Shape;196;p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7" name="Google Shape;197;p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8" name="Google Shape;198;p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" name="Google Shape;199;p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" name="Google Shape;200;p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" name="Google Shape;201;p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" name="Google Shape;202;p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" name="Google Shape;203;p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4" name="Google Shape;204;p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5" name="Google Shape;205;p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6" name="Google Shape;206;p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7" name="Google Shape;207;p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8" name="Google Shape;208;p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9" name="Google Shape;209;p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0" name="Google Shape;210;p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1" name="Google Shape;211;p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" name="Google Shape;212;p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" name="Google Shape;213;p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" name="Google Shape;214;p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" name="Google Shape;215;p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" name="Google Shape;216;p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7" name="Google Shape;217;p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8" name="Google Shape;218;p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9" name="Google Shape;219;p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0" name="Google Shape;220;p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21" name="Google Shape;221;p3"/>
          <p:cNvSpPr/>
          <p:nvPr/>
        </p:nvSpPr>
        <p:spPr>
          <a:xfrm rot="-5400000">
            <a:off x="2640888" y="2947238"/>
            <a:ext cx="1774500" cy="1774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"/>
          <p:cNvSpPr/>
          <p:nvPr/>
        </p:nvSpPr>
        <p:spPr>
          <a:xfrm rot="-5400000">
            <a:off x="3086388" y="3392738"/>
            <a:ext cx="883500" cy="883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"/>
          <p:cNvSpPr/>
          <p:nvPr/>
        </p:nvSpPr>
        <p:spPr>
          <a:xfrm rot="-5400000">
            <a:off x="2752488" y="3005673"/>
            <a:ext cx="1551300" cy="1551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"/>
          <p:cNvSpPr/>
          <p:nvPr/>
        </p:nvSpPr>
        <p:spPr>
          <a:xfrm>
            <a:off x="-39900" y="-12450"/>
            <a:ext cx="8232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"/>
          <p:cNvSpPr/>
          <p:nvPr/>
        </p:nvSpPr>
        <p:spPr>
          <a:xfrm>
            <a:off x="4866350" y="530550"/>
            <a:ext cx="1597800" cy="1611900"/>
          </a:xfrm>
          <a:prstGeom prst="round2SameRect">
            <a:avLst>
              <a:gd name="adj1" fmla="val 50000"/>
              <a:gd name="adj2" fmla="val 208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"/>
          <p:cNvSpPr/>
          <p:nvPr/>
        </p:nvSpPr>
        <p:spPr>
          <a:xfrm>
            <a:off x="4871050" y="1819950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"/>
          <p:cNvSpPr/>
          <p:nvPr/>
        </p:nvSpPr>
        <p:spPr>
          <a:xfrm>
            <a:off x="4870950" y="1652700"/>
            <a:ext cx="1719000" cy="16119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"/>
          <p:cNvSpPr/>
          <p:nvPr/>
        </p:nvSpPr>
        <p:spPr>
          <a:xfrm>
            <a:off x="-39900" y="539500"/>
            <a:ext cx="4906200" cy="2836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-2327025" y="32706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"/>
          <p:cNvSpPr txBox="1">
            <a:spLocks noGrp="1"/>
          </p:cNvSpPr>
          <p:nvPr>
            <p:ph type="title"/>
          </p:nvPr>
        </p:nvSpPr>
        <p:spPr>
          <a:xfrm>
            <a:off x="720000" y="2128400"/>
            <a:ext cx="4137000" cy="10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024800"/>
            <a:ext cx="3378600" cy="8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3"/>
          <p:cNvSpPr txBox="1">
            <a:spLocks noGrp="1"/>
          </p:cNvSpPr>
          <p:nvPr>
            <p:ph type="subTitle" idx="1"/>
          </p:nvPr>
        </p:nvSpPr>
        <p:spPr>
          <a:xfrm>
            <a:off x="720000" y="3270650"/>
            <a:ext cx="2850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33" name="Google Shape;233;p3"/>
          <p:cNvSpPr/>
          <p:nvPr/>
        </p:nvSpPr>
        <p:spPr>
          <a:xfrm rot="-5400000">
            <a:off x="5829525" y="2699950"/>
            <a:ext cx="1812600" cy="350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"/>
          <p:cNvSpPr/>
          <p:nvPr/>
        </p:nvSpPr>
        <p:spPr>
          <a:xfrm>
            <a:off x="6760676" y="-13572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"/>
          <p:cNvSpPr/>
          <p:nvPr/>
        </p:nvSpPr>
        <p:spPr>
          <a:xfrm>
            <a:off x="6740494" y="-155906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"/>
          <p:cNvSpPr/>
          <p:nvPr/>
        </p:nvSpPr>
        <p:spPr>
          <a:xfrm>
            <a:off x="6589950" y="-306450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"/>
          <p:cNvSpPr/>
          <p:nvPr/>
        </p:nvSpPr>
        <p:spPr>
          <a:xfrm>
            <a:off x="6683757" y="-259392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"/>
          <p:cNvSpPr/>
          <p:nvPr/>
        </p:nvSpPr>
        <p:spPr>
          <a:xfrm>
            <a:off x="6964354" y="67953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"/>
          <p:cNvSpPr/>
          <p:nvPr/>
        </p:nvSpPr>
        <p:spPr>
          <a:xfrm>
            <a:off x="7088125" y="191725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"/>
          <p:cNvSpPr/>
          <p:nvPr/>
        </p:nvSpPr>
        <p:spPr>
          <a:xfrm>
            <a:off x="7190272" y="293872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"/>
          <p:cNvSpPr/>
          <p:nvPr/>
        </p:nvSpPr>
        <p:spPr>
          <a:xfrm>
            <a:off x="7447083" y="550682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"/>
          <p:cNvSpPr/>
          <p:nvPr/>
        </p:nvSpPr>
        <p:spPr>
          <a:xfrm>
            <a:off x="5148848" y="2001689"/>
            <a:ext cx="1042200" cy="10287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"/>
          <p:cNvSpPr/>
          <p:nvPr/>
        </p:nvSpPr>
        <p:spPr>
          <a:xfrm rot="5400000">
            <a:off x="5742374" y="550350"/>
            <a:ext cx="380700" cy="21516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"/>
          <p:cNvSpPr/>
          <p:nvPr/>
        </p:nvSpPr>
        <p:spPr>
          <a:xfrm>
            <a:off x="6621688" y="14323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"/>
          <p:cNvSpPr/>
          <p:nvPr/>
        </p:nvSpPr>
        <p:spPr>
          <a:xfrm rot="-5400000">
            <a:off x="9269250" y="2564075"/>
            <a:ext cx="380700" cy="35982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"/>
          <p:cNvSpPr/>
          <p:nvPr/>
        </p:nvSpPr>
        <p:spPr>
          <a:xfrm rot="10800000">
            <a:off x="7654925" y="416937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3"/>
          <p:cNvGrpSpPr/>
          <p:nvPr/>
        </p:nvGrpSpPr>
        <p:grpSpPr>
          <a:xfrm rot="10800000">
            <a:off x="5240750" y="4595938"/>
            <a:ext cx="1969850" cy="191750"/>
            <a:chOff x="1454525" y="7080325"/>
            <a:chExt cx="1969850" cy="191750"/>
          </a:xfrm>
        </p:grpSpPr>
        <p:sp>
          <p:nvSpPr>
            <p:cNvPr id="248" name="Google Shape;248;p3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3"/>
          <p:cNvSpPr/>
          <p:nvPr/>
        </p:nvSpPr>
        <p:spPr>
          <a:xfrm rot="-712991">
            <a:off x="7704920" y="555858"/>
            <a:ext cx="323431" cy="320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"/>
          <p:cNvSpPr/>
          <p:nvPr/>
        </p:nvSpPr>
        <p:spPr>
          <a:xfrm rot="-712991">
            <a:off x="7961812" y="361792"/>
            <a:ext cx="323431" cy="320017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"/>
          <p:cNvSpPr/>
          <p:nvPr/>
        </p:nvSpPr>
        <p:spPr>
          <a:xfrm rot="-712991">
            <a:off x="8244003" y="203120"/>
            <a:ext cx="323431" cy="320017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9" name="Google Shape;279;p3"/>
          <p:cNvCxnSpPr/>
          <p:nvPr/>
        </p:nvCxnSpPr>
        <p:spPr>
          <a:xfrm>
            <a:off x="4866325" y="3271725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" name="Google Shape;280;p3"/>
          <p:cNvSpPr/>
          <p:nvPr/>
        </p:nvSpPr>
        <p:spPr>
          <a:xfrm rot="-6883382">
            <a:off x="681279" y="4407783"/>
            <a:ext cx="575996" cy="568075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1" name="Google Shape;281;p3"/>
          <p:cNvCxnSpPr>
            <a:stCxn id="280" idx="4"/>
            <a:endCxn id="280" idx="0"/>
          </p:cNvCxnSpPr>
          <p:nvPr/>
        </p:nvCxnSpPr>
        <p:spPr>
          <a:xfrm flipH="1">
            <a:off x="711277" y="4573020"/>
            <a:ext cx="516000" cy="23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" name="Google Shape;282;p3"/>
          <p:cNvSpPr/>
          <p:nvPr/>
        </p:nvSpPr>
        <p:spPr>
          <a:xfrm>
            <a:off x="-2279400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"/>
          <p:cNvSpPr/>
          <p:nvPr/>
        </p:nvSpPr>
        <p:spPr>
          <a:xfrm rot="10800000">
            <a:off x="4873650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"/>
          <p:cNvSpPr/>
          <p:nvPr/>
        </p:nvSpPr>
        <p:spPr>
          <a:xfrm rot="10800000">
            <a:off x="4783575" y="32706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"/>
          <p:cNvSpPr/>
          <p:nvPr/>
        </p:nvSpPr>
        <p:spPr>
          <a:xfrm>
            <a:off x="-504825" y="-54025"/>
            <a:ext cx="6900900" cy="59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6" name="Google Shape;286;p3"/>
          <p:cNvCxnSpPr/>
          <p:nvPr/>
        </p:nvCxnSpPr>
        <p:spPr>
          <a:xfrm>
            <a:off x="-628650" y="242400"/>
            <a:ext cx="6928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7" name="Google Shape;287;p3"/>
          <p:cNvSpPr/>
          <p:nvPr/>
        </p:nvSpPr>
        <p:spPr>
          <a:xfrm>
            <a:off x="5802675" y="-5012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"/>
          <p:cNvSpPr/>
          <p:nvPr/>
        </p:nvSpPr>
        <p:spPr>
          <a:xfrm>
            <a:off x="5209275" y="-5012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"/>
          <p:cNvSpPr/>
          <p:nvPr/>
        </p:nvSpPr>
        <p:spPr>
          <a:xfrm>
            <a:off x="4615875" y="-4622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"/>
          <p:cNvSpPr/>
          <p:nvPr/>
        </p:nvSpPr>
        <p:spPr>
          <a:xfrm>
            <a:off x="6650100" y="3160584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"/>
          <p:cNvSpPr/>
          <p:nvPr/>
        </p:nvSpPr>
        <p:spPr>
          <a:xfrm rot="5400000">
            <a:off x="7829370" y="974001"/>
            <a:ext cx="3240800" cy="32408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"/>
          <p:cNvSpPr/>
          <p:nvPr/>
        </p:nvSpPr>
        <p:spPr>
          <a:xfrm rot="5400000">
            <a:off x="8319237" y="1463867"/>
            <a:ext cx="2261068" cy="2261068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"/>
          <p:cNvSpPr/>
          <p:nvPr/>
        </p:nvSpPr>
        <p:spPr>
          <a:xfrm rot="-5400000">
            <a:off x="7664375" y="800099"/>
            <a:ext cx="3486600" cy="350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4" name="Google Shape;294;p3"/>
          <p:cNvCxnSpPr>
            <a:endCxn id="291" idx="3"/>
          </p:cNvCxnSpPr>
          <p:nvPr/>
        </p:nvCxnSpPr>
        <p:spPr>
          <a:xfrm rot="10800000" flipH="1">
            <a:off x="7829271" y="2594401"/>
            <a:ext cx="32409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2">
  <p:cSld name="CUSTOM_3_2_1_1_2">
    <p:bg>
      <p:bgPr>
        <a:solidFill>
          <a:schemeClr val="lt2"/>
        </a:solidFill>
        <a:effectLst/>
      </p:bgPr>
    </p:bg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0" name="Google Shape;2120;p23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2121" name="Google Shape;2121;p2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2" name="Google Shape;2122;p2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3" name="Google Shape;2123;p2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4" name="Google Shape;2124;p2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5" name="Google Shape;2125;p2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6" name="Google Shape;2126;p2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7" name="Google Shape;2127;p2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8" name="Google Shape;2128;p2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9" name="Google Shape;2129;p2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0" name="Google Shape;2130;p2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1" name="Google Shape;2131;p2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2" name="Google Shape;2132;p2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3" name="Google Shape;2133;p2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4" name="Google Shape;2134;p2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5" name="Google Shape;2135;p2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6" name="Google Shape;2136;p2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7" name="Google Shape;2137;p2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8" name="Google Shape;2138;p2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9" name="Google Shape;2139;p2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0" name="Google Shape;2140;p2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1" name="Google Shape;2141;p2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2" name="Google Shape;2142;p2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3" name="Google Shape;2143;p2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4" name="Google Shape;2144;p2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5" name="Google Shape;2145;p2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6" name="Google Shape;2146;p2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7" name="Google Shape;2147;p2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8" name="Google Shape;2148;p2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9" name="Google Shape;2149;p2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0" name="Google Shape;2150;p2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1" name="Google Shape;2151;p2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2" name="Google Shape;2152;p2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3" name="Google Shape;2153;p2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4" name="Google Shape;2154;p2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5" name="Google Shape;2155;p2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6" name="Google Shape;2156;p2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7" name="Google Shape;2157;p2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8" name="Google Shape;2158;p2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9" name="Google Shape;2159;p2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0" name="Google Shape;2160;p2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1" name="Google Shape;2161;p2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2" name="Google Shape;2162;p2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3" name="Google Shape;2163;p2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4" name="Google Shape;2164;p2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5" name="Google Shape;2165;p2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6" name="Google Shape;2166;p2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7" name="Google Shape;2167;p2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8" name="Google Shape;2168;p2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9" name="Google Shape;2169;p2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70" name="Google Shape;2170;p2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171" name="Google Shape;2171;p23"/>
          <p:cNvSpPr/>
          <p:nvPr/>
        </p:nvSpPr>
        <p:spPr>
          <a:xfrm>
            <a:off x="731700" y="615900"/>
            <a:ext cx="7704000" cy="39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23"/>
          <p:cNvSpPr txBox="1">
            <a:spLocks noGrp="1"/>
          </p:cNvSpPr>
          <p:nvPr>
            <p:ph type="title"/>
          </p:nvPr>
        </p:nvSpPr>
        <p:spPr>
          <a:xfrm>
            <a:off x="6084263" y="1789300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73" name="Google Shape;2173;p23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3"/>
          <p:cNvSpPr txBox="1">
            <a:spLocks noGrp="1"/>
          </p:cNvSpPr>
          <p:nvPr>
            <p:ph type="title" idx="2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175" name="Google Shape;2175;p23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2176" name="Google Shape;2176;p23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3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3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3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3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3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3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3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3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3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3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3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3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3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3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3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3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3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3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3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3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3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3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3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3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3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3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3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4" name="Google Shape;2204;p23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23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23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23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23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09" name="Google Shape;2209;p23"/>
          <p:cNvCxnSpPr>
            <a:stCxn id="2208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0" name="Google Shape;2210;p23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23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23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23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23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3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16" name="Google Shape;2216;p23"/>
          <p:cNvCxnSpPr>
            <a:stCxn id="2215" idx="1"/>
            <a:endCxn id="2215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7" name="Google Shape;2217;p23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23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23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23"/>
          <p:cNvSpPr txBox="1">
            <a:spLocks noGrp="1"/>
          </p:cNvSpPr>
          <p:nvPr>
            <p:ph type="subTitle" idx="1"/>
          </p:nvPr>
        </p:nvSpPr>
        <p:spPr>
          <a:xfrm>
            <a:off x="963838" y="2141495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1" name="Google Shape;2221;p23"/>
          <p:cNvSpPr txBox="1">
            <a:spLocks noGrp="1"/>
          </p:cNvSpPr>
          <p:nvPr>
            <p:ph type="title" idx="3"/>
          </p:nvPr>
        </p:nvSpPr>
        <p:spPr>
          <a:xfrm>
            <a:off x="963838" y="1789300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22" name="Google Shape;2222;p23"/>
          <p:cNvSpPr txBox="1">
            <a:spLocks noGrp="1"/>
          </p:cNvSpPr>
          <p:nvPr>
            <p:ph type="title" idx="4" hasCustomPrompt="1"/>
          </p:nvPr>
        </p:nvSpPr>
        <p:spPr>
          <a:xfrm>
            <a:off x="963838" y="115577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223" name="Google Shape;2223;p23"/>
          <p:cNvSpPr txBox="1">
            <a:spLocks noGrp="1"/>
          </p:cNvSpPr>
          <p:nvPr>
            <p:ph type="subTitle" idx="5"/>
          </p:nvPr>
        </p:nvSpPr>
        <p:spPr>
          <a:xfrm>
            <a:off x="963838" y="3809649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4" name="Google Shape;2224;p23"/>
          <p:cNvSpPr txBox="1">
            <a:spLocks noGrp="1"/>
          </p:cNvSpPr>
          <p:nvPr>
            <p:ph type="title" idx="6"/>
          </p:nvPr>
        </p:nvSpPr>
        <p:spPr>
          <a:xfrm>
            <a:off x="963838" y="3457454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25" name="Google Shape;2225;p23"/>
          <p:cNvSpPr txBox="1">
            <a:spLocks noGrp="1"/>
          </p:cNvSpPr>
          <p:nvPr>
            <p:ph type="title" idx="7" hasCustomPrompt="1"/>
          </p:nvPr>
        </p:nvSpPr>
        <p:spPr>
          <a:xfrm>
            <a:off x="963838" y="282392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226" name="Google Shape;2226;p23"/>
          <p:cNvSpPr txBox="1">
            <a:spLocks noGrp="1"/>
          </p:cNvSpPr>
          <p:nvPr>
            <p:ph type="subTitle" idx="8"/>
          </p:nvPr>
        </p:nvSpPr>
        <p:spPr>
          <a:xfrm>
            <a:off x="6352348" y="2141495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7" name="Google Shape;2227;p23"/>
          <p:cNvSpPr txBox="1">
            <a:spLocks noGrp="1"/>
          </p:cNvSpPr>
          <p:nvPr>
            <p:ph type="title" idx="9" hasCustomPrompt="1"/>
          </p:nvPr>
        </p:nvSpPr>
        <p:spPr>
          <a:xfrm>
            <a:off x="6980038" y="115577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228" name="Google Shape;2228;p23"/>
          <p:cNvSpPr txBox="1">
            <a:spLocks noGrp="1"/>
          </p:cNvSpPr>
          <p:nvPr>
            <p:ph type="subTitle" idx="13"/>
          </p:nvPr>
        </p:nvSpPr>
        <p:spPr>
          <a:xfrm>
            <a:off x="6352348" y="3809650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9" name="Google Shape;2229;p23"/>
          <p:cNvSpPr txBox="1">
            <a:spLocks noGrp="1"/>
          </p:cNvSpPr>
          <p:nvPr>
            <p:ph type="title" idx="14"/>
          </p:nvPr>
        </p:nvSpPr>
        <p:spPr>
          <a:xfrm>
            <a:off x="6084263" y="3457455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30" name="Google Shape;2230;p23"/>
          <p:cNvSpPr txBox="1">
            <a:spLocks noGrp="1"/>
          </p:cNvSpPr>
          <p:nvPr>
            <p:ph type="title" idx="15" hasCustomPrompt="1"/>
          </p:nvPr>
        </p:nvSpPr>
        <p:spPr>
          <a:xfrm>
            <a:off x="6980038" y="282392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  <p15:guide id="3" pos="1262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3">
  <p:cSld name="CUSTOM_3_2_1_1_2_1">
    <p:bg>
      <p:bgPr>
        <a:solidFill>
          <a:schemeClr val="lt2"/>
        </a:solidFill>
        <a:effectLst/>
      </p:bgPr>
    </p:bg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" name="Google Shape;2232;p24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233" name="Google Shape;2233;p24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4" name="Google Shape;2234;p24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5" name="Google Shape;2235;p24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6" name="Google Shape;2236;p24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7" name="Google Shape;2237;p24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8" name="Google Shape;2238;p24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9" name="Google Shape;2239;p24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0" name="Google Shape;2240;p24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1" name="Google Shape;2241;p24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2" name="Google Shape;2242;p24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3" name="Google Shape;2243;p24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4" name="Google Shape;2244;p24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5" name="Google Shape;2245;p24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6" name="Google Shape;2246;p24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7" name="Google Shape;2247;p24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8" name="Google Shape;2248;p24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9" name="Google Shape;2249;p24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0" name="Google Shape;2250;p24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1" name="Google Shape;2251;p24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2" name="Google Shape;2252;p24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3" name="Google Shape;2253;p24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4" name="Google Shape;2254;p24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5" name="Google Shape;2255;p24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6" name="Google Shape;2256;p24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7" name="Google Shape;2257;p24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8" name="Google Shape;2258;p24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9" name="Google Shape;2259;p24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0" name="Google Shape;2260;p24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1" name="Google Shape;2261;p24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2" name="Google Shape;2262;p24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3" name="Google Shape;2263;p24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4" name="Google Shape;2264;p24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5" name="Google Shape;2265;p24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6" name="Google Shape;2266;p24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7" name="Google Shape;2267;p24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8" name="Google Shape;2268;p24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9" name="Google Shape;2269;p24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0" name="Google Shape;2270;p24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1" name="Google Shape;2271;p24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2" name="Google Shape;2272;p24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3" name="Google Shape;2273;p24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4" name="Google Shape;2274;p24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5" name="Google Shape;2275;p24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6" name="Google Shape;2276;p24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7" name="Google Shape;2277;p24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8" name="Google Shape;2278;p24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9" name="Google Shape;2279;p24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80" name="Google Shape;2280;p24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81" name="Google Shape;2281;p24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82" name="Google Shape;2282;p24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283" name="Google Shape;2283;p24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24"/>
          <p:cNvSpPr/>
          <p:nvPr/>
        </p:nvSpPr>
        <p:spPr>
          <a:xfrm>
            <a:off x="7396600" y="3195756"/>
            <a:ext cx="869400" cy="869400"/>
          </a:xfrm>
          <a:prstGeom prst="ellipse">
            <a:avLst/>
          </a:prstGeom>
          <a:solidFill>
            <a:srgbClr val="9FC5E8">
              <a:alpha val="1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24"/>
          <p:cNvSpPr/>
          <p:nvPr/>
        </p:nvSpPr>
        <p:spPr>
          <a:xfrm>
            <a:off x="7396600" y="1683994"/>
            <a:ext cx="869400" cy="869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24"/>
          <p:cNvSpPr/>
          <p:nvPr/>
        </p:nvSpPr>
        <p:spPr>
          <a:xfrm>
            <a:off x="849923" y="3195756"/>
            <a:ext cx="869400" cy="869400"/>
          </a:xfrm>
          <a:prstGeom prst="ellipse">
            <a:avLst/>
          </a:prstGeom>
          <a:solidFill>
            <a:srgbClr val="F8B0AD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24"/>
          <p:cNvSpPr/>
          <p:nvPr/>
        </p:nvSpPr>
        <p:spPr>
          <a:xfrm>
            <a:off x="849923" y="1683994"/>
            <a:ext cx="869400" cy="869400"/>
          </a:xfrm>
          <a:prstGeom prst="ellipse">
            <a:avLst/>
          </a:prstGeom>
          <a:solidFill>
            <a:srgbClr val="FF736E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24"/>
          <p:cNvSpPr txBox="1">
            <a:spLocks noGrp="1"/>
          </p:cNvSpPr>
          <p:nvPr>
            <p:ph type="title"/>
          </p:nvPr>
        </p:nvSpPr>
        <p:spPr>
          <a:xfrm>
            <a:off x="5590473" y="1713100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9" name="Google Shape;2289;p24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24"/>
          <p:cNvSpPr txBox="1">
            <a:spLocks noGrp="1"/>
          </p:cNvSpPr>
          <p:nvPr>
            <p:ph type="title" idx="2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91" name="Google Shape;2291;p24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2292" name="Google Shape;2292;p24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4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4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4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4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4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4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4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4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4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4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4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4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4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4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4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4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4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4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4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4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4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4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4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4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4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4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4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0" name="Google Shape;2320;p2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24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2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4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24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25" name="Google Shape;2325;p24"/>
          <p:cNvCxnSpPr>
            <a:stCxn id="2324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26" name="Google Shape;2326;p24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24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24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24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24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24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32" name="Google Shape;2332;p24"/>
          <p:cNvCxnSpPr>
            <a:stCxn id="2331" idx="1"/>
            <a:endCxn id="2331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3" name="Google Shape;2333;p24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24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24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24"/>
          <p:cNvSpPr txBox="1">
            <a:spLocks noGrp="1"/>
          </p:cNvSpPr>
          <p:nvPr>
            <p:ph type="subTitle" idx="1"/>
          </p:nvPr>
        </p:nvSpPr>
        <p:spPr>
          <a:xfrm>
            <a:off x="1725848" y="2065295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7" name="Google Shape;2337;p24"/>
          <p:cNvSpPr txBox="1">
            <a:spLocks noGrp="1"/>
          </p:cNvSpPr>
          <p:nvPr>
            <p:ph type="title" idx="3"/>
          </p:nvPr>
        </p:nvSpPr>
        <p:spPr>
          <a:xfrm>
            <a:off x="1725848" y="1713100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38" name="Google Shape;2338;p24"/>
          <p:cNvSpPr txBox="1">
            <a:spLocks noGrp="1"/>
          </p:cNvSpPr>
          <p:nvPr>
            <p:ph type="title" idx="4" hasCustomPrompt="1"/>
          </p:nvPr>
        </p:nvSpPr>
        <p:spPr>
          <a:xfrm>
            <a:off x="865523" y="1679494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39" name="Google Shape;2339;p24"/>
          <p:cNvSpPr txBox="1">
            <a:spLocks noGrp="1"/>
          </p:cNvSpPr>
          <p:nvPr>
            <p:ph type="subTitle" idx="5"/>
          </p:nvPr>
        </p:nvSpPr>
        <p:spPr>
          <a:xfrm>
            <a:off x="1725848" y="3581050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0" name="Google Shape;2340;p24"/>
          <p:cNvSpPr txBox="1">
            <a:spLocks noGrp="1"/>
          </p:cNvSpPr>
          <p:nvPr>
            <p:ph type="title" idx="6"/>
          </p:nvPr>
        </p:nvSpPr>
        <p:spPr>
          <a:xfrm>
            <a:off x="1725848" y="3228855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1" name="Google Shape;2341;p24"/>
          <p:cNvSpPr txBox="1">
            <a:spLocks noGrp="1"/>
          </p:cNvSpPr>
          <p:nvPr>
            <p:ph type="title" idx="7" hasCustomPrompt="1"/>
          </p:nvPr>
        </p:nvSpPr>
        <p:spPr>
          <a:xfrm>
            <a:off x="865523" y="3191256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42" name="Google Shape;2342;p24"/>
          <p:cNvSpPr txBox="1">
            <a:spLocks noGrp="1"/>
          </p:cNvSpPr>
          <p:nvPr>
            <p:ph type="subTitle" idx="8"/>
          </p:nvPr>
        </p:nvSpPr>
        <p:spPr>
          <a:xfrm>
            <a:off x="5824188" y="2065295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3" name="Google Shape;2343;p24"/>
          <p:cNvSpPr txBox="1">
            <a:spLocks noGrp="1"/>
          </p:cNvSpPr>
          <p:nvPr>
            <p:ph type="title" idx="9" hasCustomPrompt="1"/>
          </p:nvPr>
        </p:nvSpPr>
        <p:spPr>
          <a:xfrm>
            <a:off x="7412200" y="1679494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44" name="Google Shape;2344;p24"/>
          <p:cNvSpPr txBox="1">
            <a:spLocks noGrp="1"/>
          </p:cNvSpPr>
          <p:nvPr>
            <p:ph type="subTitle" idx="13"/>
          </p:nvPr>
        </p:nvSpPr>
        <p:spPr>
          <a:xfrm>
            <a:off x="5824188" y="3581050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5" name="Google Shape;2345;p24"/>
          <p:cNvSpPr txBox="1">
            <a:spLocks noGrp="1"/>
          </p:cNvSpPr>
          <p:nvPr>
            <p:ph type="title" idx="14"/>
          </p:nvPr>
        </p:nvSpPr>
        <p:spPr>
          <a:xfrm>
            <a:off x="5590473" y="3228855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6" name="Google Shape;2346;p24"/>
          <p:cNvSpPr txBox="1">
            <a:spLocks noGrp="1"/>
          </p:cNvSpPr>
          <p:nvPr>
            <p:ph type="title" idx="15" hasCustomPrompt="1"/>
          </p:nvPr>
        </p:nvSpPr>
        <p:spPr>
          <a:xfrm>
            <a:off x="7412200" y="3191256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n columns">
  <p:cSld name="CUSTOM_3_2_1_1_1">
    <p:bg>
      <p:bgPr>
        <a:solidFill>
          <a:schemeClr val="lt2"/>
        </a:solidFill>
        <a:effectLst/>
      </p:bgPr>
    </p:bg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8" name="Google Shape;2348;p25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2349" name="Google Shape;2349;p2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0" name="Google Shape;2350;p2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1" name="Google Shape;2351;p2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2" name="Google Shape;2352;p2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3" name="Google Shape;2353;p2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4" name="Google Shape;2354;p2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5" name="Google Shape;2355;p2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6" name="Google Shape;2356;p2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7" name="Google Shape;2357;p2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8" name="Google Shape;2358;p2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9" name="Google Shape;2359;p2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0" name="Google Shape;2360;p2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1" name="Google Shape;2361;p2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2" name="Google Shape;2362;p2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3" name="Google Shape;2363;p2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4" name="Google Shape;2364;p2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5" name="Google Shape;2365;p2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6" name="Google Shape;2366;p2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7" name="Google Shape;2367;p2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8" name="Google Shape;2368;p2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9" name="Google Shape;2369;p2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0" name="Google Shape;2370;p2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1" name="Google Shape;2371;p2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2" name="Google Shape;2372;p2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3" name="Google Shape;2373;p2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4" name="Google Shape;2374;p2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5" name="Google Shape;2375;p2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6" name="Google Shape;2376;p2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7" name="Google Shape;2377;p2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8" name="Google Shape;2378;p2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9" name="Google Shape;2379;p2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0" name="Google Shape;2380;p2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1" name="Google Shape;2381;p2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2" name="Google Shape;2382;p2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3" name="Google Shape;2383;p2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4" name="Google Shape;2384;p2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5" name="Google Shape;2385;p2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6" name="Google Shape;2386;p2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7" name="Google Shape;2387;p2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8" name="Google Shape;2388;p2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9" name="Google Shape;2389;p2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0" name="Google Shape;2390;p2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1" name="Google Shape;2391;p2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2" name="Google Shape;2392;p2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3" name="Google Shape;2393;p2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4" name="Google Shape;2394;p2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5" name="Google Shape;2395;p2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6" name="Google Shape;2396;p2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7" name="Google Shape;2397;p2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8" name="Google Shape;2398;p2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399" name="Google Shape;2399;p25"/>
          <p:cNvSpPr/>
          <p:nvPr/>
        </p:nvSpPr>
        <p:spPr>
          <a:xfrm>
            <a:off x="731700" y="615900"/>
            <a:ext cx="7704000" cy="39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25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25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02" name="Google Shape;2402;p25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2403" name="Google Shape;2403;p25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5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5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5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5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5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5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5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5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5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5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5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5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5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5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5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5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5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5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5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5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5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5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5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5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5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5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5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1" name="Google Shape;2431;p25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25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25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25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36" name="Google Shape;2436;p25"/>
          <p:cNvCxnSpPr>
            <a:stCxn id="2435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7" name="Google Shape;2437;p25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25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25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25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25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25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43" name="Google Shape;2443;p25"/>
          <p:cNvCxnSpPr>
            <a:stCxn id="2442" idx="1"/>
            <a:endCxn id="2442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4" name="Google Shape;2444;p25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25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5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5"/>
          <p:cNvSpPr txBox="1">
            <a:spLocks noGrp="1"/>
          </p:cNvSpPr>
          <p:nvPr>
            <p:ph type="subTitle" idx="1"/>
          </p:nvPr>
        </p:nvSpPr>
        <p:spPr>
          <a:xfrm>
            <a:off x="918688" y="14312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8" name="Google Shape;2448;p25"/>
          <p:cNvSpPr txBox="1">
            <a:spLocks noGrp="1"/>
          </p:cNvSpPr>
          <p:nvPr>
            <p:ph type="subTitle" idx="2"/>
          </p:nvPr>
        </p:nvSpPr>
        <p:spPr>
          <a:xfrm>
            <a:off x="918688" y="19798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9" name="Google Shape;2449;p25"/>
          <p:cNvSpPr txBox="1">
            <a:spLocks noGrp="1"/>
          </p:cNvSpPr>
          <p:nvPr>
            <p:ph type="subTitle" idx="3"/>
          </p:nvPr>
        </p:nvSpPr>
        <p:spPr>
          <a:xfrm>
            <a:off x="918688" y="25284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0" name="Google Shape;2450;p25"/>
          <p:cNvSpPr txBox="1">
            <a:spLocks noGrp="1"/>
          </p:cNvSpPr>
          <p:nvPr>
            <p:ph type="subTitle" idx="4"/>
          </p:nvPr>
        </p:nvSpPr>
        <p:spPr>
          <a:xfrm>
            <a:off x="918688" y="30770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1" name="Google Shape;2451;p25"/>
          <p:cNvSpPr txBox="1">
            <a:spLocks noGrp="1"/>
          </p:cNvSpPr>
          <p:nvPr>
            <p:ph type="subTitle" idx="5"/>
          </p:nvPr>
        </p:nvSpPr>
        <p:spPr>
          <a:xfrm>
            <a:off x="918688" y="36256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2" name="Google Shape;2452;p25"/>
          <p:cNvSpPr txBox="1">
            <a:spLocks noGrp="1"/>
          </p:cNvSpPr>
          <p:nvPr>
            <p:ph type="subTitle" idx="6"/>
          </p:nvPr>
        </p:nvSpPr>
        <p:spPr>
          <a:xfrm>
            <a:off x="4957288" y="14312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3" name="Google Shape;2453;p25"/>
          <p:cNvSpPr txBox="1">
            <a:spLocks noGrp="1"/>
          </p:cNvSpPr>
          <p:nvPr>
            <p:ph type="subTitle" idx="7"/>
          </p:nvPr>
        </p:nvSpPr>
        <p:spPr>
          <a:xfrm>
            <a:off x="4957288" y="19798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4" name="Google Shape;2454;p25"/>
          <p:cNvSpPr txBox="1">
            <a:spLocks noGrp="1"/>
          </p:cNvSpPr>
          <p:nvPr>
            <p:ph type="subTitle" idx="8"/>
          </p:nvPr>
        </p:nvSpPr>
        <p:spPr>
          <a:xfrm>
            <a:off x="4957288" y="25284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5" name="Google Shape;2455;p25"/>
          <p:cNvSpPr txBox="1">
            <a:spLocks noGrp="1"/>
          </p:cNvSpPr>
          <p:nvPr>
            <p:ph type="subTitle" idx="9"/>
          </p:nvPr>
        </p:nvSpPr>
        <p:spPr>
          <a:xfrm>
            <a:off x="4957288" y="30770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6" name="Google Shape;2456;p25"/>
          <p:cNvSpPr txBox="1">
            <a:spLocks noGrp="1"/>
          </p:cNvSpPr>
          <p:nvPr>
            <p:ph type="subTitle" idx="13"/>
          </p:nvPr>
        </p:nvSpPr>
        <p:spPr>
          <a:xfrm>
            <a:off x="4957288" y="36256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  <p15:guide id="3" pos="1262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8">
    <p:bg>
      <p:bgPr>
        <a:solidFill>
          <a:schemeClr val="lt2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26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2459" name="Google Shape;2459;p26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0" name="Google Shape;2460;p26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1" name="Google Shape;2461;p26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2" name="Google Shape;2462;p26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3" name="Google Shape;2463;p26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4" name="Google Shape;2464;p26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5" name="Google Shape;2465;p26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6" name="Google Shape;2466;p26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7" name="Google Shape;2467;p26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8" name="Google Shape;2468;p26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9" name="Google Shape;2469;p26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0" name="Google Shape;2470;p26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1" name="Google Shape;2471;p26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2" name="Google Shape;2472;p26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3" name="Google Shape;2473;p26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4" name="Google Shape;2474;p26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5" name="Google Shape;2475;p26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6" name="Google Shape;2476;p26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7" name="Google Shape;2477;p26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8" name="Google Shape;2478;p26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9" name="Google Shape;2479;p26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0" name="Google Shape;2480;p26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1" name="Google Shape;2481;p26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2" name="Google Shape;2482;p26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3" name="Google Shape;2483;p26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4" name="Google Shape;2484;p26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5" name="Google Shape;2485;p26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6" name="Google Shape;2486;p26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7" name="Google Shape;2487;p26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8" name="Google Shape;2488;p26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9" name="Google Shape;2489;p26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0" name="Google Shape;2490;p26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1" name="Google Shape;2491;p26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2" name="Google Shape;2492;p26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3" name="Google Shape;2493;p26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4" name="Google Shape;2494;p26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5" name="Google Shape;2495;p26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6" name="Google Shape;2496;p26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7" name="Google Shape;2497;p26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8" name="Google Shape;2498;p26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9" name="Google Shape;2499;p26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0" name="Google Shape;2500;p26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1" name="Google Shape;2501;p26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2" name="Google Shape;2502;p26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3" name="Google Shape;2503;p26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4" name="Google Shape;2504;p26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5" name="Google Shape;2505;p26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6" name="Google Shape;2506;p26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7" name="Google Shape;2507;p26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8" name="Google Shape;2508;p26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509" name="Google Shape;2509;p26"/>
          <p:cNvSpPr/>
          <p:nvPr/>
        </p:nvSpPr>
        <p:spPr>
          <a:xfrm rot="10800000">
            <a:off x="7336900" y="-126"/>
            <a:ext cx="1860000" cy="18594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26"/>
          <p:cNvSpPr/>
          <p:nvPr/>
        </p:nvSpPr>
        <p:spPr>
          <a:xfrm>
            <a:off x="3104804" y="-78248"/>
            <a:ext cx="5320730" cy="532052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1" name="Google Shape;2511;p26"/>
          <p:cNvSpPr/>
          <p:nvPr/>
        </p:nvSpPr>
        <p:spPr>
          <a:xfrm>
            <a:off x="3084838" y="-98214"/>
            <a:ext cx="5360683" cy="536068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2" name="Google Shape;2512;p26"/>
          <p:cNvSpPr/>
          <p:nvPr/>
        </p:nvSpPr>
        <p:spPr>
          <a:xfrm>
            <a:off x="2935907" y="-247145"/>
            <a:ext cx="5658270" cy="565827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3" name="Google Shape;2513;p26"/>
          <p:cNvSpPr/>
          <p:nvPr/>
        </p:nvSpPr>
        <p:spPr>
          <a:xfrm>
            <a:off x="3028708" y="-200592"/>
            <a:ext cx="5472716" cy="556518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4" name="Google Shape;2514;p26"/>
          <p:cNvSpPr/>
          <p:nvPr/>
        </p:nvSpPr>
        <p:spPr>
          <a:xfrm>
            <a:off x="3306299" y="123248"/>
            <a:ext cx="4917495" cy="491749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26"/>
          <p:cNvSpPr/>
          <p:nvPr/>
        </p:nvSpPr>
        <p:spPr>
          <a:xfrm>
            <a:off x="3428744" y="245693"/>
            <a:ext cx="4672629" cy="467262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6" name="Google Shape;2516;p26"/>
          <p:cNvSpPr/>
          <p:nvPr/>
        </p:nvSpPr>
        <p:spPr>
          <a:xfrm>
            <a:off x="3529797" y="346747"/>
            <a:ext cx="4470806" cy="447080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7" name="Google Shape;2517;p26"/>
          <p:cNvSpPr/>
          <p:nvPr/>
        </p:nvSpPr>
        <p:spPr>
          <a:xfrm>
            <a:off x="7779460" y="734625"/>
            <a:ext cx="381300" cy="376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26"/>
          <p:cNvSpPr/>
          <p:nvPr/>
        </p:nvSpPr>
        <p:spPr>
          <a:xfrm>
            <a:off x="7634618" y="577497"/>
            <a:ext cx="222300" cy="2205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26"/>
          <p:cNvSpPr/>
          <p:nvPr/>
        </p:nvSpPr>
        <p:spPr>
          <a:xfrm>
            <a:off x="4673683" y="452074"/>
            <a:ext cx="301500" cy="29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26"/>
          <p:cNvSpPr/>
          <p:nvPr/>
        </p:nvSpPr>
        <p:spPr>
          <a:xfrm>
            <a:off x="4945380" y="324343"/>
            <a:ext cx="301500" cy="298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6"/>
          <p:cNvSpPr/>
          <p:nvPr/>
        </p:nvSpPr>
        <p:spPr>
          <a:xfrm>
            <a:off x="5233363" y="233769"/>
            <a:ext cx="301500" cy="298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6"/>
          <p:cNvSpPr/>
          <p:nvPr/>
        </p:nvSpPr>
        <p:spPr>
          <a:xfrm rot="8111068">
            <a:off x="7898151" y="3116935"/>
            <a:ext cx="329443" cy="3252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26"/>
          <p:cNvSpPr/>
          <p:nvPr/>
        </p:nvSpPr>
        <p:spPr>
          <a:xfrm rot="8111068">
            <a:off x="7786151" y="3424703"/>
            <a:ext cx="329443" cy="325202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26"/>
          <p:cNvSpPr/>
          <p:nvPr/>
        </p:nvSpPr>
        <p:spPr>
          <a:xfrm rot="8111068">
            <a:off x="7632977" y="3716247"/>
            <a:ext cx="329443" cy="325202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26"/>
          <p:cNvSpPr/>
          <p:nvPr/>
        </p:nvSpPr>
        <p:spPr>
          <a:xfrm>
            <a:off x="-201225" y="40600"/>
            <a:ext cx="6093900" cy="4996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26"/>
          <p:cNvSpPr txBox="1">
            <a:spLocks noGrp="1"/>
          </p:cNvSpPr>
          <p:nvPr>
            <p:ph type="subTitle" idx="1"/>
          </p:nvPr>
        </p:nvSpPr>
        <p:spPr>
          <a:xfrm>
            <a:off x="4842475" y="1605100"/>
            <a:ext cx="2548800" cy="24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27" name="Google Shape;2527;p26"/>
          <p:cNvSpPr/>
          <p:nvPr/>
        </p:nvSpPr>
        <p:spPr>
          <a:xfrm rot="10800000" flipH="1">
            <a:off x="7850775" y="3810075"/>
            <a:ext cx="2686800" cy="26868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26"/>
          <p:cNvSpPr/>
          <p:nvPr/>
        </p:nvSpPr>
        <p:spPr>
          <a:xfrm>
            <a:off x="-297175" y="437050"/>
            <a:ext cx="67938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26"/>
          <p:cNvSpPr/>
          <p:nvPr/>
        </p:nvSpPr>
        <p:spPr>
          <a:xfrm rot="10800000">
            <a:off x="5993388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26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382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1" name="Google Shape;2531;p26"/>
          <p:cNvSpPr/>
          <p:nvPr/>
        </p:nvSpPr>
        <p:spPr>
          <a:xfrm rot="10800000">
            <a:off x="5903313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6"/>
          <p:cNvSpPr/>
          <p:nvPr/>
        </p:nvSpPr>
        <p:spPr>
          <a:xfrm>
            <a:off x="-197726" y="13656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33" name="Google Shape;2533;p26"/>
          <p:cNvCxnSpPr/>
          <p:nvPr/>
        </p:nvCxnSpPr>
        <p:spPr>
          <a:xfrm>
            <a:off x="-201225" y="127065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4" name="Google Shape;2534;p26"/>
          <p:cNvCxnSpPr/>
          <p:nvPr/>
        </p:nvCxnSpPr>
        <p:spPr>
          <a:xfrm>
            <a:off x="-201225" y="249493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5" name="Google Shape;2535;p26"/>
          <p:cNvSpPr/>
          <p:nvPr/>
        </p:nvSpPr>
        <p:spPr>
          <a:xfrm>
            <a:off x="-197798" y="4817501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36" name="Google Shape;2536;p26"/>
          <p:cNvCxnSpPr/>
          <p:nvPr/>
        </p:nvCxnSpPr>
        <p:spPr>
          <a:xfrm>
            <a:off x="-201225" y="4914749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7" name="Google Shape;2537;p26"/>
          <p:cNvCxnSpPr/>
          <p:nvPr/>
        </p:nvCxnSpPr>
        <p:spPr>
          <a:xfrm>
            <a:off x="-201225" y="5037178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8" name="Google Shape;2538;p26"/>
          <p:cNvSpPr/>
          <p:nvPr/>
        </p:nvSpPr>
        <p:spPr>
          <a:xfrm rot="5400000">
            <a:off x="7835700" y="2529675"/>
            <a:ext cx="2154000" cy="4626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6"/>
          <p:cNvSpPr/>
          <p:nvPr/>
        </p:nvSpPr>
        <p:spPr>
          <a:xfrm rot="5400000">
            <a:off x="8735132" y="3321297"/>
            <a:ext cx="355200" cy="35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6"/>
          <p:cNvSpPr/>
          <p:nvPr/>
        </p:nvSpPr>
        <p:spPr>
          <a:xfrm rot="-5400000">
            <a:off x="8681400" y="1683973"/>
            <a:ext cx="462600" cy="4626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8_1">
    <p:spTree>
      <p:nvGrpSpPr>
        <p:cNvPr id="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2" name="Google Shape;2542;p27"/>
          <p:cNvGrpSpPr/>
          <p:nvPr/>
        </p:nvGrpSpPr>
        <p:grpSpPr>
          <a:xfrm flipH="1">
            <a:off x="-30470" y="-51884"/>
            <a:ext cx="9312435" cy="5244324"/>
            <a:chOff x="-170" y="-1888"/>
            <a:chExt cx="9144182" cy="5148055"/>
          </a:xfrm>
        </p:grpSpPr>
        <p:sp>
          <p:nvSpPr>
            <p:cNvPr id="2543" name="Google Shape;2543;p27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4" name="Google Shape;2544;p27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5" name="Google Shape;2545;p27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6" name="Google Shape;2546;p27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7" name="Google Shape;2547;p27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8" name="Google Shape;2548;p27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9" name="Google Shape;2549;p27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0" name="Google Shape;2550;p27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1" name="Google Shape;2551;p27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2" name="Google Shape;2552;p27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3" name="Google Shape;2553;p27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4" name="Google Shape;2554;p27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5" name="Google Shape;2555;p27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6" name="Google Shape;2556;p27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7" name="Google Shape;2557;p27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8" name="Google Shape;2558;p27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9" name="Google Shape;2559;p27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0" name="Google Shape;2560;p27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1" name="Google Shape;2561;p27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2" name="Google Shape;2562;p27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3" name="Google Shape;2563;p27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4" name="Google Shape;2564;p27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5" name="Google Shape;2565;p27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6" name="Google Shape;2566;p27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7" name="Google Shape;2567;p27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8" name="Google Shape;2568;p27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9" name="Google Shape;2569;p27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0" name="Google Shape;2570;p27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1" name="Google Shape;2571;p27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2" name="Google Shape;2572;p27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3" name="Google Shape;2573;p27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4" name="Google Shape;2574;p27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5" name="Google Shape;2575;p27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6" name="Google Shape;2576;p27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7" name="Google Shape;2577;p27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8" name="Google Shape;2578;p27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9" name="Google Shape;2579;p27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0" name="Google Shape;2580;p27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1" name="Google Shape;2581;p27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2" name="Google Shape;2582;p27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3" name="Google Shape;2583;p27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4" name="Google Shape;2584;p27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5" name="Google Shape;2585;p27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6" name="Google Shape;2586;p27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7" name="Google Shape;2587;p27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8" name="Google Shape;2588;p27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9" name="Google Shape;2589;p27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90" name="Google Shape;2590;p27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91" name="Google Shape;2591;p27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92" name="Google Shape;2592;p27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593" name="Google Shape;2593;p27"/>
          <p:cNvSpPr/>
          <p:nvPr/>
        </p:nvSpPr>
        <p:spPr>
          <a:xfrm rot="10800000" flipH="1">
            <a:off x="-23300" y="-126"/>
            <a:ext cx="1860000" cy="18594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4" name="Google Shape;2594;p27"/>
          <p:cNvSpPr/>
          <p:nvPr/>
        </p:nvSpPr>
        <p:spPr>
          <a:xfrm flipH="1">
            <a:off x="748066" y="-78248"/>
            <a:ext cx="5320730" cy="532052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27"/>
          <p:cNvSpPr/>
          <p:nvPr/>
        </p:nvSpPr>
        <p:spPr>
          <a:xfrm flipH="1">
            <a:off x="728079" y="-98214"/>
            <a:ext cx="5360683" cy="536068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27"/>
          <p:cNvSpPr/>
          <p:nvPr/>
        </p:nvSpPr>
        <p:spPr>
          <a:xfrm flipH="1">
            <a:off x="579423" y="-247145"/>
            <a:ext cx="5658270" cy="565827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27"/>
          <p:cNvSpPr/>
          <p:nvPr/>
        </p:nvSpPr>
        <p:spPr>
          <a:xfrm flipH="1">
            <a:off x="672176" y="-200592"/>
            <a:ext cx="5472716" cy="556518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8" name="Google Shape;2598;p27"/>
          <p:cNvSpPr/>
          <p:nvPr/>
        </p:nvSpPr>
        <p:spPr>
          <a:xfrm flipH="1">
            <a:off x="949806" y="123248"/>
            <a:ext cx="4917495" cy="491749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27"/>
          <p:cNvSpPr/>
          <p:nvPr/>
        </p:nvSpPr>
        <p:spPr>
          <a:xfrm flipH="1">
            <a:off x="1072227" y="245693"/>
            <a:ext cx="4672629" cy="467262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27"/>
          <p:cNvSpPr/>
          <p:nvPr/>
        </p:nvSpPr>
        <p:spPr>
          <a:xfrm flipH="1">
            <a:off x="1172997" y="346747"/>
            <a:ext cx="4470806" cy="447080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1" name="Google Shape;2601;p27"/>
          <p:cNvSpPr/>
          <p:nvPr/>
        </p:nvSpPr>
        <p:spPr>
          <a:xfrm flipH="1">
            <a:off x="1012840" y="734625"/>
            <a:ext cx="381300" cy="376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27"/>
          <p:cNvSpPr/>
          <p:nvPr/>
        </p:nvSpPr>
        <p:spPr>
          <a:xfrm flipH="1">
            <a:off x="1316682" y="577497"/>
            <a:ext cx="222300" cy="2205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3" name="Google Shape;2603;p27"/>
          <p:cNvSpPr/>
          <p:nvPr/>
        </p:nvSpPr>
        <p:spPr>
          <a:xfrm flipH="1">
            <a:off x="4198417" y="452074"/>
            <a:ext cx="301500" cy="29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4" name="Google Shape;2604;p27"/>
          <p:cNvSpPr/>
          <p:nvPr/>
        </p:nvSpPr>
        <p:spPr>
          <a:xfrm flipH="1">
            <a:off x="3926720" y="324343"/>
            <a:ext cx="301500" cy="298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27"/>
          <p:cNvSpPr/>
          <p:nvPr/>
        </p:nvSpPr>
        <p:spPr>
          <a:xfrm flipH="1">
            <a:off x="3638737" y="233769"/>
            <a:ext cx="301500" cy="298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6" name="Google Shape;2606;p27"/>
          <p:cNvSpPr/>
          <p:nvPr/>
        </p:nvSpPr>
        <p:spPr>
          <a:xfrm rot="-8111068" flipH="1">
            <a:off x="946006" y="3116935"/>
            <a:ext cx="329443" cy="3252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27"/>
          <p:cNvSpPr/>
          <p:nvPr/>
        </p:nvSpPr>
        <p:spPr>
          <a:xfrm rot="-8111068" flipH="1">
            <a:off x="1058006" y="3424703"/>
            <a:ext cx="329443" cy="325202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27"/>
          <p:cNvSpPr/>
          <p:nvPr/>
        </p:nvSpPr>
        <p:spPr>
          <a:xfrm rot="-8111068" flipH="1">
            <a:off x="1211180" y="3716247"/>
            <a:ext cx="329443" cy="325202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p27"/>
          <p:cNvSpPr/>
          <p:nvPr/>
        </p:nvSpPr>
        <p:spPr>
          <a:xfrm flipH="1">
            <a:off x="3280925" y="40600"/>
            <a:ext cx="6093900" cy="4996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7"/>
          <p:cNvSpPr txBox="1">
            <a:spLocks noGrp="1"/>
          </p:cNvSpPr>
          <p:nvPr>
            <p:ph type="subTitle" idx="1"/>
          </p:nvPr>
        </p:nvSpPr>
        <p:spPr>
          <a:xfrm flipH="1">
            <a:off x="1706125" y="1605100"/>
            <a:ext cx="2548800" cy="24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11" name="Google Shape;2611;p27"/>
          <p:cNvSpPr/>
          <p:nvPr/>
        </p:nvSpPr>
        <p:spPr>
          <a:xfrm rot="10800000">
            <a:off x="-1363975" y="3810075"/>
            <a:ext cx="2686800" cy="26868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27"/>
          <p:cNvSpPr/>
          <p:nvPr/>
        </p:nvSpPr>
        <p:spPr>
          <a:xfrm flipH="1">
            <a:off x="2676975" y="437050"/>
            <a:ext cx="67938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3" name="Google Shape;2613;p27"/>
          <p:cNvSpPr/>
          <p:nvPr/>
        </p:nvSpPr>
        <p:spPr>
          <a:xfrm rot="10800000" flipH="1">
            <a:off x="2724513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27"/>
          <p:cNvSpPr txBox="1">
            <a:spLocks noGrp="1"/>
          </p:cNvSpPr>
          <p:nvPr>
            <p:ph type="title"/>
          </p:nvPr>
        </p:nvSpPr>
        <p:spPr>
          <a:xfrm flipH="1">
            <a:off x="4639575" y="545800"/>
            <a:ext cx="382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5" name="Google Shape;2615;p27"/>
          <p:cNvSpPr/>
          <p:nvPr/>
        </p:nvSpPr>
        <p:spPr>
          <a:xfrm rot="10800000" flipH="1">
            <a:off x="2676888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27"/>
          <p:cNvSpPr/>
          <p:nvPr/>
        </p:nvSpPr>
        <p:spPr>
          <a:xfrm flipH="1">
            <a:off x="3277426" y="13656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17" name="Google Shape;2617;p27"/>
          <p:cNvCxnSpPr/>
          <p:nvPr/>
        </p:nvCxnSpPr>
        <p:spPr>
          <a:xfrm rot="10800000">
            <a:off x="3280925" y="127065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18" name="Google Shape;2618;p27"/>
          <p:cNvCxnSpPr/>
          <p:nvPr/>
        </p:nvCxnSpPr>
        <p:spPr>
          <a:xfrm rot="10800000">
            <a:off x="3280925" y="249493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9" name="Google Shape;2619;p27"/>
          <p:cNvSpPr/>
          <p:nvPr/>
        </p:nvSpPr>
        <p:spPr>
          <a:xfrm flipH="1">
            <a:off x="3277498" y="4817501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20" name="Google Shape;2620;p27"/>
          <p:cNvCxnSpPr/>
          <p:nvPr/>
        </p:nvCxnSpPr>
        <p:spPr>
          <a:xfrm rot="10800000">
            <a:off x="3280925" y="4914749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1" name="Google Shape;2621;p27"/>
          <p:cNvCxnSpPr/>
          <p:nvPr/>
        </p:nvCxnSpPr>
        <p:spPr>
          <a:xfrm rot="10800000">
            <a:off x="3280925" y="5037178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2" name="Google Shape;2622;p27"/>
          <p:cNvSpPr/>
          <p:nvPr/>
        </p:nvSpPr>
        <p:spPr>
          <a:xfrm rot="-5400000" flipH="1">
            <a:off x="-816100" y="2529675"/>
            <a:ext cx="2154000" cy="4626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27"/>
          <p:cNvSpPr/>
          <p:nvPr/>
        </p:nvSpPr>
        <p:spPr>
          <a:xfrm rot="-5400000" flipH="1">
            <a:off x="83268" y="3321297"/>
            <a:ext cx="355200" cy="35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4" name="Google Shape;2624;p27"/>
          <p:cNvSpPr/>
          <p:nvPr/>
        </p:nvSpPr>
        <p:spPr>
          <a:xfrm rot="5400000" flipH="1">
            <a:off x="29600" y="1683973"/>
            <a:ext cx="462600" cy="4626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8_1_1">
    <p:bg>
      <p:bgPr>
        <a:solidFill>
          <a:schemeClr val="lt2"/>
        </a:solidFill>
        <a:effectLst/>
      </p:bgPr>
    </p:bg>
    <p:spTree>
      <p:nvGrpSpPr>
        <p:cNvPr id="1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28"/>
          <p:cNvSpPr/>
          <p:nvPr/>
        </p:nvSpPr>
        <p:spPr>
          <a:xfrm rot="10800000" flipH="1">
            <a:off x="-24372" y="0"/>
            <a:ext cx="1390800" cy="1390500"/>
          </a:xfrm>
          <a:prstGeom prst="rtTriangl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7" name="Google Shape;2627;p28"/>
          <p:cNvGrpSpPr/>
          <p:nvPr/>
        </p:nvGrpSpPr>
        <p:grpSpPr>
          <a:xfrm flipH="1">
            <a:off x="-412300" y="-92850"/>
            <a:ext cx="9637054" cy="5427080"/>
            <a:chOff x="-170" y="-1888"/>
            <a:chExt cx="9144182" cy="5148055"/>
          </a:xfrm>
        </p:grpSpPr>
        <p:sp>
          <p:nvSpPr>
            <p:cNvPr id="2628" name="Google Shape;2628;p2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29" name="Google Shape;2629;p2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0" name="Google Shape;2630;p2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1" name="Google Shape;2631;p2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2" name="Google Shape;2632;p2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3" name="Google Shape;2633;p2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4" name="Google Shape;2634;p2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5" name="Google Shape;2635;p2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6" name="Google Shape;2636;p2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7" name="Google Shape;2637;p2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8" name="Google Shape;2638;p2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9" name="Google Shape;2639;p2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0" name="Google Shape;2640;p2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1" name="Google Shape;2641;p2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2" name="Google Shape;2642;p2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3" name="Google Shape;2643;p2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4" name="Google Shape;2644;p2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5" name="Google Shape;2645;p2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6" name="Google Shape;2646;p2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7" name="Google Shape;2647;p2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8" name="Google Shape;2648;p2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9" name="Google Shape;2649;p2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0" name="Google Shape;2650;p2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1" name="Google Shape;2651;p2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2" name="Google Shape;2652;p2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3" name="Google Shape;2653;p2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4" name="Google Shape;2654;p2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5" name="Google Shape;2655;p2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6" name="Google Shape;2656;p2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7" name="Google Shape;2657;p2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8" name="Google Shape;2658;p2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9" name="Google Shape;2659;p2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0" name="Google Shape;2660;p2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1" name="Google Shape;2661;p2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2" name="Google Shape;2662;p2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3" name="Google Shape;2663;p2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4" name="Google Shape;2664;p2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5" name="Google Shape;2665;p2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6" name="Google Shape;2666;p2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7" name="Google Shape;2667;p2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8" name="Google Shape;2668;p2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9" name="Google Shape;2669;p2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0" name="Google Shape;2670;p2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1" name="Google Shape;2671;p2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2" name="Google Shape;2672;p2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3" name="Google Shape;2673;p2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4" name="Google Shape;2674;p2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5" name="Google Shape;2675;p2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6" name="Google Shape;2676;p2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7" name="Google Shape;2677;p2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678" name="Google Shape;2678;p28"/>
          <p:cNvSpPr/>
          <p:nvPr/>
        </p:nvSpPr>
        <p:spPr>
          <a:xfrm flipH="1">
            <a:off x="285530" y="-53046"/>
            <a:ext cx="5268009" cy="526800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28"/>
          <p:cNvSpPr/>
          <p:nvPr/>
        </p:nvSpPr>
        <p:spPr>
          <a:xfrm flipH="1">
            <a:off x="265552" y="-72815"/>
            <a:ext cx="5307756" cy="530775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28"/>
          <p:cNvSpPr/>
          <p:nvPr/>
        </p:nvSpPr>
        <p:spPr>
          <a:xfrm flipH="1">
            <a:off x="118308" y="-220275"/>
            <a:ext cx="5602460" cy="560246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28"/>
          <p:cNvSpPr/>
          <p:nvPr/>
        </p:nvSpPr>
        <p:spPr>
          <a:xfrm flipH="1">
            <a:off x="210330" y="-174181"/>
            <a:ext cx="5418553" cy="551040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28"/>
          <p:cNvSpPr/>
          <p:nvPr/>
        </p:nvSpPr>
        <p:spPr>
          <a:xfrm flipH="1">
            <a:off x="485143" y="146458"/>
            <a:ext cx="4868893" cy="486889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28"/>
          <p:cNvSpPr/>
          <p:nvPr/>
        </p:nvSpPr>
        <p:spPr>
          <a:xfrm flipH="1">
            <a:off x="606302" y="267694"/>
            <a:ext cx="4626498" cy="462649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28"/>
          <p:cNvSpPr/>
          <p:nvPr/>
        </p:nvSpPr>
        <p:spPr>
          <a:xfrm flipH="1">
            <a:off x="706424" y="367749"/>
            <a:ext cx="4426322" cy="4426322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28"/>
          <p:cNvSpPr/>
          <p:nvPr/>
        </p:nvSpPr>
        <p:spPr>
          <a:xfrm flipH="1">
            <a:off x="957993" y="619298"/>
            <a:ext cx="3923205" cy="392320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28"/>
          <p:cNvSpPr/>
          <p:nvPr/>
        </p:nvSpPr>
        <p:spPr>
          <a:xfrm flipH="1">
            <a:off x="547076" y="751795"/>
            <a:ext cx="378000" cy="37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28"/>
          <p:cNvSpPr/>
          <p:nvPr/>
        </p:nvSpPr>
        <p:spPr>
          <a:xfrm flipH="1">
            <a:off x="847987" y="596220"/>
            <a:ext cx="220500" cy="2181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28"/>
          <p:cNvSpPr/>
          <p:nvPr/>
        </p:nvSpPr>
        <p:spPr>
          <a:xfrm flipH="1">
            <a:off x="3883101" y="338592"/>
            <a:ext cx="317100" cy="31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28"/>
          <p:cNvSpPr/>
          <p:nvPr/>
        </p:nvSpPr>
        <p:spPr>
          <a:xfrm flipH="1">
            <a:off x="3597708" y="204423"/>
            <a:ext cx="317100" cy="313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28"/>
          <p:cNvSpPr/>
          <p:nvPr/>
        </p:nvSpPr>
        <p:spPr>
          <a:xfrm flipH="1">
            <a:off x="3295207" y="109283"/>
            <a:ext cx="317100" cy="313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28"/>
          <p:cNvSpPr/>
          <p:nvPr/>
        </p:nvSpPr>
        <p:spPr>
          <a:xfrm rot="-8111183" flipH="1">
            <a:off x="481625" y="3110194"/>
            <a:ext cx="326049" cy="3224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28"/>
          <p:cNvSpPr/>
          <p:nvPr/>
        </p:nvSpPr>
        <p:spPr>
          <a:xfrm rot="-8111183" flipH="1">
            <a:off x="592519" y="3414921"/>
            <a:ext cx="326049" cy="322443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28"/>
          <p:cNvSpPr/>
          <p:nvPr/>
        </p:nvSpPr>
        <p:spPr>
          <a:xfrm rot="-8111183" flipH="1">
            <a:off x="744180" y="3703584"/>
            <a:ext cx="326049" cy="322443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28"/>
          <p:cNvSpPr/>
          <p:nvPr/>
        </p:nvSpPr>
        <p:spPr>
          <a:xfrm flipH="1">
            <a:off x="2947428" y="-457200"/>
            <a:ext cx="6212100" cy="59436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28"/>
          <p:cNvSpPr txBox="1">
            <a:spLocks noGrp="1"/>
          </p:cNvSpPr>
          <p:nvPr>
            <p:ph type="title"/>
          </p:nvPr>
        </p:nvSpPr>
        <p:spPr>
          <a:xfrm flipH="1">
            <a:off x="3612403" y="966725"/>
            <a:ext cx="4794000" cy="97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2696" name="Google Shape;2696;p28"/>
          <p:cNvSpPr txBox="1">
            <a:spLocks noGrp="1"/>
          </p:cNvSpPr>
          <p:nvPr>
            <p:ph type="subTitle" idx="1"/>
          </p:nvPr>
        </p:nvSpPr>
        <p:spPr>
          <a:xfrm flipH="1">
            <a:off x="5049700" y="2087250"/>
            <a:ext cx="3356700" cy="24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97" name="Google Shape;2697;p28"/>
          <p:cNvSpPr/>
          <p:nvPr/>
        </p:nvSpPr>
        <p:spPr>
          <a:xfrm rot="10800000">
            <a:off x="-1171925" y="4181426"/>
            <a:ext cx="2240400" cy="22404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lt2"/>
        </a:solidFill>
        <a:effectLst/>
      </p:bgPr>
    </p:bg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9" name="Google Shape;2699;p29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700" name="Google Shape;2700;p29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1" name="Google Shape;2701;p29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2" name="Google Shape;2702;p29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3" name="Google Shape;2703;p29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4" name="Google Shape;2704;p29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5" name="Google Shape;2705;p29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6" name="Google Shape;2706;p29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7" name="Google Shape;2707;p29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8" name="Google Shape;2708;p29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9" name="Google Shape;2709;p29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0" name="Google Shape;2710;p29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1" name="Google Shape;2711;p29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2" name="Google Shape;2712;p29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3" name="Google Shape;2713;p29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4" name="Google Shape;2714;p29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5" name="Google Shape;2715;p29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6" name="Google Shape;2716;p29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7" name="Google Shape;2717;p29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8" name="Google Shape;2718;p29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9" name="Google Shape;2719;p29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0" name="Google Shape;2720;p29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1" name="Google Shape;2721;p29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2" name="Google Shape;2722;p29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3" name="Google Shape;2723;p29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4" name="Google Shape;2724;p29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5" name="Google Shape;2725;p29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6" name="Google Shape;2726;p29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7" name="Google Shape;2727;p29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8" name="Google Shape;2728;p29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9" name="Google Shape;2729;p29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0" name="Google Shape;2730;p29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1" name="Google Shape;2731;p29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2" name="Google Shape;2732;p29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3" name="Google Shape;2733;p29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4" name="Google Shape;2734;p29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5" name="Google Shape;2735;p29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6" name="Google Shape;2736;p29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7" name="Google Shape;2737;p29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8" name="Google Shape;2738;p29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9" name="Google Shape;2739;p29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0" name="Google Shape;2740;p29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1" name="Google Shape;2741;p29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2" name="Google Shape;2742;p29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3" name="Google Shape;2743;p29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4" name="Google Shape;2744;p29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5" name="Google Shape;2745;p29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6" name="Google Shape;2746;p29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7" name="Google Shape;2747;p29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8" name="Google Shape;2748;p29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9" name="Google Shape;2749;p29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750" name="Google Shape;2750;p29"/>
          <p:cNvSpPr/>
          <p:nvPr/>
        </p:nvSpPr>
        <p:spPr>
          <a:xfrm>
            <a:off x="525" y="1799325"/>
            <a:ext cx="1028100" cy="2551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29"/>
          <p:cNvSpPr/>
          <p:nvPr/>
        </p:nvSpPr>
        <p:spPr>
          <a:xfrm>
            <a:off x="525" y="-75"/>
            <a:ext cx="3321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29"/>
          <p:cNvSpPr/>
          <p:nvPr/>
        </p:nvSpPr>
        <p:spPr>
          <a:xfrm>
            <a:off x="1890151" y="-123349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29"/>
          <p:cNvSpPr/>
          <p:nvPr/>
        </p:nvSpPr>
        <p:spPr>
          <a:xfrm>
            <a:off x="8124900" y="2866650"/>
            <a:ext cx="1079400" cy="22767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29"/>
          <p:cNvSpPr/>
          <p:nvPr/>
        </p:nvSpPr>
        <p:spPr>
          <a:xfrm rot="-5400000">
            <a:off x="6698675" y="-1309375"/>
            <a:ext cx="2564700" cy="25734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29"/>
          <p:cNvSpPr/>
          <p:nvPr/>
        </p:nvSpPr>
        <p:spPr>
          <a:xfrm>
            <a:off x="8124800" y="1259675"/>
            <a:ext cx="1079400" cy="1603500"/>
          </a:xfrm>
          <a:prstGeom prst="rect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29"/>
          <p:cNvSpPr/>
          <p:nvPr/>
        </p:nvSpPr>
        <p:spPr>
          <a:xfrm>
            <a:off x="1869969" y="-143531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29"/>
          <p:cNvSpPr/>
          <p:nvPr/>
        </p:nvSpPr>
        <p:spPr>
          <a:xfrm>
            <a:off x="1719425" y="-294075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29"/>
          <p:cNvSpPr/>
          <p:nvPr/>
        </p:nvSpPr>
        <p:spPr>
          <a:xfrm>
            <a:off x="1813232" y="-247017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29"/>
          <p:cNvSpPr/>
          <p:nvPr/>
        </p:nvSpPr>
        <p:spPr>
          <a:xfrm>
            <a:off x="2093829" y="80328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29"/>
          <p:cNvSpPr/>
          <p:nvPr/>
        </p:nvSpPr>
        <p:spPr>
          <a:xfrm>
            <a:off x="2217600" y="204100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29"/>
          <p:cNvSpPr/>
          <p:nvPr/>
        </p:nvSpPr>
        <p:spPr>
          <a:xfrm>
            <a:off x="2319747" y="306247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29"/>
          <p:cNvSpPr/>
          <p:nvPr/>
        </p:nvSpPr>
        <p:spPr>
          <a:xfrm>
            <a:off x="2576558" y="563057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3" name="Google Shape;2763;p29"/>
          <p:cNvGrpSpPr/>
          <p:nvPr/>
        </p:nvGrpSpPr>
        <p:grpSpPr>
          <a:xfrm>
            <a:off x="105400" y="571350"/>
            <a:ext cx="1969850" cy="191750"/>
            <a:chOff x="1454525" y="7080325"/>
            <a:chExt cx="1969850" cy="191750"/>
          </a:xfrm>
        </p:grpSpPr>
        <p:sp>
          <p:nvSpPr>
            <p:cNvPr id="2764" name="Google Shape;2764;p29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9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9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9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9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9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9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9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9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9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9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9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9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9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9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9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9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9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9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9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9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9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9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9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9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9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9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9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2" name="Google Shape;2792;p29"/>
          <p:cNvSpPr/>
          <p:nvPr/>
        </p:nvSpPr>
        <p:spPr>
          <a:xfrm>
            <a:off x="6469025" y="539496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29"/>
          <p:cNvSpPr/>
          <p:nvPr/>
        </p:nvSpPr>
        <p:spPr>
          <a:xfrm>
            <a:off x="1719425" y="268945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29"/>
          <p:cNvSpPr/>
          <p:nvPr/>
        </p:nvSpPr>
        <p:spPr>
          <a:xfrm>
            <a:off x="7050" y="3768875"/>
            <a:ext cx="3105600" cy="13662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29"/>
          <p:cNvSpPr/>
          <p:nvPr/>
        </p:nvSpPr>
        <p:spPr>
          <a:xfrm rot="5400000">
            <a:off x="809588" y="500475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29"/>
          <p:cNvSpPr/>
          <p:nvPr/>
        </p:nvSpPr>
        <p:spPr>
          <a:xfrm>
            <a:off x="1751163" y="144472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29"/>
          <p:cNvSpPr/>
          <p:nvPr/>
        </p:nvSpPr>
        <p:spPr>
          <a:xfrm rot="-5400000">
            <a:off x="8134675" y="1534804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29"/>
          <p:cNvSpPr/>
          <p:nvPr/>
        </p:nvSpPr>
        <p:spPr>
          <a:xfrm rot="10800000">
            <a:off x="7181400" y="24790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29"/>
          <p:cNvSpPr/>
          <p:nvPr/>
        </p:nvSpPr>
        <p:spPr>
          <a:xfrm>
            <a:off x="3271800" y="276481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29"/>
          <p:cNvSpPr/>
          <p:nvPr/>
        </p:nvSpPr>
        <p:spPr>
          <a:xfrm>
            <a:off x="3563163" y="139505"/>
            <a:ext cx="323700" cy="3201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29"/>
          <p:cNvSpPr/>
          <p:nvPr/>
        </p:nvSpPr>
        <p:spPr>
          <a:xfrm>
            <a:off x="3871992" y="42375"/>
            <a:ext cx="323700" cy="3201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02" name="Google Shape;2802;p29"/>
          <p:cNvCxnSpPr/>
          <p:nvPr/>
        </p:nvCxnSpPr>
        <p:spPr>
          <a:xfrm>
            <a:off x="-371475" y="5141100"/>
            <a:ext cx="348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3" name="Google Shape;2803;p29"/>
          <p:cNvSpPr/>
          <p:nvPr/>
        </p:nvSpPr>
        <p:spPr>
          <a:xfrm rot="-5400000">
            <a:off x="7083241" y="-939870"/>
            <a:ext cx="1824300" cy="1824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29"/>
          <p:cNvSpPr/>
          <p:nvPr/>
        </p:nvSpPr>
        <p:spPr>
          <a:xfrm rot="8113155">
            <a:off x="6735410" y="3106126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29"/>
          <p:cNvSpPr/>
          <p:nvPr/>
        </p:nvSpPr>
        <p:spPr>
          <a:xfrm rot="8113155">
            <a:off x="6622197" y="3417227"/>
            <a:ext cx="332625" cy="329018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29"/>
          <p:cNvSpPr/>
          <p:nvPr/>
        </p:nvSpPr>
        <p:spPr>
          <a:xfrm rot="8113155">
            <a:off x="6467364" y="3711927"/>
            <a:ext cx="332625" cy="329018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29"/>
          <p:cNvSpPr/>
          <p:nvPr/>
        </p:nvSpPr>
        <p:spPr>
          <a:xfrm>
            <a:off x="1028700" y="1001100"/>
            <a:ext cx="7096200" cy="2836500"/>
          </a:xfrm>
          <a:prstGeom prst="roundRect">
            <a:avLst>
              <a:gd name="adj" fmla="val 4802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29"/>
          <p:cNvSpPr/>
          <p:nvPr/>
        </p:nvSpPr>
        <p:spPr>
          <a:xfrm>
            <a:off x="1028625" y="2322850"/>
            <a:ext cx="7096200" cy="125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29"/>
          <p:cNvSpPr/>
          <p:nvPr/>
        </p:nvSpPr>
        <p:spPr>
          <a:xfrm>
            <a:off x="727250" y="3572175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0" name="Google Shape;2810;p29"/>
          <p:cNvGrpSpPr/>
          <p:nvPr/>
        </p:nvGrpSpPr>
        <p:grpSpPr>
          <a:xfrm>
            <a:off x="727250" y="3572175"/>
            <a:ext cx="7704000" cy="593400"/>
            <a:chOff x="727250" y="4105575"/>
            <a:chExt cx="7704000" cy="593400"/>
          </a:xfrm>
        </p:grpSpPr>
        <p:sp>
          <p:nvSpPr>
            <p:cNvPr id="2811" name="Google Shape;2811;p29"/>
            <p:cNvSpPr/>
            <p:nvPr/>
          </p:nvSpPr>
          <p:spPr>
            <a:xfrm>
              <a:off x="77487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9"/>
            <p:cNvSpPr/>
            <p:nvPr/>
          </p:nvSpPr>
          <p:spPr>
            <a:xfrm>
              <a:off x="7272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9"/>
            <p:cNvSpPr/>
            <p:nvPr/>
          </p:nvSpPr>
          <p:spPr>
            <a:xfrm rot="10800000">
              <a:off x="792792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9"/>
            <p:cNvSpPr/>
            <p:nvPr/>
          </p:nvSpPr>
          <p:spPr>
            <a:xfrm rot="10800000">
              <a:off x="78378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5" name="Google Shape;2815;p29"/>
          <p:cNvSpPr txBox="1">
            <a:spLocks noGrp="1"/>
          </p:cNvSpPr>
          <p:nvPr>
            <p:ph type="title"/>
          </p:nvPr>
        </p:nvSpPr>
        <p:spPr>
          <a:xfrm>
            <a:off x="1336350" y="1001100"/>
            <a:ext cx="6471300" cy="28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16" name="Google Shape;2816;p29"/>
          <p:cNvSpPr txBox="1">
            <a:spLocks noGrp="1"/>
          </p:cNvSpPr>
          <p:nvPr>
            <p:ph type="title" idx="2"/>
          </p:nvPr>
        </p:nvSpPr>
        <p:spPr>
          <a:xfrm>
            <a:off x="1219200" y="3572175"/>
            <a:ext cx="6696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Medium"/>
              <a:buNone/>
              <a:defRPr sz="2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17" name="Google Shape;2817;p29"/>
          <p:cNvSpPr/>
          <p:nvPr/>
        </p:nvSpPr>
        <p:spPr>
          <a:xfrm flipH="1">
            <a:off x="6047475" y="4162225"/>
            <a:ext cx="2083200" cy="981000"/>
          </a:xfrm>
          <a:prstGeom prst="rtTriangl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">
    <p:bg>
      <p:bgPr>
        <a:solidFill>
          <a:srgbClr val="FFFAEB"/>
        </a:solidFill>
        <a:effectLst/>
      </p:bgPr>
    </p:bg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p30"/>
          <p:cNvSpPr/>
          <p:nvPr/>
        </p:nvSpPr>
        <p:spPr>
          <a:xfrm flipH="1">
            <a:off x="6233175" y="-24950"/>
            <a:ext cx="2202300" cy="8883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30"/>
          <p:cNvSpPr/>
          <p:nvPr/>
        </p:nvSpPr>
        <p:spPr>
          <a:xfrm rot="5400000">
            <a:off x="3546188" y="-42615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30"/>
          <p:cNvSpPr/>
          <p:nvPr/>
        </p:nvSpPr>
        <p:spPr>
          <a:xfrm rot="10800000">
            <a:off x="4513962" y="-1934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22" name="Google Shape;2822;p30"/>
          <p:cNvCxnSpPr>
            <a:endCxn id="2821" idx="3"/>
          </p:cNvCxnSpPr>
          <p:nvPr/>
        </p:nvCxnSpPr>
        <p:spPr>
          <a:xfrm rot="10800000">
            <a:off x="4513962" y="235966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3" name="Google Shape;2823;p30"/>
          <p:cNvSpPr/>
          <p:nvPr/>
        </p:nvSpPr>
        <p:spPr>
          <a:xfrm rot="-5400000">
            <a:off x="5770520" y="6713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30"/>
          <p:cNvSpPr/>
          <p:nvPr/>
        </p:nvSpPr>
        <p:spPr>
          <a:xfrm rot="-5400000">
            <a:off x="4841196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30"/>
          <p:cNvSpPr/>
          <p:nvPr/>
        </p:nvSpPr>
        <p:spPr>
          <a:xfrm>
            <a:off x="1637321" y="3260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30"/>
          <p:cNvSpPr/>
          <p:nvPr/>
        </p:nvSpPr>
        <p:spPr>
          <a:xfrm rot="-5400000">
            <a:off x="710075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30"/>
          <p:cNvSpPr/>
          <p:nvPr/>
        </p:nvSpPr>
        <p:spPr>
          <a:xfrm rot="10800000">
            <a:off x="1684984" y="3834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28" name="Google Shape;2828;p30"/>
          <p:cNvCxnSpPr>
            <a:endCxn id="2825" idx="0"/>
          </p:cNvCxnSpPr>
          <p:nvPr/>
        </p:nvCxnSpPr>
        <p:spPr>
          <a:xfrm rot="10800000">
            <a:off x="1637321" y="3260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9" name="Google Shape;2829;p30"/>
          <p:cNvSpPr/>
          <p:nvPr/>
        </p:nvSpPr>
        <p:spPr>
          <a:xfrm rot="-5400000">
            <a:off x="1169759" y="3828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30"/>
          <p:cNvSpPr/>
          <p:nvPr/>
        </p:nvSpPr>
        <p:spPr>
          <a:xfrm rot="5400000">
            <a:off x="-1382050" y="1086075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1" name="Google Shape;2831;p30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832" name="Google Shape;2832;p30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3" name="Google Shape;2833;p30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4" name="Google Shape;2834;p30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5" name="Google Shape;2835;p30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6" name="Google Shape;2836;p30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7" name="Google Shape;2837;p30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8" name="Google Shape;2838;p30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9" name="Google Shape;2839;p30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0" name="Google Shape;2840;p30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1" name="Google Shape;2841;p30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2" name="Google Shape;2842;p30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3" name="Google Shape;2843;p30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4" name="Google Shape;2844;p30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5" name="Google Shape;2845;p30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6" name="Google Shape;2846;p30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7" name="Google Shape;2847;p30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8" name="Google Shape;2848;p30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9" name="Google Shape;2849;p30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0" name="Google Shape;2850;p30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1" name="Google Shape;2851;p30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2" name="Google Shape;2852;p30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3" name="Google Shape;2853;p30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4" name="Google Shape;2854;p30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5" name="Google Shape;2855;p30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6" name="Google Shape;2856;p30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7" name="Google Shape;2857;p30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8" name="Google Shape;2858;p30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9" name="Google Shape;2859;p30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0" name="Google Shape;2860;p30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1" name="Google Shape;2861;p30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2" name="Google Shape;2862;p30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3" name="Google Shape;2863;p30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4" name="Google Shape;2864;p30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5" name="Google Shape;2865;p30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6" name="Google Shape;2866;p30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7" name="Google Shape;2867;p30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8" name="Google Shape;2868;p30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9" name="Google Shape;2869;p30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0" name="Google Shape;2870;p30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1" name="Google Shape;2871;p30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2" name="Google Shape;2872;p30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3" name="Google Shape;2873;p30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4" name="Google Shape;2874;p30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5" name="Google Shape;2875;p30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6" name="Google Shape;2876;p30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7" name="Google Shape;2877;p30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8" name="Google Shape;2878;p30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9" name="Google Shape;2879;p30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80" name="Google Shape;2880;p30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81" name="Google Shape;2881;p30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882" name="Google Shape;2882;p30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30"/>
          <p:cNvSpPr/>
          <p:nvPr/>
        </p:nvSpPr>
        <p:spPr>
          <a:xfrm rot="5400000">
            <a:off x="6753850" y="1286325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84" name="Google Shape;2884;p30"/>
          <p:cNvCxnSpPr>
            <a:stCxn id="2883" idx="1"/>
          </p:cNvCxnSpPr>
          <p:nvPr/>
        </p:nvCxnSpPr>
        <p:spPr>
          <a:xfrm>
            <a:off x="8787700" y="-390525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5" name="Google Shape;2885;p30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30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30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30"/>
          <p:cNvSpPr/>
          <p:nvPr/>
        </p:nvSpPr>
        <p:spPr>
          <a:xfrm rot="5400000">
            <a:off x="7487800" y="3886550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30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30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30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30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93" name="Google Shape;2893;p30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30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30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30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30"/>
          <p:cNvSpPr/>
          <p:nvPr/>
        </p:nvSpPr>
        <p:spPr>
          <a:xfrm>
            <a:off x="-16900" y="3214181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30"/>
          <p:cNvSpPr/>
          <p:nvPr/>
        </p:nvSpPr>
        <p:spPr>
          <a:xfrm>
            <a:off x="-10201" y="3233750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30"/>
          <p:cNvSpPr/>
          <p:nvPr/>
        </p:nvSpPr>
        <p:spPr>
          <a:xfrm>
            <a:off x="97261" y="3303847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00" name="Google Shape;2900;p30"/>
          <p:cNvCxnSpPr/>
          <p:nvPr/>
        </p:nvCxnSpPr>
        <p:spPr>
          <a:xfrm>
            <a:off x="-208975" y="3921900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1" name="Google Shape;2901;p30"/>
          <p:cNvSpPr/>
          <p:nvPr/>
        </p:nvSpPr>
        <p:spPr>
          <a:xfrm rot="-5400000">
            <a:off x="4035825" y="3958100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30"/>
          <p:cNvSpPr/>
          <p:nvPr/>
        </p:nvSpPr>
        <p:spPr>
          <a:xfrm>
            <a:off x="119878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03" name="Google Shape;2903;p30"/>
          <p:cNvCxnSpPr>
            <a:endCxn id="2902" idx="3"/>
          </p:cNvCxnSpPr>
          <p:nvPr/>
        </p:nvCxnSpPr>
        <p:spPr>
          <a:xfrm>
            <a:off x="352483" y="4882775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4" name="Google Shape;2904;p30"/>
          <p:cNvSpPr/>
          <p:nvPr/>
        </p:nvSpPr>
        <p:spPr>
          <a:xfrm rot="5400000">
            <a:off x="1963700" y="4617250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30"/>
          <p:cNvSpPr/>
          <p:nvPr/>
        </p:nvSpPr>
        <p:spPr>
          <a:xfrm rot="5400000">
            <a:off x="3034775" y="4617250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30"/>
          <p:cNvSpPr/>
          <p:nvPr/>
        </p:nvSpPr>
        <p:spPr>
          <a:xfrm rot="5400000">
            <a:off x="3775" y="4397225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7" name="Google Shape;2907;p30"/>
          <p:cNvGrpSpPr/>
          <p:nvPr/>
        </p:nvGrpSpPr>
        <p:grpSpPr>
          <a:xfrm rot="5400000">
            <a:off x="-636725" y="1268150"/>
            <a:ext cx="1969850" cy="191750"/>
            <a:chOff x="1454525" y="7080325"/>
            <a:chExt cx="1969850" cy="191750"/>
          </a:xfrm>
        </p:grpSpPr>
        <p:sp>
          <p:nvSpPr>
            <p:cNvPr id="2908" name="Google Shape;2908;p30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0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0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0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0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0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0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0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0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0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0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0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0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0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0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0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0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0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0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0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0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0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0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0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0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0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0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0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6" name="Google Shape;2936;p30"/>
          <p:cNvSpPr/>
          <p:nvPr/>
        </p:nvSpPr>
        <p:spPr>
          <a:xfrm rot="10800000">
            <a:off x="5263675" y="4613963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7" name="Google Shape;2937;p30"/>
          <p:cNvSpPr/>
          <p:nvPr/>
        </p:nvSpPr>
        <p:spPr>
          <a:xfrm rot="5400000">
            <a:off x="7880025" y="4617250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30"/>
          <p:cNvSpPr/>
          <p:nvPr/>
        </p:nvSpPr>
        <p:spPr>
          <a:xfrm>
            <a:off x="5208513" y="4613338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39" name="Google Shape;2939;p30"/>
          <p:cNvCxnSpPr>
            <a:endCxn id="2936" idx="0"/>
          </p:cNvCxnSpPr>
          <p:nvPr/>
        </p:nvCxnSpPr>
        <p:spPr>
          <a:xfrm>
            <a:off x="5288275" y="4619363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40" name="Google Shape;2940;p30"/>
          <p:cNvSpPr/>
          <p:nvPr/>
        </p:nvSpPr>
        <p:spPr>
          <a:xfrm rot="5400000">
            <a:off x="7350225" y="4620575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rgbClr val="FFFAEB"/>
        </a:solidFill>
        <a:effectLst/>
      </p:bgPr>
    </p:bg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2" name="Google Shape;2942;p31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2943" name="Google Shape;2943;p31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4" name="Google Shape;2944;p31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5" name="Google Shape;2945;p31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6" name="Google Shape;2946;p31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7" name="Google Shape;2947;p31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8" name="Google Shape;2948;p31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9" name="Google Shape;2949;p31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0" name="Google Shape;2950;p31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1" name="Google Shape;2951;p31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2" name="Google Shape;2952;p31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3" name="Google Shape;2953;p31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4" name="Google Shape;2954;p31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5" name="Google Shape;2955;p31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6" name="Google Shape;2956;p31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7" name="Google Shape;2957;p31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8" name="Google Shape;2958;p31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9" name="Google Shape;2959;p31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0" name="Google Shape;2960;p31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1" name="Google Shape;2961;p31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2" name="Google Shape;2962;p31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3" name="Google Shape;2963;p31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4" name="Google Shape;2964;p31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5" name="Google Shape;2965;p31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6" name="Google Shape;2966;p31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7" name="Google Shape;2967;p31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8" name="Google Shape;2968;p31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9" name="Google Shape;2969;p31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0" name="Google Shape;2970;p31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1" name="Google Shape;2971;p31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2" name="Google Shape;2972;p31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3" name="Google Shape;2973;p31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4" name="Google Shape;2974;p31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5" name="Google Shape;2975;p31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6" name="Google Shape;2976;p31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7" name="Google Shape;2977;p31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8" name="Google Shape;2978;p31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9" name="Google Shape;2979;p31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0" name="Google Shape;2980;p31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1" name="Google Shape;2981;p31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2" name="Google Shape;2982;p31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3" name="Google Shape;2983;p31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4" name="Google Shape;2984;p31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5" name="Google Shape;2985;p31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6" name="Google Shape;2986;p31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7" name="Google Shape;2987;p31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8" name="Google Shape;2988;p31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9" name="Google Shape;2989;p31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90" name="Google Shape;2990;p31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91" name="Google Shape;2991;p31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92" name="Google Shape;2992;p31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993" name="Google Shape;2993;p31"/>
          <p:cNvSpPr/>
          <p:nvPr/>
        </p:nvSpPr>
        <p:spPr>
          <a:xfrm>
            <a:off x="681600" y="545800"/>
            <a:ext cx="7056600" cy="4083600"/>
          </a:xfrm>
          <a:prstGeom prst="roundRect">
            <a:avLst>
              <a:gd name="adj" fmla="val 4665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31"/>
          <p:cNvSpPr/>
          <p:nvPr/>
        </p:nvSpPr>
        <p:spPr>
          <a:xfrm>
            <a:off x="-209550" y="437050"/>
            <a:ext cx="85725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31"/>
          <p:cNvSpPr/>
          <p:nvPr/>
        </p:nvSpPr>
        <p:spPr>
          <a:xfrm rot="10800000">
            <a:off x="79206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31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70566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97" name="Google Shape;2997;p31"/>
          <p:cNvSpPr/>
          <p:nvPr/>
        </p:nvSpPr>
        <p:spPr>
          <a:xfrm rot="10800000">
            <a:off x="78306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7_1_2">
    <p:bg>
      <p:bgPr>
        <a:solidFill>
          <a:srgbClr val="FFFAEB"/>
        </a:solidFill>
        <a:effectLst/>
      </p:bgPr>
    </p:bg>
    <p:spTree>
      <p:nvGrpSpPr>
        <p:cNvPr id="1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Google Shape;2999;p32"/>
          <p:cNvSpPr/>
          <p:nvPr/>
        </p:nvSpPr>
        <p:spPr>
          <a:xfrm>
            <a:off x="-70225" y="1028700"/>
            <a:ext cx="879900" cy="358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32"/>
          <p:cNvSpPr/>
          <p:nvPr/>
        </p:nvSpPr>
        <p:spPr>
          <a:xfrm rot="-5400000" flipH="1">
            <a:off x="7624075" y="339975"/>
            <a:ext cx="2303400" cy="690000"/>
          </a:xfrm>
          <a:prstGeom prst="roundRect">
            <a:avLst>
              <a:gd name="adj" fmla="val 50000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1" name="Google Shape;3001;p32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3002" name="Google Shape;3002;p32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3" name="Google Shape;3003;p32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4" name="Google Shape;3004;p32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5" name="Google Shape;3005;p32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6" name="Google Shape;3006;p32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7" name="Google Shape;3007;p32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8" name="Google Shape;3008;p32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9" name="Google Shape;3009;p32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0" name="Google Shape;3010;p32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1" name="Google Shape;3011;p32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2" name="Google Shape;3012;p32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3" name="Google Shape;3013;p32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4" name="Google Shape;3014;p32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5" name="Google Shape;3015;p32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6" name="Google Shape;3016;p32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7" name="Google Shape;3017;p32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8" name="Google Shape;3018;p32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9" name="Google Shape;3019;p32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0" name="Google Shape;3020;p32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1" name="Google Shape;3021;p32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2" name="Google Shape;3022;p32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3" name="Google Shape;3023;p32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4" name="Google Shape;3024;p32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5" name="Google Shape;3025;p32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6" name="Google Shape;3026;p32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7" name="Google Shape;3027;p32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8" name="Google Shape;3028;p32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9" name="Google Shape;3029;p32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0" name="Google Shape;3030;p32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1" name="Google Shape;3031;p32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2" name="Google Shape;3032;p32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3" name="Google Shape;3033;p32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4" name="Google Shape;3034;p32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5" name="Google Shape;3035;p32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6" name="Google Shape;3036;p32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7" name="Google Shape;3037;p32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8" name="Google Shape;3038;p32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9" name="Google Shape;3039;p32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0" name="Google Shape;3040;p32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1" name="Google Shape;3041;p32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2" name="Google Shape;3042;p32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3" name="Google Shape;3043;p32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4" name="Google Shape;3044;p32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5" name="Google Shape;3045;p32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6" name="Google Shape;3046;p32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7" name="Google Shape;3047;p32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8" name="Google Shape;3048;p32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9" name="Google Shape;3049;p32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50" name="Google Shape;3050;p32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51" name="Google Shape;3051;p32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052" name="Google Shape;3052;p32"/>
          <p:cNvSpPr/>
          <p:nvPr/>
        </p:nvSpPr>
        <p:spPr>
          <a:xfrm>
            <a:off x="713225" y="1028700"/>
            <a:ext cx="7697400" cy="358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32"/>
          <p:cNvSpPr/>
          <p:nvPr/>
        </p:nvSpPr>
        <p:spPr>
          <a:xfrm>
            <a:off x="-209550" y="437050"/>
            <a:ext cx="85725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32"/>
          <p:cNvSpPr/>
          <p:nvPr/>
        </p:nvSpPr>
        <p:spPr>
          <a:xfrm rot="10800000">
            <a:off x="79206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32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70566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56" name="Google Shape;3056;p32"/>
          <p:cNvSpPr/>
          <p:nvPr/>
        </p:nvSpPr>
        <p:spPr>
          <a:xfrm rot="10800000">
            <a:off x="78306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32"/>
          <p:cNvSpPr/>
          <p:nvPr/>
        </p:nvSpPr>
        <p:spPr>
          <a:xfrm flipH="1">
            <a:off x="7954075" y="3905250"/>
            <a:ext cx="2933700" cy="2933700"/>
          </a:xfrm>
          <a:prstGeom prst="arc">
            <a:avLst>
              <a:gd name="adj1" fmla="val 16200000"/>
              <a:gd name="adj2" fmla="val 0"/>
            </a:avLst>
          </a:pr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32"/>
          <p:cNvSpPr/>
          <p:nvPr/>
        </p:nvSpPr>
        <p:spPr>
          <a:xfrm flipH="1">
            <a:off x="7954075" y="3905250"/>
            <a:ext cx="2933700" cy="29337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32"/>
          <p:cNvSpPr/>
          <p:nvPr/>
        </p:nvSpPr>
        <p:spPr>
          <a:xfrm flipH="1">
            <a:off x="8144575" y="4095750"/>
            <a:ext cx="2743200" cy="2743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32"/>
          <p:cNvSpPr/>
          <p:nvPr/>
        </p:nvSpPr>
        <p:spPr>
          <a:xfrm flipH="1">
            <a:off x="8610375" y="3968546"/>
            <a:ext cx="225300" cy="22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32"/>
          <p:cNvSpPr/>
          <p:nvPr/>
        </p:nvSpPr>
        <p:spPr>
          <a:xfrm rot="10800000" flipH="1">
            <a:off x="8404233" y="4408548"/>
            <a:ext cx="1551300" cy="1551300"/>
          </a:xfrm>
          <a:prstGeom prst="pie">
            <a:avLst>
              <a:gd name="adj1" fmla="val 5393868"/>
              <a:gd name="adj2" fmla="val 10660545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2" name="Google Shape;3062;p32"/>
          <p:cNvSpPr/>
          <p:nvPr/>
        </p:nvSpPr>
        <p:spPr>
          <a:xfrm rot="-5400000" flipH="1">
            <a:off x="7395625" y="2163095"/>
            <a:ext cx="2760300" cy="690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63" name="Google Shape;3063;p32"/>
          <p:cNvCxnSpPr>
            <a:stCxn id="3000" idx="1"/>
          </p:cNvCxnSpPr>
          <p:nvPr/>
        </p:nvCxnSpPr>
        <p:spPr>
          <a:xfrm>
            <a:off x="8775775" y="-466725"/>
            <a:ext cx="0" cy="43548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64" name="Google Shape;3064;p32"/>
          <p:cNvSpPr/>
          <p:nvPr/>
        </p:nvSpPr>
        <p:spPr>
          <a:xfrm rot="-5400000" flipH="1">
            <a:off x="8430809" y="2458765"/>
            <a:ext cx="689700" cy="6807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32"/>
          <p:cNvSpPr/>
          <p:nvPr/>
        </p:nvSpPr>
        <p:spPr>
          <a:xfrm rot="-5400000" flipH="1">
            <a:off x="8510816" y="1183297"/>
            <a:ext cx="5298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6" name="Google Shape;3066;p32"/>
          <p:cNvSpPr/>
          <p:nvPr/>
        </p:nvSpPr>
        <p:spPr>
          <a:xfrm>
            <a:off x="1719" y="3350900"/>
            <a:ext cx="1103400" cy="10347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32"/>
          <p:cNvSpPr/>
          <p:nvPr/>
        </p:nvSpPr>
        <p:spPr>
          <a:xfrm>
            <a:off x="225262" y="4529774"/>
            <a:ext cx="879900" cy="8685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68" name="Google Shape;3068;p32"/>
          <p:cNvCxnSpPr/>
          <p:nvPr/>
        </p:nvCxnSpPr>
        <p:spPr>
          <a:xfrm>
            <a:off x="-132775" y="4390279"/>
            <a:ext cx="12381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FFFAEB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5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397" name="Google Shape;397;p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98" name="Google Shape;398;p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99" name="Google Shape;399;p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0" name="Google Shape;400;p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1" name="Google Shape;401;p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2" name="Google Shape;402;p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3" name="Google Shape;403;p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4" name="Google Shape;404;p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5" name="Google Shape;405;p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6" name="Google Shape;406;p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7" name="Google Shape;407;p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8" name="Google Shape;408;p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9" name="Google Shape;409;p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0" name="Google Shape;410;p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1" name="Google Shape;411;p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2" name="Google Shape;412;p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3" name="Google Shape;413;p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4" name="Google Shape;414;p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5" name="Google Shape;415;p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6" name="Google Shape;416;p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7" name="Google Shape;417;p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8" name="Google Shape;418;p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9" name="Google Shape;419;p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0" name="Google Shape;420;p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1" name="Google Shape;421;p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2" name="Google Shape;422;p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3" name="Google Shape;423;p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4" name="Google Shape;424;p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5" name="Google Shape;425;p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6" name="Google Shape;426;p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7" name="Google Shape;427;p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8" name="Google Shape;428;p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9" name="Google Shape;429;p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0" name="Google Shape;430;p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1" name="Google Shape;431;p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2" name="Google Shape;432;p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3" name="Google Shape;433;p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4" name="Google Shape;434;p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5" name="Google Shape;435;p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6" name="Google Shape;436;p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7" name="Google Shape;437;p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8" name="Google Shape;438;p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9" name="Google Shape;439;p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0" name="Google Shape;440;p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1" name="Google Shape;441;p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2" name="Google Shape;442;p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3" name="Google Shape;443;p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4" name="Google Shape;444;p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5" name="Google Shape;445;p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6" name="Google Shape;446;p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447" name="Google Shape;447;p5"/>
          <p:cNvSpPr/>
          <p:nvPr/>
        </p:nvSpPr>
        <p:spPr>
          <a:xfrm>
            <a:off x="4841588" y="1024150"/>
            <a:ext cx="3594000" cy="3594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"/>
          <p:cNvSpPr/>
          <p:nvPr/>
        </p:nvSpPr>
        <p:spPr>
          <a:xfrm>
            <a:off x="706400" y="1024150"/>
            <a:ext cx="3594000" cy="3594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5"/>
          <p:cNvSpPr/>
          <p:nvPr/>
        </p:nvSpPr>
        <p:spPr>
          <a:xfrm>
            <a:off x="874550" y="1240825"/>
            <a:ext cx="3257700" cy="32577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5"/>
          <p:cNvSpPr/>
          <p:nvPr/>
        </p:nvSpPr>
        <p:spPr>
          <a:xfrm>
            <a:off x="5009750" y="1192300"/>
            <a:ext cx="3257700" cy="32577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5"/>
          <p:cNvSpPr/>
          <p:nvPr/>
        </p:nvSpPr>
        <p:spPr>
          <a:xfrm>
            <a:off x="4841600" y="2819400"/>
            <a:ext cx="455700" cy="23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5"/>
          <p:cNvSpPr/>
          <p:nvPr/>
        </p:nvSpPr>
        <p:spPr>
          <a:xfrm>
            <a:off x="7979900" y="2819400"/>
            <a:ext cx="455700" cy="23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"/>
          <p:cNvSpPr/>
          <p:nvPr/>
        </p:nvSpPr>
        <p:spPr>
          <a:xfrm>
            <a:off x="706400" y="2819400"/>
            <a:ext cx="455700" cy="23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5"/>
          <p:cNvSpPr/>
          <p:nvPr/>
        </p:nvSpPr>
        <p:spPr>
          <a:xfrm>
            <a:off x="3844700" y="2819400"/>
            <a:ext cx="455700" cy="23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5"/>
          <p:cNvSpPr/>
          <p:nvPr/>
        </p:nvSpPr>
        <p:spPr>
          <a:xfrm rot="5400000">
            <a:off x="4066850" y="2530875"/>
            <a:ext cx="5143500" cy="2865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5"/>
          <p:cNvSpPr/>
          <p:nvPr/>
        </p:nvSpPr>
        <p:spPr>
          <a:xfrm rot="5400000">
            <a:off x="4056375" y="2529975"/>
            <a:ext cx="5163600" cy="2867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5"/>
          <p:cNvSpPr/>
          <p:nvPr/>
        </p:nvSpPr>
        <p:spPr>
          <a:xfrm rot="5400000">
            <a:off x="-68350" y="2530875"/>
            <a:ext cx="5143500" cy="2865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5"/>
          <p:cNvSpPr/>
          <p:nvPr/>
        </p:nvSpPr>
        <p:spPr>
          <a:xfrm rot="5400000">
            <a:off x="-68350" y="2530875"/>
            <a:ext cx="5143500" cy="2865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5"/>
          <p:cNvSpPr txBox="1">
            <a:spLocks noGrp="1"/>
          </p:cNvSpPr>
          <p:nvPr>
            <p:ph type="title"/>
          </p:nvPr>
        </p:nvSpPr>
        <p:spPr>
          <a:xfrm>
            <a:off x="5462900" y="30534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5"/>
          <p:cNvSpPr txBox="1">
            <a:spLocks noGrp="1"/>
          </p:cNvSpPr>
          <p:nvPr>
            <p:ph type="subTitle" idx="1"/>
          </p:nvPr>
        </p:nvSpPr>
        <p:spPr>
          <a:xfrm>
            <a:off x="5462900" y="3413400"/>
            <a:ext cx="2351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5"/>
          <p:cNvSpPr txBox="1">
            <a:spLocks noGrp="1"/>
          </p:cNvSpPr>
          <p:nvPr>
            <p:ph type="title" idx="2"/>
          </p:nvPr>
        </p:nvSpPr>
        <p:spPr>
          <a:xfrm>
            <a:off x="1327700" y="30534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5"/>
          <p:cNvSpPr txBox="1">
            <a:spLocks noGrp="1"/>
          </p:cNvSpPr>
          <p:nvPr>
            <p:ph type="subTitle" idx="3"/>
          </p:nvPr>
        </p:nvSpPr>
        <p:spPr>
          <a:xfrm>
            <a:off x="1327700" y="3413400"/>
            <a:ext cx="2351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5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5"/>
          <p:cNvSpPr txBox="1">
            <a:spLocks noGrp="1"/>
          </p:cNvSpPr>
          <p:nvPr>
            <p:ph type="title" idx="4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5" name="Google Shape;465;p5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466" name="Google Shape;466;p5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5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5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5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5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99" name="Google Shape;499;p5"/>
          <p:cNvCxnSpPr>
            <a:stCxn id="498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0" name="Google Shape;500;p5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5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5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5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5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5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6" name="Google Shape;506;p5"/>
          <p:cNvCxnSpPr/>
          <p:nvPr/>
        </p:nvCxnSpPr>
        <p:spPr>
          <a:xfrm>
            <a:off x="4131475" y="2819400"/>
            <a:ext cx="0" cy="2400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5"/>
          <p:cNvCxnSpPr/>
          <p:nvPr/>
        </p:nvCxnSpPr>
        <p:spPr>
          <a:xfrm>
            <a:off x="5009425" y="2819400"/>
            <a:ext cx="0" cy="2400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5"/>
          <p:cNvCxnSpPr/>
          <p:nvPr/>
        </p:nvCxnSpPr>
        <p:spPr>
          <a:xfrm>
            <a:off x="876300" y="2819400"/>
            <a:ext cx="0" cy="2400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5"/>
          <p:cNvCxnSpPr/>
          <p:nvPr/>
        </p:nvCxnSpPr>
        <p:spPr>
          <a:xfrm>
            <a:off x="8266975" y="2743200"/>
            <a:ext cx="28500" cy="2562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0" name="Google Shape;510;p5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11" name="Google Shape;511;p5"/>
          <p:cNvCxnSpPr>
            <a:stCxn id="510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" name="Google Shape;512;p5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5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5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">
    <p:bg>
      <p:bgPr>
        <a:solidFill>
          <a:srgbClr val="FFFAEB"/>
        </a:solidFill>
        <a:effectLst/>
      </p:bgPr>
    </p:bg>
    <p:spTree>
      <p:nvGrpSpPr>
        <p:cNvPr id="1" name="Shape 3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0" name="Google Shape;3070;p33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3071" name="Google Shape;3071;p3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2" name="Google Shape;3072;p3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3" name="Google Shape;3073;p3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4" name="Google Shape;3074;p3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5" name="Google Shape;3075;p3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6" name="Google Shape;3076;p3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7" name="Google Shape;3077;p3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8" name="Google Shape;3078;p3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9" name="Google Shape;3079;p3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0" name="Google Shape;3080;p3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1" name="Google Shape;3081;p3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2" name="Google Shape;3082;p3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3" name="Google Shape;3083;p3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4" name="Google Shape;3084;p3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5" name="Google Shape;3085;p3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6" name="Google Shape;3086;p3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7" name="Google Shape;3087;p3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8" name="Google Shape;3088;p3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9" name="Google Shape;3089;p3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0" name="Google Shape;3090;p3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1" name="Google Shape;3091;p3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2" name="Google Shape;3092;p3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3" name="Google Shape;3093;p3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4" name="Google Shape;3094;p3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5" name="Google Shape;3095;p3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6" name="Google Shape;3096;p3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7" name="Google Shape;3097;p3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8" name="Google Shape;3098;p3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9" name="Google Shape;3099;p3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0" name="Google Shape;3100;p3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1" name="Google Shape;3101;p3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2" name="Google Shape;3102;p3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3" name="Google Shape;3103;p3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4" name="Google Shape;3104;p3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5" name="Google Shape;3105;p3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6" name="Google Shape;3106;p3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7" name="Google Shape;3107;p3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8" name="Google Shape;3108;p3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9" name="Google Shape;3109;p3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0" name="Google Shape;3110;p3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1" name="Google Shape;3111;p3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2" name="Google Shape;3112;p3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3" name="Google Shape;3113;p3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4" name="Google Shape;3114;p3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5" name="Google Shape;3115;p3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6" name="Google Shape;3116;p3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7" name="Google Shape;3117;p3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8" name="Google Shape;3118;p3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9" name="Google Shape;3119;p3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20" name="Google Shape;3120;p3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121" name="Google Shape;3121;p33"/>
          <p:cNvSpPr/>
          <p:nvPr/>
        </p:nvSpPr>
        <p:spPr>
          <a:xfrm rot="10800000">
            <a:off x="7336900" y="-126"/>
            <a:ext cx="1860000" cy="18594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2" name="Google Shape;3122;p33"/>
          <p:cNvSpPr/>
          <p:nvPr/>
        </p:nvSpPr>
        <p:spPr>
          <a:xfrm>
            <a:off x="3104804" y="-78248"/>
            <a:ext cx="5320730" cy="532052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3" name="Google Shape;3123;p33"/>
          <p:cNvSpPr/>
          <p:nvPr/>
        </p:nvSpPr>
        <p:spPr>
          <a:xfrm>
            <a:off x="3084838" y="-98214"/>
            <a:ext cx="5360683" cy="536068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4" name="Google Shape;3124;p33"/>
          <p:cNvSpPr/>
          <p:nvPr/>
        </p:nvSpPr>
        <p:spPr>
          <a:xfrm>
            <a:off x="2935907" y="-247145"/>
            <a:ext cx="5658270" cy="565827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5" name="Google Shape;3125;p33"/>
          <p:cNvSpPr/>
          <p:nvPr/>
        </p:nvSpPr>
        <p:spPr>
          <a:xfrm>
            <a:off x="3028708" y="-200592"/>
            <a:ext cx="5472716" cy="556518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6" name="Google Shape;3126;p33"/>
          <p:cNvSpPr/>
          <p:nvPr/>
        </p:nvSpPr>
        <p:spPr>
          <a:xfrm>
            <a:off x="3306299" y="123248"/>
            <a:ext cx="4917495" cy="491749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7" name="Google Shape;3127;p33"/>
          <p:cNvSpPr/>
          <p:nvPr/>
        </p:nvSpPr>
        <p:spPr>
          <a:xfrm>
            <a:off x="3428744" y="245693"/>
            <a:ext cx="4672629" cy="467262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8" name="Google Shape;3128;p33"/>
          <p:cNvSpPr/>
          <p:nvPr/>
        </p:nvSpPr>
        <p:spPr>
          <a:xfrm>
            <a:off x="3529797" y="346747"/>
            <a:ext cx="4470806" cy="447080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9" name="Google Shape;3129;p33"/>
          <p:cNvSpPr/>
          <p:nvPr/>
        </p:nvSpPr>
        <p:spPr>
          <a:xfrm>
            <a:off x="7779460" y="734625"/>
            <a:ext cx="381300" cy="376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0" name="Google Shape;3130;p33"/>
          <p:cNvSpPr/>
          <p:nvPr/>
        </p:nvSpPr>
        <p:spPr>
          <a:xfrm>
            <a:off x="7634618" y="577497"/>
            <a:ext cx="222300" cy="2205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1" name="Google Shape;3131;p33"/>
          <p:cNvSpPr/>
          <p:nvPr/>
        </p:nvSpPr>
        <p:spPr>
          <a:xfrm>
            <a:off x="4673683" y="452074"/>
            <a:ext cx="301500" cy="29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2" name="Google Shape;3132;p33"/>
          <p:cNvSpPr/>
          <p:nvPr/>
        </p:nvSpPr>
        <p:spPr>
          <a:xfrm>
            <a:off x="4945380" y="324343"/>
            <a:ext cx="301500" cy="298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3" name="Google Shape;3133;p33"/>
          <p:cNvSpPr/>
          <p:nvPr/>
        </p:nvSpPr>
        <p:spPr>
          <a:xfrm>
            <a:off x="5233363" y="233769"/>
            <a:ext cx="301500" cy="298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4" name="Google Shape;3134;p33"/>
          <p:cNvSpPr/>
          <p:nvPr/>
        </p:nvSpPr>
        <p:spPr>
          <a:xfrm rot="8111068">
            <a:off x="7898151" y="3116935"/>
            <a:ext cx="329443" cy="3252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5" name="Google Shape;3135;p33"/>
          <p:cNvSpPr/>
          <p:nvPr/>
        </p:nvSpPr>
        <p:spPr>
          <a:xfrm rot="8111068">
            <a:off x="7786151" y="3424703"/>
            <a:ext cx="329443" cy="325202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6" name="Google Shape;3136;p33"/>
          <p:cNvSpPr/>
          <p:nvPr/>
        </p:nvSpPr>
        <p:spPr>
          <a:xfrm rot="8111068">
            <a:off x="7632977" y="3716247"/>
            <a:ext cx="329443" cy="325202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7" name="Google Shape;3137;p33"/>
          <p:cNvSpPr/>
          <p:nvPr/>
        </p:nvSpPr>
        <p:spPr>
          <a:xfrm>
            <a:off x="-201225" y="40600"/>
            <a:ext cx="6093900" cy="4996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8" name="Google Shape;3138;p33"/>
          <p:cNvSpPr/>
          <p:nvPr/>
        </p:nvSpPr>
        <p:spPr>
          <a:xfrm rot="10800000" flipH="1">
            <a:off x="7850775" y="3810075"/>
            <a:ext cx="2686800" cy="26868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9" name="Google Shape;3139;p33"/>
          <p:cNvSpPr/>
          <p:nvPr/>
        </p:nvSpPr>
        <p:spPr>
          <a:xfrm>
            <a:off x="-1516375" y="437050"/>
            <a:ext cx="67938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0" name="Google Shape;3140;p33"/>
          <p:cNvSpPr/>
          <p:nvPr/>
        </p:nvSpPr>
        <p:spPr>
          <a:xfrm rot="10800000">
            <a:off x="4774188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1" name="Google Shape;3141;p33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382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2" name="Google Shape;3142;p33"/>
          <p:cNvSpPr/>
          <p:nvPr/>
        </p:nvSpPr>
        <p:spPr>
          <a:xfrm rot="10800000">
            <a:off x="4684113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3" name="Google Shape;3143;p33"/>
          <p:cNvSpPr/>
          <p:nvPr/>
        </p:nvSpPr>
        <p:spPr>
          <a:xfrm>
            <a:off x="-197726" y="13656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44" name="Google Shape;3144;p33"/>
          <p:cNvCxnSpPr/>
          <p:nvPr/>
        </p:nvCxnSpPr>
        <p:spPr>
          <a:xfrm>
            <a:off x="-201225" y="127065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" name="Google Shape;3145;p33"/>
          <p:cNvCxnSpPr/>
          <p:nvPr/>
        </p:nvCxnSpPr>
        <p:spPr>
          <a:xfrm>
            <a:off x="-201225" y="249493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46" name="Google Shape;3146;p33"/>
          <p:cNvSpPr/>
          <p:nvPr/>
        </p:nvSpPr>
        <p:spPr>
          <a:xfrm>
            <a:off x="-197798" y="4817501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47" name="Google Shape;3147;p33"/>
          <p:cNvCxnSpPr/>
          <p:nvPr/>
        </p:nvCxnSpPr>
        <p:spPr>
          <a:xfrm>
            <a:off x="-201225" y="4914749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8" name="Google Shape;3148;p33"/>
          <p:cNvCxnSpPr/>
          <p:nvPr/>
        </p:nvCxnSpPr>
        <p:spPr>
          <a:xfrm>
            <a:off x="-201225" y="5037178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49" name="Google Shape;3149;p33"/>
          <p:cNvSpPr/>
          <p:nvPr/>
        </p:nvSpPr>
        <p:spPr>
          <a:xfrm rot="5400000">
            <a:off x="7835700" y="2529675"/>
            <a:ext cx="2154000" cy="4626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p33"/>
          <p:cNvSpPr/>
          <p:nvPr/>
        </p:nvSpPr>
        <p:spPr>
          <a:xfrm rot="5400000">
            <a:off x="8735132" y="3321297"/>
            <a:ext cx="355200" cy="35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1" name="Google Shape;3151;p33"/>
          <p:cNvSpPr/>
          <p:nvPr/>
        </p:nvSpPr>
        <p:spPr>
          <a:xfrm rot="-5400000">
            <a:off x="8681400" y="1683973"/>
            <a:ext cx="462600" cy="4626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7_1_1_1">
    <p:bg>
      <p:bgPr>
        <a:solidFill>
          <a:srgbClr val="FFFAEB"/>
        </a:solidFill>
        <a:effectLst/>
      </p:bgPr>
    </p:bg>
    <p:spTree>
      <p:nvGrpSpPr>
        <p:cNvPr id="1" name="Shape 3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3" name="Google Shape;3153;p34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3154" name="Google Shape;3154;p34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5" name="Google Shape;3155;p34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6" name="Google Shape;3156;p34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7" name="Google Shape;3157;p34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8" name="Google Shape;3158;p34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9" name="Google Shape;3159;p34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0" name="Google Shape;3160;p34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1" name="Google Shape;3161;p34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2" name="Google Shape;3162;p34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3" name="Google Shape;3163;p34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4" name="Google Shape;3164;p34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5" name="Google Shape;3165;p34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6" name="Google Shape;3166;p34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7" name="Google Shape;3167;p34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8" name="Google Shape;3168;p34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9" name="Google Shape;3169;p34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0" name="Google Shape;3170;p34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1" name="Google Shape;3171;p34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2" name="Google Shape;3172;p34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3" name="Google Shape;3173;p34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4" name="Google Shape;3174;p34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5" name="Google Shape;3175;p34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6" name="Google Shape;3176;p34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7" name="Google Shape;3177;p34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8" name="Google Shape;3178;p34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9" name="Google Shape;3179;p34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0" name="Google Shape;3180;p34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1" name="Google Shape;3181;p34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2" name="Google Shape;3182;p34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3" name="Google Shape;3183;p34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4" name="Google Shape;3184;p34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5" name="Google Shape;3185;p34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6" name="Google Shape;3186;p34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7" name="Google Shape;3187;p34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8" name="Google Shape;3188;p34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9" name="Google Shape;3189;p34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0" name="Google Shape;3190;p34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1" name="Google Shape;3191;p34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2" name="Google Shape;3192;p34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3" name="Google Shape;3193;p34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4" name="Google Shape;3194;p34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5" name="Google Shape;3195;p34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6" name="Google Shape;3196;p34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7" name="Google Shape;3197;p34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8" name="Google Shape;3198;p34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9" name="Google Shape;3199;p34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0" name="Google Shape;3200;p34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1" name="Google Shape;3201;p34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2" name="Google Shape;3202;p34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3" name="Google Shape;3203;p34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grpSp>
        <p:nvGrpSpPr>
          <p:cNvPr id="3204" name="Google Shape;3204;p34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3205" name="Google Shape;3205;p34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4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4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4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4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4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4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4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4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4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4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4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4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4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4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4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4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4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4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4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4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4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4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4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4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4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4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4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3" name="Google Shape;3233;p34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34" name="Google Shape;3234;p34"/>
          <p:cNvCxnSpPr>
            <a:stCxn id="3233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35" name="Google Shape;3235;p34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6" name="Google Shape;3236;p34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7" name="Google Shape;3237;p34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8" name="Google Shape;3238;p34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9" name="Google Shape;3239;p34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0" name="Google Shape;3240;p34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1" name="Google Shape;3241;p34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42" name="Google Shape;3242;p34"/>
          <p:cNvCxnSpPr>
            <a:stCxn id="3241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3" name="Google Shape;3243;p34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4" name="Google Shape;3244;p34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5" name="Google Shape;3245;p34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FFFFF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6" name="Google Shape;3246;p34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7" name="Google Shape;3247;p34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8" name="Google Shape;3248;p34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49" name="Google Shape;3249;p3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0" name="Google Shape;3250;p34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1" name="Google Shape;3251;p3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2" name="Google Shape;3252;p34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9">
    <p:spTree>
      <p:nvGrpSpPr>
        <p:cNvPr id="1" name="Shape 3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4" name="Google Shape;3254;p35"/>
          <p:cNvSpPr/>
          <p:nvPr/>
        </p:nvSpPr>
        <p:spPr>
          <a:xfrm rot="-5400000" flipH="1">
            <a:off x="6998066" y="3000125"/>
            <a:ext cx="2022900" cy="23094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5" name="Google Shape;3255;p35"/>
          <p:cNvSpPr/>
          <p:nvPr/>
        </p:nvSpPr>
        <p:spPr>
          <a:xfrm rot="5400000" flipH="1">
            <a:off x="7479641" y="3452974"/>
            <a:ext cx="1088400" cy="2338200"/>
          </a:xfrm>
          <a:prstGeom prst="rtTriangl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6" name="Google Shape;3256;p35"/>
          <p:cNvSpPr/>
          <p:nvPr/>
        </p:nvSpPr>
        <p:spPr>
          <a:xfrm rot="5400000" flipH="1">
            <a:off x="4344529" y="2562788"/>
            <a:ext cx="2543400" cy="25434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7" name="Google Shape;3257;p35"/>
          <p:cNvGrpSpPr/>
          <p:nvPr/>
        </p:nvGrpSpPr>
        <p:grpSpPr>
          <a:xfrm flipH="1">
            <a:off x="13317" y="18224"/>
            <a:ext cx="9144182" cy="5148055"/>
            <a:chOff x="-170" y="-1888"/>
            <a:chExt cx="9144182" cy="5148055"/>
          </a:xfrm>
        </p:grpSpPr>
        <p:sp>
          <p:nvSpPr>
            <p:cNvPr id="3258" name="Google Shape;3258;p3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59" name="Google Shape;3259;p3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0" name="Google Shape;3260;p3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1" name="Google Shape;3261;p3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2" name="Google Shape;3262;p3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3" name="Google Shape;3263;p3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4" name="Google Shape;3264;p3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5" name="Google Shape;3265;p3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6" name="Google Shape;3266;p3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7" name="Google Shape;3267;p3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8" name="Google Shape;3268;p3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9" name="Google Shape;3269;p3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0" name="Google Shape;3270;p3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1" name="Google Shape;3271;p3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2" name="Google Shape;3272;p3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3" name="Google Shape;3273;p3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4" name="Google Shape;3274;p3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5" name="Google Shape;3275;p3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6" name="Google Shape;3276;p3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7" name="Google Shape;3277;p3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8" name="Google Shape;3278;p3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9" name="Google Shape;3279;p3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0" name="Google Shape;3280;p3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1" name="Google Shape;3281;p3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2" name="Google Shape;3282;p3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3" name="Google Shape;3283;p3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4" name="Google Shape;3284;p3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5" name="Google Shape;3285;p3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6" name="Google Shape;3286;p3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7" name="Google Shape;3287;p3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8" name="Google Shape;3288;p3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9" name="Google Shape;3289;p3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0" name="Google Shape;3290;p3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1" name="Google Shape;3291;p3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2" name="Google Shape;3292;p3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3" name="Google Shape;3293;p3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4" name="Google Shape;3294;p3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5" name="Google Shape;3295;p3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6" name="Google Shape;3296;p3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7" name="Google Shape;3297;p3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8" name="Google Shape;3298;p3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9" name="Google Shape;3299;p3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0" name="Google Shape;3300;p3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1" name="Google Shape;3301;p3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2" name="Google Shape;3302;p3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3" name="Google Shape;3303;p3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4" name="Google Shape;3304;p3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5" name="Google Shape;3305;p3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6" name="Google Shape;3306;p3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7" name="Google Shape;3307;p3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308" name="Google Shape;3308;p35"/>
          <p:cNvSpPr/>
          <p:nvPr/>
        </p:nvSpPr>
        <p:spPr>
          <a:xfrm rot="5400000" flipH="1">
            <a:off x="4728979" y="2947238"/>
            <a:ext cx="1774500" cy="1774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9" name="Google Shape;3309;p35"/>
          <p:cNvSpPr/>
          <p:nvPr/>
        </p:nvSpPr>
        <p:spPr>
          <a:xfrm rot="5400000" flipH="1">
            <a:off x="5174479" y="3392738"/>
            <a:ext cx="883500" cy="883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0" name="Google Shape;3310;p35"/>
          <p:cNvSpPr/>
          <p:nvPr/>
        </p:nvSpPr>
        <p:spPr>
          <a:xfrm rot="5400000" flipH="1">
            <a:off x="4840579" y="3005673"/>
            <a:ext cx="1551300" cy="1551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5"/>
          <p:cNvSpPr/>
          <p:nvPr/>
        </p:nvSpPr>
        <p:spPr>
          <a:xfrm flipH="1">
            <a:off x="951366" y="-12450"/>
            <a:ext cx="8232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5"/>
          <p:cNvSpPr/>
          <p:nvPr/>
        </p:nvSpPr>
        <p:spPr>
          <a:xfrm flipH="1">
            <a:off x="2680216" y="530550"/>
            <a:ext cx="1597800" cy="1611900"/>
          </a:xfrm>
          <a:prstGeom prst="round2SameRect">
            <a:avLst>
              <a:gd name="adj1" fmla="val 50000"/>
              <a:gd name="adj2" fmla="val 208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5"/>
          <p:cNvSpPr/>
          <p:nvPr/>
        </p:nvSpPr>
        <p:spPr>
          <a:xfrm flipH="1">
            <a:off x="2675516" y="1819950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5"/>
          <p:cNvSpPr/>
          <p:nvPr/>
        </p:nvSpPr>
        <p:spPr>
          <a:xfrm flipH="1">
            <a:off x="2554416" y="1652700"/>
            <a:ext cx="1719000" cy="16119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5"/>
          <p:cNvSpPr/>
          <p:nvPr/>
        </p:nvSpPr>
        <p:spPr>
          <a:xfrm flipH="1">
            <a:off x="4278066" y="539500"/>
            <a:ext cx="4906200" cy="2836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5"/>
          <p:cNvSpPr/>
          <p:nvPr/>
        </p:nvSpPr>
        <p:spPr>
          <a:xfrm flipH="1">
            <a:off x="3767391" y="32706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5"/>
          <p:cNvSpPr txBox="1">
            <a:spLocks noGrp="1"/>
          </p:cNvSpPr>
          <p:nvPr>
            <p:ph type="title"/>
          </p:nvPr>
        </p:nvSpPr>
        <p:spPr>
          <a:xfrm flipH="1">
            <a:off x="4287366" y="2128400"/>
            <a:ext cx="4137000" cy="10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18" name="Google Shape;3318;p3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045766" y="1024800"/>
            <a:ext cx="3378600" cy="8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19" name="Google Shape;3319;p35"/>
          <p:cNvSpPr txBox="1">
            <a:spLocks noGrp="1"/>
          </p:cNvSpPr>
          <p:nvPr>
            <p:ph type="subTitle" idx="1"/>
          </p:nvPr>
        </p:nvSpPr>
        <p:spPr>
          <a:xfrm flipH="1">
            <a:off x="5573766" y="3270650"/>
            <a:ext cx="2850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320" name="Google Shape;3320;p35"/>
          <p:cNvSpPr/>
          <p:nvPr/>
        </p:nvSpPr>
        <p:spPr>
          <a:xfrm rot="5400000" flipH="1">
            <a:off x="1502241" y="2699950"/>
            <a:ext cx="1812600" cy="350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5"/>
          <p:cNvSpPr/>
          <p:nvPr/>
        </p:nvSpPr>
        <p:spPr>
          <a:xfrm flipH="1">
            <a:off x="-2994499" y="-13572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5"/>
          <p:cNvSpPr/>
          <p:nvPr/>
        </p:nvSpPr>
        <p:spPr>
          <a:xfrm flipH="1">
            <a:off x="-3014681" y="-155906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5"/>
          <p:cNvSpPr/>
          <p:nvPr/>
        </p:nvSpPr>
        <p:spPr>
          <a:xfrm flipH="1">
            <a:off x="-3165225" y="-306450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5"/>
          <p:cNvSpPr/>
          <p:nvPr/>
        </p:nvSpPr>
        <p:spPr>
          <a:xfrm flipH="1">
            <a:off x="-3071418" y="-259392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5"/>
          <p:cNvSpPr/>
          <p:nvPr/>
        </p:nvSpPr>
        <p:spPr>
          <a:xfrm flipH="1">
            <a:off x="-2790822" y="67953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5"/>
          <p:cNvSpPr/>
          <p:nvPr/>
        </p:nvSpPr>
        <p:spPr>
          <a:xfrm flipH="1">
            <a:off x="-2667050" y="191725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5"/>
          <p:cNvSpPr/>
          <p:nvPr/>
        </p:nvSpPr>
        <p:spPr>
          <a:xfrm flipH="1">
            <a:off x="-2564903" y="293872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5"/>
          <p:cNvSpPr/>
          <p:nvPr/>
        </p:nvSpPr>
        <p:spPr>
          <a:xfrm flipH="1">
            <a:off x="-2308092" y="550682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5"/>
          <p:cNvSpPr/>
          <p:nvPr/>
        </p:nvSpPr>
        <p:spPr>
          <a:xfrm flipH="1">
            <a:off x="2953318" y="2001689"/>
            <a:ext cx="1042200" cy="10287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5"/>
          <p:cNvSpPr/>
          <p:nvPr/>
        </p:nvSpPr>
        <p:spPr>
          <a:xfrm rot="-5400000" flipH="1">
            <a:off x="3021292" y="550350"/>
            <a:ext cx="380700" cy="21516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5"/>
          <p:cNvSpPr/>
          <p:nvPr/>
        </p:nvSpPr>
        <p:spPr>
          <a:xfrm flipH="1">
            <a:off x="2130278" y="14323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5"/>
          <p:cNvSpPr/>
          <p:nvPr/>
        </p:nvSpPr>
        <p:spPr>
          <a:xfrm rot="5400000" flipH="1">
            <a:off x="-505584" y="2564075"/>
            <a:ext cx="380700" cy="35982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5"/>
          <p:cNvSpPr/>
          <p:nvPr/>
        </p:nvSpPr>
        <p:spPr>
          <a:xfrm rot="10800000" flipH="1">
            <a:off x="1097041" y="416937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4" name="Google Shape;3334;p35"/>
          <p:cNvGrpSpPr/>
          <p:nvPr/>
        </p:nvGrpSpPr>
        <p:grpSpPr>
          <a:xfrm rot="10800000" flipH="1">
            <a:off x="1933766" y="4595938"/>
            <a:ext cx="1969850" cy="191750"/>
            <a:chOff x="1454525" y="7080325"/>
            <a:chExt cx="1969850" cy="191750"/>
          </a:xfrm>
        </p:grpSpPr>
        <p:sp>
          <p:nvSpPr>
            <p:cNvPr id="3335" name="Google Shape;3335;p35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5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5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3" name="Google Shape;3363;p35"/>
          <p:cNvSpPr/>
          <p:nvPr/>
        </p:nvSpPr>
        <p:spPr>
          <a:xfrm rot="712991" flipH="1">
            <a:off x="1116015" y="555858"/>
            <a:ext cx="323431" cy="320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35"/>
          <p:cNvSpPr/>
          <p:nvPr/>
        </p:nvSpPr>
        <p:spPr>
          <a:xfrm rot="712991" flipH="1">
            <a:off x="859123" y="361792"/>
            <a:ext cx="323431" cy="320017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35"/>
          <p:cNvSpPr/>
          <p:nvPr/>
        </p:nvSpPr>
        <p:spPr>
          <a:xfrm rot="712991" flipH="1">
            <a:off x="576932" y="203120"/>
            <a:ext cx="323431" cy="320017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66" name="Google Shape;3366;p35"/>
          <p:cNvCxnSpPr/>
          <p:nvPr/>
        </p:nvCxnSpPr>
        <p:spPr>
          <a:xfrm rot="10800000">
            <a:off x="2373041" y="3271725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67" name="Google Shape;3367;p35"/>
          <p:cNvSpPr/>
          <p:nvPr/>
        </p:nvSpPr>
        <p:spPr>
          <a:xfrm rot="6883382" flipH="1">
            <a:off x="7887092" y="4407783"/>
            <a:ext cx="575996" cy="568075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68" name="Google Shape;3368;p35"/>
          <p:cNvCxnSpPr>
            <a:stCxn id="3367" idx="4"/>
            <a:endCxn id="3367" idx="0"/>
          </p:cNvCxnSpPr>
          <p:nvPr/>
        </p:nvCxnSpPr>
        <p:spPr>
          <a:xfrm>
            <a:off x="7917089" y="4573020"/>
            <a:ext cx="516000" cy="23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69" name="Google Shape;3369;p35"/>
          <p:cNvSpPr/>
          <p:nvPr/>
        </p:nvSpPr>
        <p:spPr>
          <a:xfrm flipH="1">
            <a:off x="10968066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35"/>
          <p:cNvSpPr/>
          <p:nvPr/>
        </p:nvSpPr>
        <p:spPr>
          <a:xfrm rot="10800000" flipH="1">
            <a:off x="3815016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35"/>
          <p:cNvSpPr/>
          <p:nvPr/>
        </p:nvSpPr>
        <p:spPr>
          <a:xfrm rot="10800000" flipH="1">
            <a:off x="3767391" y="32706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35"/>
          <p:cNvSpPr/>
          <p:nvPr/>
        </p:nvSpPr>
        <p:spPr>
          <a:xfrm flipH="1">
            <a:off x="2748291" y="-54025"/>
            <a:ext cx="6900900" cy="59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73" name="Google Shape;3373;p35"/>
          <p:cNvCxnSpPr/>
          <p:nvPr/>
        </p:nvCxnSpPr>
        <p:spPr>
          <a:xfrm rot="10800000">
            <a:off x="2844816" y="242400"/>
            <a:ext cx="6928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74" name="Google Shape;3374;p35"/>
          <p:cNvSpPr/>
          <p:nvPr/>
        </p:nvSpPr>
        <p:spPr>
          <a:xfrm flipH="1">
            <a:off x="2748291" y="-5012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35"/>
          <p:cNvSpPr/>
          <p:nvPr/>
        </p:nvSpPr>
        <p:spPr>
          <a:xfrm flipH="1">
            <a:off x="3341691" y="-5012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35"/>
          <p:cNvSpPr/>
          <p:nvPr/>
        </p:nvSpPr>
        <p:spPr>
          <a:xfrm flipH="1">
            <a:off x="3935091" y="-4622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35"/>
          <p:cNvSpPr/>
          <p:nvPr/>
        </p:nvSpPr>
        <p:spPr>
          <a:xfrm flipH="1">
            <a:off x="2268966" y="3160584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35"/>
          <p:cNvSpPr/>
          <p:nvPr/>
        </p:nvSpPr>
        <p:spPr>
          <a:xfrm rot="-5400000" flipH="1">
            <a:off x="-1925805" y="974001"/>
            <a:ext cx="3240900" cy="32409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35"/>
          <p:cNvSpPr/>
          <p:nvPr/>
        </p:nvSpPr>
        <p:spPr>
          <a:xfrm rot="-5400000" flipH="1">
            <a:off x="-1435938" y="1463867"/>
            <a:ext cx="2261100" cy="22611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35"/>
          <p:cNvSpPr/>
          <p:nvPr/>
        </p:nvSpPr>
        <p:spPr>
          <a:xfrm rot="5400000" flipH="1">
            <a:off x="-2006609" y="800099"/>
            <a:ext cx="3486600" cy="350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81" name="Google Shape;3381;p35"/>
          <p:cNvCxnSpPr>
            <a:endCxn id="3378" idx="3"/>
          </p:cNvCxnSpPr>
          <p:nvPr/>
        </p:nvCxnSpPr>
        <p:spPr>
          <a:xfrm rot="10800000">
            <a:off x="-1925805" y="2594451"/>
            <a:ext cx="32409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3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" name="Google Shape;3383;p36"/>
          <p:cNvSpPr/>
          <p:nvPr/>
        </p:nvSpPr>
        <p:spPr>
          <a:xfrm rot="10800000">
            <a:off x="7779400" y="0"/>
            <a:ext cx="1390800" cy="13905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84" name="Google Shape;3384;p36"/>
          <p:cNvGrpSpPr/>
          <p:nvPr/>
        </p:nvGrpSpPr>
        <p:grpSpPr>
          <a:xfrm>
            <a:off x="-459925" y="-92850"/>
            <a:ext cx="9637054" cy="5427080"/>
            <a:chOff x="-170" y="-1888"/>
            <a:chExt cx="9144182" cy="5148055"/>
          </a:xfrm>
        </p:grpSpPr>
        <p:sp>
          <p:nvSpPr>
            <p:cNvPr id="3385" name="Google Shape;3385;p36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6" name="Google Shape;3386;p36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7" name="Google Shape;3387;p36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8" name="Google Shape;3388;p36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9" name="Google Shape;3389;p36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0" name="Google Shape;3390;p36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1" name="Google Shape;3391;p36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2" name="Google Shape;3392;p36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3" name="Google Shape;3393;p36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4" name="Google Shape;3394;p36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5" name="Google Shape;3395;p36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6" name="Google Shape;3396;p36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7" name="Google Shape;3397;p36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8" name="Google Shape;3398;p36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9" name="Google Shape;3399;p36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0" name="Google Shape;3400;p36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1" name="Google Shape;3401;p36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2" name="Google Shape;3402;p36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3" name="Google Shape;3403;p36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4" name="Google Shape;3404;p36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5" name="Google Shape;3405;p36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6" name="Google Shape;3406;p36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7" name="Google Shape;3407;p36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8" name="Google Shape;3408;p36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9" name="Google Shape;3409;p36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0" name="Google Shape;3410;p36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1" name="Google Shape;3411;p36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2" name="Google Shape;3412;p36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3" name="Google Shape;3413;p36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4" name="Google Shape;3414;p36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5" name="Google Shape;3415;p36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6" name="Google Shape;3416;p36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7" name="Google Shape;3417;p36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8" name="Google Shape;3418;p36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9" name="Google Shape;3419;p36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0" name="Google Shape;3420;p36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1" name="Google Shape;3421;p36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2" name="Google Shape;3422;p36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3" name="Google Shape;3423;p36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4" name="Google Shape;3424;p36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5" name="Google Shape;3425;p36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6" name="Google Shape;3426;p36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7" name="Google Shape;3427;p36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8" name="Google Shape;3428;p36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9" name="Google Shape;3429;p36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0" name="Google Shape;3430;p36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1" name="Google Shape;3431;p36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2" name="Google Shape;3432;p36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3" name="Google Shape;3433;p36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4" name="Google Shape;3434;p36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435" name="Google Shape;3435;p36"/>
          <p:cNvSpPr/>
          <p:nvPr/>
        </p:nvSpPr>
        <p:spPr>
          <a:xfrm>
            <a:off x="3592289" y="-53046"/>
            <a:ext cx="5268009" cy="526800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6" name="Google Shape;3436;p36"/>
          <p:cNvSpPr/>
          <p:nvPr/>
        </p:nvSpPr>
        <p:spPr>
          <a:xfrm>
            <a:off x="3572520" y="-72815"/>
            <a:ext cx="5307756" cy="530775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7" name="Google Shape;3437;p36"/>
          <p:cNvSpPr/>
          <p:nvPr/>
        </p:nvSpPr>
        <p:spPr>
          <a:xfrm>
            <a:off x="3425061" y="-220275"/>
            <a:ext cx="5602460" cy="560246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8" name="Google Shape;3438;p36"/>
          <p:cNvSpPr/>
          <p:nvPr/>
        </p:nvSpPr>
        <p:spPr>
          <a:xfrm>
            <a:off x="3516945" y="-174181"/>
            <a:ext cx="5418553" cy="551040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9" name="Google Shape;3439;p36"/>
          <p:cNvSpPr/>
          <p:nvPr/>
        </p:nvSpPr>
        <p:spPr>
          <a:xfrm>
            <a:off x="3791793" y="146458"/>
            <a:ext cx="4868893" cy="486889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36"/>
          <p:cNvSpPr/>
          <p:nvPr/>
        </p:nvSpPr>
        <p:spPr>
          <a:xfrm>
            <a:off x="3913028" y="267694"/>
            <a:ext cx="4626498" cy="462649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36"/>
          <p:cNvSpPr/>
          <p:nvPr/>
        </p:nvSpPr>
        <p:spPr>
          <a:xfrm>
            <a:off x="4013083" y="367749"/>
            <a:ext cx="4426322" cy="4426322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2" name="Google Shape;3442;p36"/>
          <p:cNvSpPr/>
          <p:nvPr/>
        </p:nvSpPr>
        <p:spPr>
          <a:xfrm>
            <a:off x="5022188" y="1416649"/>
            <a:ext cx="2408086" cy="240808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36"/>
          <p:cNvSpPr/>
          <p:nvPr/>
        </p:nvSpPr>
        <p:spPr>
          <a:xfrm>
            <a:off x="8220753" y="751795"/>
            <a:ext cx="378000" cy="37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4" name="Google Shape;3444;p36"/>
          <p:cNvSpPr/>
          <p:nvPr/>
        </p:nvSpPr>
        <p:spPr>
          <a:xfrm>
            <a:off x="8077341" y="596220"/>
            <a:ext cx="220500" cy="2181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5" name="Google Shape;3445;p36"/>
          <p:cNvSpPr/>
          <p:nvPr/>
        </p:nvSpPr>
        <p:spPr>
          <a:xfrm>
            <a:off x="4945628" y="338592"/>
            <a:ext cx="317100" cy="31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36"/>
          <p:cNvSpPr/>
          <p:nvPr/>
        </p:nvSpPr>
        <p:spPr>
          <a:xfrm>
            <a:off x="5231021" y="204423"/>
            <a:ext cx="317100" cy="313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6"/>
          <p:cNvSpPr/>
          <p:nvPr/>
        </p:nvSpPr>
        <p:spPr>
          <a:xfrm>
            <a:off x="5533521" y="109283"/>
            <a:ext cx="317100" cy="313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36"/>
          <p:cNvSpPr/>
          <p:nvPr/>
        </p:nvSpPr>
        <p:spPr>
          <a:xfrm rot="8111183">
            <a:off x="8338154" y="3110194"/>
            <a:ext cx="326049" cy="3224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36"/>
          <p:cNvSpPr/>
          <p:nvPr/>
        </p:nvSpPr>
        <p:spPr>
          <a:xfrm rot="8111183">
            <a:off x="8227261" y="3414921"/>
            <a:ext cx="326049" cy="322443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6"/>
          <p:cNvSpPr/>
          <p:nvPr/>
        </p:nvSpPr>
        <p:spPr>
          <a:xfrm>
            <a:off x="4454637" y="856262"/>
            <a:ext cx="3499169" cy="349916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</a:t>
            </a:r>
            <a:endParaRPr/>
          </a:p>
        </p:txBody>
      </p:sp>
      <p:sp>
        <p:nvSpPr>
          <p:cNvPr id="3451" name="Google Shape;3451;p36"/>
          <p:cNvSpPr/>
          <p:nvPr/>
        </p:nvSpPr>
        <p:spPr>
          <a:xfrm rot="8111183">
            <a:off x="8075600" y="3703584"/>
            <a:ext cx="326049" cy="322443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36"/>
          <p:cNvSpPr/>
          <p:nvPr/>
        </p:nvSpPr>
        <p:spPr>
          <a:xfrm>
            <a:off x="-13700" y="-457200"/>
            <a:ext cx="6212100" cy="59436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36"/>
          <p:cNvSpPr/>
          <p:nvPr/>
        </p:nvSpPr>
        <p:spPr>
          <a:xfrm rot="10800000" flipH="1">
            <a:off x="8077353" y="4181426"/>
            <a:ext cx="2240400" cy="22404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36"/>
          <p:cNvSpPr txBox="1"/>
          <p:nvPr/>
        </p:nvSpPr>
        <p:spPr>
          <a:xfrm>
            <a:off x="739425" y="3660875"/>
            <a:ext cx="35916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5" name="Google Shape;3455;p36"/>
          <p:cNvSpPr txBox="1">
            <a:spLocks noGrp="1"/>
          </p:cNvSpPr>
          <p:nvPr>
            <p:ph type="subTitle" idx="1"/>
          </p:nvPr>
        </p:nvSpPr>
        <p:spPr>
          <a:xfrm>
            <a:off x="739425" y="1702850"/>
            <a:ext cx="37827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56" name="Google Shape;3456;p36"/>
          <p:cNvSpPr/>
          <p:nvPr/>
        </p:nvSpPr>
        <p:spPr>
          <a:xfrm>
            <a:off x="-53575" y="371500"/>
            <a:ext cx="6299100" cy="104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36"/>
          <p:cNvSpPr txBox="1">
            <a:spLocks noGrp="1"/>
          </p:cNvSpPr>
          <p:nvPr>
            <p:ph type="title"/>
          </p:nvPr>
        </p:nvSpPr>
        <p:spPr>
          <a:xfrm>
            <a:off x="739425" y="371426"/>
            <a:ext cx="3944400" cy="10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3458" name="Google Shape;3458;p36"/>
          <p:cNvCxnSpPr/>
          <p:nvPr/>
        </p:nvCxnSpPr>
        <p:spPr>
          <a:xfrm>
            <a:off x="740575" y="3427100"/>
            <a:ext cx="3438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59" name="Google Shape;3459;p36"/>
          <p:cNvCxnSpPr/>
          <p:nvPr/>
        </p:nvCxnSpPr>
        <p:spPr>
          <a:xfrm rot="10800000">
            <a:off x="5125375" y="856250"/>
            <a:ext cx="1133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60" name="Google Shape;3460;p36"/>
          <p:cNvSpPr/>
          <p:nvPr/>
        </p:nvSpPr>
        <p:spPr>
          <a:xfrm>
            <a:off x="5234725" y="1685275"/>
            <a:ext cx="1870800" cy="18708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lt2"/>
        </a:solidFill>
        <a:effectLst/>
      </p:bgPr>
    </p:bg>
    <p:spTree>
      <p:nvGrpSpPr>
        <p:cNvPr id="1" name="Shape 3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2" name="Google Shape;3462;p37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3463" name="Google Shape;3463;p37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4" name="Google Shape;3464;p37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5" name="Google Shape;3465;p37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6" name="Google Shape;3466;p37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7" name="Google Shape;3467;p37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8" name="Google Shape;3468;p37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9" name="Google Shape;3469;p37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0" name="Google Shape;3470;p37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1" name="Google Shape;3471;p37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2" name="Google Shape;3472;p37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3" name="Google Shape;3473;p37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4" name="Google Shape;3474;p37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5" name="Google Shape;3475;p37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6" name="Google Shape;3476;p37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7" name="Google Shape;3477;p37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8" name="Google Shape;3478;p37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9" name="Google Shape;3479;p37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0" name="Google Shape;3480;p37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1" name="Google Shape;3481;p37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2" name="Google Shape;3482;p37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3" name="Google Shape;3483;p37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4" name="Google Shape;3484;p37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5" name="Google Shape;3485;p37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6" name="Google Shape;3486;p37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7" name="Google Shape;3487;p37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8" name="Google Shape;3488;p37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9" name="Google Shape;3489;p37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0" name="Google Shape;3490;p37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1" name="Google Shape;3491;p37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2" name="Google Shape;3492;p37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3" name="Google Shape;3493;p37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4" name="Google Shape;3494;p37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5" name="Google Shape;3495;p37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6" name="Google Shape;3496;p37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7" name="Google Shape;3497;p37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8" name="Google Shape;3498;p37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9" name="Google Shape;3499;p37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0" name="Google Shape;3500;p37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1" name="Google Shape;3501;p37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2" name="Google Shape;3502;p37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3" name="Google Shape;3503;p37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4" name="Google Shape;3504;p37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5" name="Google Shape;3505;p37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6" name="Google Shape;3506;p37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7" name="Google Shape;3507;p37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8" name="Google Shape;3508;p37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9" name="Google Shape;3509;p37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0" name="Google Shape;3510;p37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1" name="Google Shape;3511;p37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2" name="Google Shape;3512;p37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3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4" name="Google Shape;3514;p38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3515" name="Google Shape;3515;p3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6" name="Google Shape;3516;p3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7" name="Google Shape;3517;p3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8" name="Google Shape;3518;p3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9" name="Google Shape;3519;p3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0" name="Google Shape;3520;p3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1" name="Google Shape;3521;p3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2" name="Google Shape;3522;p3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3" name="Google Shape;3523;p3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4" name="Google Shape;3524;p3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5" name="Google Shape;3525;p3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6" name="Google Shape;3526;p3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7" name="Google Shape;3527;p3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8" name="Google Shape;3528;p3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9" name="Google Shape;3529;p3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0" name="Google Shape;3530;p3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1" name="Google Shape;3531;p3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2" name="Google Shape;3532;p3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3" name="Google Shape;3533;p3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4" name="Google Shape;3534;p3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5" name="Google Shape;3535;p3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6" name="Google Shape;3536;p3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7" name="Google Shape;3537;p3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8" name="Google Shape;3538;p3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9" name="Google Shape;3539;p3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0" name="Google Shape;3540;p3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1" name="Google Shape;3541;p3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2" name="Google Shape;3542;p3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3" name="Google Shape;3543;p3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4" name="Google Shape;3544;p3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5" name="Google Shape;3545;p3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6" name="Google Shape;3546;p3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7" name="Google Shape;3547;p3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8" name="Google Shape;3548;p3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9" name="Google Shape;3549;p3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0" name="Google Shape;3550;p3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1" name="Google Shape;3551;p3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2" name="Google Shape;3552;p3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3" name="Google Shape;3553;p3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4" name="Google Shape;3554;p3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5" name="Google Shape;3555;p3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6" name="Google Shape;3556;p3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7" name="Google Shape;3557;p3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8" name="Google Shape;3558;p3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9" name="Google Shape;3559;p3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0" name="Google Shape;3560;p3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1" name="Google Shape;3561;p3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2" name="Google Shape;3562;p3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3" name="Google Shape;3563;p3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4" name="Google Shape;3564;p3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565" name="Google Shape;3565;p38"/>
          <p:cNvSpPr/>
          <p:nvPr/>
        </p:nvSpPr>
        <p:spPr>
          <a:xfrm rot="-5400000">
            <a:off x="6244249" y="-1492260"/>
            <a:ext cx="2887200" cy="28872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9FC5E8">
              <a:alpha val="5982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6" name="Google Shape;3566;p38"/>
          <p:cNvSpPr/>
          <p:nvPr/>
        </p:nvSpPr>
        <p:spPr>
          <a:xfrm rot="-5400000">
            <a:off x="6680684" y="-1056295"/>
            <a:ext cx="2014800" cy="20148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7" name="Google Shape;3567;p38"/>
          <p:cNvSpPr/>
          <p:nvPr/>
        </p:nvSpPr>
        <p:spPr>
          <a:xfrm rot="-5400000">
            <a:off x="7186425" y="-550435"/>
            <a:ext cx="1003200" cy="10032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8" name="Google Shape;3568;p38"/>
          <p:cNvSpPr/>
          <p:nvPr/>
        </p:nvSpPr>
        <p:spPr>
          <a:xfrm rot="5400000">
            <a:off x="6239550" y="-1504325"/>
            <a:ext cx="2897100" cy="2911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9" name="Google Shape;3569;p38"/>
          <p:cNvSpPr/>
          <p:nvPr/>
        </p:nvSpPr>
        <p:spPr>
          <a:xfrm rot="-5400000">
            <a:off x="6807375" y="-988638"/>
            <a:ext cx="1760100" cy="17601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0" name="Google Shape;3570;p38"/>
          <p:cNvSpPr/>
          <p:nvPr/>
        </p:nvSpPr>
        <p:spPr>
          <a:xfrm flipH="1">
            <a:off x="6541725" y="2040540"/>
            <a:ext cx="2014800" cy="1997400"/>
          </a:xfrm>
          <a:prstGeom prst="rect">
            <a:avLst/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1" name="Google Shape;3571;p38"/>
          <p:cNvSpPr/>
          <p:nvPr/>
        </p:nvSpPr>
        <p:spPr>
          <a:xfrm rot="5400000">
            <a:off x="6928450" y="2621075"/>
            <a:ext cx="3839100" cy="593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72" name="Google Shape;3572;p38"/>
          <p:cNvCxnSpPr>
            <a:stCxn id="3573" idx="2"/>
          </p:cNvCxnSpPr>
          <p:nvPr/>
        </p:nvCxnSpPr>
        <p:spPr>
          <a:xfrm>
            <a:off x="8848000" y="2220290"/>
            <a:ext cx="0" cy="23985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74" name="Google Shape;3574;p38"/>
          <p:cNvSpPr/>
          <p:nvPr/>
        </p:nvSpPr>
        <p:spPr>
          <a:xfrm rot="5400000">
            <a:off x="8551300" y="341099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5" name="Google Shape;3575;p38"/>
          <p:cNvSpPr/>
          <p:nvPr/>
        </p:nvSpPr>
        <p:spPr>
          <a:xfrm rot="5400000">
            <a:off x="8551300" y="281759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3" name="Google Shape;3573;p38"/>
          <p:cNvSpPr/>
          <p:nvPr/>
        </p:nvSpPr>
        <p:spPr>
          <a:xfrm rot="5400000">
            <a:off x="8551300" y="222419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6" name="Google Shape;3576;p38"/>
          <p:cNvSpPr/>
          <p:nvPr/>
        </p:nvSpPr>
        <p:spPr>
          <a:xfrm rot="5400000">
            <a:off x="8029600" y="4750475"/>
            <a:ext cx="1634100" cy="5961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38"/>
          <p:cNvSpPr/>
          <p:nvPr/>
        </p:nvSpPr>
        <p:spPr>
          <a:xfrm rot="5400000">
            <a:off x="8620150" y="427672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8" name="Google Shape;3578;p38"/>
          <p:cNvSpPr/>
          <p:nvPr/>
        </p:nvSpPr>
        <p:spPr>
          <a:xfrm rot="5400000">
            <a:off x="8551300" y="422910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9" name="Google Shape;3579;p38"/>
          <p:cNvSpPr/>
          <p:nvPr/>
        </p:nvSpPr>
        <p:spPr>
          <a:xfrm flipH="1">
            <a:off x="6533775" y="2089263"/>
            <a:ext cx="2014800" cy="19524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0" name="Google Shape;3580;p38"/>
          <p:cNvSpPr/>
          <p:nvPr/>
        </p:nvSpPr>
        <p:spPr>
          <a:xfrm flipH="1">
            <a:off x="7097477" y="2601100"/>
            <a:ext cx="887400" cy="87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81" name="Google Shape;3581;p38"/>
          <p:cNvCxnSpPr/>
          <p:nvPr/>
        </p:nvCxnSpPr>
        <p:spPr>
          <a:xfrm rot="10800000">
            <a:off x="4244317" y="5187575"/>
            <a:ext cx="42561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2" name="Google Shape;3582;p38"/>
          <p:cNvSpPr/>
          <p:nvPr/>
        </p:nvSpPr>
        <p:spPr>
          <a:xfrm rot="-5400000" flipH="1">
            <a:off x="7103475" y="4736675"/>
            <a:ext cx="875400" cy="863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83" name="Google Shape;3583;p38"/>
          <p:cNvCxnSpPr>
            <a:stCxn id="3579" idx="2"/>
            <a:endCxn id="3579" idx="4"/>
          </p:cNvCxnSpPr>
          <p:nvPr/>
        </p:nvCxnSpPr>
        <p:spPr>
          <a:xfrm rot="10800000">
            <a:off x="6533775" y="4041663"/>
            <a:ext cx="2014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4" name="Google Shape;3584;p38"/>
          <p:cNvSpPr/>
          <p:nvPr/>
        </p:nvSpPr>
        <p:spPr>
          <a:xfrm>
            <a:off x="720000" y="819150"/>
            <a:ext cx="5813700" cy="379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6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"/>
          <p:cNvSpPr/>
          <p:nvPr/>
        </p:nvSpPr>
        <p:spPr>
          <a:xfrm>
            <a:off x="-297175" y="437050"/>
            <a:ext cx="79743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6"/>
          <p:cNvSpPr/>
          <p:nvPr/>
        </p:nvSpPr>
        <p:spPr>
          <a:xfrm rot="10800000">
            <a:off x="72348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6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6"/>
          <p:cNvSpPr/>
          <p:nvPr/>
        </p:nvSpPr>
        <p:spPr>
          <a:xfrm rot="10800000">
            <a:off x="71448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"/>
          <p:cNvSpPr/>
          <p:nvPr/>
        </p:nvSpPr>
        <p:spPr>
          <a:xfrm rot="5400000">
            <a:off x="905071" y="-47938"/>
            <a:ext cx="899400" cy="1011600"/>
          </a:xfrm>
          <a:prstGeom prst="pie">
            <a:avLst>
              <a:gd name="adj1" fmla="val 5362061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7"/>
          <p:cNvSpPr/>
          <p:nvPr/>
        </p:nvSpPr>
        <p:spPr>
          <a:xfrm rot="10800000">
            <a:off x="1829083" y="-10700"/>
            <a:ext cx="2264100" cy="4515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7"/>
          <p:cNvSpPr/>
          <p:nvPr/>
        </p:nvSpPr>
        <p:spPr>
          <a:xfrm rot="-5400000">
            <a:off x="3021489" y="-2428"/>
            <a:ext cx="441900" cy="4362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7"/>
          <p:cNvSpPr/>
          <p:nvPr/>
        </p:nvSpPr>
        <p:spPr>
          <a:xfrm rot="-5400000">
            <a:off x="2139723" y="-2428"/>
            <a:ext cx="441900" cy="436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 rot="-5400000">
            <a:off x="-15975" y="-107"/>
            <a:ext cx="451500" cy="445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 rot="-5400000">
            <a:off x="429748" y="-2904"/>
            <a:ext cx="451500" cy="445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 flipH="1">
            <a:off x="5860600" y="-30850"/>
            <a:ext cx="1614000" cy="4794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 rot="-5400000">
            <a:off x="7474596" y="-837065"/>
            <a:ext cx="1662900" cy="16629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 rot="-5400000">
            <a:off x="7725960" y="-585928"/>
            <a:ext cx="1160400" cy="11604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 rot="-5400000">
            <a:off x="8017240" y="-294606"/>
            <a:ext cx="577800" cy="5778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 rot="5400000">
            <a:off x="7471900" y="-843950"/>
            <a:ext cx="1668600" cy="1677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 rot="-5400000">
            <a:off x="7798927" y="-546954"/>
            <a:ext cx="1013700" cy="10137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424433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 flipH="1">
            <a:off x="7692525" y="2876550"/>
            <a:ext cx="864000" cy="856500"/>
          </a:xfrm>
          <a:prstGeom prst="rect">
            <a:avLst/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5" name="Google Shape;535;p7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536" name="Google Shape;536;p7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37" name="Google Shape;537;p7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38" name="Google Shape;538;p7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39" name="Google Shape;539;p7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0" name="Google Shape;540;p7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1" name="Google Shape;541;p7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2" name="Google Shape;542;p7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3" name="Google Shape;543;p7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4" name="Google Shape;544;p7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5" name="Google Shape;545;p7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6" name="Google Shape;546;p7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7" name="Google Shape;547;p7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8" name="Google Shape;548;p7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9" name="Google Shape;549;p7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0" name="Google Shape;550;p7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1" name="Google Shape;551;p7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2" name="Google Shape;552;p7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3" name="Google Shape;553;p7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4" name="Google Shape;554;p7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5" name="Google Shape;555;p7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6" name="Google Shape;556;p7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7" name="Google Shape;557;p7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8" name="Google Shape;558;p7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9" name="Google Shape;559;p7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0" name="Google Shape;560;p7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1" name="Google Shape;561;p7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2" name="Google Shape;562;p7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3" name="Google Shape;563;p7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4" name="Google Shape;564;p7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5" name="Google Shape;565;p7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6" name="Google Shape;566;p7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7" name="Google Shape;567;p7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8" name="Google Shape;568;p7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9" name="Google Shape;569;p7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0" name="Google Shape;570;p7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1" name="Google Shape;571;p7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2" name="Google Shape;572;p7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3" name="Google Shape;573;p7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4" name="Google Shape;574;p7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5" name="Google Shape;575;p7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6" name="Google Shape;576;p7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7" name="Google Shape;577;p7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8" name="Google Shape;578;p7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9" name="Google Shape;579;p7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0" name="Google Shape;580;p7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1" name="Google Shape;581;p7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2" name="Google Shape;582;p7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3" name="Google Shape;583;p7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4" name="Google Shape;584;p7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5" name="Google Shape;585;p7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586" name="Google Shape;586;p7"/>
          <p:cNvSpPr/>
          <p:nvPr/>
        </p:nvSpPr>
        <p:spPr>
          <a:xfrm rot="5400000">
            <a:off x="6928450" y="2316275"/>
            <a:ext cx="3839100" cy="593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7" name="Google Shape;587;p7"/>
          <p:cNvCxnSpPr>
            <a:stCxn id="588" idx="2"/>
          </p:cNvCxnSpPr>
          <p:nvPr/>
        </p:nvCxnSpPr>
        <p:spPr>
          <a:xfrm>
            <a:off x="8848000" y="1915490"/>
            <a:ext cx="0" cy="23985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9" name="Google Shape;589;p7"/>
          <p:cNvSpPr/>
          <p:nvPr/>
        </p:nvSpPr>
        <p:spPr>
          <a:xfrm rot="5400000">
            <a:off x="8551300" y="310619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7"/>
          <p:cNvSpPr/>
          <p:nvPr/>
        </p:nvSpPr>
        <p:spPr>
          <a:xfrm rot="5400000">
            <a:off x="8551300" y="251279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7"/>
          <p:cNvSpPr/>
          <p:nvPr/>
        </p:nvSpPr>
        <p:spPr>
          <a:xfrm rot="5400000">
            <a:off x="8551300" y="191939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7"/>
          <p:cNvSpPr/>
          <p:nvPr/>
        </p:nvSpPr>
        <p:spPr>
          <a:xfrm rot="5400000">
            <a:off x="8029750" y="4445851"/>
            <a:ext cx="1636500" cy="593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7"/>
          <p:cNvSpPr/>
          <p:nvPr/>
        </p:nvSpPr>
        <p:spPr>
          <a:xfrm rot="5400000">
            <a:off x="8620150" y="397192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7"/>
          <p:cNvSpPr/>
          <p:nvPr/>
        </p:nvSpPr>
        <p:spPr>
          <a:xfrm rot="5400000">
            <a:off x="8551300" y="392430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7"/>
          <p:cNvGrpSpPr/>
          <p:nvPr/>
        </p:nvGrpSpPr>
        <p:grpSpPr>
          <a:xfrm>
            <a:off x="4155275" y="126925"/>
            <a:ext cx="1969850" cy="191750"/>
            <a:chOff x="1454525" y="7080325"/>
            <a:chExt cx="1969850" cy="191750"/>
          </a:xfrm>
        </p:grpSpPr>
        <p:sp>
          <p:nvSpPr>
            <p:cNvPr id="595" name="Google Shape;595;p7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7"/>
          <p:cNvSpPr/>
          <p:nvPr/>
        </p:nvSpPr>
        <p:spPr>
          <a:xfrm flipH="1">
            <a:off x="7684575" y="2899700"/>
            <a:ext cx="864000" cy="8373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7"/>
          <p:cNvSpPr/>
          <p:nvPr/>
        </p:nvSpPr>
        <p:spPr>
          <a:xfrm flipH="1">
            <a:off x="7827426" y="2982657"/>
            <a:ext cx="594000" cy="586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5" name="Google Shape;625;p7"/>
          <p:cNvCxnSpPr/>
          <p:nvPr/>
        </p:nvCxnSpPr>
        <p:spPr>
          <a:xfrm rot="10800000">
            <a:off x="4244317" y="4882775"/>
            <a:ext cx="42561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6" name="Google Shape;626;p7"/>
          <p:cNvSpPr/>
          <p:nvPr/>
        </p:nvSpPr>
        <p:spPr>
          <a:xfrm rot="-5400000" flipH="1">
            <a:off x="6056025" y="4629125"/>
            <a:ext cx="514200" cy="5073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7"/>
          <p:cNvSpPr/>
          <p:nvPr/>
        </p:nvSpPr>
        <p:spPr>
          <a:xfrm rot="-5400000" flipH="1">
            <a:off x="4686313" y="4632425"/>
            <a:ext cx="507300" cy="50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7"/>
          <p:cNvSpPr/>
          <p:nvPr/>
        </p:nvSpPr>
        <p:spPr>
          <a:xfrm rot="-5400000" flipH="1">
            <a:off x="7684825" y="4271525"/>
            <a:ext cx="875400" cy="86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9" name="Google Shape;629;p7"/>
          <p:cNvCxnSpPr>
            <a:stCxn id="623" idx="2"/>
          </p:cNvCxnSpPr>
          <p:nvPr/>
        </p:nvCxnSpPr>
        <p:spPr>
          <a:xfrm rot="10800000">
            <a:off x="7712475" y="3735800"/>
            <a:ext cx="836100" cy="1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0" name="Google Shape;630;p7"/>
          <p:cNvSpPr/>
          <p:nvPr/>
        </p:nvSpPr>
        <p:spPr>
          <a:xfrm rot="-5400000" flipH="1">
            <a:off x="-34500" y="4612925"/>
            <a:ext cx="537000" cy="529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7"/>
          <p:cNvSpPr/>
          <p:nvPr/>
        </p:nvSpPr>
        <p:spPr>
          <a:xfrm flipH="1">
            <a:off x="1089325" y="4270633"/>
            <a:ext cx="2084700" cy="875400"/>
          </a:xfrm>
          <a:prstGeom prst="rtTriangle">
            <a:avLst/>
          </a:prstGeom>
          <a:gradFill>
            <a:gsLst>
              <a:gs pos="0">
                <a:schemeClr val="accent2">
                  <a:alpha val="37500"/>
                </a:schemeClr>
              </a:gs>
              <a:gs pos="100000">
                <a:srgbClr val="FFFFFF">
                  <a:alpha val="0"/>
                  <a:alpha val="3750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7"/>
          <p:cNvSpPr/>
          <p:nvPr/>
        </p:nvSpPr>
        <p:spPr>
          <a:xfrm rot="-5400000" flipH="1">
            <a:off x="495300" y="4616250"/>
            <a:ext cx="537000" cy="529800"/>
          </a:xfrm>
          <a:prstGeom prst="ellipse">
            <a:avLst/>
          </a:prstGeom>
          <a:solidFill>
            <a:srgbClr val="F8B0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7"/>
          <p:cNvSpPr/>
          <p:nvPr/>
        </p:nvSpPr>
        <p:spPr>
          <a:xfrm rot="-5400000" flipH="1">
            <a:off x="3166525" y="4036775"/>
            <a:ext cx="1127700" cy="111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7"/>
          <p:cNvSpPr/>
          <p:nvPr/>
        </p:nvSpPr>
        <p:spPr>
          <a:xfrm rot="10800000" flipH="1">
            <a:off x="1034150" y="4609638"/>
            <a:ext cx="2084700" cy="537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35" name="Google Shape;635;p7"/>
          <p:cNvCxnSpPr>
            <a:endCxn id="634" idx="0"/>
          </p:cNvCxnSpPr>
          <p:nvPr/>
        </p:nvCxnSpPr>
        <p:spPr>
          <a:xfrm flipH="1">
            <a:off x="1034150" y="4615038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6" name="Google Shape;636;p7"/>
          <p:cNvSpPr/>
          <p:nvPr/>
        </p:nvSpPr>
        <p:spPr>
          <a:xfrm>
            <a:off x="0" y="545800"/>
            <a:ext cx="7738200" cy="4083600"/>
          </a:xfrm>
          <a:prstGeom prst="roundRect">
            <a:avLst>
              <a:gd name="adj" fmla="val 4665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7"/>
          <p:cNvSpPr/>
          <p:nvPr/>
        </p:nvSpPr>
        <p:spPr>
          <a:xfrm>
            <a:off x="-297175" y="437050"/>
            <a:ext cx="79743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7"/>
          <p:cNvSpPr/>
          <p:nvPr/>
        </p:nvSpPr>
        <p:spPr>
          <a:xfrm rot="10800000">
            <a:off x="72348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7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7"/>
          <p:cNvSpPr/>
          <p:nvPr/>
        </p:nvSpPr>
        <p:spPr>
          <a:xfrm rot="10800000">
            <a:off x="71448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7"/>
          <p:cNvSpPr txBox="1">
            <a:spLocks noGrp="1"/>
          </p:cNvSpPr>
          <p:nvPr>
            <p:ph type="subTitle" idx="1"/>
          </p:nvPr>
        </p:nvSpPr>
        <p:spPr>
          <a:xfrm>
            <a:off x="713225" y="1526600"/>
            <a:ext cx="5412000" cy="25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"/>
          <p:cNvSpPr/>
          <p:nvPr/>
        </p:nvSpPr>
        <p:spPr>
          <a:xfrm rot="5400000" flipH="1">
            <a:off x="3871575" y="1061700"/>
            <a:ext cx="4101300" cy="4100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 rot="5400000" flipH="1">
            <a:off x="4856550" y="2594750"/>
            <a:ext cx="2158200" cy="21576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5" name="Google Shape;645;p8"/>
          <p:cNvGrpSpPr/>
          <p:nvPr/>
        </p:nvGrpSpPr>
        <p:grpSpPr>
          <a:xfrm flipH="1">
            <a:off x="13317" y="18224"/>
            <a:ext cx="9144182" cy="5148055"/>
            <a:chOff x="-170" y="-1888"/>
            <a:chExt cx="9144182" cy="5148055"/>
          </a:xfrm>
        </p:grpSpPr>
        <p:sp>
          <p:nvSpPr>
            <p:cNvPr id="646" name="Google Shape;646;p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47" name="Google Shape;647;p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48" name="Google Shape;648;p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49" name="Google Shape;649;p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0" name="Google Shape;650;p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1" name="Google Shape;651;p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2" name="Google Shape;652;p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3" name="Google Shape;653;p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4" name="Google Shape;654;p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5" name="Google Shape;655;p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6" name="Google Shape;656;p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7" name="Google Shape;657;p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8" name="Google Shape;658;p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9" name="Google Shape;659;p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0" name="Google Shape;660;p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1" name="Google Shape;661;p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2" name="Google Shape;662;p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3" name="Google Shape;663;p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4" name="Google Shape;664;p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5" name="Google Shape;665;p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6" name="Google Shape;666;p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7" name="Google Shape;667;p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8" name="Google Shape;668;p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9" name="Google Shape;669;p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0" name="Google Shape;670;p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1" name="Google Shape;671;p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2" name="Google Shape;672;p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3" name="Google Shape;673;p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4" name="Google Shape;674;p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5" name="Google Shape;675;p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6" name="Google Shape;676;p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7" name="Google Shape;677;p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8" name="Google Shape;678;p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9" name="Google Shape;679;p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0" name="Google Shape;680;p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1" name="Google Shape;681;p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2" name="Google Shape;682;p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3" name="Google Shape;683;p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4" name="Google Shape;684;p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5" name="Google Shape;685;p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6" name="Google Shape;686;p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7" name="Google Shape;687;p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8" name="Google Shape;688;p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9" name="Google Shape;689;p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0" name="Google Shape;690;p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1" name="Google Shape;691;p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2" name="Google Shape;692;p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3" name="Google Shape;693;p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4" name="Google Shape;694;p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5" name="Google Shape;695;p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696" name="Google Shape;696;p8"/>
          <p:cNvSpPr/>
          <p:nvPr/>
        </p:nvSpPr>
        <p:spPr>
          <a:xfrm flipH="1">
            <a:off x="646566" y="-12450"/>
            <a:ext cx="8232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8"/>
          <p:cNvSpPr/>
          <p:nvPr/>
        </p:nvSpPr>
        <p:spPr>
          <a:xfrm>
            <a:off x="3973225" y="476900"/>
            <a:ext cx="5170500" cy="2836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8"/>
          <p:cNvSpPr/>
          <p:nvPr/>
        </p:nvSpPr>
        <p:spPr>
          <a:xfrm flipH="1">
            <a:off x="2375416" y="530550"/>
            <a:ext cx="1597800" cy="1611900"/>
          </a:xfrm>
          <a:prstGeom prst="round2SameRect">
            <a:avLst>
              <a:gd name="adj1" fmla="val 50000"/>
              <a:gd name="adj2" fmla="val 208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8"/>
          <p:cNvSpPr/>
          <p:nvPr/>
        </p:nvSpPr>
        <p:spPr>
          <a:xfrm flipH="1">
            <a:off x="2370716" y="1819950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8"/>
          <p:cNvSpPr/>
          <p:nvPr/>
        </p:nvSpPr>
        <p:spPr>
          <a:xfrm flipH="1">
            <a:off x="2249616" y="1652700"/>
            <a:ext cx="1719000" cy="16119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8"/>
          <p:cNvSpPr/>
          <p:nvPr/>
        </p:nvSpPr>
        <p:spPr>
          <a:xfrm flipH="1">
            <a:off x="3462591" y="32706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8"/>
          <p:cNvSpPr/>
          <p:nvPr/>
        </p:nvSpPr>
        <p:spPr>
          <a:xfrm rot="5400000" flipH="1">
            <a:off x="1197441" y="2699950"/>
            <a:ext cx="1812600" cy="350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8"/>
          <p:cNvSpPr/>
          <p:nvPr/>
        </p:nvSpPr>
        <p:spPr>
          <a:xfrm flipH="1">
            <a:off x="-3299299" y="-13572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8"/>
          <p:cNvSpPr/>
          <p:nvPr/>
        </p:nvSpPr>
        <p:spPr>
          <a:xfrm flipH="1">
            <a:off x="-3319481" y="-155906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8"/>
          <p:cNvSpPr/>
          <p:nvPr/>
        </p:nvSpPr>
        <p:spPr>
          <a:xfrm flipH="1">
            <a:off x="-3470025" y="-306450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8"/>
          <p:cNvSpPr/>
          <p:nvPr/>
        </p:nvSpPr>
        <p:spPr>
          <a:xfrm flipH="1">
            <a:off x="-3376218" y="-259392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8"/>
          <p:cNvSpPr/>
          <p:nvPr/>
        </p:nvSpPr>
        <p:spPr>
          <a:xfrm flipH="1">
            <a:off x="-3095622" y="67953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8"/>
          <p:cNvSpPr/>
          <p:nvPr/>
        </p:nvSpPr>
        <p:spPr>
          <a:xfrm flipH="1">
            <a:off x="-2971850" y="191725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8"/>
          <p:cNvSpPr/>
          <p:nvPr/>
        </p:nvSpPr>
        <p:spPr>
          <a:xfrm flipH="1">
            <a:off x="-2869703" y="293872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8"/>
          <p:cNvSpPr/>
          <p:nvPr/>
        </p:nvSpPr>
        <p:spPr>
          <a:xfrm flipH="1">
            <a:off x="-2612892" y="550682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8"/>
          <p:cNvSpPr/>
          <p:nvPr/>
        </p:nvSpPr>
        <p:spPr>
          <a:xfrm flipH="1">
            <a:off x="2648518" y="2001689"/>
            <a:ext cx="1042200" cy="10287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8"/>
          <p:cNvSpPr/>
          <p:nvPr/>
        </p:nvSpPr>
        <p:spPr>
          <a:xfrm rot="-5400000" flipH="1">
            <a:off x="2716492" y="550350"/>
            <a:ext cx="380700" cy="21516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8"/>
          <p:cNvSpPr/>
          <p:nvPr/>
        </p:nvSpPr>
        <p:spPr>
          <a:xfrm flipH="1">
            <a:off x="1825478" y="14323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8"/>
          <p:cNvSpPr/>
          <p:nvPr/>
        </p:nvSpPr>
        <p:spPr>
          <a:xfrm rot="5400000" flipH="1">
            <a:off x="-810384" y="2564075"/>
            <a:ext cx="380700" cy="35982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8"/>
          <p:cNvSpPr/>
          <p:nvPr/>
        </p:nvSpPr>
        <p:spPr>
          <a:xfrm rot="10800000" flipH="1">
            <a:off x="792241" y="416937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6" name="Google Shape;716;p8"/>
          <p:cNvGrpSpPr/>
          <p:nvPr/>
        </p:nvGrpSpPr>
        <p:grpSpPr>
          <a:xfrm rot="10800000" flipH="1">
            <a:off x="1628966" y="4595938"/>
            <a:ext cx="1969850" cy="191750"/>
            <a:chOff x="1454525" y="7080325"/>
            <a:chExt cx="1969850" cy="191750"/>
          </a:xfrm>
        </p:grpSpPr>
        <p:sp>
          <p:nvSpPr>
            <p:cNvPr id="717" name="Google Shape;717;p8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8"/>
          <p:cNvSpPr/>
          <p:nvPr/>
        </p:nvSpPr>
        <p:spPr>
          <a:xfrm rot="712991" flipH="1">
            <a:off x="811215" y="555858"/>
            <a:ext cx="323431" cy="320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8"/>
          <p:cNvSpPr/>
          <p:nvPr/>
        </p:nvSpPr>
        <p:spPr>
          <a:xfrm rot="712991" flipH="1">
            <a:off x="554323" y="361792"/>
            <a:ext cx="323431" cy="320017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8"/>
          <p:cNvSpPr/>
          <p:nvPr/>
        </p:nvSpPr>
        <p:spPr>
          <a:xfrm rot="712991" flipH="1">
            <a:off x="272132" y="203120"/>
            <a:ext cx="323431" cy="320017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8" name="Google Shape;748;p8"/>
          <p:cNvCxnSpPr/>
          <p:nvPr/>
        </p:nvCxnSpPr>
        <p:spPr>
          <a:xfrm rot="10800000">
            <a:off x="2068241" y="3271725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9" name="Google Shape;749;p8"/>
          <p:cNvSpPr/>
          <p:nvPr/>
        </p:nvSpPr>
        <p:spPr>
          <a:xfrm rot="10800000" flipH="1">
            <a:off x="3510216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8"/>
          <p:cNvSpPr/>
          <p:nvPr/>
        </p:nvSpPr>
        <p:spPr>
          <a:xfrm rot="10800000" flipH="1">
            <a:off x="3462591" y="32706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8"/>
          <p:cNvSpPr/>
          <p:nvPr/>
        </p:nvSpPr>
        <p:spPr>
          <a:xfrm flipH="1">
            <a:off x="2443491" y="-54025"/>
            <a:ext cx="6900900" cy="59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2" name="Google Shape;752;p8"/>
          <p:cNvCxnSpPr/>
          <p:nvPr/>
        </p:nvCxnSpPr>
        <p:spPr>
          <a:xfrm rot="10800000">
            <a:off x="2540016" y="242400"/>
            <a:ext cx="69282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3" name="Google Shape;753;p8"/>
          <p:cNvSpPr/>
          <p:nvPr/>
        </p:nvSpPr>
        <p:spPr>
          <a:xfrm flipH="1">
            <a:off x="2443491" y="-5012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8"/>
          <p:cNvSpPr/>
          <p:nvPr/>
        </p:nvSpPr>
        <p:spPr>
          <a:xfrm flipH="1">
            <a:off x="3036891" y="-5012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8"/>
          <p:cNvSpPr/>
          <p:nvPr/>
        </p:nvSpPr>
        <p:spPr>
          <a:xfrm flipH="1">
            <a:off x="3630291" y="-4622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8"/>
          <p:cNvSpPr/>
          <p:nvPr/>
        </p:nvSpPr>
        <p:spPr>
          <a:xfrm flipH="1">
            <a:off x="1964166" y="3160584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8"/>
          <p:cNvSpPr/>
          <p:nvPr/>
        </p:nvSpPr>
        <p:spPr>
          <a:xfrm rot="-5400000" flipH="1">
            <a:off x="-2230605" y="974001"/>
            <a:ext cx="3240900" cy="32409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8"/>
          <p:cNvSpPr/>
          <p:nvPr/>
        </p:nvSpPr>
        <p:spPr>
          <a:xfrm rot="-5400000" flipH="1">
            <a:off x="-1740738" y="1463867"/>
            <a:ext cx="2261100" cy="22611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8"/>
          <p:cNvSpPr/>
          <p:nvPr/>
        </p:nvSpPr>
        <p:spPr>
          <a:xfrm rot="5400000" flipH="1">
            <a:off x="-2311409" y="800099"/>
            <a:ext cx="3486600" cy="350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0" name="Google Shape;760;p8"/>
          <p:cNvCxnSpPr>
            <a:endCxn id="757" idx="3"/>
          </p:cNvCxnSpPr>
          <p:nvPr/>
        </p:nvCxnSpPr>
        <p:spPr>
          <a:xfrm rot="10800000">
            <a:off x="-2230605" y="2594451"/>
            <a:ext cx="3240900" cy="72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1" name="Google Shape;761;p8"/>
          <p:cNvSpPr txBox="1">
            <a:spLocks noGrp="1"/>
          </p:cNvSpPr>
          <p:nvPr>
            <p:ph type="title"/>
          </p:nvPr>
        </p:nvSpPr>
        <p:spPr>
          <a:xfrm>
            <a:off x="3965925" y="535475"/>
            <a:ext cx="4464900" cy="27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762" name="Google Shape;762;p8"/>
          <p:cNvSpPr/>
          <p:nvPr/>
        </p:nvSpPr>
        <p:spPr>
          <a:xfrm flipH="1">
            <a:off x="6452325" y="3864050"/>
            <a:ext cx="2752800" cy="1276500"/>
          </a:xfrm>
          <a:prstGeom prst="rtTriangle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0"/>
          <p:cNvSpPr/>
          <p:nvPr/>
        </p:nvSpPr>
        <p:spPr>
          <a:xfrm>
            <a:off x="-104775" y="3829050"/>
            <a:ext cx="4105200" cy="1360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0"/>
          <p:cNvSpPr txBox="1">
            <a:spLocks noGrp="1"/>
          </p:cNvSpPr>
          <p:nvPr>
            <p:ph type="title"/>
          </p:nvPr>
        </p:nvSpPr>
        <p:spPr>
          <a:xfrm>
            <a:off x="720000" y="4029075"/>
            <a:ext cx="2775600" cy="628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 Medium"/>
              <a:buNone/>
              <a:defRPr sz="1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9" name="Google Shape;839;p10"/>
          <p:cNvSpPr/>
          <p:nvPr/>
        </p:nvSpPr>
        <p:spPr>
          <a:xfrm rot="10800000">
            <a:off x="7440600" y="0"/>
            <a:ext cx="1703400" cy="17034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0"/>
          <p:cNvSpPr/>
          <p:nvPr/>
        </p:nvSpPr>
        <p:spPr>
          <a:xfrm rot="10800000">
            <a:off x="7960075" y="228750"/>
            <a:ext cx="941400" cy="9414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0"/>
          <p:cNvSpPr/>
          <p:nvPr/>
        </p:nvSpPr>
        <p:spPr>
          <a:xfrm rot="10800000">
            <a:off x="3503409" y="3987096"/>
            <a:ext cx="1044600" cy="1044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0"/>
          <p:cNvSpPr/>
          <p:nvPr/>
        </p:nvSpPr>
        <p:spPr>
          <a:xfrm rot="10800000">
            <a:off x="3296700" y="3829050"/>
            <a:ext cx="1360500" cy="13605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43" name="Google Shape;843;p10"/>
          <p:cNvCxnSpPr/>
          <p:nvPr/>
        </p:nvCxnSpPr>
        <p:spPr>
          <a:xfrm rot="10800000" flipH="1">
            <a:off x="-133350" y="4905300"/>
            <a:ext cx="3905100" cy="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11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846" name="Google Shape;846;p11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47" name="Google Shape;847;p11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48" name="Google Shape;848;p11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49" name="Google Shape;849;p11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0" name="Google Shape;850;p11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1" name="Google Shape;851;p11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2" name="Google Shape;852;p11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3" name="Google Shape;853;p11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4" name="Google Shape;854;p11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5" name="Google Shape;855;p11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6" name="Google Shape;856;p11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7" name="Google Shape;857;p11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8" name="Google Shape;858;p11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9" name="Google Shape;859;p11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0" name="Google Shape;860;p11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1" name="Google Shape;861;p11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2" name="Google Shape;862;p11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3" name="Google Shape;863;p11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4" name="Google Shape;864;p11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5" name="Google Shape;865;p11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6" name="Google Shape;866;p11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7" name="Google Shape;867;p11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8" name="Google Shape;868;p11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9" name="Google Shape;869;p11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0" name="Google Shape;870;p11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1" name="Google Shape;871;p11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2" name="Google Shape;872;p11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3" name="Google Shape;873;p11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4" name="Google Shape;874;p11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5" name="Google Shape;875;p11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6" name="Google Shape;876;p11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7" name="Google Shape;877;p11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8" name="Google Shape;878;p11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9" name="Google Shape;879;p11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0" name="Google Shape;880;p11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1" name="Google Shape;881;p11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2" name="Google Shape;882;p11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3" name="Google Shape;883;p11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4" name="Google Shape;884;p11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5" name="Google Shape;885;p11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6" name="Google Shape;886;p11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7" name="Google Shape;887;p11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8" name="Google Shape;888;p11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9" name="Google Shape;889;p11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0" name="Google Shape;890;p11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1" name="Google Shape;891;p11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2" name="Google Shape;892;p11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3" name="Google Shape;893;p11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4" name="Google Shape;894;p11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5" name="Google Shape;895;p11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896" name="Google Shape;896;p11"/>
          <p:cNvSpPr/>
          <p:nvPr/>
        </p:nvSpPr>
        <p:spPr>
          <a:xfrm>
            <a:off x="525" y="1799325"/>
            <a:ext cx="1028100" cy="2551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11"/>
          <p:cNvSpPr/>
          <p:nvPr/>
        </p:nvSpPr>
        <p:spPr>
          <a:xfrm>
            <a:off x="525" y="-75"/>
            <a:ext cx="3321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11"/>
          <p:cNvSpPr/>
          <p:nvPr/>
        </p:nvSpPr>
        <p:spPr>
          <a:xfrm>
            <a:off x="1890151" y="-123349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11"/>
          <p:cNvSpPr/>
          <p:nvPr/>
        </p:nvSpPr>
        <p:spPr>
          <a:xfrm>
            <a:off x="8124900" y="2866650"/>
            <a:ext cx="1079400" cy="22767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11"/>
          <p:cNvSpPr/>
          <p:nvPr/>
        </p:nvSpPr>
        <p:spPr>
          <a:xfrm rot="-5400000">
            <a:off x="6698675" y="-1309375"/>
            <a:ext cx="2564700" cy="25734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1"/>
          <p:cNvSpPr/>
          <p:nvPr/>
        </p:nvSpPr>
        <p:spPr>
          <a:xfrm>
            <a:off x="8124800" y="1259675"/>
            <a:ext cx="1079400" cy="1603500"/>
          </a:xfrm>
          <a:prstGeom prst="rect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1"/>
          <p:cNvSpPr/>
          <p:nvPr/>
        </p:nvSpPr>
        <p:spPr>
          <a:xfrm>
            <a:off x="1869969" y="-143531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1"/>
          <p:cNvSpPr/>
          <p:nvPr/>
        </p:nvSpPr>
        <p:spPr>
          <a:xfrm>
            <a:off x="1719425" y="-294075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1"/>
          <p:cNvSpPr/>
          <p:nvPr/>
        </p:nvSpPr>
        <p:spPr>
          <a:xfrm>
            <a:off x="1813232" y="-247017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1"/>
          <p:cNvSpPr/>
          <p:nvPr/>
        </p:nvSpPr>
        <p:spPr>
          <a:xfrm>
            <a:off x="2093829" y="80328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1"/>
          <p:cNvSpPr/>
          <p:nvPr/>
        </p:nvSpPr>
        <p:spPr>
          <a:xfrm>
            <a:off x="2217600" y="204100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1"/>
          <p:cNvSpPr/>
          <p:nvPr/>
        </p:nvSpPr>
        <p:spPr>
          <a:xfrm>
            <a:off x="2319747" y="306247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1"/>
          <p:cNvSpPr/>
          <p:nvPr/>
        </p:nvSpPr>
        <p:spPr>
          <a:xfrm>
            <a:off x="2576558" y="563057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11"/>
          <p:cNvGrpSpPr/>
          <p:nvPr/>
        </p:nvGrpSpPr>
        <p:grpSpPr>
          <a:xfrm>
            <a:off x="105400" y="571350"/>
            <a:ext cx="1969850" cy="191750"/>
            <a:chOff x="1454525" y="7080325"/>
            <a:chExt cx="1969850" cy="191750"/>
          </a:xfrm>
        </p:grpSpPr>
        <p:sp>
          <p:nvSpPr>
            <p:cNvPr id="910" name="Google Shape;910;p11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1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1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1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1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1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1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1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1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1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1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1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1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" name="Google Shape;938;p11"/>
          <p:cNvSpPr/>
          <p:nvPr/>
        </p:nvSpPr>
        <p:spPr>
          <a:xfrm>
            <a:off x="6469025" y="539496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1"/>
          <p:cNvSpPr/>
          <p:nvPr/>
        </p:nvSpPr>
        <p:spPr>
          <a:xfrm>
            <a:off x="1719425" y="268945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1"/>
          <p:cNvSpPr/>
          <p:nvPr/>
        </p:nvSpPr>
        <p:spPr>
          <a:xfrm>
            <a:off x="-18182" y="3768875"/>
            <a:ext cx="3130800" cy="13773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1"/>
          <p:cNvSpPr/>
          <p:nvPr/>
        </p:nvSpPr>
        <p:spPr>
          <a:xfrm rot="5400000">
            <a:off x="809588" y="500475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1"/>
          <p:cNvSpPr/>
          <p:nvPr/>
        </p:nvSpPr>
        <p:spPr>
          <a:xfrm>
            <a:off x="1751163" y="144472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1"/>
          <p:cNvSpPr/>
          <p:nvPr/>
        </p:nvSpPr>
        <p:spPr>
          <a:xfrm rot="-5400000">
            <a:off x="8134675" y="1534804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1"/>
          <p:cNvSpPr/>
          <p:nvPr/>
        </p:nvSpPr>
        <p:spPr>
          <a:xfrm rot="10800000">
            <a:off x="7181400" y="24790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1"/>
          <p:cNvSpPr/>
          <p:nvPr/>
        </p:nvSpPr>
        <p:spPr>
          <a:xfrm>
            <a:off x="3271800" y="276481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1"/>
          <p:cNvSpPr/>
          <p:nvPr/>
        </p:nvSpPr>
        <p:spPr>
          <a:xfrm>
            <a:off x="3563163" y="139505"/>
            <a:ext cx="323700" cy="3201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1"/>
          <p:cNvSpPr/>
          <p:nvPr/>
        </p:nvSpPr>
        <p:spPr>
          <a:xfrm>
            <a:off x="3871992" y="42375"/>
            <a:ext cx="323700" cy="3201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1"/>
          <p:cNvSpPr/>
          <p:nvPr/>
        </p:nvSpPr>
        <p:spPr>
          <a:xfrm rot="-5400000">
            <a:off x="7083241" y="-939870"/>
            <a:ext cx="1824300" cy="1824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1"/>
          <p:cNvSpPr/>
          <p:nvPr/>
        </p:nvSpPr>
        <p:spPr>
          <a:xfrm rot="8113155">
            <a:off x="6735410" y="3106126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1"/>
          <p:cNvSpPr/>
          <p:nvPr/>
        </p:nvSpPr>
        <p:spPr>
          <a:xfrm rot="8113155">
            <a:off x="6622197" y="3417227"/>
            <a:ext cx="332625" cy="329018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1"/>
          <p:cNvSpPr/>
          <p:nvPr/>
        </p:nvSpPr>
        <p:spPr>
          <a:xfrm rot="8113155">
            <a:off x="6467364" y="3711927"/>
            <a:ext cx="332625" cy="329018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1"/>
          <p:cNvSpPr/>
          <p:nvPr/>
        </p:nvSpPr>
        <p:spPr>
          <a:xfrm>
            <a:off x="1028700" y="1001100"/>
            <a:ext cx="7096200" cy="2836500"/>
          </a:xfrm>
          <a:prstGeom prst="roundRect">
            <a:avLst>
              <a:gd name="adj" fmla="val 4802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1"/>
          <p:cNvSpPr/>
          <p:nvPr/>
        </p:nvSpPr>
        <p:spPr>
          <a:xfrm>
            <a:off x="1028625" y="2322850"/>
            <a:ext cx="7096200" cy="125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11"/>
          <p:cNvSpPr/>
          <p:nvPr/>
        </p:nvSpPr>
        <p:spPr>
          <a:xfrm>
            <a:off x="727250" y="3572175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11"/>
          <p:cNvGrpSpPr/>
          <p:nvPr/>
        </p:nvGrpSpPr>
        <p:grpSpPr>
          <a:xfrm>
            <a:off x="727250" y="3572175"/>
            <a:ext cx="7704000" cy="593400"/>
            <a:chOff x="727250" y="4105575"/>
            <a:chExt cx="7704000" cy="593400"/>
          </a:xfrm>
        </p:grpSpPr>
        <p:sp>
          <p:nvSpPr>
            <p:cNvPr id="956" name="Google Shape;956;p11"/>
            <p:cNvSpPr/>
            <p:nvPr/>
          </p:nvSpPr>
          <p:spPr>
            <a:xfrm>
              <a:off x="77487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7272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rgbClr val="408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1"/>
            <p:cNvSpPr/>
            <p:nvPr/>
          </p:nvSpPr>
          <p:spPr>
            <a:xfrm rot="10800000">
              <a:off x="792792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1"/>
            <p:cNvSpPr/>
            <p:nvPr/>
          </p:nvSpPr>
          <p:spPr>
            <a:xfrm rot="10800000">
              <a:off x="78378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0" name="Google Shape;960;p11"/>
          <p:cNvSpPr/>
          <p:nvPr/>
        </p:nvSpPr>
        <p:spPr>
          <a:xfrm flipH="1">
            <a:off x="6047475" y="4162225"/>
            <a:ext cx="2083200" cy="981000"/>
          </a:xfrm>
          <a:prstGeom prst="rtTriangl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001100"/>
            <a:ext cx="7704000" cy="25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2" name="Google Shape;962;p11"/>
          <p:cNvSpPr txBox="1">
            <a:spLocks noGrp="1"/>
          </p:cNvSpPr>
          <p:nvPr>
            <p:ph type="subTitle" idx="1"/>
          </p:nvPr>
        </p:nvSpPr>
        <p:spPr>
          <a:xfrm>
            <a:off x="1233463" y="3572175"/>
            <a:ext cx="6674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 Medium"/>
              <a:buNone/>
              <a:defRPr sz="19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7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IpN19B5XnSVpgFujijrPidHLxZ1MYMIO/view?usp=sharin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p41"/>
          <p:cNvSpPr txBox="1">
            <a:spLocks noGrp="1"/>
          </p:cNvSpPr>
          <p:nvPr>
            <p:ph type="ctrTitle"/>
          </p:nvPr>
        </p:nvSpPr>
        <p:spPr>
          <a:xfrm>
            <a:off x="2831700" y="1019596"/>
            <a:ext cx="3480600" cy="32993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900" dirty="0">
                <a:solidFill>
                  <a:schemeClr val="lt1"/>
                </a:solidFill>
              </a:rPr>
              <a:t>Model </a:t>
            </a:r>
            <a:r>
              <a:rPr lang="en-ID" sz="3900" dirty="0" err="1">
                <a:solidFill>
                  <a:schemeClr val="lt1"/>
                </a:solidFill>
              </a:rPr>
              <a:t>Perancangan</a:t>
            </a:r>
            <a:r>
              <a:rPr lang="en-ID" sz="3900" dirty="0">
                <a:solidFill>
                  <a:schemeClr val="lt1"/>
                </a:solidFill>
              </a:rPr>
              <a:t> </a:t>
            </a:r>
            <a:r>
              <a:rPr lang="en-ID" sz="3200" dirty="0" err="1">
                <a:solidFill>
                  <a:schemeClr val="lt1"/>
                </a:solidFill>
              </a:rPr>
              <a:t>Perangkat</a:t>
            </a:r>
            <a:r>
              <a:rPr lang="en-ID" sz="3200" dirty="0">
                <a:solidFill>
                  <a:schemeClr val="lt1"/>
                </a:solidFill>
              </a:rPr>
              <a:t> </a:t>
            </a:r>
            <a:r>
              <a:rPr lang="en-ID" sz="3200" dirty="0" err="1">
                <a:solidFill>
                  <a:schemeClr val="lt1"/>
                </a:solidFill>
              </a:rPr>
              <a:t>Lunak</a:t>
            </a:r>
            <a:endParaRPr lang="en-ID" sz="3900" dirty="0">
              <a:solidFill>
                <a:schemeClr val="lt1"/>
              </a:solidFill>
            </a:endParaRPr>
          </a:p>
        </p:txBody>
      </p:sp>
      <p:sp>
        <p:nvSpPr>
          <p:cNvPr id="3594" name="Google Shape;3594;p41"/>
          <p:cNvSpPr txBox="1">
            <a:spLocks noGrp="1"/>
          </p:cNvSpPr>
          <p:nvPr>
            <p:ph type="subTitle" idx="1"/>
          </p:nvPr>
        </p:nvSpPr>
        <p:spPr>
          <a:xfrm>
            <a:off x="2157984" y="4207858"/>
            <a:ext cx="4846200" cy="492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</a:rPr>
              <a:t>PERTEMUAN 9 – REKAYASA PERANGKAT LUNAK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" name="Google Shape;3594;p41">
            <a:extLst>
              <a:ext uri="{FF2B5EF4-FFF2-40B4-BE49-F238E27FC236}">
                <a16:creationId xmlns:a16="http://schemas.microsoft.com/office/drawing/2014/main" id="{7E3EDBD1-B78C-4CE2-AD02-745C9C48C49C}"/>
              </a:ext>
            </a:extLst>
          </p:cNvPr>
          <p:cNvSpPr txBox="1">
            <a:spLocks/>
          </p:cNvSpPr>
          <p:nvPr/>
        </p:nvSpPr>
        <p:spPr>
          <a:xfrm>
            <a:off x="2320623" y="1447125"/>
            <a:ext cx="4502753" cy="49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UNIVERSITAS INDRAPRASTA PGRI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171450"/>
            <a:ext cx="57150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Perencanaan</a:t>
            </a:r>
            <a:endParaRPr lang="en-US" dirty="0"/>
          </a:p>
        </p:txBody>
      </p:sp>
      <p:sp>
        <p:nvSpPr>
          <p:cNvPr id="706563" name="Rectangle 3"/>
          <p:cNvSpPr>
            <a:spLocks noGrp="1" noChangeArrowheads="1"/>
          </p:cNvSpPr>
          <p:nvPr>
            <p:ph idx="1"/>
          </p:nvPr>
        </p:nvSpPr>
        <p:spPr>
          <a:xfrm>
            <a:off x="1852612" y="1244203"/>
            <a:ext cx="5416154" cy="311824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Mendefinisikan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US" dirty="0"/>
          </a:p>
          <a:p>
            <a:pPr eaLnBrk="1" hangingPunct="1">
              <a:defRPr/>
            </a:pPr>
            <a:r>
              <a:rPr lang="en-US" dirty="0" err="1"/>
              <a:t>Mengkonfirmasikan</a:t>
            </a:r>
            <a:r>
              <a:rPr lang="en-US" dirty="0"/>
              <a:t> </a:t>
            </a:r>
            <a:r>
              <a:rPr lang="en-US" dirty="0" err="1"/>
              <a:t>kelayakan</a:t>
            </a:r>
            <a:r>
              <a:rPr lang="en-US" dirty="0"/>
              <a:t> </a:t>
            </a:r>
            <a:r>
              <a:rPr lang="en-US" dirty="0" err="1"/>
              <a:t>proyek</a:t>
            </a:r>
            <a:endParaRPr lang="en-US" dirty="0"/>
          </a:p>
          <a:p>
            <a:pPr eaLnBrk="1" hangingPunct="1">
              <a:defRPr/>
            </a:pP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jadwal</a:t>
            </a:r>
            <a:r>
              <a:rPr lang="en-US" dirty="0"/>
              <a:t> </a:t>
            </a:r>
            <a:r>
              <a:rPr lang="en-US" dirty="0" err="1"/>
              <a:t>proyek</a:t>
            </a:r>
            <a:endParaRPr lang="en-US" dirty="0"/>
          </a:p>
          <a:p>
            <a:pPr eaLnBrk="1" hangingPunct="1">
              <a:defRPr/>
            </a:pPr>
            <a:r>
              <a:rPr lang="en-US" dirty="0" err="1"/>
              <a:t>Menentukan</a:t>
            </a:r>
            <a:r>
              <a:rPr lang="en-US" dirty="0"/>
              <a:t> staff yang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proyek</a:t>
            </a:r>
            <a:endParaRPr lang="en-US" dirty="0"/>
          </a:p>
          <a:p>
            <a:pPr eaLnBrk="1" hangingPunct="1">
              <a:defRPr/>
            </a:pPr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038476"/>
            <a:ext cx="60579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 rot="10800000">
            <a:off x="1933575" y="3971925"/>
            <a:ext cx="561975" cy="447675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en-US" sz="10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0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650" y="457200"/>
            <a:ext cx="5657850" cy="628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Analisa</a:t>
            </a:r>
            <a:endParaRPr lang="en-US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idx="1"/>
          </p:nvPr>
        </p:nvSpPr>
        <p:spPr>
          <a:xfrm>
            <a:off x="1790701" y="1209675"/>
            <a:ext cx="5765006" cy="25717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  <a:p>
            <a:pPr>
              <a:defRPr/>
            </a:pPr>
            <a:r>
              <a:rPr lang="en-US" dirty="0" err="1"/>
              <a:t>Mendefinisikan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-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  <a:p>
            <a:pPr>
              <a:defRPr/>
            </a:pP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prototipe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  <a:p>
            <a:pPr>
              <a:defRPr/>
            </a:pP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prioritas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  <a:p>
            <a:pPr>
              <a:defRPr/>
            </a:pP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Membuat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prototipe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atas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prioritas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dan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melakukan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evaluasi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terhadap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alternatif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dipilih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en-US" dirty="0" err="1"/>
              <a:t>Mereview</a:t>
            </a:r>
            <a:r>
              <a:rPr lang="en-US" dirty="0"/>
              <a:t> </a:t>
            </a:r>
            <a:r>
              <a:rPr lang="en-US" dirty="0" err="1"/>
              <a:t>rekomendasi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manajemen</a:t>
            </a:r>
            <a:endParaRPr lang="en-US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24275"/>
            <a:ext cx="6057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 rot="10800000">
            <a:off x="3095625" y="4562475"/>
            <a:ext cx="561975" cy="447675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en-US" sz="10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60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43075" y="0"/>
            <a:ext cx="565785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Desain</a:t>
            </a:r>
            <a:endParaRPr lang="en-US" dirty="0"/>
          </a:p>
        </p:txBody>
      </p:sp>
      <p:sp>
        <p:nvSpPr>
          <p:cNvPr id="708611" name="Rectangle 3"/>
          <p:cNvSpPr>
            <a:spLocks noGrp="1" noChangeArrowheads="1"/>
          </p:cNvSpPr>
          <p:nvPr>
            <p:ph idx="1"/>
          </p:nvPr>
        </p:nvSpPr>
        <p:spPr>
          <a:xfrm>
            <a:off x="1427823" y="613173"/>
            <a:ext cx="5029200" cy="337185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Desain</a:t>
            </a:r>
            <a:r>
              <a:rPr lang="en-US" dirty="0"/>
              <a:t> Level </a:t>
            </a:r>
            <a:r>
              <a:rPr lang="en-US" dirty="0" err="1"/>
              <a:t>Tinggi</a:t>
            </a:r>
            <a:r>
              <a:rPr lang="en-US" dirty="0"/>
              <a:t> (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)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integrasi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en-US" dirty="0"/>
          </a:p>
          <a:p>
            <a:pPr lvl="1">
              <a:spcBef>
                <a:spcPts val="600"/>
              </a:spcBef>
              <a:defRPr/>
            </a:pP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aplikasi</a:t>
            </a:r>
            <a:endParaRPr lang="en-US" dirty="0"/>
          </a:p>
          <a:p>
            <a:pPr>
              <a:defRPr/>
            </a:pPr>
            <a:r>
              <a:rPr lang="en-US" dirty="0" err="1"/>
              <a:t>Desain</a:t>
            </a:r>
            <a:r>
              <a:rPr lang="en-US" dirty="0"/>
              <a:t> Level </a:t>
            </a:r>
            <a:r>
              <a:rPr lang="en-US" dirty="0" err="1"/>
              <a:t>Rendah</a:t>
            </a:r>
            <a:endParaRPr lang="en-US" dirty="0"/>
          </a:p>
          <a:p>
            <a:pPr lvl="1">
              <a:spcBef>
                <a:spcPts val="600"/>
              </a:spcBef>
              <a:defRPr/>
            </a:pPr>
            <a:r>
              <a:rPr lang="en-US" dirty="0" err="1"/>
              <a:t>Desain</a:t>
            </a:r>
            <a:r>
              <a:rPr lang="en-US" dirty="0"/>
              <a:t>  user interface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interface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integrasi</a:t>
            </a:r>
            <a:r>
              <a:rPr lang="en-US" dirty="0"/>
              <a:t> database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/>
              <a:t>Prototype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lengkap</a:t>
            </a:r>
            <a:endParaRPr lang="en-US" dirty="0"/>
          </a:p>
          <a:p>
            <a:pPr lvl="1">
              <a:spcBef>
                <a:spcPts val="600"/>
              </a:spcBef>
              <a:defRPr/>
            </a:pP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integrasi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912395"/>
            <a:ext cx="60579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4666407" y="3663986"/>
            <a:ext cx="561975" cy="447675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en-US" sz="10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73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171450"/>
            <a:ext cx="57150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endParaRPr lang="en-US" dirty="0"/>
          </a:p>
        </p:txBody>
      </p:sp>
      <p:sp>
        <p:nvSpPr>
          <p:cNvPr id="709635" name="Rectangle 3"/>
          <p:cNvSpPr>
            <a:spLocks noGrp="1" noChangeArrowheads="1"/>
          </p:cNvSpPr>
          <p:nvPr>
            <p:ph idx="1"/>
          </p:nvPr>
        </p:nvSpPr>
        <p:spPr>
          <a:xfrm>
            <a:off x="1702595" y="1257301"/>
            <a:ext cx="5765006" cy="346591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-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endParaRPr lang="en-US" dirty="0"/>
          </a:p>
          <a:p>
            <a:pPr eaLnBrk="1" hangingPunct="1">
              <a:defRPr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verifikasi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pengujian</a:t>
            </a:r>
            <a:endParaRPr lang="en-US" dirty="0"/>
          </a:p>
          <a:p>
            <a:pPr eaLnBrk="1" hangingPunct="1">
              <a:defRPr/>
            </a:pPr>
            <a:r>
              <a:rPr lang="en-US" dirty="0" err="1"/>
              <a:t>Mengkonversi</a:t>
            </a:r>
            <a:r>
              <a:rPr lang="en-US" dirty="0"/>
              <a:t> data</a:t>
            </a:r>
          </a:p>
          <a:p>
            <a:pPr eaLnBrk="1" hangingPunct="1">
              <a:defRPr/>
            </a:pPr>
            <a:r>
              <a:rPr lang="en-US" dirty="0" err="1"/>
              <a:t>Melakukan</a:t>
            </a:r>
            <a:r>
              <a:rPr lang="en-US" dirty="0"/>
              <a:t> training user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mendokumentasikan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  <a:p>
            <a:pPr eaLnBrk="1" hangingPunct="1">
              <a:defRPr/>
            </a:pPr>
            <a:r>
              <a:rPr lang="en-US" dirty="0" err="1"/>
              <a:t>Menginstall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228976"/>
            <a:ext cx="60579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 rot="10800000">
            <a:off x="5362575" y="4381500"/>
            <a:ext cx="561975" cy="447675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en-US" sz="10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6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171450"/>
            <a:ext cx="5572125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Fase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Support /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Dukungan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10659" name="Rectangle 3"/>
          <p:cNvSpPr>
            <a:spLocks noGrp="1" noChangeArrowheads="1"/>
          </p:cNvSpPr>
          <p:nvPr>
            <p:ph idx="1"/>
          </p:nvPr>
        </p:nvSpPr>
        <p:spPr>
          <a:xfrm>
            <a:off x="1990725" y="1219201"/>
            <a:ext cx="4457700" cy="346591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Memelihara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err="1"/>
              <a:t>Memperbaiki</a:t>
            </a:r>
            <a:r>
              <a:rPr lang="en-US" dirty="0"/>
              <a:t> system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Pengguna</a:t>
            </a:r>
            <a:endParaRPr lang="en-US" dirty="0"/>
          </a:p>
          <a:p>
            <a:pPr lvl="1" eaLnBrk="1" hangingPunct="1">
              <a:defRPr/>
            </a:pPr>
            <a:r>
              <a:rPr lang="en-US" sz="1800" dirty="0"/>
              <a:t>Help desk</a:t>
            </a:r>
          </a:p>
          <a:p>
            <a:pPr lvl="1" eaLnBrk="1" hangingPunct="1">
              <a:defRPr/>
            </a:pPr>
            <a:endParaRPr lang="en-US" sz="1800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24251"/>
            <a:ext cx="60579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6591300" y="3571875"/>
            <a:ext cx="561975" cy="447675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en-US" sz="10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02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TBL01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9" y="314325"/>
            <a:ext cx="63436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883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276225"/>
            <a:ext cx="6172200" cy="542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/>
              <a:t>Membangun</a:t>
            </a:r>
            <a:r>
              <a:rPr lang="en-US" dirty="0"/>
              <a:t> vs. </a:t>
            </a:r>
            <a:r>
              <a:rPr lang="en-US" dirty="0" err="1"/>
              <a:t>Membeli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525" y="857250"/>
            <a:ext cx="6172200" cy="36004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err="1"/>
              <a:t>Aktifitas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 </a:t>
            </a:r>
            <a:r>
              <a:rPr lang="en-US" dirty="0" err="1"/>
              <a:t>sitem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endParaRPr lang="en-US" dirty="0"/>
          </a:p>
          <a:p>
            <a:pPr eaLnBrk="1" hangingPunct="1">
              <a:defRPr/>
            </a:pPr>
            <a:r>
              <a:rPr lang="en-US" dirty="0" err="1"/>
              <a:t>Membangun</a:t>
            </a:r>
            <a:r>
              <a:rPr lang="en-US" dirty="0"/>
              <a:t>:  </a:t>
            </a:r>
          </a:p>
          <a:p>
            <a:pPr lvl="1" eaLnBrk="1" hangingPunct="1">
              <a:defRPr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Level </a:t>
            </a:r>
            <a:r>
              <a:rPr lang="en-US" dirty="0" err="1"/>
              <a:t>rendah</a:t>
            </a:r>
            <a:r>
              <a:rPr lang="en-US" dirty="0"/>
              <a:t> :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User Interface, Database,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  <a:p>
            <a:pPr lvl="1" eaLnBrk="1" hangingPunct="1">
              <a:defRPr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: </a:t>
            </a:r>
            <a:r>
              <a:rPr lang="en-US" dirty="0" err="1"/>
              <a:t>Pengkodean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Pengujian</a:t>
            </a:r>
            <a:endParaRPr lang="en-US" dirty="0"/>
          </a:p>
          <a:p>
            <a:pPr eaLnBrk="1" hangingPunct="1">
              <a:defRPr/>
            </a:pPr>
            <a:r>
              <a:rPr lang="en-US" dirty="0" err="1"/>
              <a:t>Membeli</a:t>
            </a:r>
            <a:r>
              <a:rPr lang="en-US" dirty="0"/>
              <a:t>:</a:t>
            </a:r>
          </a:p>
          <a:p>
            <a:pPr lvl="1" eaLnBrk="1" hangingPunct="1">
              <a:defRPr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Level </a:t>
            </a:r>
            <a:r>
              <a:rPr lang="en-US" dirty="0" err="1"/>
              <a:t>rendah</a:t>
            </a:r>
            <a:r>
              <a:rPr lang="en-US" dirty="0"/>
              <a:t> :  </a:t>
            </a: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konfigurasi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yang </a:t>
            </a:r>
            <a:r>
              <a:rPr lang="en-US" dirty="0" err="1"/>
              <a:t>dibeli</a:t>
            </a:r>
            <a:endParaRPr lang="en-US" dirty="0"/>
          </a:p>
          <a:p>
            <a:pPr lvl="1" eaLnBrk="1" hangingPunct="1">
              <a:defRPr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: </a:t>
            </a:r>
            <a:r>
              <a:rPr lang="en-US" dirty="0" err="1"/>
              <a:t>Mengkonfigurasi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konfigurasi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dilakukan</a:t>
            </a:r>
            <a:endParaRPr lang="en-US" dirty="0"/>
          </a:p>
          <a:p>
            <a:pPr eaLnBrk="1" hangingPunct="1">
              <a:defRPr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 :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Level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sama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61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9" name="Google Shape;3749;p47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/>
              <a:t>Membangun</a:t>
            </a:r>
            <a:r>
              <a:rPr lang="en-US" sz="2800" dirty="0"/>
              <a:t> vs. </a:t>
            </a:r>
            <a:r>
              <a:rPr lang="en-US" sz="2800" dirty="0" err="1"/>
              <a:t>Membeli</a:t>
            </a:r>
            <a:endParaRPr sz="1600" dirty="0"/>
          </a:p>
        </p:txBody>
      </p:sp>
      <p:sp>
        <p:nvSpPr>
          <p:cNvPr id="3751" name="Google Shape;3751;p47"/>
          <p:cNvSpPr/>
          <p:nvPr/>
        </p:nvSpPr>
        <p:spPr>
          <a:xfrm>
            <a:off x="4710557" y="2015600"/>
            <a:ext cx="4052700" cy="2653504"/>
          </a:xfrm>
          <a:prstGeom prst="roundRect">
            <a:avLst>
              <a:gd name="adj" fmla="val 50000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2" name="Google Shape;3752;p47"/>
          <p:cNvSpPr/>
          <p:nvPr/>
        </p:nvSpPr>
        <p:spPr>
          <a:xfrm>
            <a:off x="280376" y="2015600"/>
            <a:ext cx="4052700" cy="2653504"/>
          </a:xfrm>
          <a:prstGeom prst="roundRect">
            <a:avLst>
              <a:gd name="adj" fmla="val 50000"/>
            </a:avLst>
          </a:prstGeom>
          <a:solidFill>
            <a:srgbClr val="FF736E">
              <a:alpha val="1830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7" name="Google Shape;3757;p47"/>
          <p:cNvSpPr txBox="1"/>
          <p:nvPr/>
        </p:nvSpPr>
        <p:spPr>
          <a:xfrm>
            <a:off x="783681" y="1142919"/>
            <a:ext cx="6538037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v-S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Aktifitas pada fase desain dan implementasi akan sangat berbeda antara mengembangkan sistem dengan cara membangun  sitem dan membeli paket perangkat lunak yang sudah ada</a:t>
            </a:r>
          </a:p>
        </p:txBody>
      </p:sp>
      <p:sp>
        <p:nvSpPr>
          <p:cNvPr id="3762" name="Google Shape;3762;p47"/>
          <p:cNvSpPr txBox="1"/>
          <p:nvPr/>
        </p:nvSpPr>
        <p:spPr>
          <a:xfrm>
            <a:off x="783681" y="2583379"/>
            <a:ext cx="3357069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Pada Fase </a:t>
            </a:r>
            <a:r>
              <a:rPr lang="es-E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Desain</a:t>
            </a:r>
            <a:r>
              <a:rPr lang="es-E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Level</a:t>
            </a:r>
            <a:r>
              <a:rPr lang="es-E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rendah</a:t>
            </a:r>
            <a:r>
              <a:rPr lang="es-E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: </a:t>
            </a:r>
            <a:r>
              <a:rPr lang="es-E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mengembangkan</a:t>
            </a:r>
            <a:r>
              <a:rPr lang="es-E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spesifikasi</a:t>
            </a:r>
            <a:r>
              <a:rPr lang="es-E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User</a:t>
            </a:r>
            <a:r>
              <a:rPr lang="es-E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Interface, </a:t>
            </a:r>
            <a:r>
              <a:rPr lang="es-E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Database</a:t>
            </a:r>
            <a:r>
              <a:rPr lang="es-E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Aturan </a:t>
            </a:r>
            <a:r>
              <a:rPr lang="es-E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Bisnis</a:t>
            </a:r>
            <a:endParaRPr lang="es-ES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Pada Fase </a:t>
            </a:r>
            <a:r>
              <a:rPr lang="es-E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Implementasi</a:t>
            </a:r>
            <a:r>
              <a:rPr lang="es-E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: </a:t>
            </a:r>
            <a:r>
              <a:rPr lang="es-E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Pengkodean</a:t>
            </a:r>
            <a:r>
              <a:rPr lang="es-E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lang="es-E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Pengujian</a:t>
            </a:r>
            <a:endParaRPr lang="es-ES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67" name="Google Shape;3767;p47"/>
          <p:cNvSpPr txBox="1"/>
          <p:nvPr/>
        </p:nvSpPr>
        <p:spPr>
          <a:xfrm>
            <a:off x="5177054" y="2421659"/>
            <a:ext cx="33532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Pada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Fase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Desain Level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rendah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: 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Menilai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memilih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semua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pilihan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konfigurasi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dan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mengembangkan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spesifikasi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diperlukan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ditambahkan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dalam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paket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dibeli</a:t>
            </a: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Pada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Fase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Implementasi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: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Mengkonfigurasi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melakukan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pengujian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terhadap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konfigurasi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telah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dilakukan</a:t>
            </a: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1A1EACE8-16FE-469F-8743-F7FD738D3A47}"/>
              </a:ext>
            </a:extLst>
          </p:cNvPr>
          <p:cNvSpPr txBox="1">
            <a:spLocks/>
          </p:cNvSpPr>
          <p:nvPr/>
        </p:nvSpPr>
        <p:spPr>
          <a:xfrm>
            <a:off x="1406769" y="1905407"/>
            <a:ext cx="4206300" cy="9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bril Fatface"/>
              <a:buNone/>
              <a:defRPr sz="26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err="1">
                <a:solidFill>
                  <a:schemeClr val="bg2"/>
                </a:solidFill>
              </a:rPr>
              <a:t>Membangun</a:t>
            </a:r>
            <a:endParaRPr lang="en-ID" sz="1800" dirty="0">
              <a:solidFill>
                <a:schemeClr val="bg2"/>
              </a:solidFill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7258C92-BF08-40F2-9202-DF2D70D8C9BC}"/>
              </a:ext>
            </a:extLst>
          </p:cNvPr>
          <p:cNvSpPr txBox="1">
            <a:spLocks/>
          </p:cNvSpPr>
          <p:nvPr/>
        </p:nvSpPr>
        <p:spPr>
          <a:xfrm>
            <a:off x="5990550" y="1787024"/>
            <a:ext cx="4206300" cy="9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bril Fatface"/>
              <a:buNone/>
              <a:defRPr sz="26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err="1">
                <a:solidFill>
                  <a:schemeClr val="bg2"/>
                </a:solidFill>
              </a:rPr>
              <a:t>Membeli</a:t>
            </a:r>
            <a:endParaRPr lang="en-ID" sz="1800" dirty="0">
              <a:solidFill>
                <a:schemeClr val="bg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847AD6-A164-4EAD-A67F-29DF17A6607D}"/>
              </a:ext>
            </a:extLst>
          </p:cNvPr>
          <p:cNvSpPr txBox="1"/>
          <p:nvPr/>
        </p:nvSpPr>
        <p:spPr>
          <a:xfrm>
            <a:off x="1602222" y="4721796"/>
            <a:ext cx="63664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chemeClr val="dk2"/>
                </a:solidFill>
                <a:latin typeface="Montserrat"/>
              </a:rPr>
              <a:t>Untuk</a:t>
            </a:r>
            <a:r>
              <a:rPr lang="en-ID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Montserrat"/>
              </a:rPr>
              <a:t>keduanya</a:t>
            </a:r>
            <a:r>
              <a:rPr lang="en-ID" dirty="0">
                <a:solidFill>
                  <a:schemeClr val="dk2"/>
                </a:solidFill>
                <a:latin typeface="Montserrat"/>
              </a:rPr>
              <a:t> : </a:t>
            </a:r>
            <a:r>
              <a:rPr lang="en-ID" dirty="0" err="1">
                <a:solidFill>
                  <a:schemeClr val="dk2"/>
                </a:solidFill>
                <a:latin typeface="Montserrat"/>
              </a:rPr>
              <a:t>Aktivitas</a:t>
            </a:r>
            <a:r>
              <a:rPr lang="en-ID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Montserrat"/>
              </a:rPr>
              <a:t>Fase</a:t>
            </a:r>
            <a:r>
              <a:rPr lang="en-ID" dirty="0">
                <a:solidFill>
                  <a:schemeClr val="dk2"/>
                </a:solidFill>
                <a:latin typeface="Montserrat"/>
              </a:rPr>
              <a:t> Desain Level Tinggi </a:t>
            </a:r>
            <a:r>
              <a:rPr lang="en-ID" dirty="0" err="1">
                <a:solidFill>
                  <a:schemeClr val="dk2"/>
                </a:solidFill>
                <a:latin typeface="Montserrat"/>
              </a:rPr>
              <a:t>sama</a:t>
            </a:r>
            <a:endParaRPr lang="en-ID" dirty="0">
              <a:solidFill>
                <a:schemeClr val="dk2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53308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Google Shape;4108;p58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 dirty="0" err="1"/>
              <a:t>Masalah</a:t>
            </a:r>
            <a:r>
              <a:rPr lang="en-ID" sz="1900" dirty="0"/>
              <a:t> yang </a:t>
            </a:r>
            <a:r>
              <a:rPr lang="en-ID" sz="1900" dirty="0" err="1"/>
              <a:t>terjadi</a:t>
            </a:r>
            <a:r>
              <a:rPr lang="en-ID" sz="1900" dirty="0"/>
              <a:t> pada </a:t>
            </a:r>
            <a:r>
              <a:rPr lang="en-ID" sz="1900" dirty="0" err="1"/>
              <a:t>pendekatan</a:t>
            </a:r>
            <a:r>
              <a:rPr lang="en-ID" sz="1900" dirty="0"/>
              <a:t> Waterfall</a:t>
            </a:r>
          </a:p>
        </p:txBody>
      </p:sp>
      <p:sp>
        <p:nvSpPr>
          <p:cNvPr id="4109" name="Google Shape;4109;p58"/>
          <p:cNvSpPr/>
          <p:nvPr/>
        </p:nvSpPr>
        <p:spPr>
          <a:xfrm>
            <a:off x="457150" y="1234736"/>
            <a:ext cx="8229600" cy="6195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Persyaratan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"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terkunci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"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setelah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ditentukan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tidak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dapat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berubah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</p:txBody>
      </p:sp>
      <p:sp>
        <p:nvSpPr>
          <p:cNvPr id="13" name="Google Shape;4109;p58">
            <a:extLst>
              <a:ext uri="{FF2B5EF4-FFF2-40B4-BE49-F238E27FC236}">
                <a16:creationId xmlns:a16="http://schemas.microsoft.com/office/drawing/2014/main" id="{C752A427-93C8-49A1-B448-3DDDB8D460F9}"/>
              </a:ext>
            </a:extLst>
          </p:cNvPr>
          <p:cNvSpPr/>
          <p:nvPr/>
        </p:nvSpPr>
        <p:spPr>
          <a:xfrm>
            <a:off x="457150" y="2167272"/>
            <a:ext cx="8229600" cy="770137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Keterlibatan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pengguna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terbatas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hanya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dalam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fase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analisa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kebutuhan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</p:txBody>
      </p:sp>
      <p:sp>
        <p:nvSpPr>
          <p:cNvPr id="14" name="Google Shape;4109;p58">
            <a:extLst>
              <a:ext uri="{FF2B5EF4-FFF2-40B4-BE49-F238E27FC236}">
                <a16:creationId xmlns:a16="http://schemas.microsoft.com/office/drawing/2014/main" id="{A5E2C7B3-38BE-4D80-8332-C610E6415893}"/>
              </a:ext>
            </a:extLst>
          </p:cNvPr>
          <p:cNvSpPr/>
          <p:nvPr/>
        </p:nvSpPr>
        <p:spPr>
          <a:xfrm>
            <a:off x="457150" y="3250445"/>
            <a:ext cx="8229600" cy="6195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Terlalu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banyak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fokus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pada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fase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SDLC yang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dapat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merugikan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praktek-praktek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pengembangan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informasi</a:t>
            </a:r>
            <a:endParaRPr lang="en-US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61409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FIG01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52" y="557739"/>
            <a:ext cx="6539375" cy="402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590925" y="228600"/>
            <a:ext cx="5553075" cy="417513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latin typeface="Calibri" pitchFamily="34" charset="0"/>
                <a:cs typeface="Calibri" pitchFamily="34" charset="0"/>
              </a:rPr>
              <a:t>Prototyping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720191" y="3982294"/>
            <a:ext cx="6667835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3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99"/>
              </a:buClr>
              <a:buSzPct val="40000"/>
              <a:buFont typeface="Wingdings" panose="05000000000000000000" pitchFamily="2" charset="2"/>
              <a:buChar char="¨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15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2D84"/>
              </a:buClr>
              <a:buFont typeface="Wingdings" panose="05000000000000000000" pitchFamily="2" charset="2"/>
              <a:buChar char="§"/>
              <a:defRPr sz="13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B2D84"/>
              </a:buClr>
              <a:buFont typeface="Arial" panose="020B0604020202020204" pitchFamily="34" charset="0"/>
              <a:buChar char="&gt;"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2D84"/>
              </a:buClr>
              <a:buFont typeface="Arial" panose="020B0604020202020204" pitchFamily="34" charset="0"/>
              <a:buChar char="&gt;"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2D84"/>
              </a:buClr>
              <a:buFont typeface="Arial" panose="020B0604020202020204" pitchFamily="34" charset="0"/>
              <a:buChar char="&gt;"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2D84"/>
              </a:buClr>
              <a:buFont typeface="Arial" panose="020B0604020202020204" pitchFamily="34" charset="0"/>
              <a:buChar char="&gt;"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2D84"/>
              </a:buClr>
              <a:buFont typeface="Arial" panose="020B0604020202020204" pitchFamily="34" charset="0"/>
              <a:buChar char="&gt;"/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id-ID" altLang="en-US" sz="1500" dirty="0">
                <a:solidFill>
                  <a:schemeClr val="bg2"/>
                </a:solidFill>
                <a:latin typeface="Calibri" panose="020F0502020204030204" pitchFamily="34" charset="0"/>
              </a:rPr>
              <a:t>Iteratif proses pengembangan:</a:t>
            </a:r>
            <a:br>
              <a:rPr lang="id-ID" altLang="en-US" sz="1500" b="0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id-ID" altLang="en-US" sz="1500" b="0" dirty="0">
                <a:solidFill>
                  <a:schemeClr val="bg2"/>
                </a:solidFill>
                <a:latin typeface="Calibri" panose="020F0502020204030204" pitchFamily="34" charset="0"/>
              </a:rPr>
              <a:t>Persyaratan cepat dikonversi ke sistem kerja</a:t>
            </a:r>
            <a:br>
              <a:rPr lang="id-ID" altLang="en-US" sz="1500" b="0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id-ID" altLang="en-US" sz="1500" b="0" dirty="0">
                <a:solidFill>
                  <a:schemeClr val="bg2"/>
                </a:solidFill>
                <a:latin typeface="Calibri" panose="020F0502020204030204" pitchFamily="34" charset="0"/>
              </a:rPr>
              <a:t>Sistem terus direvisi</a:t>
            </a:r>
            <a:br>
              <a:rPr lang="id-ID" altLang="en-US" sz="1500" b="0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en-US" altLang="en-US" sz="1500" b="0" dirty="0">
                <a:solidFill>
                  <a:schemeClr val="bg2"/>
                </a:solidFill>
                <a:latin typeface="Calibri" panose="020F0502020204030204" pitchFamily="34" charset="0"/>
              </a:rPr>
              <a:t>K</a:t>
            </a:r>
            <a:r>
              <a:rPr lang="id-ID" altLang="en-US" sz="1500" b="0" dirty="0">
                <a:solidFill>
                  <a:schemeClr val="bg2"/>
                </a:solidFill>
                <a:latin typeface="Calibri" panose="020F0502020204030204" pitchFamily="34" charset="0"/>
              </a:rPr>
              <a:t>olaborasi</a:t>
            </a:r>
            <a:r>
              <a:rPr lang="en-US" altLang="en-US" sz="1500" b="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b="0" dirty="0" err="1">
                <a:solidFill>
                  <a:schemeClr val="bg2"/>
                </a:solidFill>
                <a:latin typeface="Calibri" panose="020F0502020204030204" pitchFamily="34" charset="0"/>
              </a:rPr>
              <a:t>tertutup</a:t>
            </a:r>
            <a:r>
              <a:rPr lang="id-ID" altLang="en-US" sz="1500" b="0" dirty="0">
                <a:solidFill>
                  <a:schemeClr val="bg2"/>
                </a:solidFill>
                <a:latin typeface="Calibri" panose="020F0502020204030204" pitchFamily="34" charset="0"/>
              </a:rPr>
              <a:t> antara pengguna dan analis</a:t>
            </a:r>
            <a:endParaRPr lang="en-US" altLang="en-US" sz="1500" b="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72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 spcFirstLastPara="1" vert="horz" wrap="square" lIns="67866" tIns="33338" rIns="67866" bIns="33338" rtlCol="0" anchor="ctr" anchorCtr="0">
            <a:normAutofit fontScale="90000"/>
          </a:bodyPr>
          <a:lstStyle/>
          <a:p>
            <a:pPr eaLnBrk="1" hangingPunct="1">
              <a:defRPr/>
            </a:pPr>
            <a:r>
              <a:rPr lang="en-US" dirty="0" err="1"/>
              <a:t>Tujuan</a:t>
            </a:r>
            <a:endParaRPr lang="en-US" dirty="0"/>
          </a:p>
        </p:txBody>
      </p:sp>
      <p:sp>
        <p:nvSpPr>
          <p:cNvPr id="700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13225" y="1218694"/>
            <a:ext cx="7776446" cy="3465513"/>
          </a:xfrm>
        </p:spPr>
        <p:txBody>
          <a:bodyPr spcFirstLastPara="1" vert="horz" wrap="square" lIns="67866" tIns="33338" rIns="67866" bIns="33338" rtlCol="0" anchor="t" anchorCtr="0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650" dirty="0" err="1"/>
              <a:t>Menjelaskan</a:t>
            </a:r>
            <a:r>
              <a:rPr lang="en-US" sz="1650" dirty="0"/>
              <a:t> </a:t>
            </a:r>
            <a:r>
              <a:rPr lang="en-US" sz="1650" dirty="0" err="1"/>
              <a:t>definisi</a:t>
            </a:r>
            <a:r>
              <a:rPr lang="en-US" sz="1650" dirty="0"/>
              <a:t> </a:t>
            </a:r>
            <a:r>
              <a:rPr lang="en-US" sz="1650" dirty="0" err="1"/>
              <a:t>pengembangan</a:t>
            </a:r>
            <a:r>
              <a:rPr lang="en-US" sz="1650" dirty="0"/>
              <a:t> </a:t>
            </a:r>
            <a:r>
              <a:rPr lang="en-US" sz="1650" dirty="0" err="1"/>
              <a:t>sistem</a:t>
            </a:r>
            <a:r>
              <a:rPr lang="en-US" sz="1650" dirty="0"/>
              <a:t> </a:t>
            </a:r>
            <a:r>
              <a:rPr lang="en-US" sz="1650" dirty="0" err="1"/>
              <a:t>dan</a:t>
            </a:r>
            <a:r>
              <a:rPr lang="en-US" sz="1650" dirty="0"/>
              <a:t> </a:t>
            </a:r>
            <a:r>
              <a:rPr lang="en-US" sz="1650" dirty="0" err="1"/>
              <a:t>fase</a:t>
            </a:r>
            <a:r>
              <a:rPr lang="en-US" sz="1650" dirty="0"/>
              <a:t> </a:t>
            </a:r>
            <a:r>
              <a:rPr lang="en-US" sz="1650" dirty="0" err="1"/>
              <a:t>dan</a:t>
            </a:r>
            <a:r>
              <a:rPr lang="en-US" sz="1650" dirty="0"/>
              <a:t> </a:t>
            </a:r>
            <a:r>
              <a:rPr lang="en-US" sz="1650" dirty="0" err="1"/>
              <a:t>kegiatan</a:t>
            </a:r>
            <a:r>
              <a:rPr lang="en-US" sz="1650" dirty="0"/>
              <a:t> </a:t>
            </a:r>
            <a:r>
              <a:rPr lang="en-US" sz="1650" dirty="0" err="1"/>
              <a:t>pada</a:t>
            </a:r>
            <a:r>
              <a:rPr lang="en-US" sz="1650" dirty="0"/>
              <a:t> system development lifecycle (SDLC)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50" dirty="0" err="1"/>
              <a:t>Menjelaskan</a:t>
            </a:r>
            <a:r>
              <a:rPr lang="en-US" sz="1650" dirty="0"/>
              <a:t> </a:t>
            </a:r>
            <a:r>
              <a:rPr lang="en-US" sz="1650" dirty="0" err="1"/>
              <a:t>perbedaan</a:t>
            </a:r>
            <a:r>
              <a:rPr lang="en-US" sz="1650" dirty="0"/>
              <a:t> </a:t>
            </a:r>
            <a:r>
              <a:rPr lang="en-US" sz="1650" dirty="0" err="1"/>
              <a:t>antara</a:t>
            </a:r>
            <a:r>
              <a:rPr lang="en-US" sz="1650" dirty="0"/>
              <a:t> model, </a:t>
            </a:r>
            <a:r>
              <a:rPr lang="en-US" sz="1650" dirty="0" err="1"/>
              <a:t>teknik</a:t>
            </a:r>
            <a:r>
              <a:rPr lang="en-US" sz="1650" dirty="0"/>
              <a:t>, </a:t>
            </a:r>
            <a:r>
              <a:rPr lang="en-US" sz="1650" dirty="0" err="1"/>
              <a:t>dan</a:t>
            </a:r>
            <a:r>
              <a:rPr lang="en-US" sz="1650" dirty="0"/>
              <a:t> </a:t>
            </a:r>
            <a:r>
              <a:rPr lang="en-US" sz="1650" dirty="0" err="1"/>
              <a:t>metodologi</a:t>
            </a:r>
            <a:r>
              <a:rPr lang="en-US" sz="1650" dirty="0"/>
              <a:t> </a:t>
            </a:r>
            <a:r>
              <a:rPr lang="en-US" sz="1650" dirty="0" err="1"/>
              <a:t>pengembangan</a:t>
            </a:r>
            <a:r>
              <a:rPr lang="en-US" sz="1650" dirty="0"/>
              <a:t> </a:t>
            </a:r>
            <a:r>
              <a:rPr lang="en-US" sz="1650" dirty="0" err="1"/>
              <a:t>sistem</a:t>
            </a:r>
            <a:r>
              <a:rPr lang="en-US" sz="165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50" dirty="0" err="1"/>
              <a:t>Menggambarkan</a:t>
            </a:r>
            <a:r>
              <a:rPr lang="en-US" sz="1650" dirty="0"/>
              <a:t> 2 </a:t>
            </a:r>
            <a:r>
              <a:rPr lang="en-US" sz="1650" dirty="0" err="1"/>
              <a:t>pendekatan</a:t>
            </a:r>
            <a:r>
              <a:rPr lang="en-US" sz="1650" dirty="0"/>
              <a:t> yang </a:t>
            </a:r>
            <a:r>
              <a:rPr lang="en-US" sz="1650" dirty="0" err="1"/>
              <a:t>digunakan</a:t>
            </a:r>
            <a:r>
              <a:rPr lang="en-US" sz="1650" dirty="0"/>
              <a:t> </a:t>
            </a:r>
            <a:r>
              <a:rPr lang="en-US" sz="1650" dirty="0" err="1"/>
              <a:t>untuk</a:t>
            </a:r>
            <a:r>
              <a:rPr lang="en-US" sz="1650" dirty="0"/>
              <a:t> </a:t>
            </a:r>
            <a:r>
              <a:rPr lang="en-US" sz="1650" dirty="0" err="1"/>
              <a:t>mengembangkan</a:t>
            </a:r>
            <a:r>
              <a:rPr lang="en-US" sz="1650" dirty="0"/>
              <a:t> </a:t>
            </a:r>
            <a:r>
              <a:rPr lang="en-US" sz="1650" dirty="0" err="1"/>
              <a:t>sistem</a:t>
            </a:r>
            <a:r>
              <a:rPr lang="en-US" sz="1650" dirty="0"/>
              <a:t> </a:t>
            </a:r>
            <a:r>
              <a:rPr lang="en-US" sz="1650" dirty="0" err="1"/>
              <a:t>informasi</a:t>
            </a:r>
            <a:r>
              <a:rPr lang="en-US" sz="1650" dirty="0"/>
              <a:t> : </a:t>
            </a:r>
            <a:r>
              <a:rPr lang="en-US" sz="1650" dirty="0" err="1"/>
              <a:t>metode</a:t>
            </a:r>
            <a:r>
              <a:rPr lang="en-US" sz="1650" dirty="0"/>
              <a:t> </a:t>
            </a:r>
            <a:r>
              <a:rPr lang="en-US" sz="1650" dirty="0" err="1"/>
              <a:t>terstruktur</a:t>
            </a:r>
            <a:r>
              <a:rPr lang="en-US" sz="1650" dirty="0"/>
              <a:t> </a:t>
            </a:r>
            <a:r>
              <a:rPr lang="en-US" sz="1650" dirty="0" err="1"/>
              <a:t>dan</a:t>
            </a:r>
            <a:r>
              <a:rPr lang="en-US" sz="1650" dirty="0"/>
              <a:t> </a:t>
            </a:r>
            <a:r>
              <a:rPr lang="en-US" sz="1650" dirty="0" err="1"/>
              <a:t>metode</a:t>
            </a:r>
            <a:r>
              <a:rPr lang="en-US" sz="1650" dirty="0"/>
              <a:t> object-oriented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50" dirty="0" err="1"/>
              <a:t>Menggambarkan</a:t>
            </a:r>
            <a:r>
              <a:rPr lang="en-US" sz="1650" dirty="0"/>
              <a:t> </a:t>
            </a:r>
            <a:r>
              <a:rPr lang="en-US" sz="1650" dirty="0" err="1"/>
              <a:t>beberapa</a:t>
            </a:r>
            <a:r>
              <a:rPr lang="en-US" sz="1650" dirty="0"/>
              <a:t> </a:t>
            </a:r>
            <a:r>
              <a:rPr lang="en-US" sz="1650" dirty="0" err="1"/>
              <a:t>variasi</a:t>
            </a:r>
            <a:r>
              <a:rPr lang="en-US" sz="1650" dirty="0"/>
              <a:t> </a:t>
            </a:r>
            <a:r>
              <a:rPr lang="en-US" sz="1650" dirty="0" err="1"/>
              <a:t>dari</a:t>
            </a:r>
            <a:r>
              <a:rPr lang="en-US" sz="1650" dirty="0"/>
              <a:t> system development life cycle (SDLC)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50" dirty="0" err="1"/>
              <a:t>Menggambarkan</a:t>
            </a:r>
            <a:r>
              <a:rPr lang="en-US" sz="1650" dirty="0"/>
              <a:t> </a:t>
            </a:r>
            <a:r>
              <a:rPr lang="en-US" sz="1650" dirty="0" err="1"/>
              <a:t>beberapa</a:t>
            </a:r>
            <a:r>
              <a:rPr lang="en-US" sz="1650" dirty="0"/>
              <a:t> </a:t>
            </a:r>
            <a:r>
              <a:rPr lang="en-US" sz="1650" dirty="0" err="1"/>
              <a:t>fitur</a:t>
            </a:r>
            <a:r>
              <a:rPr lang="en-US" sz="1650" dirty="0"/>
              <a:t> </a:t>
            </a:r>
            <a:r>
              <a:rPr lang="en-US" sz="1650" dirty="0" err="1"/>
              <a:t>kunci</a:t>
            </a:r>
            <a:r>
              <a:rPr lang="en-US" sz="1650" dirty="0"/>
              <a:t> yang </a:t>
            </a:r>
            <a:r>
              <a:rPr lang="en-US" sz="1650" dirty="0" err="1"/>
              <a:t>sedang</a:t>
            </a:r>
            <a:r>
              <a:rPr lang="en-US" sz="1650" dirty="0"/>
              <a:t> trend </a:t>
            </a:r>
            <a:r>
              <a:rPr lang="en-US" sz="1650" dirty="0" err="1"/>
              <a:t>saat</a:t>
            </a:r>
            <a:r>
              <a:rPr lang="en-US" sz="1650" dirty="0"/>
              <a:t> </a:t>
            </a:r>
            <a:r>
              <a:rPr lang="en-US" sz="1650" dirty="0" err="1"/>
              <a:t>ini</a:t>
            </a:r>
            <a:r>
              <a:rPr lang="en-US" sz="1650" dirty="0"/>
              <a:t> </a:t>
            </a:r>
            <a:r>
              <a:rPr lang="en-US" sz="1650" dirty="0" err="1"/>
              <a:t>dalam</a:t>
            </a:r>
            <a:r>
              <a:rPr lang="en-US" sz="1650" dirty="0"/>
              <a:t> </a:t>
            </a:r>
            <a:r>
              <a:rPr lang="en-US" sz="1650" dirty="0" err="1"/>
              <a:t>pengembangan</a:t>
            </a:r>
            <a:r>
              <a:rPr lang="en-US" sz="1650" dirty="0"/>
              <a:t> </a:t>
            </a:r>
            <a:r>
              <a:rPr lang="en-US" sz="1650" dirty="0" err="1"/>
              <a:t>sistem</a:t>
            </a:r>
            <a:r>
              <a:rPr lang="en-US" sz="1650" dirty="0"/>
              <a:t> : spiral model, extreme programming (XP), </a:t>
            </a:r>
            <a:r>
              <a:rPr lang="en-US" sz="1650" dirty="0" err="1"/>
              <a:t>dan</a:t>
            </a:r>
            <a:r>
              <a:rPr lang="en-US" sz="1650" dirty="0"/>
              <a:t>  Rational unified process (RUP)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50" dirty="0" err="1"/>
              <a:t>Menjelaskan</a:t>
            </a:r>
            <a:r>
              <a:rPr lang="en-US" sz="1650" dirty="0"/>
              <a:t> </a:t>
            </a:r>
            <a:r>
              <a:rPr lang="en-US" sz="1650" dirty="0" err="1"/>
              <a:t>bagaimana</a:t>
            </a:r>
            <a:r>
              <a:rPr lang="en-US" sz="1650" dirty="0"/>
              <a:t> computer-aided system engineering (CASE) tools  </a:t>
            </a:r>
            <a:r>
              <a:rPr lang="en-US" sz="1650" dirty="0" err="1"/>
              <a:t>digunakan</a:t>
            </a:r>
            <a:r>
              <a:rPr lang="en-US" sz="1650" dirty="0"/>
              <a:t> </a:t>
            </a:r>
            <a:r>
              <a:rPr lang="en-US" sz="1650" dirty="0" err="1"/>
              <a:t>dalam</a:t>
            </a:r>
            <a:r>
              <a:rPr lang="en-US" sz="1650" dirty="0"/>
              <a:t> </a:t>
            </a:r>
            <a:r>
              <a:rPr lang="en-US" sz="1650" dirty="0" err="1"/>
              <a:t>pengembangan</a:t>
            </a:r>
            <a:r>
              <a:rPr lang="en-US" sz="1650" dirty="0"/>
              <a:t> </a:t>
            </a:r>
            <a:r>
              <a:rPr lang="en-US" sz="1650" dirty="0" err="1"/>
              <a:t>sistem</a:t>
            </a: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1699413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12690" y="374650"/>
            <a:ext cx="6059686" cy="889182"/>
          </a:xfrm>
        </p:spPr>
        <p:txBody>
          <a:bodyPr/>
          <a:lstStyle/>
          <a:p>
            <a:pPr>
              <a:defRPr/>
            </a:pPr>
            <a:r>
              <a:rPr lang="en-US" dirty="0"/>
              <a:t>CASE Tools</a:t>
            </a:r>
          </a:p>
        </p:txBody>
      </p:sp>
      <p:sp>
        <p:nvSpPr>
          <p:cNvPr id="1966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/>
              <a:t>Computer-Aided Software Engineering</a:t>
            </a:r>
            <a:endParaRPr lang="en-US" dirty="0"/>
          </a:p>
          <a:p>
            <a:pPr>
              <a:defRPr/>
            </a:pPr>
            <a:r>
              <a:rPr lang="id-ID" dirty="0"/>
              <a:t>Software memberikan dukungan alat otomatis untuk pengembangan sistem</a:t>
            </a:r>
            <a:endParaRPr lang="en-US" dirty="0"/>
          </a:p>
          <a:p>
            <a:pPr>
              <a:defRPr/>
            </a:pPr>
            <a:r>
              <a:rPr lang="id-ID" dirty="0"/>
              <a:t>Proyek kamus / buku kerja: sistem deskripsi dan spesifikasi</a:t>
            </a:r>
            <a:br>
              <a:rPr lang="id-ID" dirty="0"/>
            </a:br>
            <a:r>
              <a:rPr lang="id-ID" dirty="0"/>
              <a:t>diagram alat</a:t>
            </a:r>
            <a:endParaRPr lang="en-US" dirty="0"/>
          </a:p>
          <a:p>
            <a:pPr>
              <a:defRPr/>
            </a:pPr>
            <a:r>
              <a:rPr lang="id-ID" dirty="0"/>
              <a:t>Contoh produk: Oracle Designer, Rational Rose</a:t>
            </a:r>
          </a:p>
        </p:txBody>
      </p:sp>
    </p:spTree>
    <p:extLst>
      <p:ext uri="{BB962C8B-B14F-4D97-AF65-F5344CB8AC3E}">
        <p14:creationId xmlns:p14="http://schemas.microsoft.com/office/powerpoint/2010/main" val="2267924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12690" y="374651"/>
            <a:ext cx="6059686" cy="859790"/>
          </a:xfrm>
        </p:spPr>
        <p:txBody>
          <a:bodyPr/>
          <a:lstStyle/>
          <a:p>
            <a:pPr>
              <a:defRPr/>
            </a:pPr>
            <a:r>
              <a:rPr lang="en-US" dirty="0"/>
              <a:t>Joint Application Design (JAD)</a:t>
            </a:r>
          </a:p>
        </p:txBody>
      </p:sp>
      <p:sp>
        <p:nvSpPr>
          <p:cNvPr id="197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Proses</a:t>
            </a:r>
            <a:r>
              <a:rPr lang="en-US" dirty="0"/>
              <a:t> t</a:t>
            </a:r>
            <a:r>
              <a:rPr lang="id-ID" dirty="0"/>
              <a:t>erstruktur yang melibatkan pengguna, analis, dan manajer</a:t>
            </a:r>
            <a:endParaRPr lang="en-US" dirty="0"/>
          </a:p>
          <a:p>
            <a:pPr>
              <a:defRPr/>
            </a:pPr>
            <a:r>
              <a:rPr lang="en-US" dirty="0" err="1"/>
              <a:t>Membutuhkan</a:t>
            </a:r>
            <a:r>
              <a:rPr lang="en-US" dirty="0"/>
              <a:t> b</a:t>
            </a:r>
            <a:r>
              <a:rPr lang="id-ID" dirty="0"/>
              <a:t>eberapa hari sesi workgroup intensif</a:t>
            </a:r>
            <a:endParaRPr lang="en-US" dirty="0"/>
          </a:p>
          <a:p>
            <a:pPr>
              <a:defRPr/>
            </a:pPr>
            <a:r>
              <a:rPr lang="en-US" dirty="0"/>
              <a:t>T</a:t>
            </a:r>
            <a:r>
              <a:rPr lang="id-ID" dirty="0"/>
              <a:t>ujuan: untuk menentukan atau meninjau persyaratan sistem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89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60579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Rapid Application Development (RAD)</a:t>
            </a:r>
          </a:p>
        </p:txBody>
      </p:sp>
      <p:sp>
        <p:nvSpPr>
          <p:cNvPr id="1986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543050" y="1257300"/>
            <a:ext cx="6400800" cy="12001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dirty="0"/>
              <a:t>Metodologi untuk mengurangi waktu desain dan implementasi</a:t>
            </a:r>
            <a:endParaRPr lang="en-US" dirty="0"/>
          </a:p>
          <a:p>
            <a:pPr>
              <a:defRPr/>
            </a:pP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id-ID" dirty="0"/>
              <a:t>prototyping, JAD, CASE tools, dan generator kode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45060" name="Picture 4" descr="FIG01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057400"/>
            <a:ext cx="5054204" cy="295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057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6057900" cy="682229"/>
          </a:xfrm>
        </p:spPr>
        <p:txBody>
          <a:bodyPr/>
          <a:lstStyle/>
          <a:p>
            <a:pPr>
              <a:defRPr/>
            </a:pPr>
            <a:r>
              <a:rPr lang="en-US" dirty="0"/>
              <a:t>Agile Methodologies</a:t>
            </a:r>
          </a:p>
        </p:txBody>
      </p:sp>
      <p:sp>
        <p:nvSpPr>
          <p:cNvPr id="2037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551648" y="1155141"/>
            <a:ext cx="6686550" cy="2833217"/>
          </a:xfrm>
        </p:spPr>
        <p:txBody>
          <a:bodyPr/>
          <a:lstStyle/>
          <a:p>
            <a:pPr>
              <a:defRPr/>
            </a:pPr>
            <a:r>
              <a:rPr lang="id-ID" sz="2100" dirty="0"/>
              <a:t>Termotivasi oleh pengakuan pengembangan perangkat lunak sebagai </a:t>
            </a:r>
            <a:r>
              <a:rPr lang="en-US" sz="2100" dirty="0" err="1"/>
              <a:t>sesuatu</a:t>
            </a:r>
            <a:r>
              <a:rPr lang="en-US" sz="2100" dirty="0"/>
              <a:t> yang</a:t>
            </a:r>
            <a:r>
              <a:rPr lang="id-ID" sz="2100" dirty="0"/>
              <a:t> tak terduga, dan dinamis</a:t>
            </a:r>
            <a:endParaRPr lang="en-US" sz="2100" dirty="0"/>
          </a:p>
          <a:p>
            <a:pPr>
              <a:defRPr/>
            </a:pPr>
            <a:r>
              <a:rPr lang="id-ID" sz="2100" dirty="0"/>
              <a:t>Tiga prinsip kunci</a:t>
            </a:r>
            <a:endParaRPr lang="en-US" sz="2100" dirty="0"/>
          </a:p>
          <a:p>
            <a:pPr lvl="1">
              <a:defRPr/>
            </a:pPr>
            <a:r>
              <a:rPr lang="id-ID" sz="1800" dirty="0"/>
              <a:t>Adaptif ketimbang prediksi</a:t>
            </a:r>
            <a:endParaRPr lang="en-US" sz="1800" dirty="0"/>
          </a:p>
          <a:p>
            <a:pPr lvl="1">
              <a:defRPr/>
            </a:pPr>
            <a:r>
              <a:rPr lang="id-ID" sz="1800" dirty="0"/>
              <a:t>Tekankan orang ketimbang peran</a:t>
            </a:r>
            <a:endParaRPr lang="en-US" sz="1800" dirty="0"/>
          </a:p>
          <a:p>
            <a:pPr lvl="1">
              <a:defRPr/>
            </a:pPr>
            <a:r>
              <a:rPr lang="id-ID" sz="1800" dirty="0"/>
              <a:t>Self-adaptif proses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12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273844"/>
            <a:ext cx="6172200" cy="5584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/>
              <a:t>eXtreme</a:t>
            </a:r>
            <a:r>
              <a:rPr lang="en-US" dirty="0"/>
              <a:t> Programming</a:t>
            </a:r>
          </a:p>
        </p:txBody>
      </p:sp>
      <p:sp>
        <p:nvSpPr>
          <p:cNvPr id="200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415927" y="1058033"/>
            <a:ext cx="6686550" cy="283321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  <a:defRPr/>
            </a:pPr>
            <a:r>
              <a:rPr lang="en-US" dirty="0"/>
              <a:t>S</a:t>
            </a:r>
            <a:r>
              <a:rPr lang="id-ID" dirty="0"/>
              <a:t>iklus pengembangan incremental</a:t>
            </a:r>
            <a:r>
              <a:rPr lang="en-US" dirty="0"/>
              <a:t>, </a:t>
            </a:r>
            <a:r>
              <a:rPr lang="en-US" dirty="0" err="1"/>
              <a:t>pendek</a:t>
            </a:r>
            <a:endParaRPr lang="en-US" dirty="0"/>
          </a:p>
          <a:p>
            <a:pPr>
              <a:lnSpc>
                <a:spcPct val="170000"/>
              </a:lnSpc>
              <a:defRPr/>
            </a:pPr>
            <a:r>
              <a:rPr lang="en-US" dirty="0"/>
              <a:t>O</a:t>
            </a:r>
            <a:r>
              <a:rPr lang="id-ID" dirty="0"/>
              <a:t>tomatis tes</a:t>
            </a:r>
            <a:endParaRPr lang="en-US" dirty="0"/>
          </a:p>
          <a:p>
            <a:pPr>
              <a:lnSpc>
                <a:spcPct val="170000"/>
              </a:lnSpc>
              <a:defRPr/>
            </a:pPr>
            <a:r>
              <a:rPr lang="id-ID" dirty="0"/>
              <a:t>Dua orang tim pemrograman</a:t>
            </a:r>
            <a:endParaRPr lang="en-US" dirty="0"/>
          </a:p>
          <a:p>
            <a:pPr>
              <a:lnSpc>
                <a:spcPct val="170000"/>
              </a:lnSpc>
              <a:defRPr/>
            </a:pPr>
            <a:r>
              <a:rPr lang="id-ID" dirty="0"/>
              <a:t>Pengkodean dan pengujian beroperasi bersama-sama</a:t>
            </a:r>
            <a:endParaRPr lang="en-US" dirty="0"/>
          </a:p>
          <a:p>
            <a:pPr>
              <a:lnSpc>
                <a:spcPct val="170000"/>
              </a:lnSpc>
              <a:defRPr/>
            </a:pPr>
            <a:r>
              <a:rPr lang="en-US" dirty="0"/>
              <a:t>K</a:t>
            </a:r>
            <a:r>
              <a:rPr lang="id-ID" dirty="0"/>
              <a:t>euntungan:</a:t>
            </a:r>
          </a:p>
          <a:p>
            <a:pPr lvl="1">
              <a:lnSpc>
                <a:spcPct val="90000"/>
              </a:lnSpc>
              <a:defRPr/>
            </a:pPr>
            <a:r>
              <a:rPr lang="id-ID" sz="1200" dirty="0"/>
              <a:t>Komunikasi antara pengembang</a:t>
            </a:r>
            <a:endParaRPr lang="en-US" sz="1200" dirty="0"/>
          </a:p>
          <a:p>
            <a:pPr lvl="1">
              <a:lnSpc>
                <a:spcPct val="90000"/>
              </a:lnSpc>
              <a:defRPr/>
            </a:pPr>
            <a:r>
              <a:rPr lang="id-ID" sz="1200" dirty="0"/>
              <a:t>Tinggi tingkat produktivitas</a:t>
            </a:r>
            <a:endParaRPr lang="en-US" sz="1200" dirty="0"/>
          </a:p>
          <a:p>
            <a:pPr lvl="1">
              <a:lnSpc>
                <a:spcPct val="90000"/>
              </a:lnSpc>
              <a:defRPr/>
            </a:pPr>
            <a:r>
              <a:rPr lang="id-ID" sz="1200" dirty="0"/>
              <a:t>Tinggi kualitas kode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47079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6" descr="FIG01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67" y="1143000"/>
            <a:ext cx="6112669" cy="385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88FBB1-37C5-4F6C-B31A-175D0CBD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07" y="676563"/>
            <a:ext cx="6370800" cy="375900"/>
          </a:xfrm>
        </p:spPr>
        <p:txBody>
          <a:bodyPr/>
          <a:lstStyle/>
          <a:p>
            <a:r>
              <a:rPr lang="en-US" altLang="en-US" sz="1600" dirty="0"/>
              <a:t>Rational Unified Process (RUP) </a:t>
            </a:r>
            <a:r>
              <a:rPr lang="id-ID" altLang="en-US" sz="1600" dirty="0"/>
              <a:t>melibatkan iteratif, pendekatan </a:t>
            </a:r>
            <a:r>
              <a:rPr lang="en-US" altLang="en-US" sz="1600" dirty="0" err="1"/>
              <a:t>secara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inkementa</a:t>
            </a:r>
            <a:r>
              <a:rPr lang="id-ID" altLang="en-US" sz="1600" dirty="0"/>
              <a:t>l ke </a:t>
            </a:r>
            <a:r>
              <a:rPr lang="en-US" altLang="en-US" sz="1600" dirty="0" err="1"/>
              <a:t>pengembangan</a:t>
            </a:r>
            <a:r>
              <a:rPr lang="en-US" altLang="en-US" sz="1600" dirty="0"/>
              <a:t> </a:t>
            </a:r>
            <a:r>
              <a:rPr lang="id-ID" altLang="en-US" sz="1600" dirty="0"/>
              <a:t>sistem</a:t>
            </a:r>
            <a:br>
              <a:rPr lang="en-US" altLang="en-US" sz="1600" dirty="0"/>
            </a:b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583828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Analis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</p:txBody>
      </p:sp>
      <p:sp>
        <p:nvSpPr>
          <p:cNvPr id="7413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15123" y="1337715"/>
            <a:ext cx="6805402" cy="3465513"/>
          </a:xfrm>
        </p:spPr>
        <p:txBody>
          <a:bodyPr/>
          <a:lstStyle/>
          <a:p>
            <a:pPr>
              <a:defRPr/>
            </a:pPr>
            <a:r>
              <a:rPr lang="id-ID" sz="2100" dirty="0"/>
              <a:t>Analis sistem perlu memilih pendekatan khusus untuk mengembangkan suatu sistem informasi - ada banyak alternatif.</a:t>
            </a:r>
            <a:endParaRPr lang="en-US" sz="2100" dirty="0"/>
          </a:p>
          <a:p>
            <a:pPr>
              <a:defRPr/>
            </a:pPr>
            <a:r>
              <a:rPr lang="id-ID" sz="2100" dirty="0"/>
              <a:t>Analis perlu untuk memahami metodologi istilah, model, alat dan teknik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427260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Metodologi</a:t>
            </a:r>
            <a:endParaRPr lang="en-US" dirty="0"/>
          </a:p>
        </p:txBody>
      </p:sp>
      <p:sp>
        <p:nvSpPr>
          <p:cNvPr id="7424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84928" y="1209675"/>
            <a:ext cx="3172078" cy="32575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dirty="0"/>
              <a:t>Pedoman yang komprehensif untuk mengikuti setiap kegiatan untuk menyelesaikan SDLC</a:t>
            </a:r>
            <a:endParaRPr lang="en-US" dirty="0"/>
          </a:p>
          <a:p>
            <a:pPr>
              <a:defRPr/>
            </a:pPr>
            <a:r>
              <a:rPr lang="id-ID" dirty="0"/>
              <a:t>Koleksi model, peralatan, dan teknik</a:t>
            </a:r>
            <a:endParaRPr lang="en-US" dirty="0"/>
          </a:p>
          <a:p>
            <a:pPr>
              <a:defRPr/>
            </a:pPr>
            <a:r>
              <a:rPr lang="id-ID" dirty="0"/>
              <a:t>Dapat dikembangkan di-rumah atau dibeli dari vendor eksternal</a:t>
            </a:r>
            <a:endParaRPr lang="en-US" dirty="0"/>
          </a:p>
          <a:p>
            <a:pPr>
              <a:defRPr/>
            </a:pPr>
            <a:r>
              <a:rPr lang="id-ID" dirty="0"/>
              <a:t>Varians yang luas di tingkat detail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42404" name="Rectangle 4"/>
          <p:cNvSpPr>
            <a:spLocks noChangeArrowheads="1"/>
          </p:cNvSpPr>
          <p:nvPr/>
        </p:nvSpPr>
        <p:spPr bwMode="auto">
          <a:xfrm>
            <a:off x="4657725" y="1209675"/>
            <a:ext cx="27527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2641" indent="-17264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Contoh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</a:p>
          <a:p>
            <a:pPr marL="470297" lvl="1" indent="-127397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Coopers and Lybrand Summit D</a:t>
            </a:r>
          </a:p>
          <a:p>
            <a:pPr marL="470297" lvl="1" indent="-127397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Accenture Method-1</a:t>
            </a:r>
          </a:p>
          <a:p>
            <a:pPr marL="470297" lvl="1" indent="-127397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Rational Unified Process (RUP)</a:t>
            </a:r>
          </a:p>
          <a:p>
            <a:pPr marL="470297" lvl="1" indent="-127397">
              <a:spcBef>
                <a:spcPct val="20000"/>
              </a:spcBef>
              <a:buClr>
                <a:schemeClr val="tx2"/>
              </a:buClr>
              <a:defRPr/>
            </a:pP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172641" indent="-17264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172641" indent="-17264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57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 spcFirstLastPara="1" vert="horz" wrap="square" lIns="67866" tIns="33338" rIns="67866" bIns="33338" rtlCol="0" anchor="ctr" anchorCtr="0">
            <a:normAutofit fontScale="90000"/>
          </a:bodyPr>
          <a:lstStyle/>
          <a:p>
            <a:pPr eaLnBrk="1" hangingPunct="1">
              <a:defRPr/>
            </a:pPr>
            <a:r>
              <a:rPr lang="en-US" sz="2100" b="1" dirty="0"/>
              <a:t>Model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09" y="1335859"/>
            <a:ext cx="3401616" cy="279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3428" name="Rectangle 4"/>
          <p:cNvSpPr>
            <a:spLocks noChangeArrowheads="1"/>
          </p:cNvSpPr>
          <p:nvPr/>
        </p:nvSpPr>
        <p:spPr bwMode="auto">
          <a:xfrm>
            <a:off x="1050784" y="1432964"/>
            <a:ext cx="31146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2641" indent="-17264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id-ID" dirty="0">
                <a:solidFill>
                  <a:schemeClr val="dk2"/>
                </a:solidFill>
                <a:latin typeface="Montserrat"/>
                <a:sym typeface="Montserrat"/>
              </a:rPr>
              <a:t>Representasi aspek penting dari dunia nyata - abstraksi atau penyederhanaan</a:t>
            </a:r>
            <a:endParaRPr lang="en-US" dirty="0">
              <a:solidFill>
                <a:schemeClr val="dk2"/>
              </a:solidFill>
              <a:latin typeface="Montserrat"/>
              <a:sym typeface="Montserrat"/>
            </a:endParaRPr>
          </a:p>
          <a:p>
            <a:pPr marL="172641" indent="-17264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id-ID" dirty="0">
                <a:solidFill>
                  <a:schemeClr val="dk2"/>
                </a:solidFill>
                <a:latin typeface="Montserrat"/>
                <a:sym typeface="Montserrat"/>
              </a:rPr>
              <a:t>Koleksi model yang dibutuhkan untuk berkomunikasi persyaratan sistem</a:t>
            </a:r>
            <a:endParaRPr lang="en-US" dirty="0">
              <a:solidFill>
                <a:schemeClr val="dk2"/>
              </a:solidFill>
              <a:latin typeface="Montserrat"/>
              <a:sym typeface="Montserrat"/>
            </a:endParaRPr>
          </a:p>
          <a:p>
            <a:pPr marL="172641" indent="-17264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id-ID" dirty="0">
                <a:solidFill>
                  <a:schemeClr val="dk2"/>
                </a:solidFill>
                <a:latin typeface="Montserrat"/>
                <a:sym typeface="Montserrat"/>
              </a:rPr>
              <a:t>Banyak jenis model.</a:t>
            </a:r>
            <a:br>
              <a:rPr lang="id-ID" dirty="0">
                <a:solidFill>
                  <a:schemeClr val="dk2"/>
                </a:solidFill>
                <a:latin typeface="Montserrat"/>
                <a:sym typeface="Montserrat"/>
              </a:rPr>
            </a:br>
            <a:r>
              <a:rPr lang="id-ID" dirty="0">
                <a:solidFill>
                  <a:schemeClr val="dk2"/>
                </a:solidFill>
                <a:latin typeface="Montserrat"/>
                <a:sym typeface="Montserrat"/>
              </a:rPr>
              <a:t>Sistem Model - visual: gambar / diagram</a:t>
            </a:r>
            <a:endParaRPr lang="en-US" dirty="0">
              <a:solidFill>
                <a:schemeClr val="dk2"/>
              </a:solidFill>
              <a:latin typeface="Montserrat"/>
              <a:sym typeface="Montserrat"/>
            </a:endParaRPr>
          </a:p>
          <a:p>
            <a:pPr marL="172641" indent="-172641">
              <a:spcBef>
                <a:spcPct val="20000"/>
              </a:spcBef>
              <a:buClr>
                <a:schemeClr val="tx2"/>
              </a:buClr>
              <a:defRPr/>
            </a:pPr>
            <a:endParaRPr lang="en-US" sz="105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76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 spcFirstLastPara="1" vert="horz" wrap="square" lIns="67866" tIns="33338" rIns="67866" bIns="33338" rtlCol="0" anchor="ctr" anchorCtr="0">
            <a:normAutofit fontScale="90000"/>
          </a:bodyPr>
          <a:lstStyle/>
          <a:p>
            <a:pPr eaLnBrk="1" hangingPunct="1">
              <a:defRPr/>
            </a:pPr>
            <a:r>
              <a:rPr lang="en-US" sz="2400" dirty="0"/>
              <a:t>Tool</a:t>
            </a:r>
            <a:endParaRPr lang="en-US" sz="2100" b="1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09" y="1335859"/>
            <a:ext cx="3401616" cy="279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3428" name="Rectangle 4"/>
          <p:cNvSpPr>
            <a:spLocks noChangeArrowheads="1"/>
          </p:cNvSpPr>
          <p:nvPr/>
        </p:nvSpPr>
        <p:spPr bwMode="auto">
          <a:xfrm>
            <a:off x="1050784" y="1432964"/>
            <a:ext cx="31146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id-ID" sz="1600" dirty="0">
                <a:solidFill>
                  <a:schemeClr val="bg2"/>
                </a:solidFill>
                <a:latin typeface="Montserrat"/>
                <a:sym typeface="Montserrat"/>
              </a:rPr>
              <a:t>Perangkat lunak pendukung yang membantu membuat model atau komponen proyek lainnya</a:t>
            </a:r>
            <a:endParaRPr lang="en-US" sz="1600" dirty="0">
              <a:solidFill>
                <a:schemeClr val="bg2"/>
              </a:solidFill>
              <a:latin typeface="Montserrat"/>
              <a:sym typeface="Montserrat"/>
            </a:endParaRPr>
          </a:p>
          <a:p>
            <a:pPr marL="2857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id-ID" sz="1600" dirty="0">
              <a:solidFill>
                <a:schemeClr val="bg2"/>
              </a:solidFill>
              <a:latin typeface="Montserrat"/>
              <a:sym typeface="Montserrat"/>
            </a:endParaRPr>
          </a:p>
          <a:p>
            <a:pPr marL="2857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id-ID" sz="1600" dirty="0">
                <a:solidFill>
                  <a:schemeClr val="bg2"/>
                </a:solidFill>
                <a:latin typeface="Montserrat"/>
                <a:sym typeface="Montserrat"/>
              </a:rPr>
              <a:t>Dari program menggambar sederhana untuk CASE tools yang kompleks</a:t>
            </a:r>
          </a:p>
        </p:txBody>
      </p:sp>
    </p:spTree>
    <p:extLst>
      <p:ext uri="{BB962C8B-B14F-4D97-AF65-F5344CB8AC3E}">
        <p14:creationId xmlns:p14="http://schemas.microsoft.com/office/powerpoint/2010/main" val="21782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GB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08976" y="1268427"/>
            <a:ext cx="7301544" cy="313364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0" dirty="0" err="1"/>
              <a:t>Pengembangan</a:t>
            </a:r>
            <a:r>
              <a:rPr lang="en-US" b="0" dirty="0"/>
              <a:t> </a:t>
            </a:r>
            <a:r>
              <a:rPr lang="en-US" b="0" dirty="0" err="1"/>
              <a:t>sistem</a:t>
            </a:r>
            <a:r>
              <a:rPr lang="en-US" b="0" dirty="0"/>
              <a:t> </a:t>
            </a:r>
            <a:r>
              <a:rPr lang="en-US" b="0" dirty="0" err="1"/>
              <a:t>informasi</a:t>
            </a:r>
            <a:r>
              <a:rPr lang="en-US" b="0" dirty="0"/>
              <a:t> </a:t>
            </a:r>
            <a:r>
              <a:rPr lang="en-US" b="0" dirty="0" err="1"/>
              <a:t>sering</a:t>
            </a:r>
            <a:r>
              <a:rPr lang="en-US" b="0" dirty="0"/>
              <a:t> </a:t>
            </a:r>
            <a:r>
              <a:rPr lang="en-US" b="0" dirty="0" err="1"/>
              <a:t>disebut</a:t>
            </a:r>
            <a:r>
              <a:rPr lang="en-US" b="0" dirty="0"/>
              <a:t> </a:t>
            </a:r>
            <a:r>
              <a:rPr lang="en-US" b="0" dirty="0" err="1"/>
              <a:t>sebagai</a:t>
            </a:r>
            <a:r>
              <a:rPr lang="en-US" b="0" dirty="0"/>
              <a:t> </a:t>
            </a:r>
            <a:r>
              <a:rPr lang="en-US" b="0" dirty="0" err="1"/>
              <a:t>proses</a:t>
            </a:r>
            <a:r>
              <a:rPr lang="en-US" b="0" dirty="0"/>
              <a:t> </a:t>
            </a:r>
            <a:r>
              <a:rPr lang="en-US" b="0" dirty="0" err="1"/>
              <a:t>pengembangan</a:t>
            </a:r>
            <a:r>
              <a:rPr lang="en-US" b="0" dirty="0"/>
              <a:t> </a:t>
            </a:r>
            <a:r>
              <a:rPr lang="en-US" b="0" dirty="0" err="1"/>
              <a:t>sistem</a:t>
            </a:r>
            <a:r>
              <a:rPr lang="en-US" b="0" dirty="0"/>
              <a:t> (</a:t>
            </a:r>
            <a:r>
              <a:rPr lang="en-US" b="0" i="1" dirty="0"/>
              <a:t>System Development</a:t>
            </a:r>
            <a:r>
              <a:rPr lang="en-US" b="0" dirty="0"/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0" dirty="0" err="1"/>
              <a:t>Pengembangan</a:t>
            </a:r>
            <a:r>
              <a:rPr lang="en-US" b="0" dirty="0"/>
              <a:t> </a:t>
            </a:r>
            <a:r>
              <a:rPr lang="en-US" b="0" dirty="0" err="1"/>
              <a:t>sistem</a:t>
            </a:r>
            <a:r>
              <a:rPr lang="en-US" b="0" dirty="0"/>
              <a:t> </a:t>
            </a:r>
            <a:r>
              <a:rPr lang="en-US" b="0" dirty="0" err="1"/>
              <a:t>didefinisikan</a:t>
            </a:r>
            <a:r>
              <a:rPr lang="en-US" b="0" dirty="0"/>
              <a:t> </a:t>
            </a:r>
            <a:r>
              <a:rPr lang="en-US" b="0" dirty="0" err="1"/>
              <a:t>sebagai</a:t>
            </a:r>
            <a:r>
              <a:rPr lang="en-US" b="0" dirty="0"/>
              <a:t> </a:t>
            </a:r>
            <a:r>
              <a:rPr lang="en-US" b="0" dirty="0" err="1"/>
              <a:t>menyusun</a:t>
            </a:r>
            <a:r>
              <a:rPr lang="en-US" b="0" dirty="0"/>
              <a:t> </a:t>
            </a:r>
            <a:r>
              <a:rPr lang="en-US" b="0" dirty="0" err="1"/>
              <a:t>suatu</a:t>
            </a:r>
            <a:r>
              <a:rPr lang="en-US" b="0" dirty="0"/>
              <a:t> </a:t>
            </a:r>
            <a:r>
              <a:rPr lang="en-US" b="0" dirty="0" err="1"/>
              <a:t>sistem</a:t>
            </a:r>
            <a:r>
              <a:rPr lang="en-US" b="0" dirty="0"/>
              <a:t> yang </a:t>
            </a:r>
            <a:r>
              <a:rPr lang="en-US" b="0" dirty="0" err="1"/>
              <a:t>baru</a:t>
            </a:r>
            <a:r>
              <a:rPr lang="en-US" b="0" dirty="0"/>
              <a:t> </a:t>
            </a:r>
            <a:r>
              <a:rPr lang="en-US" b="0" dirty="0" err="1"/>
              <a:t>untuk</a:t>
            </a:r>
            <a:r>
              <a:rPr lang="en-US" b="0" dirty="0"/>
              <a:t> </a:t>
            </a:r>
            <a:r>
              <a:rPr lang="en-US" b="0" dirty="0" err="1"/>
              <a:t>menggantikan</a:t>
            </a:r>
            <a:r>
              <a:rPr lang="en-US" b="0" dirty="0"/>
              <a:t> </a:t>
            </a:r>
            <a:r>
              <a:rPr lang="en-US" b="0" dirty="0" err="1"/>
              <a:t>sistem</a:t>
            </a:r>
            <a:r>
              <a:rPr lang="en-US" b="0" dirty="0"/>
              <a:t> yang lama </a:t>
            </a:r>
            <a:r>
              <a:rPr lang="en-US" b="0" dirty="0" err="1"/>
              <a:t>secara</a:t>
            </a:r>
            <a:r>
              <a:rPr lang="en-US" b="0" dirty="0"/>
              <a:t> </a:t>
            </a:r>
            <a:r>
              <a:rPr lang="en-US" b="0" dirty="0" err="1"/>
              <a:t>keseluruhan</a:t>
            </a:r>
            <a:r>
              <a:rPr lang="en-US" b="0" dirty="0"/>
              <a:t> </a:t>
            </a:r>
            <a:r>
              <a:rPr lang="en-US" b="0" dirty="0" err="1"/>
              <a:t>atau</a:t>
            </a:r>
            <a:r>
              <a:rPr lang="en-US" b="0" dirty="0"/>
              <a:t> </a:t>
            </a:r>
            <a:r>
              <a:rPr lang="en-US" b="0" dirty="0" err="1"/>
              <a:t>memperbaiki</a:t>
            </a:r>
            <a:r>
              <a:rPr lang="en-US" b="0" dirty="0"/>
              <a:t> </a:t>
            </a:r>
            <a:r>
              <a:rPr lang="en-US" b="0" dirty="0" err="1"/>
              <a:t>sistem</a:t>
            </a:r>
            <a:r>
              <a:rPr lang="en-US" b="0" dirty="0"/>
              <a:t> yang </a:t>
            </a:r>
            <a:r>
              <a:rPr lang="en-US" b="0" dirty="0" err="1"/>
              <a:t>ada</a:t>
            </a:r>
            <a:endParaRPr lang="en-US" b="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0" dirty="0" err="1"/>
              <a:t>Alasan</a:t>
            </a:r>
            <a:r>
              <a:rPr lang="en-US" b="0" dirty="0"/>
              <a:t> </a:t>
            </a:r>
            <a:r>
              <a:rPr lang="en-US" b="0" dirty="0" err="1"/>
              <a:t>Pengembangan</a:t>
            </a:r>
            <a:r>
              <a:rPr lang="en-US" b="0" dirty="0"/>
              <a:t> </a:t>
            </a:r>
            <a:r>
              <a:rPr lang="en-US" b="0" dirty="0" err="1"/>
              <a:t>Sistem</a:t>
            </a:r>
            <a:r>
              <a:rPr lang="en-US" b="0" dirty="0"/>
              <a:t> :</a:t>
            </a:r>
          </a:p>
          <a:p>
            <a:pPr marL="1343025" indent="-3556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b="0" dirty="0" err="1"/>
              <a:t>Adanya</a:t>
            </a:r>
            <a:r>
              <a:rPr lang="en-US" b="0" dirty="0"/>
              <a:t> </a:t>
            </a:r>
            <a:r>
              <a:rPr lang="en-US" b="0" dirty="0" err="1"/>
              <a:t>permasalahan</a:t>
            </a:r>
            <a:endParaRPr lang="en-US" b="0" dirty="0"/>
          </a:p>
          <a:p>
            <a:pPr marL="1343025" lvl="1" indent="-355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None/>
              <a:defRPr/>
            </a:pPr>
            <a:r>
              <a:rPr lang="en-US" b="0" dirty="0"/>
              <a:t>		a. </a:t>
            </a:r>
            <a:r>
              <a:rPr lang="en-US" b="0" dirty="0" err="1"/>
              <a:t>Adanya</a:t>
            </a:r>
            <a:r>
              <a:rPr lang="en-US" b="0" dirty="0"/>
              <a:t> </a:t>
            </a:r>
            <a:r>
              <a:rPr lang="en-US" b="0" dirty="0" err="1"/>
              <a:t>ketidakberesan</a:t>
            </a:r>
            <a:endParaRPr lang="en-US" b="0" dirty="0"/>
          </a:p>
          <a:p>
            <a:pPr marL="1343025" lvl="1" indent="-355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None/>
              <a:defRPr/>
            </a:pPr>
            <a:r>
              <a:rPr lang="en-US" b="0" dirty="0"/>
              <a:t>		b. </a:t>
            </a:r>
            <a:r>
              <a:rPr lang="en-US" b="0" dirty="0" err="1"/>
              <a:t>Pertumbuhan</a:t>
            </a:r>
            <a:r>
              <a:rPr lang="en-US" b="0" dirty="0"/>
              <a:t> Org</a:t>
            </a:r>
            <a:r>
              <a:rPr lang="id-ID" b="0" dirty="0"/>
              <a:t>a</a:t>
            </a:r>
            <a:r>
              <a:rPr lang="en-US" b="0" dirty="0" err="1"/>
              <a:t>nisasi</a:t>
            </a:r>
            <a:endParaRPr lang="en-US" b="0" dirty="0"/>
          </a:p>
          <a:p>
            <a:pPr marL="1343025" indent="-355600">
              <a:buFont typeface="Wingdings" panose="05000000000000000000" pitchFamily="2" charset="2"/>
              <a:buAutoNum type="arabicPeriod"/>
              <a:defRPr/>
            </a:pPr>
            <a:r>
              <a:rPr lang="en-US" b="0" dirty="0" err="1"/>
              <a:t>Untuk</a:t>
            </a:r>
            <a:r>
              <a:rPr lang="en-US" b="0" dirty="0"/>
              <a:t> </a:t>
            </a:r>
            <a:r>
              <a:rPr lang="en-US" b="0" dirty="0" err="1"/>
              <a:t>meraih</a:t>
            </a:r>
            <a:r>
              <a:rPr lang="en-US" b="0" dirty="0"/>
              <a:t> </a:t>
            </a:r>
            <a:r>
              <a:rPr lang="en-US" b="0" dirty="0" err="1"/>
              <a:t>kesempatan-kesempatan</a:t>
            </a:r>
            <a:endParaRPr lang="en-US" b="0" dirty="0"/>
          </a:p>
          <a:p>
            <a:pPr marL="1343025" indent="-355600">
              <a:buFont typeface="Wingdings" panose="05000000000000000000" pitchFamily="2" charset="2"/>
              <a:buAutoNum type="arabicPeriod"/>
              <a:defRPr/>
            </a:pPr>
            <a:r>
              <a:rPr lang="en-US" b="0" dirty="0" err="1"/>
              <a:t>Adanya</a:t>
            </a:r>
            <a:r>
              <a:rPr lang="en-US" b="0" dirty="0"/>
              <a:t> </a:t>
            </a:r>
            <a:r>
              <a:rPr lang="en-US" b="0" dirty="0" err="1"/>
              <a:t>instruksi</a:t>
            </a:r>
            <a:r>
              <a:rPr lang="en-US" b="0" dirty="0"/>
              <a:t> (</a:t>
            </a:r>
            <a:r>
              <a:rPr lang="en-US" b="0" dirty="0" err="1"/>
              <a:t>pimpinan</a:t>
            </a:r>
            <a:r>
              <a:rPr lang="en-US" b="0" dirty="0"/>
              <a:t>, </a:t>
            </a:r>
            <a:r>
              <a:rPr lang="en-US" b="0" dirty="0" err="1"/>
              <a:t>pemerintah</a:t>
            </a:r>
            <a:r>
              <a:rPr lang="en-US" b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6869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 spcFirstLastPara="1" vert="horz" wrap="square" lIns="67866" tIns="33338" rIns="67866" bIns="33338" rtlCol="0" anchor="ctr" anchorCtr="0">
            <a:normAutofit fontScale="90000"/>
          </a:bodyPr>
          <a:lstStyle/>
          <a:p>
            <a:pPr eaLnBrk="1" hangingPunct="1">
              <a:defRPr/>
            </a:pPr>
            <a:r>
              <a:rPr lang="en-US" sz="2400" dirty="0"/>
              <a:t>Teknik</a:t>
            </a:r>
            <a:endParaRPr lang="en-US" sz="2100" b="1" dirty="0"/>
          </a:p>
        </p:txBody>
      </p:sp>
      <p:sp>
        <p:nvSpPr>
          <p:cNvPr id="743428" name="Rectangle 4"/>
          <p:cNvSpPr>
            <a:spLocks noChangeArrowheads="1"/>
          </p:cNvSpPr>
          <p:nvPr/>
        </p:nvSpPr>
        <p:spPr bwMode="auto">
          <a:xfrm>
            <a:off x="686643" y="1513885"/>
            <a:ext cx="31146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id-ID" sz="1600" dirty="0">
                <a:solidFill>
                  <a:schemeClr val="bg2"/>
                </a:solidFill>
                <a:latin typeface="Montserrat"/>
                <a:sym typeface="Montserrat"/>
              </a:rPr>
              <a:t>Koleksi pedoman yang membantu analis sistem kegiatan pembangunan lengkap atau tugas</a:t>
            </a:r>
            <a:endParaRPr lang="en-US" sz="1600" dirty="0">
              <a:solidFill>
                <a:schemeClr val="bg2"/>
              </a:solidFill>
              <a:latin typeface="Montserrat"/>
              <a:sym typeface="Montserrat"/>
            </a:endParaRPr>
          </a:p>
          <a:p>
            <a:pPr marL="2857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id-ID" sz="1600" dirty="0">
              <a:solidFill>
                <a:schemeClr val="bg2"/>
              </a:solidFill>
              <a:latin typeface="Montserrat"/>
              <a:sym typeface="Montserrat"/>
            </a:endParaRPr>
          </a:p>
          <a:p>
            <a:pPr marL="2857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id-ID" sz="1600" dirty="0">
                <a:solidFill>
                  <a:schemeClr val="bg2"/>
                </a:solidFill>
                <a:latin typeface="Montserrat"/>
                <a:sym typeface="Montserrat"/>
              </a:rPr>
              <a:t>Berkisar dari saran umum ke Langkah-demi-langkah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E4694-CF12-4914-9215-39017DD0A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896" y="1432964"/>
            <a:ext cx="4296084" cy="272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697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ChangeArrowheads="1"/>
          </p:cNvSpPr>
          <p:nvPr/>
        </p:nvSpPr>
        <p:spPr bwMode="auto">
          <a:xfrm>
            <a:off x="1503938" y="266700"/>
            <a:ext cx="5657850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866" tIns="33338" rIns="67866" bIns="33338" anchor="ctr"/>
          <a:lstStyle/>
          <a:p>
            <a:pPr>
              <a:defRPr/>
            </a:pPr>
            <a:r>
              <a:rPr lang="en-US" sz="2400" dirty="0" err="1">
                <a:solidFill>
                  <a:schemeClr val="bg2"/>
                </a:solidFill>
                <a:latin typeface="Abril Fatface"/>
                <a:sym typeface="Abril Fatface"/>
              </a:rPr>
              <a:t>Metodologi</a:t>
            </a:r>
            <a:r>
              <a:rPr lang="en-US" sz="2400" dirty="0">
                <a:solidFill>
                  <a:schemeClr val="bg2"/>
                </a:solidFill>
                <a:latin typeface="Abril Fatface"/>
                <a:sym typeface="Abril Fatface"/>
              </a:rPr>
              <a:t> , Model, Teknik dan Tool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744" y="1533526"/>
            <a:ext cx="3800475" cy="263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6500" name="Rectangle 4"/>
          <p:cNvSpPr>
            <a:spLocks noChangeArrowheads="1"/>
          </p:cNvSpPr>
          <p:nvPr/>
        </p:nvSpPr>
        <p:spPr bwMode="auto">
          <a:xfrm>
            <a:off x="755910" y="1084502"/>
            <a:ext cx="3289834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2641" indent="-17264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id-ID" sz="1800" dirty="0">
                <a:solidFill>
                  <a:schemeClr val="bg2"/>
                </a:solidFill>
                <a:latin typeface="Montserrat"/>
              </a:rPr>
              <a:t>Metodologi merupakan kumpulan teknik yang digunakan untuk menyelesaikan semua kegiatan SDLC</a:t>
            </a:r>
            <a:endParaRPr lang="en-US" sz="1800" dirty="0">
              <a:solidFill>
                <a:schemeClr val="bg2"/>
              </a:solidFill>
              <a:latin typeface="Montserrat"/>
            </a:endParaRPr>
          </a:p>
          <a:p>
            <a:pPr marL="172641" indent="-17264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id-ID" sz="1800" dirty="0">
                <a:solidFill>
                  <a:schemeClr val="bg2"/>
                </a:solidFill>
                <a:latin typeface="Montserrat"/>
              </a:rPr>
              <a:t>Teknik menghasilkan model (antara lain)</a:t>
            </a:r>
            <a:endParaRPr lang="en-US" sz="1800" dirty="0">
              <a:solidFill>
                <a:schemeClr val="bg2"/>
              </a:solidFill>
              <a:latin typeface="Montserrat"/>
            </a:endParaRPr>
          </a:p>
          <a:p>
            <a:pPr marL="172641" indent="-17264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id-ID" sz="1800" dirty="0">
                <a:solidFill>
                  <a:schemeClr val="bg2"/>
                </a:solidFill>
                <a:latin typeface="Montserrat"/>
              </a:rPr>
              <a:t>Analis menggunakan alat untuk menyelesaikan kegiatan dan untuk menghasilkan model</a:t>
            </a:r>
            <a:endParaRPr lang="en-US" sz="1800" dirty="0">
              <a:solidFill>
                <a:schemeClr val="bg2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39475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84DF1F-9B9B-443D-9B09-D65F9154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03" y="4118088"/>
            <a:ext cx="2775600" cy="628500"/>
          </a:xfrm>
        </p:spPr>
        <p:txBody>
          <a:bodyPr/>
          <a:lstStyle/>
          <a:p>
            <a:r>
              <a:rPr lang="en-US" sz="3200" dirty="0"/>
              <a:t>TUGAS 9</a:t>
            </a:r>
            <a:endParaRPr lang="en-ID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29130-27B7-4DBD-B6FE-2987A7370596}"/>
              </a:ext>
            </a:extLst>
          </p:cNvPr>
          <p:cNvSpPr txBox="1"/>
          <p:nvPr/>
        </p:nvSpPr>
        <p:spPr>
          <a:xfrm>
            <a:off x="1355504" y="964849"/>
            <a:ext cx="64329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>
                <a:solidFill>
                  <a:schemeClr val="dk2"/>
                </a:solidFill>
                <a:latin typeface="Montserrat"/>
              </a:rPr>
              <a:t>Lanjutkan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tugas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anda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masing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dengan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memilih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Teknik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pemodelan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perancangan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perangkat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lunak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yang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sesuai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dengan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judul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yang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anda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buat.</a:t>
            </a:r>
          </a:p>
          <a:p>
            <a:endParaRPr lang="en-ID" sz="1800" dirty="0">
              <a:solidFill>
                <a:schemeClr val="dk2"/>
              </a:solidFill>
              <a:latin typeface="Montserrat"/>
            </a:endParaRPr>
          </a:p>
          <a:p>
            <a:r>
              <a:rPr lang="en-ID" sz="1800" dirty="0">
                <a:solidFill>
                  <a:schemeClr val="dk2"/>
                </a:solidFill>
                <a:latin typeface="Montserrat"/>
              </a:rPr>
              <a:t>(Anda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diperbolehkan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diskusi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dengan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dosen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pengampu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mengenai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pemilihan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Teknik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perangkat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lunak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yang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sesuai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)</a:t>
            </a:r>
          </a:p>
          <a:p>
            <a:pPr marL="109537" indent="0">
              <a:buNone/>
            </a:pPr>
            <a:endParaRPr lang="en-ID" sz="1800" dirty="0">
              <a:solidFill>
                <a:schemeClr val="dk2"/>
              </a:solidFill>
              <a:latin typeface="Montserrat"/>
            </a:endParaRPr>
          </a:p>
          <a:p>
            <a:r>
              <a:rPr lang="en-ID" sz="1800" dirty="0">
                <a:solidFill>
                  <a:schemeClr val="dk2"/>
                </a:solidFill>
                <a:latin typeface="Montserrat"/>
              </a:rPr>
              <a:t>Template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skripsi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dapat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di download pada link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berikut</a:t>
            </a:r>
            <a:endParaRPr lang="en-ID" sz="1800" dirty="0">
              <a:solidFill>
                <a:schemeClr val="dk2"/>
              </a:solidFill>
              <a:latin typeface="Montserrat"/>
            </a:endParaRPr>
          </a:p>
          <a:p>
            <a:pPr algn="ctr"/>
            <a:r>
              <a:rPr lang="en-ID" sz="1800" dirty="0">
                <a:solidFill>
                  <a:schemeClr val="accent4">
                    <a:lumMod val="90000"/>
                  </a:schemeClr>
                </a:solidFill>
                <a:latin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PANDUAN PENULISAN SKRIPSI</a:t>
            </a:r>
            <a:endParaRPr lang="en-ID" sz="1800" dirty="0">
              <a:solidFill>
                <a:schemeClr val="accent4">
                  <a:lumMod val="90000"/>
                </a:schemeClr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80248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FF4C0B-DF2F-4343-9A8B-84CE63E2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Sistematika</a:t>
            </a:r>
            <a:r>
              <a:rPr lang="en-US" dirty="0"/>
              <a:t> </a:t>
            </a:r>
            <a:r>
              <a:rPr lang="en-US" dirty="0" err="1"/>
              <a:t>Penulisan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59F10-E0D4-446C-B5DA-F1519B8E2BD8}"/>
              </a:ext>
            </a:extLst>
          </p:cNvPr>
          <p:cNvSpPr txBox="1"/>
          <p:nvPr/>
        </p:nvSpPr>
        <p:spPr>
          <a:xfrm>
            <a:off x="416676" y="1895327"/>
            <a:ext cx="6526290" cy="159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340"/>
              </a:spcAft>
            </a:pPr>
            <a:r>
              <a:rPr lang="en-US" sz="2000" dirty="0">
                <a:solidFill>
                  <a:schemeClr val="dk2"/>
                </a:solidFill>
                <a:latin typeface="Montserrat"/>
                <a:sym typeface="Montserrat"/>
              </a:rPr>
              <a:t>H. </a:t>
            </a:r>
            <a:r>
              <a:rPr lang="en-US" sz="2000" dirty="0" err="1">
                <a:solidFill>
                  <a:schemeClr val="dk2"/>
                </a:solidFill>
                <a:latin typeface="Montserrat"/>
                <a:sym typeface="Montserrat"/>
              </a:rPr>
              <a:t>Analisis</a:t>
            </a:r>
            <a:r>
              <a:rPr lang="en-US" sz="2000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chemeClr val="dk2"/>
                </a:solidFill>
                <a:latin typeface="Montserrat"/>
                <a:sym typeface="Montserrat"/>
              </a:rPr>
              <a:t>Permasalahan</a:t>
            </a:r>
            <a:endParaRPr lang="en-US" sz="2000" dirty="0">
              <a:solidFill>
                <a:schemeClr val="dk2"/>
              </a:solidFill>
              <a:latin typeface="Montserrat"/>
              <a:sym typeface="Montserrat"/>
            </a:endParaRPr>
          </a:p>
          <a:p>
            <a:pPr lvl="0">
              <a:lnSpc>
                <a:spcPct val="115000"/>
              </a:lnSpc>
              <a:spcAft>
                <a:spcPts val="340"/>
              </a:spcAft>
            </a:pPr>
            <a:r>
              <a:rPr lang="en-US" sz="2000" dirty="0">
                <a:solidFill>
                  <a:schemeClr val="dk2"/>
                </a:solidFill>
                <a:latin typeface="Montserrat"/>
                <a:sym typeface="Montserrat"/>
              </a:rPr>
              <a:t>I.   </a:t>
            </a:r>
            <a:r>
              <a:rPr lang="en-US" sz="2000" dirty="0" err="1">
                <a:solidFill>
                  <a:schemeClr val="dk2"/>
                </a:solidFill>
                <a:latin typeface="Montserrat"/>
                <a:sym typeface="Montserrat"/>
              </a:rPr>
              <a:t>Alternatif</a:t>
            </a:r>
            <a:r>
              <a:rPr lang="en-US" sz="2000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chemeClr val="dk2"/>
                </a:solidFill>
                <a:latin typeface="Montserrat"/>
                <a:sym typeface="Montserrat"/>
              </a:rPr>
              <a:t>Penyelesaian</a:t>
            </a:r>
            <a:r>
              <a:rPr lang="en-US" sz="2000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chemeClr val="dk2"/>
                </a:solidFill>
                <a:latin typeface="Montserrat"/>
                <a:sym typeface="Montserrat"/>
              </a:rPr>
              <a:t>Masalah</a:t>
            </a:r>
            <a:endParaRPr lang="en-US" sz="2000" dirty="0">
              <a:solidFill>
                <a:schemeClr val="dk2"/>
              </a:solidFill>
              <a:latin typeface="Montserrat"/>
              <a:sym typeface="Montserrat"/>
            </a:endParaRPr>
          </a:p>
          <a:p>
            <a:pPr marL="355600" lvl="0" indent="-355600">
              <a:lnSpc>
                <a:spcPct val="115000"/>
              </a:lnSpc>
              <a:spcAft>
                <a:spcPts val="340"/>
              </a:spcAft>
              <a:buAutoNum type="alphaUcPeriod" startAt="10"/>
            </a:pPr>
            <a:r>
              <a:rPr lang="en-US" sz="2000" dirty="0" err="1">
                <a:solidFill>
                  <a:schemeClr val="dk2"/>
                </a:solidFill>
                <a:latin typeface="Montserrat"/>
                <a:sym typeface="Montserrat"/>
              </a:rPr>
              <a:t>Aturan</a:t>
            </a:r>
            <a:r>
              <a:rPr lang="en-US" sz="2000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chemeClr val="dk2"/>
                </a:solidFill>
                <a:latin typeface="Montserrat"/>
                <a:sym typeface="Montserrat"/>
              </a:rPr>
              <a:t>Bisnis</a:t>
            </a:r>
            <a:r>
              <a:rPr lang="en-US" sz="2000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chemeClr val="dk2"/>
                </a:solidFill>
                <a:latin typeface="Montserrat"/>
                <a:sym typeface="Montserrat"/>
              </a:rPr>
              <a:t>Sistem</a:t>
            </a:r>
            <a:r>
              <a:rPr lang="en-US" sz="2000" dirty="0">
                <a:solidFill>
                  <a:schemeClr val="dk2"/>
                </a:solidFill>
                <a:latin typeface="Montserrat"/>
                <a:sym typeface="Montserrat"/>
              </a:rPr>
              <a:t> Yang </a:t>
            </a:r>
            <a:r>
              <a:rPr lang="en-US" sz="2000" dirty="0" err="1">
                <a:solidFill>
                  <a:schemeClr val="dk2"/>
                </a:solidFill>
                <a:latin typeface="Montserrat"/>
                <a:sym typeface="Montserrat"/>
              </a:rPr>
              <a:t>Diusulkan</a:t>
            </a:r>
            <a:endParaRPr lang="en-US" sz="2000" dirty="0">
              <a:solidFill>
                <a:schemeClr val="dk2"/>
              </a:solidFill>
              <a:latin typeface="Montserrat"/>
              <a:sym typeface="Montserrat"/>
            </a:endParaRPr>
          </a:p>
          <a:p>
            <a:pPr marL="355600" lvl="0" indent="-355600">
              <a:lnSpc>
                <a:spcPct val="115000"/>
              </a:lnSpc>
              <a:spcAft>
                <a:spcPts val="340"/>
              </a:spcAft>
              <a:buAutoNum type="alphaUcPeriod" startAt="10"/>
            </a:pPr>
            <a:r>
              <a:rPr lang="en-US" sz="2000" dirty="0" err="1">
                <a:solidFill>
                  <a:schemeClr val="dk2"/>
                </a:solidFill>
                <a:latin typeface="Montserrat"/>
                <a:sym typeface="Montserrat"/>
              </a:rPr>
              <a:t>Dekomposisi</a:t>
            </a:r>
            <a:r>
              <a:rPr lang="en-US" sz="2000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chemeClr val="dk2"/>
                </a:solidFill>
                <a:latin typeface="Montserrat"/>
                <a:sym typeface="Montserrat"/>
              </a:rPr>
              <a:t>Sistem</a:t>
            </a:r>
            <a:r>
              <a:rPr lang="en-US" sz="2000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chemeClr val="dk2"/>
                </a:solidFill>
                <a:latin typeface="Montserrat"/>
                <a:sym typeface="Montserrat"/>
              </a:rPr>
              <a:t>Diusulkan</a:t>
            </a:r>
            <a:endParaRPr lang="en-US" sz="2000" dirty="0">
              <a:solidFill>
                <a:schemeClr val="dk2"/>
              </a:solidFill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14235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50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/>
              <a:t>Pengembangan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endParaRPr sz="1900" dirty="0"/>
          </a:p>
        </p:txBody>
      </p:sp>
      <p:sp>
        <p:nvSpPr>
          <p:cNvPr id="3842" name="Google Shape;3842;p50"/>
          <p:cNvSpPr/>
          <p:nvPr/>
        </p:nvSpPr>
        <p:spPr>
          <a:xfrm>
            <a:off x="457200" y="1533825"/>
            <a:ext cx="2669400" cy="629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System Analysis</a:t>
            </a:r>
            <a:endParaRPr sz="2000" dirty="0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843" name="Google Shape;3843;p50"/>
          <p:cNvSpPr/>
          <p:nvPr/>
        </p:nvSpPr>
        <p:spPr>
          <a:xfrm>
            <a:off x="3898625" y="1227762"/>
            <a:ext cx="4695000" cy="1241526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upaya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mendapatkan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gambaran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bagaimana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bekerja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masalah-masalah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saja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pada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endParaRPr lang="en-US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44" name="Google Shape;3844;p50"/>
          <p:cNvSpPr/>
          <p:nvPr/>
        </p:nvSpPr>
        <p:spPr>
          <a:xfrm>
            <a:off x="457200" y="3090050"/>
            <a:ext cx="2669400" cy="629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System Development</a:t>
            </a:r>
            <a:endParaRPr sz="1800" dirty="0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845" name="Google Shape;3845;p50"/>
          <p:cNvSpPr/>
          <p:nvPr/>
        </p:nvSpPr>
        <p:spPr>
          <a:xfrm>
            <a:off x="3898625" y="2692097"/>
            <a:ext cx="4695000" cy="1425306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langkah-langkah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mengembangkan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informasi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baru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berdasarkan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gambaran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cara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kerja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&amp;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permasalahan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ada</a:t>
            </a:r>
            <a:endParaRPr lang="en-US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850" name="Google Shape;3850;p50"/>
          <p:cNvCxnSpPr>
            <a:cxnSpLocks/>
            <a:stCxn id="3842" idx="3"/>
            <a:endCxn id="3843" idx="1"/>
          </p:cNvCxnSpPr>
          <p:nvPr/>
        </p:nvCxnSpPr>
        <p:spPr>
          <a:xfrm>
            <a:off x="3126600" y="1848525"/>
            <a:ext cx="77202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851" name="Google Shape;3851;p50"/>
          <p:cNvCxnSpPr>
            <a:cxnSpLocks/>
            <a:stCxn id="3844" idx="3"/>
            <a:endCxn id="3845" idx="1"/>
          </p:cNvCxnSpPr>
          <p:nvPr/>
        </p:nvCxnSpPr>
        <p:spPr>
          <a:xfrm>
            <a:off x="3126600" y="3404750"/>
            <a:ext cx="77202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51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Pengembangan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endParaRPr lang="en-US" sz="2000" dirty="0"/>
          </a:p>
        </p:txBody>
      </p:sp>
      <p:sp>
        <p:nvSpPr>
          <p:cNvPr id="3859" name="Google Shape;3859;p51"/>
          <p:cNvSpPr/>
          <p:nvPr/>
        </p:nvSpPr>
        <p:spPr>
          <a:xfrm>
            <a:off x="457200" y="1909979"/>
            <a:ext cx="2188500" cy="21885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0" name="Google Shape;3860;p51"/>
          <p:cNvSpPr txBox="1"/>
          <p:nvPr/>
        </p:nvSpPr>
        <p:spPr>
          <a:xfrm>
            <a:off x="457199" y="2392101"/>
            <a:ext cx="21885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2"/>
                </a:solidFill>
                <a:latin typeface="Abril Fatface"/>
                <a:ea typeface="Montserrat"/>
                <a:cs typeface="Montserrat"/>
                <a:sym typeface="Abril Fatface"/>
              </a:rPr>
              <a:t>SDLC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62" name="Google Shape;3862;p51"/>
          <p:cNvSpPr/>
          <p:nvPr/>
        </p:nvSpPr>
        <p:spPr>
          <a:xfrm>
            <a:off x="3139350" y="1400608"/>
            <a:ext cx="4203300" cy="90244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System Development Life Cycle</a:t>
            </a:r>
          </a:p>
        </p:txBody>
      </p:sp>
      <p:cxnSp>
        <p:nvCxnSpPr>
          <p:cNvPr id="3876" name="Google Shape;3876;p51"/>
          <p:cNvCxnSpPr>
            <a:cxnSpLocks/>
            <a:stCxn id="3859" idx="6"/>
          </p:cNvCxnSpPr>
          <p:nvPr/>
        </p:nvCxnSpPr>
        <p:spPr>
          <a:xfrm flipV="1">
            <a:off x="2645700" y="1906852"/>
            <a:ext cx="493650" cy="109737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0" name="Google Shape;3880;p51"/>
          <p:cNvCxnSpPr>
            <a:cxnSpLocks/>
            <a:stCxn id="3859" idx="6"/>
          </p:cNvCxnSpPr>
          <p:nvPr/>
        </p:nvCxnSpPr>
        <p:spPr>
          <a:xfrm>
            <a:off x="2645700" y="3004229"/>
            <a:ext cx="534470" cy="955081"/>
          </a:xfrm>
          <a:prstGeom prst="bentConnector3">
            <a:avLst>
              <a:gd name="adj1" fmla="val 4545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3862;p51">
            <a:extLst>
              <a:ext uri="{FF2B5EF4-FFF2-40B4-BE49-F238E27FC236}">
                <a16:creationId xmlns:a16="http://schemas.microsoft.com/office/drawing/2014/main" id="{B778381D-5C18-47F0-A64B-B3FC546B9C35}"/>
              </a:ext>
            </a:extLst>
          </p:cNvPr>
          <p:cNvSpPr/>
          <p:nvPr/>
        </p:nvSpPr>
        <p:spPr>
          <a:xfrm>
            <a:off x="3139350" y="3397298"/>
            <a:ext cx="4203300" cy="90244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Water Fall Method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p52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/>
              <a:t>Metode</a:t>
            </a:r>
            <a:r>
              <a:rPr lang="en-US" sz="2800" dirty="0"/>
              <a:t> </a:t>
            </a:r>
            <a:r>
              <a:rPr lang="en-US" sz="2800" dirty="0" err="1"/>
              <a:t>Pengembangan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endParaRPr sz="1900" dirty="0"/>
          </a:p>
        </p:txBody>
      </p:sp>
      <p:sp>
        <p:nvSpPr>
          <p:cNvPr id="3891" name="Google Shape;3891;p52"/>
          <p:cNvSpPr/>
          <p:nvPr/>
        </p:nvSpPr>
        <p:spPr>
          <a:xfrm>
            <a:off x="457200" y="1872975"/>
            <a:ext cx="2188500" cy="2188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52"/>
          <p:cNvSpPr txBox="1"/>
          <p:nvPr/>
        </p:nvSpPr>
        <p:spPr>
          <a:xfrm>
            <a:off x="658200" y="2233700"/>
            <a:ext cx="1773000" cy="95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Alternatif</a:t>
            </a:r>
            <a:r>
              <a:rPr lang="en-ID" sz="18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metode</a:t>
            </a:r>
            <a:r>
              <a:rPr lang="en-ID" sz="18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 lain Prototyping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893" name="Google Shape;3893;p52"/>
          <p:cNvGrpSpPr/>
          <p:nvPr/>
        </p:nvGrpSpPr>
        <p:grpSpPr>
          <a:xfrm>
            <a:off x="3139350" y="1275900"/>
            <a:ext cx="5547450" cy="507300"/>
            <a:chOff x="3139350" y="1275900"/>
            <a:chExt cx="5547450" cy="507300"/>
          </a:xfrm>
        </p:grpSpPr>
        <p:sp>
          <p:nvSpPr>
            <p:cNvPr id="3894" name="Google Shape;3894;p52"/>
            <p:cNvSpPr/>
            <p:nvPr/>
          </p:nvSpPr>
          <p:spPr>
            <a:xfrm>
              <a:off x="4483500" y="1275900"/>
              <a:ext cx="42033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CASE tools</a:t>
              </a:r>
            </a:p>
          </p:txBody>
        </p:sp>
        <p:sp>
          <p:nvSpPr>
            <p:cNvPr id="3895" name="Google Shape;3895;p52"/>
            <p:cNvSpPr/>
            <p:nvPr/>
          </p:nvSpPr>
          <p:spPr>
            <a:xfrm>
              <a:off x="3139350" y="1275900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1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896" name="Google Shape;3896;p52"/>
          <p:cNvGrpSpPr/>
          <p:nvPr/>
        </p:nvGrpSpPr>
        <p:grpSpPr>
          <a:xfrm>
            <a:off x="3139350" y="2014225"/>
            <a:ext cx="5547450" cy="507303"/>
            <a:chOff x="3139350" y="2014225"/>
            <a:chExt cx="5547450" cy="507303"/>
          </a:xfrm>
        </p:grpSpPr>
        <p:sp>
          <p:nvSpPr>
            <p:cNvPr id="3897" name="Google Shape;3897;p52"/>
            <p:cNvSpPr/>
            <p:nvPr/>
          </p:nvSpPr>
          <p:spPr>
            <a:xfrm>
              <a:off x="4483500" y="2014228"/>
              <a:ext cx="42033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Joint Application Design (JAD)</a:t>
              </a:r>
            </a:p>
          </p:txBody>
        </p:sp>
        <p:sp>
          <p:nvSpPr>
            <p:cNvPr id="3898" name="Google Shape;3898;p52"/>
            <p:cNvSpPr/>
            <p:nvPr/>
          </p:nvSpPr>
          <p:spPr>
            <a:xfrm>
              <a:off x="3139350" y="2014225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2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899" name="Google Shape;3899;p52"/>
          <p:cNvGrpSpPr/>
          <p:nvPr/>
        </p:nvGrpSpPr>
        <p:grpSpPr>
          <a:xfrm>
            <a:off x="3139350" y="2713563"/>
            <a:ext cx="5547450" cy="507305"/>
            <a:chOff x="3139350" y="2713563"/>
            <a:chExt cx="5547450" cy="507305"/>
          </a:xfrm>
        </p:grpSpPr>
        <p:sp>
          <p:nvSpPr>
            <p:cNvPr id="3900" name="Google Shape;3900;p52"/>
            <p:cNvSpPr/>
            <p:nvPr/>
          </p:nvSpPr>
          <p:spPr>
            <a:xfrm>
              <a:off x="4483500" y="2713568"/>
              <a:ext cx="42033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Rapid Application Development (RAD)</a:t>
              </a:r>
            </a:p>
          </p:txBody>
        </p:sp>
        <p:sp>
          <p:nvSpPr>
            <p:cNvPr id="3901" name="Google Shape;3901;p52"/>
            <p:cNvSpPr/>
            <p:nvPr/>
          </p:nvSpPr>
          <p:spPr>
            <a:xfrm>
              <a:off x="3139350" y="2713563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3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902" name="Google Shape;3902;p52"/>
          <p:cNvGrpSpPr/>
          <p:nvPr/>
        </p:nvGrpSpPr>
        <p:grpSpPr>
          <a:xfrm>
            <a:off x="3139350" y="3425300"/>
            <a:ext cx="5547450" cy="507308"/>
            <a:chOff x="3139350" y="3425300"/>
            <a:chExt cx="5547450" cy="507308"/>
          </a:xfrm>
        </p:grpSpPr>
        <p:sp>
          <p:nvSpPr>
            <p:cNvPr id="3903" name="Google Shape;3903;p52"/>
            <p:cNvSpPr/>
            <p:nvPr/>
          </p:nvSpPr>
          <p:spPr>
            <a:xfrm>
              <a:off x="4483500" y="3425308"/>
              <a:ext cx="42033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Agile Methodologies</a:t>
              </a:r>
            </a:p>
          </p:txBody>
        </p:sp>
        <p:sp>
          <p:nvSpPr>
            <p:cNvPr id="3904" name="Google Shape;3904;p52"/>
            <p:cNvSpPr/>
            <p:nvPr/>
          </p:nvSpPr>
          <p:spPr>
            <a:xfrm>
              <a:off x="3139350" y="3425300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4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905" name="Google Shape;3905;p52"/>
          <p:cNvGrpSpPr/>
          <p:nvPr/>
        </p:nvGrpSpPr>
        <p:grpSpPr>
          <a:xfrm>
            <a:off x="3139350" y="4219013"/>
            <a:ext cx="5547450" cy="507311"/>
            <a:chOff x="3139350" y="4219013"/>
            <a:chExt cx="5547450" cy="507311"/>
          </a:xfrm>
        </p:grpSpPr>
        <p:sp>
          <p:nvSpPr>
            <p:cNvPr id="3906" name="Google Shape;3906;p52"/>
            <p:cNvSpPr/>
            <p:nvPr/>
          </p:nvSpPr>
          <p:spPr>
            <a:xfrm>
              <a:off x="4483500" y="4219023"/>
              <a:ext cx="42033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eXtreme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Programming</a:t>
              </a:r>
            </a:p>
          </p:txBody>
        </p:sp>
        <p:sp>
          <p:nvSpPr>
            <p:cNvPr id="3907" name="Google Shape;3907;p52"/>
            <p:cNvSpPr/>
            <p:nvPr/>
          </p:nvSpPr>
          <p:spPr>
            <a:xfrm>
              <a:off x="3139350" y="4219013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5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cxnSp>
        <p:nvCxnSpPr>
          <p:cNvPr id="3908" name="Google Shape;3908;p52"/>
          <p:cNvCxnSpPr>
            <a:stCxn id="3891" idx="6"/>
            <a:endCxn id="3895" idx="1"/>
          </p:cNvCxnSpPr>
          <p:nvPr/>
        </p:nvCxnSpPr>
        <p:spPr>
          <a:xfrm rot="10800000" flipH="1">
            <a:off x="2645700" y="1529625"/>
            <a:ext cx="493800" cy="1437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9" name="Google Shape;3909;p52"/>
          <p:cNvCxnSpPr>
            <a:stCxn id="3891" idx="6"/>
            <a:endCxn id="3898" idx="1"/>
          </p:cNvCxnSpPr>
          <p:nvPr/>
        </p:nvCxnSpPr>
        <p:spPr>
          <a:xfrm rot="10800000" flipH="1">
            <a:off x="2645700" y="2267925"/>
            <a:ext cx="493800" cy="6993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0" name="Google Shape;3910;p52"/>
          <p:cNvCxnSpPr>
            <a:stCxn id="3891" idx="6"/>
            <a:endCxn id="3901" idx="1"/>
          </p:cNvCxnSpPr>
          <p:nvPr/>
        </p:nvCxnSpPr>
        <p:spPr>
          <a:xfrm>
            <a:off x="2645700" y="2967225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1" name="Google Shape;3911;p52"/>
          <p:cNvCxnSpPr>
            <a:stCxn id="3891" idx="6"/>
            <a:endCxn id="3904" idx="1"/>
          </p:cNvCxnSpPr>
          <p:nvPr/>
        </p:nvCxnSpPr>
        <p:spPr>
          <a:xfrm>
            <a:off x="2645700" y="2967225"/>
            <a:ext cx="493800" cy="711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2" name="Google Shape;3912;p52"/>
          <p:cNvCxnSpPr>
            <a:stCxn id="3891" idx="6"/>
            <a:endCxn id="3907" idx="1"/>
          </p:cNvCxnSpPr>
          <p:nvPr/>
        </p:nvCxnSpPr>
        <p:spPr>
          <a:xfrm>
            <a:off x="2645700" y="2967225"/>
            <a:ext cx="493800" cy="15054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3" name="Google Shape;3913;p52"/>
          <p:cNvCxnSpPr>
            <a:stCxn id="3895" idx="3"/>
            <a:endCxn id="3894" idx="1"/>
          </p:cNvCxnSpPr>
          <p:nvPr/>
        </p:nvCxnSpPr>
        <p:spPr>
          <a:xfrm>
            <a:off x="3989850" y="1529550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4" name="Google Shape;3914;p52"/>
          <p:cNvCxnSpPr>
            <a:stCxn id="3898" idx="3"/>
            <a:endCxn id="3897" idx="1"/>
          </p:cNvCxnSpPr>
          <p:nvPr/>
        </p:nvCxnSpPr>
        <p:spPr>
          <a:xfrm>
            <a:off x="3989850" y="2267875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5" name="Google Shape;3915;p52"/>
          <p:cNvCxnSpPr>
            <a:stCxn id="3901" idx="3"/>
            <a:endCxn id="3900" idx="1"/>
          </p:cNvCxnSpPr>
          <p:nvPr/>
        </p:nvCxnSpPr>
        <p:spPr>
          <a:xfrm>
            <a:off x="3989850" y="2967213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6" name="Google Shape;3916;p52"/>
          <p:cNvCxnSpPr>
            <a:stCxn id="3904" idx="3"/>
            <a:endCxn id="3903" idx="1"/>
          </p:cNvCxnSpPr>
          <p:nvPr/>
        </p:nvCxnSpPr>
        <p:spPr>
          <a:xfrm>
            <a:off x="3989850" y="3678950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7" name="Google Shape;3917;p52"/>
          <p:cNvCxnSpPr>
            <a:stCxn id="3907" idx="3"/>
            <a:endCxn id="3906" idx="1"/>
          </p:cNvCxnSpPr>
          <p:nvPr/>
        </p:nvCxnSpPr>
        <p:spPr>
          <a:xfrm>
            <a:off x="3989850" y="4472663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9" name="Google Shape;3749;p47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 dirty="0"/>
              <a:t>System Development Lifecycle (SDLC)</a:t>
            </a:r>
          </a:p>
        </p:txBody>
      </p:sp>
      <p:sp>
        <p:nvSpPr>
          <p:cNvPr id="3750" name="Google Shape;3750;p47"/>
          <p:cNvSpPr/>
          <p:nvPr/>
        </p:nvSpPr>
        <p:spPr>
          <a:xfrm>
            <a:off x="457202" y="1384723"/>
            <a:ext cx="8229487" cy="914225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1" name="Google Shape;3751;p47"/>
          <p:cNvSpPr/>
          <p:nvPr/>
        </p:nvSpPr>
        <p:spPr>
          <a:xfrm>
            <a:off x="519355" y="2550306"/>
            <a:ext cx="8229488" cy="1219933"/>
          </a:xfrm>
          <a:prstGeom prst="roundRect">
            <a:avLst>
              <a:gd name="adj" fmla="val 50000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2" name="Google Shape;3752;p47"/>
          <p:cNvSpPr/>
          <p:nvPr/>
        </p:nvSpPr>
        <p:spPr>
          <a:xfrm>
            <a:off x="519357" y="3852730"/>
            <a:ext cx="8229486" cy="914225"/>
          </a:xfrm>
          <a:prstGeom prst="roundRect">
            <a:avLst>
              <a:gd name="adj" fmla="val 50000"/>
            </a:avLst>
          </a:prstGeom>
          <a:solidFill>
            <a:srgbClr val="FF736E">
              <a:alpha val="1830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7" name="Google Shape;3757;p47"/>
          <p:cNvSpPr txBox="1"/>
          <p:nvPr/>
        </p:nvSpPr>
        <p:spPr>
          <a:xfrm>
            <a:off x="1257002" y="1436535"/>
            <a:ext cx="696774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SDLC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merupakan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metode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pengembangan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paling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tua</a:t>
            </a:r>
            <a:endParaRPr lang="en-US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Sangat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cocok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pengembangan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besar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en-US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8" name="Google Shape;3758;p47"/>
          <p:cNvSpPr/>
          <p:nvPr/>
        </p:nvSpPr>
        <p:spPr>
          <a:xfrm>
            <a:off x="208312" y="1499148"/>
            <a:ext cx="799800" cy="799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01</a:t>
            </a:r>
            <a:endParaRPr sz="2000" dirty="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763" name="Google Shape;3763;p47"/>
          <p:cNvSpPr/>
          <p:nvPr/>
        </p:nvSpPr>
        <p:spPr>
          <a:xfrm>
            <a:off x="208312" y="3903352"/>
            <a:ext cx="799800" cy="799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03</a:t>
            </a:r>
            <a:endParaRPr sz="200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768" name="Google Shape;3768;p47"/>
          <p:cNvSpPr/>
          <p:nvPr/>
        </p:nvSpPr>
        <p:spPr>
          <a:xfrm>
            <a:off x="208312" y="2582881"/>
            <a:ext cx="799800" cy="7998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02</a:t>
            </a:r>
            <a:endParaRPr sz="200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7" name="Google Shape;3757;p47">
            <a:extLst>
              <a:ext uri="{FF2B5EF4-FFF2-40B4-BE49-F238E27FC236}">
                <a16:creationId xmlns:a16="http://schemas.microsoft.com/office/drawing/2014/main" id="{890A1A1B-E3C4-4C3D-B955-B40255F31F38}"/>
              </a:ext>
            </a:extLst>
          </p:cNvPr>
          <p:cNvSpPr txBox="1"/>
          <p:nvPr/>
        </p:nvSpPr>
        <p:spPr>
          <a:xfrm>
            <a:off x="1257003" y="2566490"/>
            <a:ext cx="7069702" cy="86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Tidak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sesuai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atau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tidak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terlalu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disarankan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small scale project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karena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Banyak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memerlukan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sumber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daya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Tidak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fleksibel</a:t>
            </a:r>
            <a:endParaRPr lang="en-US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Sulit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melakukan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perubahan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aplikasi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dengan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pngambilan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keputusan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cepat</a:t>
            </a:r>
            <a:endParaRPr lang="en-US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3757;p47">
            <a:extLst>
              <a:ext uri="{FF2B5EF4-FFF2-40B4-BE49-F238E27FC236}">
                <a16:creationId xmlns:a16="http://schemas.microsoft.com/office/drawing/2014/main" id="{3545E740-7580-4639-929C-CBF6D4ED0180}"/>
              </a:ext>
            </a:extLst>
          </p:cNvPr>
          <p:cNvSpPr txBox="1"/>
          <p:nvPr/>
        </p:nvSpPr>
        <p:spPr>
          <a:xfrm>
            <a:off x="1143374" y="4021597"/>
            <a:ext cx="7605469" cy="66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1600"/>
              </a:spcAft>
            </a:pP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SDLC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lebih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sekedar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fase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Prinsip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Manajemen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Perencanaan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Pengawasan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Pengorganisasian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Penjadwalan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Penyelesaian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Masalah</a:t>
            </a:r>
            <a:endParaRPr lang="en-US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B64CDC-AC1A-409E-8EF5-BA1A2237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624" y="1771195"/>
            <a:ext cx="2351400" cy="428400"/>
          </a:xfrm>
        </p:spPr>
        <p:txBody>
          <a:bodyPr/>
          <a:lstStyle/>
          <a:p>
            <a:r>
              <a:rPr lang="en-US" sz="1800" dirty="0" err="1"/>
              <a:t>Kelemahan</a:t>
            </a:r>
            <a:endParaRPr lang="en-ID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A6D2FDF-26BE-4483-B7DA-0717B74F4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1732" y="2131195"/>
            <a:ext cx="2668944" cy="540000"/>
          </a:xfrm>
        </p:spPr>
        <p:txBody>
          <a:bodyPr/>
          <a:lstStyle/>
          <a:p>
            <a:pPr marL="266700" lvl="1" indent="-2667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 err="1"/>
              <a:t>Pengguna</a:t>
            </a:r>
            <a:r>
              <a:rPr lang="en-US" sz="1400" dirty="0"/>
              <a:t> </a:t>
            </a:r>
            <a:r>
              <a:rPr lang="en-US" sz="1400" dirty="0" err="1"/>
              <a:t>mendapatkan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pemahaman</a:t>
            </a:r>
            <a:r>
              <a:rPr lang="en-US" sz="1400" dirty="0"/>
              <a:t> </a:t>
            </a:r>
            <a:r>
              <a:rPr lang="en-US" sz="1400" dirty="0" err="1"/>
              <a:t>pengembang</a:t>
            </a:r>
            <a:r>
              <a:rPr lang="en-US" sz="1400" dirty="0"/>
              <a:t>, yang </a:t>
            </a:r>
            <a:r>
              <a:rPr lang="en-US" sz="1400" dirty="0" err="1"/>
              <a:t>belum</a:t>
            </a:r>
            <a:r>
              <a:rPr lang="en-US" sz="1400" dirty="0"/>
              <a:t> </a:t>
            </a:r>
            <a:r>
              <a:rPr lang="en-US" sz="1400" dirty="0" err="1"/>
              <a:t>tentu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endParaRPr lang="en-US" sz="1400" dirty="0"/>
          </a:p>
          <a:p>
            <a:pPr marL="266700" lvl="1" indent="-2667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 err="1"/>
              <a:t>Dokumentasi</a:t>
            </a:r>
            <a:r>
              <a:rPr lang="en-US" sz="1400" dirty="0"/>
              <a:t> mahal dan </a:t>
            </a:r>
            <a:r>
              <a:rPr lang="en-US" sz="1400" dirty="0" err="1"/>
              <a:t>menghabiskan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pembuatan</a:t>
            </a:r>
            <a:r>
              <a:rPr lang="en-US" sz="1400" dirty="0"/>
              <a:t>, dan </a:t>
            </a:r>
            <a:r>
              <a:rPr lang="en-US" sz="1400" dirty="0" err="1"/>
              <a:t>selalu</a:t>
            </a:r>
            <a:r>
              <a:rPr lang="en-US" sz="1400" dirty="0"/>
              <a:t> </a:t>
            </a:r>
            <a:r>
              <a:rPr lang="en-US" sz="1400" dirty="0" err="1"/>
              <a:t>berubah</a:t>
            </a:r>
            <a:r>
              <a:rPr lang="en-US" sz="1400" dirty="0"/>
              <a:t> / </a:t>
            </a:r>
            <a:r>
              <a:rPr lang="en-US" sz="1400" dirty="0" err="1"/>
              <a:t>mengalami</a:t>
            </a:r>
            <a:r>
              <a:rPr lang="en-US" sz="1400" dirty="0"/>
              <a:t> </a:t>
            </a:r>
            <a:r>
              <a:rPr lang="en-US" sz="1400" dirty="0" err="1"/>
              <a:t>perbaikan</a:t>
            </a:r>
            <a:endParaRPr lang="en-US" sz="1400" dirty="0"/>
          </a:p>
          <a:p>
            <a:pPr marL="266700" indent="-266700" algn="l">
              <a:buFont typeface="Arial" panose="020B0604020202020204" pitchFamily="34" charset="0"/>
              <a:buChar char="•"/>
            </a:pPr>
            <a:endParaRPr lang="en-ID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A8F5C6-EC0C-4784-B956-17F80695C42D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223325" y="1839595"/>
            <a:ext cx="2351400" cy="428400"/>
          </a:xfrm>
        </p:spPr>
        <p:txBody>
          <a:bodyPr/>
          <a:lstStyle/>
          <a:p>
            <a:r>
              <a:rPr lang="en-US" sz="1800" dirty="0" err="1"/>
              <a:t>Keuntungan</a:t>
            </a:r>
            <a:endParaRPr lang="en-ID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37C0ECC-1CAB-4024-B751-D6E5F593D187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157161" y="2199595"/>
            <a:ext cx="2816028" cy="540000"/>
          </a:xfrm>
        </p:spPr>
        <p:txBody>
          <a:bodyPr/>
          <a:lstStyle/>
          <a:p>
            <a:pPr marL="266700" lvl="1" indent="-2667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 err="1"/>
              <a:t>Adanya</a:t>
            </a:r>
            <a:r>
              <a:rPr lang="en-US" sz="1400" dirty="0"/>
              <a:t> </a:t>
            </a:r>
            <a:r>
              <a:rPr lang="en-US" sz="1400" dirty="0" err="1"/>
              <a:t>laporan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akhir</a:t>
            </a:r>
            <a:r>
              <a:rPr lang="en-US" sz="1400" dirty="0"/>
              <a:t> </a:t>
            </a:r>
            <a:r>
              <a:rPr lang="en-US" sz="1400" dirty="0" err="1"/>
              <a:t>fase</a:t>
            </a:r>
            <a:r>
              <a:rPr lang="en-US" sz="1400" dirty="0"/>
              <a:t>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memudahkan</a:t>
            </a:r>
            <a:r>
              <a:rPr lang="en-US" sz="1400" dirty="0"/>
              <a:t> </a:t>
            </a:r>
            <a:r>
              <a:rPr lang="en-US" sz="1400" dirty="0" err="1"/>
              <a:t>adanya</a:t>
            </a:r>
            <a:r>
              <a:rPr lang="en-US" sz="1400" dirty="0"/>
              <a:t> </a:t>
            </a:r>
            <a:r>
              <a:rPr lang="en-US" sz="1400" dirty="0" err="1"/>
              <a:t>kontrol</a:t>
            </a:r>
            <a:r>
              <a:rPr lang="en-US" sz="1400" dirty="0"/>
              <a:t> / </a:t>
            </a:r>
            <a:r>
              <a:rPr lang="en-US" sz="1400" dirty="0" err="1"/>
              <a:t>pengawasan</a:t>
            </a:r>
            <a:endParaRPr lang="en-US" sz="1400" dirty="0"/>
          </a:p>
          <a:p>
            <a:pPr marL="266700" lvl="1" indent="-2667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 err="1"/>
              <a:t>Mudah</a:t>
            </a:r>
            <a:r>
              <a:rPr lang="en-US" sz="1400" dirty="0"/>
              <a:t> </a:t>
            </a: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dokumentasi</a:t>
            </a:r>
            <a:endParaRPr lang="en-US" sz="1400" dirty="0"/>
          </a:p>
          <a:p>
            <a:pPr marL="266700" lvl="1" indent="-2667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 err="1"/>
              <a:t>Dokumentasi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formal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memudahkan</a:t>
            </a:r>
            <a:r>
              <a:rPr lang="en-US" sz="1400" dirty="0"/>
              <a:t> </a:t>
            </a:r>
            <a:r>
              <a:rPr lang="en-US" sz="1400" dirty="0" err="1"/>
              <a:t>penelusuran</a:t>
            </a:r>
            <a:r>
              <a:rPr lang="en-US" sz="1400" dirty="0"/>
              <a:t> </a:t>
            </a:r>
            <a:r>
              <a:rPr lang="en-US" sz="1400" dirty="0" err="1"/>
              <a:t>kembali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bisnis</a:t>
            </a:r>
            <a:endParaRPr lang="en-US" sz="1400" dirty="0"/>
          </a:p>
          <a:p>
            <a:pPr marL="266700" indent="-266700" algn="l">
              <a:buFont typeface="Arial" panose="020B0604020202020204" pitchFamily="34" charset="0"/>
              <a:buChar char="•"/>
            </a:pPr>
            <a:endParaRPr lang="en-ID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ED727E-6948-41DD-A867-1B5E24649718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 dirty="0"/>
              <a:t>SDLC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55132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4" name="Google Shape;3634;p44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Systems Development Lifecycle (SDLC)</a:t>
            </a:r>
            <a:endParaRPr sz="1900" dirty="0"/>
          </a:p>
        </p:txBody>
      </p:sp>
      <p:grpSp>
        <p:nvGrpSpPr>
          <p:cNvPr id="3635" name="Google Shape;3635;p44"/>
          <p:cNvGrpSpPr/>
          <p:nvPr/>
        </p:nvGrpSpPr>
        <p:grpSpPr>
          <a:xfrm>
            <a:off x="346139" y="1598690"/>
            <a:ext cx="2422353" cy="2605661"/>
            <a:chOff x="346139" y="1598690"/>
            <a:chExt cx="2422353" cy="2605661"/>
          </a:xfrm>
        </p:grpSpPr>
        <p:grpSp>
          <p:nvGrpSpPr>
            <p:cNvPr id="3636" name="Google Shape;3636;p44"/>
            <p:cNvGrpSpPr/>
            <p:nvPr/>
          </p:nvGrpSpPr>
          <p:grpSpPr>
            <a:xfrm>
              <a:off x="346139" y="2988021"/>
              <a:ext cx="2422353" cy="1216330"/>
              <a:chOff x="5800349" y="3254831"/>
              <a:chExt cx="2802675" cy="1216330"/>
            </a:xfrm>
          </p:grpSpPr>
          <p:sp>
            <p:nvSpPr>
              <p:cNvPr id="3637" name="Google Shape;3637;p44"/>
              <p:cNvSpPr txBox="1"/>
              <p:nvPr/>
            </p:nvSpPr>
            <p:spPr>
              <a:xfrm>
                <a:off x="5800349" y="3254831"/>
                <a:ext cx="2346158" cy="44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200" dirty="0">
                    <a:solidFill>
                      <a:schemeClr val="dk2"/>
                    </a:solidFill>
                    <a:latin typeface="Abril Fatface"/>
                    <a:ea typeface="Abril Fatface"/>
                    <a:cs typeface="Abril Fatface"/>
                    <a:sym typeface="Abril Fatface"/>
                  </a:rPr>
                  <a:t>SDLC terdiri dari 5 fase </a:t>
                </a:r>
                <a:endParaRPr lang="it-IT" dirty="0">
                  <a:solidFill>
                    <a:schemeClr val="dk2"/>
                  </a:solidFill>
                  <a:latin typeface="Abril Fatface"/>
                  <a:ea typeface="Abril Fatface"/>
                  <a:cs typeface="Abril Fatface"/>
                  <a:sym typeface="Abril Fatface"/>
                </a:endParaRPr>
              </a:p>
            </p:txBody>
          </p:sp>
          <p:sp>
            <p:nvSpPr>
              <p:cNvPr id="3638" name="Google Shape;3638;p44"/>
              <p:cNvSpPr txBox="1"/>
              <p:nvPr/>
            </p:nvSpPr>
            <p:spPr>
              <a:xfrm>
                <a:off x="5863475" y="3660561"/>
                <a:ext cx="2739549" cy="81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85750" lvl="0" indent="-285750" rtl="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Masing </a:t>
                </a:r>
                <a:r>
                  <a:rPr lang="en-US" sz="12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masing</a:t>
                </a:r>
                <a:r>
                  <a:rPr lang="en-US" sz="12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en-US" sz="12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fase</a:t>
                </a:r>
                <a:r>
                  <a:rPr lang="en-US" sz="12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en-US" sz="12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terdiri</a:t>
                </a:r>
                <a:r>
                  <a:rPr lang="en-US" sz="12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en-US" sz="12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dari</a:t>
                </a:r>
                <a:r>
                  <a:rPr lang="en-US" sz="12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en-US" sz="12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aktivitas</a:t>
                </a:r>
                <a:r>
                  <a:rPr lang="en-US" sz="12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yang </a:t>
                </a:r>
                <a:r>
                  <a:rPr lang="en-US" sz="12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saling</a:t>
                </a:r>
                <a:r>
                  <a:rPr lang="en-US" sz="12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en-US" sz="12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terkait</a:t>
                </a:r>
                <a:r>
                  <a:rPr lang="en-US" sz="12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/ </a:t>
                </a:r>
                <a:r>
                  <a:rPr lang="en-US" sz="12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berhubungan</a:t>
                </a:r>
                <a:endPara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3639" name="Google Shape;3639;p44"/>
            <p:cNvSpPr txBox="1"/>
            <p:nvPr/>
          </p:nvSpPr>
          <p:spPr>
            <a:xfrm>
              <a:off x="723424" y="1598690"/>
              <a:ext cx="12408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" sz="2400">
                  <a:solidFill>
                    <a:schemeClr val="accent2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40 %</a:t>
              </a:r>
              <a:endParaRPr sz="2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644" name="Google Shape;3644;p44"/>
          <p:cNvSpPr txBox="1"/>
          <p:nvPr/>
        </p:nvSpPr>
        <p:spPr>
          <a:xfrm>
            <a:off x="2875536" y="1598690"/>
            <a:ext cx="12408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rPr>
              <a:t>20 %</a:t>
            </a:r>
            <a:endParaRPr sz="2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49" name="Google Shape;3649;p44"/>
          <p:cNvSpPr txBox="1"/>
          <p:nvPr/>
        </p:nvSpPr>
        <p:spPr>
          <a:xfrm>
            <a:off x="5027661" y="1598690"/>
            <a:ext cx="12408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rPr>
              <a:t>30 %</a:t>
            </a:r>
            <a:endParaRPr sz="2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655" name="Google Shape;3655;p44"/>
          <p:cNvGrpSpPr/>
          <p:nvPr/>
        </p:nvGrpSpPr>
        <p:grpSpPr>
          <a:xfrm>
            <a:off x="457338" y="2442450"/>
            <a:ext cx="1773000" cy="453300"/>
            <a:chOff x="457338" y="2442450"/>
            <a:chExt cx="1773000" cy="453300"/>
          </a:xfrm>
        </p:grpSpPr>
        <p:sp>
          <p:nvSpPr>
            <p:cNvPr id="3656" name="Google Shape;3656;p44"/>
            <p:cNvSpPr/>
            <p:nvPr/>
          </p:nvSpPr>
          <p:spPr>
            <a:xfrm rot="5400000" flipH="1">
              <a:off x="1117188" y="1782600"/>
              <a:ext cx="453300" cy="1773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FBBE18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44"/>
            <p:cNvSpPr/>
            <p:nvPr/>
          </p:nvSpPr>
          <p:spPr>
            <a:xfrm rot="5400000" flipH="1">
              <a:off x="600350" y="2301750"/>
              <a:ext cx="451200" cy="7365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58" name="Google Shape;3658;p44"/>
            <p:cNvCxnSpPr>
              <a:stCxn id="3656" idx="3"/>
              <a:endCxn id="3657" idx="1"/>
            </p:cNvCxnSpPr>
            <p:nvPr/>
          </p:nvCxnSpPr>
          <p:spPr>
            <a:xfrm flipH="1">
              <a:off x="457638" y="2669100"/>
              <a:ext cx="1772700" cy="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659" name="Google Shape;3659;p44"/>
          <p:cNvGrpSpPr/>
          <p:nvPr/>
        </p:nvGrpSpPr>
        <p:grpSpPr>
          <a:xfrm>
            <a:off x="3297220" y="2442450"/>
            <a:ext cx="1773000" cy="453900"/>
            <a:chOff x="2609400" y="2442450"/>
            <a:chExt cx="1773000" cy="453900"/>
          </a:xfrm>
        </p:grpSpPr>
        <p:sp>
          <p:nvSpPr>
            <p:cNvPr id="3660" name="Google Shape;3660;p44"/>
            <p:cNvSpPr/>
            <p:nvPr/>
          </p:nvSpPr>
          <p:spPr>
            <a:xfrm rot="5400000" flipH="1">
              <a:off x="3269250" y="1782600"/>
              <a:ext cx="453300" cy="1773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FBBE18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44"/>
            <p:cNvSpPr/>
            <p:nvPr/>
          </p:nvSpPr>
          <p:spPr>
            <a:xfrm rot="5400000" flipH="1">
              <a:off x="2649901" y="2403000"/>
              <a:ext cx="453300" cy="533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62" name="Google Shape;3662;p44"/>
            <p:cNvCxnSpPr>
              <a:stCxn id="3660" idx="3"/>
              <a:endCxn id="3661" idx="1"/>
            </p:cNvCxnSpPr>
            <p:nvPr/>
          </p:nvCxnSpPr>
          <p:spPr>
            <a:xfrm flipH="1">
              <a:off x="2610000" y="2669100"/>
              <a:ext cx="1772400" cy="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63" name="Google Shape;3663;p44"/>
          <p:cNvSpPr/>
          <p:nvPr/>
        </p:nvSpPr>
        <p:spPr>
          <a:xfrm rot="5400000" flipH="1">
            <a:off x="6212252" y="2331300"/>
            <a:ext cx="457800" cy="6723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4" name="Google Shape;3664;p44"/>
          <p:cNvGrpSpPr/>
          <p:nvPr/>
        </p:nvGrpSpPr>
        <p:grpSpPr>
          <a:xfrm>
            <a:off x="6104722" y="2442450"/>
            <a:ext cx="1773000" cy="453300"/>
            <a:chOff x="4761450" y="2442450"/>
            <a:chExt cx="1773000" cy="453300"/>
          </a:xfrm>
        </p:grpSpPr>
        <p:sp>
          <p:nvSpPr>
            <p:cNvPr id="3665" name="Google Shape;3665;p44"/>
            <p:cNvSpPr/>
            <p:nvPr/>
          </p:nvSpPr>
          <p:spPr>
            <a:xfrm rot="5400000" flipH="1">
              <a:off x="5421300" y="1782600"/>
              <a:ext cx="453300" cy="1773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FBBE18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66" name="Google Shape;3666;p44"/>
            <p:cNvCxnSpPr>
              <a:stCxn id="3665" idx="3"/>
              <a:endCxn id="3663" idx="1"/>
            </p:cNvCxnSpPr>
            <p:nvPr/>
          </p:nvCxnSpPr>
          <p:spPr>
            <a:xfrm flipH="1" flipV="1">
              <a:off x="4842650" y="2667450"/>
              <a:ext cx="1691800" cy="165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0" name="Google Shape;3637;p44">
            <a:extLst>
              <a:ext uri="{FF2B5EF4-FFF2-40B4-BE49-F238E27FC236}">
                <a16:creationId xmlns:a16="http://schemas.microsoft.com/office/drawing/2014/main" id="{CC964523-C03D-4386-9DAD-FB7A206F50E5}"/>
              </a:ext>
            </a:extLst>
          </p:cNvPr>
          <p:cNvSpPr txBox="1"/>
          <p:nvPr/>
        </p:nvSpPr>
        <p:spPr>
          <a:xfrm>
            <a:off x="3297220" y="2952145"/>
            <a:ext cx="1886032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3 </a:t>
            </a:r>
            <a:r>
              <a:rPr lang="en-ID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Aktivitas</a:t>
            </a:r>
            <a:r>
              <a:rPr lang="en-ID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utama</a:t>
            </a:r>
            <a:endParaRPr lang="en-ID" dirty="0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41" name="Google Shape;3638;p44">
            <a:extLst>
              <a:ext uri="{FF2B5EF4-FFF2-40B4-BE49-F238E27FC236}">
                <a16:creationId xmlns:a16="http://schemas.microsoft.com/office/drawing/2014/main" id="{ADAF898B-8762-4848-8A8B-B5C47E97948B}"/>
              </a:ext>
            </a:extLst>
          </p:cNvPr>
          <p:cNvSpPr txBox="1"/>
          <p:nvPr/>
        </p:nvSpPr>
        <p:spPr>
          <a:xfrm>
            <a:off x="2811833" y="3295770"/>
            <a:ext cx="3025966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Analisa: </a:t>
            </a:r>
            <a:r>
              <a:rPr lang="en-US" sz="11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memahami</a:t>
            </a:r>
            <a:r>
              <a:rPr lang="en-US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1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kebutuhan</a:t>
            </a:r>
            <a:r>
              <a:rPr lang="en-US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1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bisnis</a:t>
            </a:r>
            <a:endParaRPr lang="en-US" sz="11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Desain: </a:t>
            </a:r>
            <a:r>
              <a:rPr lang="en-US" sz="11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membuat</a:t>
            </a:r>
            <a:r>
              <a:rPr lang="en-US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1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konsep</a:t>
            </a:r>
            <a:r>
              <a:rPr lang="en-US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1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solusi</a:t>
            </a:r>
            <a:r>
              <a:rPr lang="en-US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1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pengembangan</a:t>
            </a:r>
            <a:r>
              <a:rPr lang="en-US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1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1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berbasi</a:t>
            </a:r>
            <a:r>
              <a:rPr lang="en-US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1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komputer</a:t>
            </a:r>
            <a:endParaRPr lang="en-US" sz="11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Implementasi</a:t>
            </a:r>
            <a:r>
              <a:rPr lang="en-US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11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konstruksi</a:t>
            </a:r>
            <a:r>
              <a:rPr lang="en-US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/ </a:t>
            </a:r>
            <a:r>
              <a:rPr lang="en-US" sz="11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pembuatan</a:t>
            </a:r>
            <a:r>
              <a:rPr lang="en-US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testing, dan  </a:t>
            </a:r>
            <a:r>
              <a:rPr lang="en-US" sz="11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instalasi</a:t>
            </a:r>
            <a:endParaRPr lang="en-US" sz="11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3637;p44">
            <a:extLst>
              <a:ext uri="{FF2B5EF4-FFF2-40B4-BE49-F238E27FC236}">
                <a16:creationId xmlns:a16="http://schemas.microsoft.com/office/drawing/2014/main" id="{51BE05AA-3389-4331-8A19-E0586965D902}"/>
              </a:ext>
            </a:extLst>
          </p:cNvPr>
          <p:cNvSpPr txBox="1"/>
          <p:nvPr/>
        </p:nvSpPr>
        <p:spPr>
          <a:xfrm>
            <a:off x="6076233" y="2986717"/>
            <a:ext cx="1886032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2 </a:t>
            </a:r>
            <a:r>
              <a:rPr lang="en-ID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Fase</a:t>
            </a:r>
            <a:r>
              <a:rPr lang="en-ID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tambahan</a:t>
            </a:r>
            <a:endParaRPr lang="en-ID" sz="11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3638;p44">
            <a:extLst>
              <a:ext uri="{FF2B5EF4-FFF2-40B4-BE49-F238E27FC236}">
                <a16:creationId xmlns:a16="http://schemas.microsoft.com/office/drawing/2014/main" id="{67BA0C9A-EC20-4EBC-9066-97F78B6FFECC}"/>
              </a:ext>
            </a:extLst>
          </p:cNvPr>
          <p:cNvSpPr txBox="1"/>
          <p:nvPr/>
        </p:nvSpPr>
        <p:spPr>
          <a:xfrm>
            <a:off x="6135263" y="3393145"/>
            <a:ext cx="2121509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Perencanaan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Proyek</a:t>
            </a: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Support /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Dukungan</a:t>
            </a: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423407DB-8305-4EE3-A762-B7694737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0" y="1046284"/>
            <a:ext cx="6797172" cy="126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lobal Expansion Consulting Infographics Toolkit by Slidesgo">
  <a:themeElements>
    <a:clrScheme name="Simple Light">
      <a:dk1>
        <a:srgbClr val="4088BE"/>
      </a:dk1>
      <a:lt1>
        <a:srgbClr val="FFFFFF"/>
      </a:lt1>
      <a:dk2>
        <a:srgbClr val="595959"/>
      </a:dk2>
      <a:lt2>
        <a:srgbClr val="FFFAEB"/>
      </a:lt2>
      <a:accent1>
        <a:srgbClr val="FF736E"/>
      </a:accent1>
      <a:accent2>
        <a:srgbClr val="9FC5E8"/>
      </a:accent2>
      <a:accent3>
        <a:srgbClr val="999999"/>
      </a:accent3>
      <a:accent4>
        <a:srgbClr val="F8B0AD"/>
      </a:accent4>
      <a:accent5>
        <a:srgbClr val="4088BE"/>
      </a:accent5>
      <a:accent6>
        <a:srgbClr val="FCD66C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1256</Words>
  <Application>Microsoft Office PowerPoint</Application>
  <PresentationFormat>On-screen Show (16:9)</PresentationFormat>
  <Paragraphs>204</Paragraphs>
  <Slides>33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Montserrat</vt:lpstr>
      <vt:lpstr>Montserrat Medium</vt:lpstr>
      <vt:lpstr>Abril Fatface</vt:lpstr>
      <vt:lpstr>Calibri</vt:lpstr>
      <vt:lpstr>Montserrat SemiBold</vt:lpstr>
      <vt:lpstr>Arial</vt:lpstr>
      <vt:lpstr>Wingdings</vt:lpstr>
      <vt:lpstr>Global Expansion Consulting Infographics Toolkit by Slidesgo</vt:lpstr>
      <vt:lpstr>Model Perancangan Perangkat Lunak</vt:lpstr>
      <vt:lpstr>Tujuan</vt:lpstr>
      <vt:lpstr>Pengembangan Sistem</vt:lpstr>
      <vt:lpstr>Pengembangan Sistem </vt:lpstr>
      <vt:lpstr>Metode Pengembangan Sistem</vt:lpstr>
      <vt:lpstr>Metode Pengembangan Sistem</vt:lpstr>
      <vt:lpstr>System Development Lifecycle (SDLC)</vt:lpstr>
      <vt:lpstr>Kelemahan</vt:lpstr>
      <vt:lpstr>Systems Development Lifecycle (SDLC)</vt:lpstr>
      <vt:lpstr>Fase Perencanaan</vt:lpstr>
      <vt:lpstr>Fase Analisa</vt:lpstr>
      <vt:lpstr>Fase Desain</vt:lpstr>
      <vt:lpstr>Fase Implementasi</vt:lpstr>
      <vt:lpstr>Fase Support / Dukungan</vt:lpstr>
      <vt:lpstr>PowerPoint Presentation</vt:lpstr>
      <vt:lpstr>Membangun vs. Membeli</vt:lpstr>
      <vt:lpstr>Membangun vs. Membeli</vt:lpstr>
      <vt:lpstr>Masalah yang terjadi pada pendekatan Waterfall</vt:lpstr>
      <vt:lpstr>Prototyping</vt:lpstr>
      <vt:lpstr>CASE Tools</vt:lpstr>
      <vt:lpstr>Joint Application Design (JAD)</vt:lpstr>
      <vt:lpstr>Rapid Application Development (RAD)</vt:lpstr>
      <vt:lpstr>Agile Methodologies</vt:lpstr>
      <vt:lpstr>eXtreme Programming</vt:lpstr>
      <vt:lpstr>Rational Unified Process (RUP) melibatkan iteratif, pendekatan secara inkemental ke pengembangan sistem </vt:lpstr>
      <vt:lpstr>Yang perlu dilakukan Analis Sistem</vt:lpstr>
      <vt:lpstr>Metodologi</vt:lpstr>
      <vt:lpstr>Model</vt:lpstr>
      <vt:lpstr>Tool</vt:lpstr>
      <vt:lpstr>Teknik</vt:lpstr>
      <vt:lpstr>PowerPoint Presentation</vt:lpstr>
      <vt:lpstr>TUGAS 9</vt:lpstr>
      <vt:lpstr>Sistematika Penulisan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PERANGKAT LUNAK</dc:title>
  <cp:lastModifiedBy>millati izzatillah</cp:lastModifiedBy>
  <cp:revision>70</cp:revision>
  <dcterms:modified xsi:type="dcterms:W3CDTF">2021-09-08T01:35:21Z</dcterms:modified>
</cp:coreProperties>
</file>