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6"/>
  </p:notesMasterIdLst>
  <p:sldIdLst>
    <p:sldId id="256" r:id="rId2"/>
    <p:sldId id="262" r:id="rId3"/>
    <p:sldId id="294" r:id="rId4"/>
    <p:sldId id="305" r:id="rId5"/>
    <p:sldId id="263" r:id="rId6"/>
    <p:sldId id="306" r:id="rId7"/>
    <p:sldId id="307" r:id="rId8"/>
    <p:sldId id="270" r:id="rId9"/>
    <p:sldId id="288" r:id="rId10"/>
    <p:sldId id="281" r:id="rId11"/>
    <p:sldId id="282" r:id="rId12"/>
    <p:sldId id="283" r:id="rId13"/>
    <p:sldId id="308" r:id="rId14"/>
    <p:sldId id="286" r:id="rId15"/>
    <p:sldId id="287" r:id="rId16"/>
    <p:sldId id="309" r:id="rId17"/>
    <p:sldId id="310" r:id="rId18"/>
    <p:sldId id="291" r:id="rId19"/>
    <p:sldId id="311" r:id="rId20"/>
    <p:sldId id="312" r:id="rId21"/>
    <p:sldId id="313" r:id="rId22"/>
    <p:sldId id="295" r:id="rId23"/>
    <p:sldId id="314" r:id="rId24"/>
    <p:sldId id="293" r:id="rId25"/>
  </p:sldIdLst>
  <p:sldSz cx="9144000" cy="5143500" type="screen16x9"/>
  <p:notesSz cx="6858000" cy="9144000"/>
  <p:embeddedFontLst>
    <p:embeddedFont>
      <p:font typeface="Abril Fatface" panose="020B0604020202020204" charset="0"/>
      <p:regular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  <p:embeddedFont>
      <p:font typeface="Montserrat Medium" panose="020B0604020202020204" charset="0"/>
      <p:regular r:id="rId32"/>
      <p:bold r:id="rId33"/>
      <p:italic r:id="rId34"/>
      <p:boldItalic r:id="rId35"/>
    </p:embeddedFont>
    <p:embeddedFont>
      <p:font typeface="Montserrat SemiBold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81F435-F2B4-4E9D-A9EF-7DD3AF03874C}">
  <a:tblStyle styleId="{CD81F435-F2B4-4E9D-A9EF-7DD3AF0387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" name="Google Shape;35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1" name="Google Shape;35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ge2022488ac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7" name="Google Shape;3747;ge2022488ac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ge2022488ac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7" name="Google Shape;3747;ge2022488ac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938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e1f5e1f1f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e1f5e1f1f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e1f5e1f1f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e1f5e1f1f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38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" name="Google Shape;11;p2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" name="Google Shape;20;p2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60" name="Google Shape;60;p2"/>
          <p:cNvSpPr/>
          <p:nvPr/>
        </p:nvSpPr>
        <p:spPr>
          <a:xfrm rot="-5400000">
            <a:off x="877050" y="2630425"/>
            <a:ext cx="1868400" cy="3616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25" y="-75"/>
            <a:ext cx="3321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1890151" y="-123349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 flipH="1">
            <a:off x="6002625" y="3868950"/>
            <a:ext cx="1134600" cy="12705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7181400" y="2866650"/>
            <a:ext cx="2022900" cy="22767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-5400000">
            <a:off x="6649725" y="-1320537"/>
            <a:ext cx="2543400" cy="25434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-5400000">
            <a:off x="7034175" y="-936087"/>
            <a:ext cx="1774500" cy="1774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-5400000">
            <a:off x="7479675" y="-490587"/>
            <a:ext cx="883500" cy="883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525" y="1832325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-4175" y="238125"/>
            <a:ext cx="1597800" cy="1611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7351100" y="1679400"/>
            <a:ext cx="1853100" cy="118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7131475" y="3868950"/>
            <a:ext cx="1007100" cy="1270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8147304" y="2900850"/>
            <a:ext cx="1042200" cy="2238600"/>
          </a:xfrm>
          <a:prstGeom prst="rtTriangl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869969" y="-143531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1719425" y="-294075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813232" y="-247017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2093829" y="80328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217600" y="204100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2319747" y="306247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2576558" y="563057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727250" y="4105575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335650" y="519200"/>
            <a:ext cx="1969850" cy="191750"/>
            <a:chOff x="1454525" y="7080325"/>
            <a:chExt cx="1969850" cy="191750"/>
          </a:xfrm>
        </p:grpSpPr>
        <p:sp>
          <p:nvSpPr>
            <p:cNvPr id="82" name="Google Shape;82;p2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2"/>
          <p:cNvSpPr/>
          <p:nvPr/>
        </p:nvSpPr>
        <p:spPr>
          <a:xfrm>
            <a:off x="6615436" y="698325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6469025" y="539496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719425" y="268945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525" y="1769475"/>
            <a:ext cx="1719000" cy="1611900"/>
          </a:xfrm>
          <a:prstGeom prst="rtTriangle">
            <a:avLst/>
          </a:prstGeom>
          <a:solidFill>
            <a:srgbClr val="F8B0AD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14;p2"/>
          <p:cNvGrpSpPr/>
          <p:nvPr/>
        </p:nvGrpSpPr>
        <p:grpSpPr>
          <a:xfrm>
            <a:off x="727250" y="4105575"/>
            <a:ext cx="7704000" cy="593400"/>
            <a:chOff x="727250" y="4105575"/>
            <a:chExt cx="7704000" cy="593400"/>
          </a:xfrm>
        </p:grpSpPr>
        <p:sp>
          <p:nvSpPr>
            <p:cNvPr id="115" name="Google Shape;115;p2"/>
            <p:cNvSpPr/>
            <p:nvPr/>
          </p:nvSpPr>
          <p:spPr>
            <a:xfrm>
              <a:off x="77487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272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rot="10800000">
              <a:off x="792792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rot="10800000">
              <a:off x="78378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2"/>
          <p:cNvSpPr/>
          <p:nvPr/>
        </p:nvSpPr>
        <p:spPr>
          <a:xfrm>
            <a:off x="278323" y="2014064"/>
            <a:ext cx="1042200" cy="1028700"/>
          </a:xfrm>
          <a:prstGeom prst="ellipse">
            <a:avLst/>
          </a:prstGeom>
          <a:solidFill>
            <a:srgbClr val="FBBE18">
              <a:alpha val="6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 rot="5400000">
            <a:off x="809588" y="500475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1751163" y="1444727"/>
            <a:ext cx="392400" cy="387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 rot="-5400000">
            <a:off x="8134675" y="1534804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 rot="10800000">
            <a:off x="7181400" y="24790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2"/>
          <p:cNvGrpSpPr/>
          <p:nvPr/>
        </p:nvGrpSpPr>
        <p:grpSpPr>
          <a:xfrm rot="5400000">
            <a:off x="7744925" y="2568450"/>
            <a:ext cx="1969850" cy="191750"/>
            <a:chOff x="1454525" y="7080325"/>
            <a:chExt cx="1969850" cy="191750"/>
          </a:xfrm>
        </p:grpSpPr>
        <p:sp>
          <p:nvSpPr>
            <p:cNvPr id="125" name="Google Shape;125;p2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2"/>
          <p:cNvSpPr/>
          <p:nvPr/>
        </p:nvSpPr>
        <p:spPr>
          <a:xfrm>
            <a:off x="3271800" y="276481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3563163" y="139505"/>
            <a:ext cx="323700" cy="3201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3871992" y="42375"/>
            <a:ext cx="323700" cy="3201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6" name="Google Shape;156;p2"/>
          <p:cNvCxnSpPr/>
          <p:nvPr/>
        </p:nvCxnSpPr>
        <p:spPr>
          <a:xfrm>
            <a:off x="-208975" y="3388500"/>
            <a:ext cx="19284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Google Shape;157;p2"/>
          <p:cNvSpPr/>
          <p:nvPr/>
        </p:nvSpPr>
        <p:spPr>
          <a:xfrm rot="5400000">
            <a:off x="6645675" y="-1331487"/>
            <a:ext cx="2551500" cy="25653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 rot="-5400000">
            <a:off x="7145775" y="-877652"/>
            <a:ext cx="1551300" cy="1551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 rot="8113155">
            <a:off x="6735410" y="3106126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 rot="8113155">
            <a:off x="6622197" y="3417227"/>
            <a:ext cx="332625" cy="329018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 rot="8113155">
            <a:off x="6467364" y="3711927"/>
            <a:ext cx="332625" cy="329018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7846699" y="3274181"/>
            <a:ext cx="575700" cy="5682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3" name="Google Shape;163;p2"/>
          <p:cNvCxnSpPr>
            <a:stCxn id="162" idx="4"/>
            <a:endCxn id="162" idx="0"/>
          </p:cNvCxnSpPr>
          <p:nvPr/>
        </p:nvCxnSpPr>
        <p:spPr>
          <a:xfrm rot="10800000">
            <a:off x="8134549" y="3274181"/>
            <a:ext cx="0" cy="568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2"/>
          <p:cNvSpPr txBox="1">
            <a:spLocks noGrp="1"/>
          </p:cNvSpPr>
          <p:nvPr>
            <p:ph type="ctrTitle"/>
          </p:nvPr>
        </p:nvSpPr>
        <p:spPr>
          <a:xfrm>
            <a:off x="3087325" y="806250"/>
            <a:ext cx="3480600" cy="34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5" name="Google Shape;165;p2"/>
          <p:cNvSpPr txBox="1">
            <a:spLocks noGrp="1"/>
          </p:cNvSpPr>
          <p:nvPr>
            <p:ph type="subTitle" idx="1"/>
          </p:nvPr>
        </p:nvSpPr>
        <p:spPr>
          <a:xfrm>
            <a:off x="2157984" y="4105656"/>
            <a:ext cx="4846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bg>
      <p:bgPr>
        <a:solidFill>
          <a:schemeClr val="lt2"/>
        </a:solidFill>
        <a:effectLst/>
      </p:bgPr>
    </p:bg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5"/>
          <p:cNvSpPr/>
          <p:nvPr/>
        </p:nvSpPr>
        <p:spPr>
          <a:xfrm>
            <a:off x="428625" y="1004900"/>
            <a:ext cx="8286900" cy="2124000"/>
          </a:xfrm>
          <a:prstGeom prst="roundRect">
            <a:avLst>
              <a:gd name="adj" fmla="val 50000"/>
            </a:avLst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5" name="Google Shape;1205;p15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206" name="Google Shape;1206;p1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07" name="Google Shape;1207;p1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08" name="Google Shape;1208;p1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09" name="Google Shape;1209;p1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0" name="Google Shape;1210;p1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1" name="Google Shape;1211;p1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2" name="Google Shape;1212;p1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3" name="Google Shape;1213;p1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4" name="Google Shape;1214;p1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5" name="Google Shape;1215;p1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6" name="Google Shape;1216;p1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7" name="Google Shape;1217;p1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8" name="Google Shape;1218;p1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9" name="Google Shape;1219;p1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0" name="Google Shape;1220;p1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1" name="Google Shape;1221;p1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2" name="Google Shape;1222;p1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3" name="Google Shape;1223;p1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4" name="Google Shape;1224;p1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5" name="Google Shape;1225;p1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6" name="Google Shape;1226;p1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7" name="Google Shape;1227;p1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8" name="Google Shape;1228;p1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9" name="Google Shape;1229;p1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0" name="Google Shape;1230;p1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1" name="Google Shape;1231;p1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2" name="Google Shape;1232;p1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3" name="Google Shape;1233;p1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4" name="Google Shape;1234;p1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5" name="Google Shape;1235;p1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6" name="Google Shape;1236;p1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7" name="Google Shape;1237;p1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8" name="Google Shape;1238;p1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9" name="Google Shape;1239;p1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0" name="Google Shape;1240;p1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1" name="Google Shape;1241;p1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2" name="Google Shape;1242;p1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3" name="Google Shape;1243;p1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4" name="Google Shape;1244;p1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5" name="Google Shape;1245;p1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6" name="Google Shape;1246;p1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7" name="Google Shape;1247;p1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8" name="Google Shape;1248;p1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9" name="Google Shape;1249;p1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0" name="Google Shape;1250;p1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1" name="Google Shape;1251;p1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2" name="Google Shape;1252;p1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3" name="Google Shape;1253;p1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4" name="Google Shape;1254;p1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5" name="Google Shape;1255;p1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256" name="Google Shape;1256;p15"/>
          <p:cNvSpPr/>
          <p:nvPr/>
        </p:nvSpPr>
        <p:spPr>
          <a:xfrm>
            <a:off x="428625" y="2836025"/>
            <a:ext cx="8286900" cy="2097300"/>
          </a:xfrm>
          <a:prstGeom prst="roundRect">
            <a:avLst>
              <a:gd name="adj" fmla="val 50000"/>
            </a:avLst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5"/>
          <p:cNvSpPr/>
          <p:nvPr/>
        </p:nvSpPr>
        <p:spPr>
          <a:xfrm>
            <a:off x="720000" y="3084575"/>
            <a:ext cx="7704000" cy="16002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5"/>
          <p:cNvSpPr/>
          <p:nvPr/>
        </p:nvSpPr>
        <p:spPr>
          <a:xfrm>
            <a:off x="710550" y="1257300"/>
            <a:ext cx="7704000" cy="16002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15"/>
          <p:cNvSpPr/>
          <p:nvPr/>
        </p:nvSpPr>
        <p:spPr>
          <a:xfrm>
            <a:off x="-375300" y="3510725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15"/>
          <p:cNvSpPr/>
          <p:nvPr/>
        </p:nvSpPr>
        <p:spPr>
          <a:xfrm>
            <a:off x="-375300" y="1697806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15"/>
          <p:cNvSpPr/>
          <p:nvPr/>
        </p:nvSpPr>
        <p:spPr>
          <a:xfrm flipH="1">
            <a:off x="7593450" y="3510725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15"/>
          <p:cNvSpPr/>
          <p:nvPr/>
        </p:nvSpPr>
        <p:spPr>
          <a:xfrm flipH="1">
            <a:off x="7593450" y="1697806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5"/>
          <p:cNvSpPr/>
          <p:nvPr/>
        </p:nvSpPr>
        <p:spPr>
          <a:xfrm>
            <a:off x="582925" y="1117650"/>
            <a:ext cx="7981800" cy="1859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15"/>
          <p:cNvSpPr/>
          <p:nvPr/>
        </p:nvSpPr>
        <p:spPr>
          <a:xfrm>
            <a:off x="582825" y="2976750"/>
            <a:ext cx="7981800" cy="1859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65" name="Google Shape;1265;p15"/>
          <p:cNvCxnSpPr/>
          <p:nvPr/>
        </p:nvCxnSpPr>
        <p:spPr>
          <a:xfrm>
            <a:off x="4571925" y="955675"/>
            <a:ext cx="0" cy="4349700"/>
          </a:xfrm>
          <a:prstGeom prst="straightConnector1">
            <a:avLst/>
          </a:prstGeom>
          <a:noFill/>
          <a:ln w="2286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6" name="Google Shape;1266;p15"/>
          <p:cNvSpPr txBox="1">
            <a:spLocks noGrp="1"/>
          </p:cNvSpPr>
          <p:nvPr>
            <p:ph type="subTitle" idx="1"/>
          </p:nvPr>
        </p:nvSpPr>
        <p:spPr>
          <a:xfrm>
            <a:off x="1596303" y="19605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7" name="Google Shape;1267;p15"/>
          <p:cNvSpPr txBox="1">
            <a:spLocks noGrp="1"/>
          </p:cNvSpPr>
          <p:nvPr>
            <p:ph type="subTitle" idx="2"/>
          </p:nvPr>
        </p:nvSpPr>
        <p:spPr>
          <a:xfrm>
            <a:off x="5066858" y="19605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8" name="Google Shape;1268;p15"/>
          <p:cNvSpPr txBox="1">
            <a:spLocks noGrp="1"/>
          </p:cNvSpPr>
          <p:nvPr>
            <p:ph type="title"/>
          </p:nvPr>
        </p:nvSpPr>
        <p:spPr>
          <a:xfrm>
            <a:off x="1596300" y="153212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9" name="Google Shape;1269;p15"/>
          <p:cNvSpPr txBox="1">
            <a:spLocks noGrp="1"/>
          </p:cNvSpPr>
          <p:nvPr>
            <p:ph type="title" idx="3"/>
          </p:nvPr>
        </p:nvSpPr>
        <p:spPr>
          <a:xfrm>
            <a:off x="1604260" y="339747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0" name="Google Shape;1270;p15"/>
          <p:cNvSpPr txBox="1">
            <a:spLocks noGrp="1"/>
          </p:cNvSpPr>
          <p:nvPr>
            <p:ph type="subTitle" idx="4"/>
          </p:nvPr>
        </p:nvSpPr>
        <p:spPr>
          <a:xfrm>
            <a:off x="1604101" y="3833675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1" name="Google Shape;1271;p15"/>
          <p:cNvSpPr txBox="1">
            <a:spLocks noGrp="1"/>
          </p:cNvSpPr>
          <p:nvPr>
            <p:ph type="title" idx="5"/>
          </p:nvPr>
        </p:nvSpPr>
        <p:spPr>
          <a:xfrm>
            <a:off x="4708958" y="153212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2" name="Google Shape;1272;p15"/>
          <p:cNvSpPr txBox="1">
            <a:spLocks noGrp="1"/>
          </p:cNvSpPr>
          <p:nvPr>
            <p:ph type="title" idx="6"/>
          </p:nvPr>
        </p:nvSpPr>
        <p:spPr>
          <a:xfrm>
            <a:off x="4716758" y="339747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3" name="Google Shape;1273;p15"/>
          <p:cNvSpPr txBox="1">
            <a:spLocks noGrp="1"/>
          </p:cNvSpPr>
          <p:nvPr>
            <p:ph type="subTitle" idx="7"/>
          </p:nvPr>
        </p:nvSpPr>
        <p:spPr>
          <a:xfrm>
            <a:off x="5074658" y="3833675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4" name="Google Shape;1274;p1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75" name="Google Shape;1275;p15"/>
          <p:cNvCxnSpPr/>
          <p:nvPr/>
        </p:nvCxnSpPr>
        <p:spPr>
          <a:xfrm>
            <a:off x="4571925" y="955675"/>
            <a:ext cx="0" cy="4349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6" name="Google Shape;1276;p15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15"/>
          <p:cNvSpPr txBox="1">
            <a:spLocks noGrp="1"/>
          </p:cNvSpPr>
          <p:nvPr>
            <p:ph type="title" idx="8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8" name="Google Shape;1278;p15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15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15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1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16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284" name="Google Shape;1284;p16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5" name="Google Shape;1285;p16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6" name="Google Shape;1286;p16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7" name="Google Shape;1287;p16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8" name="Google Shape;1288;p16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9" name="Google Shape;1289;p16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0" name="Google Shape;1290;p16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1" name="Google Shape;1291;p16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2" name="Google Shape;1292;p16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3" name="Google Shape;1293;p16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4" name="Google Shape;1294;p16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5" name="Google Shape;1295;p16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6" name="Google Shape;1296;p16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7" name="Google Shape;1297;p16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8" name="Google Shape;1298;p16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9" name="Google Shape;1299;p16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0" name="Google Shape;1300;p16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1" name="Google Shape;1301;p16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2" name="Google Shape;1302;p16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3" name="Google Shape;1303;p16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4" name="Google Shape;1304;p16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5" name="Google Shape;1305;p16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6" name="Google Shape;1306;p16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7" name="Google Shape;1307;p16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8" name="Google Shape;1308;p16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9" name="Google Shape;1309;p16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0" name="Google Shape;1310;p16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1" name="Google Shape;1311;p16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2" name="Google Shape;1312;p16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3" name="Google Shape;1313;p16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4" name="Google Shape;1314;p16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5" name="Google Shape;1315;p16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6" name="Google Shape;1316;p16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7" name="Google Shape;1317;p16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8" name="Google Shape;1318;p16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9" name="Google Shape;1319;p16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0" name="Google Shape;1320;p16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1" name="Google Shape;1321;p16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2" name="Google Shape;1322;p16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3" name="Google Shape;1323;p16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4" name="Google Shape;1324;p16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5" name="Google Shape;1325;p16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6" name="Google Shape;1326;p16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7" name="Google Shape;1327;p16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8" name="Google Shape;1328;p16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9" name="Google Shape;1329;p16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0" name="Google Shape;1330;p16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1" name="Google Shape;1331;p16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2" name="Google Shape;1332;p16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3" name="Google Shape;1333;p16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334" name="Google Shape;1334;p16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6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6"/>
          <p:cNvSpPr/>
          <p:nvPr/>
        </p:nvSpPr>
        <p:spPr>
          <a:xfrm rot="5400000">
            <a:off x="1924075" y="2513700"/>
            <a:ext cx="5263500" cy="251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6"/>
          <p:cNvSpPr/>
          <p:nvPr/>
        </p:nvSpPr>
        <p:spPr>
          <a:xfrm rot="5400000">
            <a:off x="1924075" y="2513700"/>
            <a:ext cx="5263500" cy="2511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6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rgbClr val="F8B0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6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6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6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42" name="Google Shape;1342;p16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343" name="Google Shape;1343;p16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6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6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6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6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6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6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6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6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6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6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6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6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6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6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6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6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6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6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6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6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6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6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6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6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6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1" name="Google Shape;1371;p16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16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16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16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16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76" name="Google Shape;1376;p16"/>
          <p:cNvCxnSpPr>
            <a:stCxn id="1375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7" name="Google Shape;1377;p16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16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16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F8B0AD">
              <a:alpha val="3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16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16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16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16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84" name="Google Shape;1384;p16"/>
          <p:cNvCxnSpPr>
            <a:stCxn id="1383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5" name="Google Shape;1385;p16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16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16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16"/>
          <p:cNvSpPr txBox="1">
            <a:spLocks noGrp="1"/>
          </p:cNvSpPr>
          <p:nvPr>
            <p:ph type="title" idx="2"/>
          </p:nvPr>
        </p:nvSpPr>
        <p:spPr>
          <a:xfrm>
            <a:off x="1005500" y="3104325"/>
            <a:ext cx="21903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89" name="Google Shape;1389;p16"/>
          <p:cNvSpPr txBox="1">
            <a:spLocks noGrp="1"/>
          </p:cNvSpPr>
          <p:nvPr>
            <p:ph type="subTitle" idx="1"/>
          </p:nvPr>
        </p:nvSpPr>
        <p:spPr>
          <a:xfrm>
            <a:off x="1005500" y="3616720"/>
            <a:ext cx="2067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0" name="Google Shape;1390;p16"/>
          <p:cNvSpPr txBox="1">
            <a:spLocks noGrp="1"/>
          </p:cNvSpPr>
          <p:nvPr>
            <p:ph type="title" idx="3"/>
          </p:nvPr>
        </p:nvSpPr>
        <p:spPr>
          <a:xfrm>
            <a:off x="5992413" y="3104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1" name="Google Shape;1391;p16"/>
          <p:cNvSpPr txBox="1">
            <a:spLocks noGrp="1"/>
          </p:cNvSpPr>
          <p:nvPr>
            <p:ph type="subTitle" idx="4"/>
          </p:nvPr>
        </p:nvSpPr>
        <p:spPr>
          <a:xfrm>
            <a:off x="5992413" y="3616720"/>
            <a:ext cx="20787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2" name="Google Shape;1392;p16"/>
          <p:cNvSpPr txBox="1">
            <a:spLocks noGrp="1"/>
          </p:cNvSpPr>
          <p:nvPr>
            <p:ph type="title" idx="5"/>
          </p:nvPr>
        </p:nvSpPr>
        <p:spPr>
          <a:xfrm>
            <a:off x="3477925" y="3104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3" name="Google Shape;1393;p16"/>
          <p:cNvSpPr txBox="1">
            <a:spLocks noGrp="1"/>
          </p:cNvSpPr>
          <p:nvPr>
            <p:ph type="subTitle" idx="6"/>
          </p:nvPr>
        </p:nvSpPr>
        <p:spPr>
          <a:xfrm>
            <a:off x="3477925" y="3616720"/>
            <a:ext cx="2079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5" name="Google Shape;1395;p17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396" name="Google Shape;1396;p17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97" name="Google Shape;1397;p17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98" name="Google Shape;1398;p17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99" name="Google Shape;1399;p17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0" name="Google Shape;1400;p17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1" name="Google Shape;1401;p17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2" name="Google Shape;1402;p17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3" name="Google Shape;1403;p17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4" name="Google Shape;1404;p17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5" name="Google Shape;1405;p17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6" name="Google Shape;1406;p17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7" name="Google Shape;1407;p17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8" name="Google Shape;1408;p17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9" name="Google Shape;1409;p17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0" name="Google Shape;1410;p17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1" name="Google Shape;1411;p17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2" name="Google Shape;1412;p17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3" name="Google Shape;1413;p17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4" name="Google Shape;1414;p17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5" name="Google Shape;1415;p17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6" name="Google Shape;1416;p17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7" name="Google Shape;1417;p17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8" name="Google Shape;1418;p17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9" name="Google Shape;1419;p17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0" name="Google Shape;1420;p17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1" name="Google Shape;1421;p17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2" name="Google Shape;1422;p17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3" name="Google Shape;1423;p17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4" name="Google Shape;1424;p17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5" name="Google Shape;1425;p17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6" name="Google Shape;1426;p17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7" name="Google Shape;1427;p17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8" name="Google Shape;1428;p17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9" name="Google Shape;1429;p17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0" name="Google Shape;1430;p17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1" name="Google Shape;1431;p17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2" name="Google Shape;1432;p17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3" name="Google Shape;1433;p17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4" name="Google Shape;1434;p17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5" name="Google Shape;1435;p17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6" name="Google Shape;1436;p17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7" name="Google Shape;1437;p17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8" name="Google Shape;1438;p17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9" name="Google Shape;1439;p17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0" name="Google Shape;1440;p17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1" name="Google Shape;1441;p17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2" name="Google Shape;1442;p17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3" name="Google Shape;1443;p17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4" name="Google Shape;1444;p17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5" name="Google Shape;1445;p17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446" name="Google Shape;1446;p17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17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17"/>
          <p:cNvSpPr/>
          <p:nvPr/>
        </p:nvSpPr>
        <p:spPr>
          <a:xfrm rot="5400000">
            <a:off x="1940171" y="2513700"/>
            <a:ext cx="5263500" cy="251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17"/>
          <p:cNvSpPr/>
          <p:nvPr/>
        </p:nvSpPr>
        <p:spPr>
          <a:xfrm rot="5400000">
            <a:off x="1940171" y="2513700"/>
            <a:ext cx="5263500" cy="2511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17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17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7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7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54" name="Google Shape;1454;p17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455" name="Google Shape;1455;p17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7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7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7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7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7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7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7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7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7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7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7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7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7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7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7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7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7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7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7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7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7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7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7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7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7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7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7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3" name="Google Shape;1483;p17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7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17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17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17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88" name="Google Shape;1488;p17"/>
          <p:cNvCxnSpPr>
            <a:stCxn id="1487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9" name="Google Shape;1489;p17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7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7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1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7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7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7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7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96" name="Google Shape;1496;p17"/>
          <p:cNvCxnSpPr>
            <a:stCxn id="1495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7" name="Google Shape;1497;p17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7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7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7"/>
          <p:cNvSpPr txBox="1">
            <a:spLocks noGrp="1"/>
          </p:cNvSpPr>
          <p:nvPr>
            <p:ph type="title" idx="2"/>
          </p:nvPr>
        </p:nvSpPr>
        <p:spPr>
          <a:xfrm>
            <a:off x="972525" y="3485325"/>
            <a:ext cx="21903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1" name="Google Shape;1501;p17"/>
          <p:cNvSpPr txBox="1">
            <a:spLocks noGrp="1"/>
          </p:cNvSpPr>
          <p:nvPr>
            <p:ph type="subTitle" idx="1"/>
          </p:nvPr>
        </p:nvSpPr>
        <p:spPr>
          <a:xfrm>
            <a:off x="1034175" y="3845320"/>
            <a:ext cx="2067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17"/>
          <p:cNvSpPr txBox="1">
            <a:spLocks noGrp="1"/>
          </p:cNvSpPr>
          <p:nvPr>
            <p:ph type="title" idx="3"/>
          </p:nvPr>
        </p:nvSpPr>
        <p:spPr>
          <a:xfrm>
            <a:off x="5968625" y="3485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3" name="Google Shape;1503;p17"/>
          <p:cNvSpPr txBox="1">
            <a:spLocks noGrp="1"/>
          </p:cNvSpPr>
          <p:nvPr>
            <p:ph type="subTitle" idx="4"/>
          </p:nvPr>
        </p:nvSpPr>
        <p:spPr>
          <a:xfrm>
            <a:off x="6030575" y="3845320"/>
            <a:ext cx="20787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4" name="Google Shape;1504;p17"/>
          <p:cNvSpPr txBox="1">
            <a:spLocks noGrp="1"/>
          </p:cNvSpPr>
          <p:nvPr>
            <p:ph type="title" idx="5"/>
          </p:nvPr>
        </p:nvSpPr>
        <p:spPr>
          <a:xfrm>
            <a:off x="3470621" y="3485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5" name="Google Shape;1505;p17"/>
          <p:cNvSpPr txBox="1">
            <a:spLocks noGrp="1"/>
          </p:cNvSpPr>
          <p:nvPr>
            <p:ph type="subTitle" idx="6"/>
          </p:nvPr>
        </p:nvSpPr>
        <p:spPr>
          <a:xfrm>
            <a:off x="3532421" y="3845320"/>
            <a:ext cx="2079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6" name="Google Shape;1506;p17"/>
          <p:cNvSpPr txBox="1">
            <a:spLocks noGrp="1"/>
          </p:cNvSpPr>
          <p:nvPr>
            <p:ph type="title" idx="7" hasCustomPrompt="1"/>
          </p:nvPr>
        </p:nvSpPr>
        <p:spPr>
          <a:xfrm>
            <a:off x="1622025" y="2093675"/>
            <a:ext cx="1196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507" name="Google Shape;1507;p17"/>
          <p:cNvSpPr txBox="1">
            <a:spLocks noGrp="1"/>
          </p:cNvSpPr>
          <p:nvPr>
            <p:ph type="title" idx="8" hasCustomPrompt="1"/>
          </p:nvPr>
        </p:nvSpPr>
        <p:spPr>
          <a:xfrm>
            <a:off x="4116471" y="2093675"/>
            <a:ext cx="1196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508" name="Google Shape;1508;p17"/>
          <p:cNvSpPr txBox="1">
            <a:spLocks noGrp="1"/>
          </p:cNvSpPr>
          <p:nvPr>
            <p:ph type="title" idx="9" hasCustomPrompt="1"/>
          </p:nvPr>
        </p:nvSpPr>
        <p:spPr>
          <a:xfrm>
            <a:off x="6624275" y="2093675"/>
            <a:ext cx="1196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2">
    <p:bg>
      <p:bgPr>
        <a:solidFill>
          <a:schemeClr val="lt2"/>
        </a:solidFill>
        <a:effectLst/>
      </p:bgPr>
    </p:bg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18"/>
          <p:cNvSpPr/>
          <p:nvPr/>
        </p:nvSpPr>
        <p:spPr>
          <a:xfrm>
            <a:off x="6871325" y="430750"/>
            <a:ext cx="1564200" cy="156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8"/>
          <p:cNvSpPr/>
          <p:nvPr/>
        </p:nvSpPr>
        <p:spPr>
          <a:xfrm>
            <a:off x="709300" y="1329325"/>
            <a:ext cx="2932500" cy="2932500"/>
          </a:xfrm>
          <a:prstGeom prst="ellips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endPos="3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18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1513" name="Google Shape;1513;p1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4" name="Google Shape;1514;p1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5" name="Google Shape;1515;p1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6" name="Google Shape;1516;p1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7" name="Google Shape;1517;p1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8" name="Google Shape;1518;p1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9" name="Google Shape;1519;p1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0" name="Google Shape;1520;p1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1" name="Google Shape;1521;p1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2" name="Google Shape;1522;p1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3" name="Google Shape;1523;p1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4" name="Google Shape;1524;p1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5" name="Google Shape;1525;p1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6" name="Google Shape;1526;p1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7" name="Google Shape;1527;p1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8" name="Google Shape;1528;p1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9" name="Google Shape;1529;p1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0" name="Google Shape;1530;p1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1" name="Google Shape;1531;p1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2" name="Google Shape;1532;p1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3" name="Google Shape;1533;p1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4" name="Google Shape;1534;p1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5" name="Google Shape;1535;p1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6" name="Google Shape;1536;p1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7" name="Google Shape;1537;p1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8" name="Google Shape;1538;p1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9" name="Google Shape;1539;p1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0" name="Google Shape;1540;p1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1" name="Google Shape;1541;p1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2" name="Google Shape;1542;p1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3" name="Google Shape;1543;p1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4" name="Google Shape;1544;p1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5" name="Google Shape;1545;p1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6" name="Google Shape;1546;p1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7" name="Google Shape;1547;p1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8" name="Google Shape;1548;p1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9" name="Google Shape;1549;p1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0" name="Google Shape;1550;p1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1" name="Google Shape;1551;p1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2" name="Google Shape;1552;p1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3" name="Google Shape;1553;p1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4" name="Google Shape;1554;p1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5" name="Google Shape;1555;p1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6" name="Google Shape;1556;p1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7" name="Google Shape;1557;p1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8" name="Google Shape;1558;p1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9" name="Google Shape;1559;p1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60" name="Google Shape;1560;p1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61" name="Google Shape;1561;p1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62" name="Google Shape;1562;p1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563" name="Google Shape;1563;p18"/>
          <p:cNvSpPr/>
          <p:nvPr/>
        </p:nvSpPr>
        <p:spPr>
          <a:xfrm>
            <a:off x="825975" y="1133525"/>
            <a:ext cx="4706400" cy="1781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8"/>
          <p:cNvSpPr/>
          <p:nvPr/>
        </p:nvSpPr>
        <p:spPr>
          <a:xfrm>
            <a:off x="825975" y="1133525"/>
            <a:ext cx="4706400" cy="1781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8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18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7" name="Google Shape;1567;p18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568" name="Google Shape;1568;p18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8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8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8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8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8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8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8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8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8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8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8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8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8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8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8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8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8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8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8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8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8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8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8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8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8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8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8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6" name="Google Shape;1596;p18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8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8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8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8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01" name="Google Shape;1601;p18"/>
          <p:cNvCxnSpPr>
            <a:stCxn id="1600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2" name="Google Shape;1602;p18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8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8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8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8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8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8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09" name="Google Shape;1609;p18"/>
          <p:cNvCxnSpPr>
            <a:stCxn id="1608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0" name="Google Shape;1610;p18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rgbClr val="FBBE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8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8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8"/>
          <p:cNvSpPr/>
          <p:nvPr/>
        </p:nvSpPr>
        <p:spPr>
          <a:xfrm>
            <a:off x="5634400" y="1060400"/>
            <a:ext cx="2742000" cy="1401900"/>
          </a:xfrm>
          <a:prstGeom prst="rtTriangle">
            <a:avLst/>
          </a:prstGeom>
          <a:solidFill>
            <a:srgbClr val="9FC5E8">
              <a:alpha val="55800"/>
            </a:srgbClr>
          </a:solidFill>
          <a:ln>
            <a:noFill/>
          </a:ln>
          <a:effectLst>
            <a:reflection endPos="3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8"/>
          <p:cNvSpPr/>
          <p:nvPr/>
        </p:nvSpPr>
        <p:spPr>
          <a:xfrm>
            <a:off x="3553625" y="2914784"/>
            <a:ext cx="4748700" cy="1797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8"/>
          <p:cNvSpPr/>
          <p:nvPr/>
        </p:nvSpPr>
        <p:spPr>
          <a:xfrm>
            <a:off x="3553625" y="2914784"/>
            <a:ext cx="4748700" cy="1797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8"/>
          <p:cNvSpPr txBox="1">
            <a:spLocks noGrp="1"/>
          </p:cNvSpPr>
          <p:nvPr>
            <p:ph type="title" idx="2"/>
          </p:nvPr>
        </p:nvSpPr>
        <p:spPr>
          <a:xfrm>
            <a:off x="4072845" y="3387190"/>
            <a:ext cx="23499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17" name="Google Shape;1617;p18"/>
          <p:cNvSpPr txBox="1">
            <a:spLocks noGrp="1"/>
          </p:cNvSpPr>
          <p:nvPr>
            <p:ph type="subTitle" idx="1"/>
          </p:nvPr>
        </p:nvSpPr>
        <p:spPr>
          <a:xfrm>
            <a:off x="4072845" y="3750420"/>
            <a:ext cx="23499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18"/>
          <p:cNvSpPr txBox="1">
            <a:spLocks noGrp="1"/>
          </p:cNvSpPr>
          <p:nvPr>
            <p:ph type="title" idx="3"/>
          </p:nvPr>
        </p:nvSpPr>
        <p:spPr>
          <a:xfrm>
            <a:off x="2682195" y="1572752"/>
            <a:ext cx="23499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19" name="Google Shape;1619;p18"/>
          <p:cNvSpPr txBox="1">
            <a:spLocks noGrp="1"/>
          </p:cNvSpPr>
          <p:nvPr>
            <p:ph type="subTitle" idx="4"/>
          </p:nvPr>
        </p:nvSpPr>
        <p:spPr>
          <a:xfrm>
            <a:off x="2682195" y="1935982"/>
            <a:ext cx="23499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3_2_1">
    <p:bg>
      <p:bgPr>
        <a:solidFill>
          <a:schemeClr val="lt2"/>
        </a:solidFill>
        <a:effectLst/>
      </p:bgPr>
    </p:bg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1" name="Google Shape;1621;p19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1622" name="Google Shape;1622;p19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3" name="Google Shape;1623;p19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4" name="Google Shape;1624;p19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5" name="Google Shape;1625;p19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6" name="Google Shape;1626;p19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7" name="Google Shape;1627;p19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8" name="Google Shape;1628;p19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9" name="Google Shape;1629;p19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0" name="Google Shape;1630;p19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1" name="Google Shape;1631;p19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2" name="Google Shape;1632;p19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3" name="Google Shape;1633;p19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4" name="Google Shape;1634;p19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5" name="Google Shape;1635;p19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6" name="Google Shape;1636;p19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7" name="Google Shape;1637;p19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8" name="Google Shape;1638;p19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9" name="Google Shape;1639;p19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0" name="Google Shape;1640;p19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1" name="Google Shape;1641;p19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2" name="Google Shape;1642;p19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3" name="Google Shape;1643;p19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4" name="Google Shape;1644;p19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5" name="Google Shape;1645;p19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6" name="Google Shape;1646;p19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7" name="Google Shape;1647;p19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8" name="Google Shape;1648;p19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9" name="Google Shape;1649;p19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0" name="Google Shape;1650;p19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1" name="Google Shape;1651;p19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2" name="Google Shape;1652;p19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3" name="Google Shape;1653;p19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4" name="Google Shape;1654;p19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5" name="Google Shape;1655;p19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6" name="Google Shape;1656;p19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7" name="Google Shape;1657;p19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8" name="Google Shape;1658;p19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9" name="Google Shape;1659;p19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0" name="Google Shape;1660;p19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1" name="Google Shape;1661;p19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2" name="Google Shape;1662;p19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3" name="Google Shape;1663;p19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4" name="Google Shape;1664;p19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5" name="Google Shape;1665;p19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6" name="Google Shape;1666;p19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7" name="Google Shape;1667;p19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8" name="Google Shape;1668;p19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9" name="Google Shape;1669;p19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70" name="Google Shape;1670;p19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71" name="Google Shape;1671;p19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672" name="Google Shape;1672;p19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9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74" name="Google Shape;1674;p19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675" name="Google Shape;1675;p19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9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9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9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9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9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9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9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9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9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9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9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9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9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9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9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9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9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9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9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9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9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9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9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9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9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9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9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3" name="Google Shape;1703;p19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9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9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9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9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08" name="Google Shape;1708;p19"/>
          <p:cNvCxnSpPr>
            <a:stCxn id="1707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9" name="Google Shape;1709;p19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9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9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9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9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9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15" name="Google Shape;1715;p19"/>
          <p:cNvCxnSpPr>
            <a:stCxn id="1714" idx="1"/>
            <a:endCxn id="1714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6" name="Google Shape;1716;p19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9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9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9" name="Google Shape;1719;p19"/>
          <p:cNvGrpSpPr/>
          <p:nvPr/>
        </p:nvGrpSpPr>
        <p:grpSpPr>
          <a:xfrm>
            <a:off x="709350" y="1028700"/>
            <a:ext cx="2091000" cy="5105400"/>
            <a:chOff x="709350" y="1028700"/>
            <a:chExt cx="2091000" cy="5105400"/>
          </a:xfrm>
        </p:grpSpPr>
        <p:sp>
          <p:nvSpPr>
            <p:cNvPr id="1720" name="Google Shape;1720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3" name="Google Shape;1723;p19"/>
          <p:cNvGrpSpPr/>
          <p:nvPr/>
        </p:nvGrpSpPr>
        <p:grpSpPr>
          <a:xfrm>
            <a:off x="2599325" y="1028700"/>
            <a:ext cx="2091000" cy="5105400"/>
            <a:chOff x="709350" y="1028700"/>
            <a:chExt cx="2091000" cy="5105400"/>
          </a:xfrm>
        </p:grpSpPr>
        <p:sp>
          <p:nvSpPr>
            <p:cNvPr id="1724" name="Google Shape;1724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7" name="Google Shape;1727;p19"/>
          <p:cNvGrpSpPr/>
          <p:nvPr/>
        </p:nvGrpSpPr>
        <p:grpSpPr>
          <a:xfrm>
            <a:off x="4489300" y="1028700"/>
            <a:ext cx="2091000" cy="5105400"/>
            <a:chOff x="709350" y="1028700"/>
            <a:chExt cx="2091000" cy="5105400"/>
          </a:xfrm>
        </p:grpSpPr>
        <p:sp>
          <p:nvSpPr>
            <p:cNvPr id="1728" name="Google Shape;1728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1" name="Google Shape;1731;p19"/>
          <p:cNvGrpSpPr/>
          <p:nvPr/>
        </p:nvGrpSpPr>
        <p:grpSpPr>
          <a:xfrm>
            <a:off x="6379275" y="1028700"/>
            <a:ext cx="2091000" cy="5105400"/>
            <a:chOff x="709350" y="1028700"/>
            <a:chExt cx="2091000" cy="5105400"/>
          </a:xfrm>
        </p:grpSpPr>
        <p:sp>
          <p:nvSpPr>
            <p:cNvPr id="1732" name="Google Shape;1732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5" name="Google Shape;1735;p19"/>
          <p:cNvSpPr/>
          <p:nvPr/>
        </p:nvSpPr>
        <p:spPr>
          <a:xfrm rot="5400000">
            <a:off x="2159525" y="1894371"/>
            <a:ext cx="29706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9"/>
          <p:cNvSpPr/>
          <p:nvPr/>
        </p:nvSpPr>
        <p:spPr>
          <a:xfrm rot="5400000">
            <a:off x="1307225" y="2740275"/>
            <a:ext cx="4675200" cy="165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9"/>
          <p:cNvSpPr txBox="1">
            <a:spLocks noGrp="1"/>
          </p:cNvSpPr>
          <p:nvPr>
            <p:ph type="title" idx="2"/>
          </p:nvPr>
        </p:nvSpPr>
        <p:spPr>
          <a:xfrm>
            <a:off x="2965925" y="2805710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38" name="Google Shape;1738;p19"/>
          <p:cNvSpPr txBox="1">
            <a:spLocks noGrp="1"/>
          </p:cNvSpPr>
          <p:nvPr>
            <p:ph type="subTitle" idx="1"/>
          </p:nvPr>
        </p:nvSpPr>
        <p:spPr>
          <a:xfrm>
            <a:off x="2965925" y="3318421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9" name="Google Shape;1739;p19"/>
          <p:cNvSpPr txBox="1">
            <a:spLocks noGrp="1"/>
          </p:cNvSpPr>
          <p:nvPr>
            <p:ph type="title" idx="3"/>
          </p:nvPr>
        </p:nvSpPr>
        <p:spPr>
          <a:xfrm>
            <a:off x="1075950" y="2805710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0" name="Google Shape;1740;p19"/>
          <p:cNvSpPr txBox="1">
            <a:spLocks noGrp="1"/>
          </p:cNvSpPr>
          <p:nvPr>
            <p:ph type="subTitle" idx="4"/>
          </p:nvPr>
        </p:nvSpPr>
        <p:spPr>
          <a:xfrm>
            <a:off x="1075950" y="3318421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1" name="Google Shape;1741;p19"/>
          <p:cNvSpPr/>
          <p:nvPr/>
        </p:nvSpPr>
        <p:spPr>
          <a:xfrm rot="5400000">
            <a:off x="5939475" y="1900264"/>
            <a:ext cx="29706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9"/>
          <p:cNvSpPr/>
          <p:nvPr/>
        </p:nvSpPr>
        <p:spPr>
          <a:xfrm rot="5400000">
            <a:off x="5087175" y="2749513"/>
            <a:ext cx="4675200" cy="165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9"/>
          <p:cNvSpPr/>
          <p:nvPr/>
        </p:nvSpPr>
        <p:spPr>
          <a:xfrm rot="5400000">
            <a:off x="4049500" y="1900264"/>
            <a:ext cx="29706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9"/>
          <p:cNvSpPr/>
          <p:nvPr/>
        </p:nvSpPr>
        <p:spPr>
          <a:xfrm rot="5400000">
            <a:off x="3206350" y="2750062"/>
            <a:ext cx="46569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9"/>
          <p:cNvSpPr txBox="1">
            <a:spLocks noGrp="1"/>
          </p:cNvSpPr>
          <p:nvPr>
            <p:ph type="title" idx="5"/>
          </p:nvPr>
        </p:nvSpPr>
        <p:spPr>
          <a:xfrm>
            <a:off x="6745875" y="2811603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6" name="Google Shape;1746;p19"/>
          <p:cNvSpPr txBox="1">
            <a:spLocks noGrp="1"/>
          </p:cNvSpPr>
          <p:nvPr>
            <p:ph type="subTitle" idx="6"/>
          </p:nvPr>
        </p:nvSpPr>
        <p:spPr>
          <a:xfrm>
            <a:off x="6745875" y="3324314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7" name="Google Shape;1747;p19"/>
          <p:cNvSpPr txBox="1">
            <a:spLocks noGrp="1"/>
          </p:cNvSpPr>
          <p:nvPr>
            <p:ph type="title" idx="7"/>
          </p:nvPr>
        </p:nvSpPr>
        <p:spPr>
          <a:xfrm>
            <a:off x="4855900" y="2811603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8" name="Google Shape;1748;p19"/>
          <p:cNvSpPr txBox="1">
            <a:spLocks noGrp="1"/>
          </p:cNvSpPr>
          <p:nvPr>
            <p:ph type="subTitle" idx="8"/>
          </p:nvPr>
        </p:nvSpPr>
        <p:spPr>
          <a:xfrm>
            <a:off x="4855900" y="3324314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3_2_1_1">
    <p:bg>
      <p:bgPr>
        <a:solidFill>
          <a:schemeClr val="lt2"/>
        </a:solidFill>
        <a:effectLst/>
      </p:bgPr>
    </p:bg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0" name="Google Shape;1750;p20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1751" name="Google Shape;1751;p20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2" name="Google Shape;1752;p20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3" name="Google Shape;1753;p20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4" name="Google Shape;1754;p20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5" name="Google Shape;1755;p20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6" name="Google Shape;1756;p20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7" name="Google Shape;1757;p20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8" name="Google Shape;1758;p20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9" name="Google Shape;1759;p20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0" name="Google Shape;1760;p20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1" name="Google Shape;1761;p20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2" name="Google Shape;1762;p20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3" name="Google Shape;1763;p20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4" name="Google Shape;1764;p20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5" name="Google Shape;1765;p20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6" name="Google Shape;1766;p20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7" name="Google Shape;1767;p20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8" name="Google Shape;1768;p20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9" name="Google Shape;1769;p20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0" name="Google Shape;1770;p20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1" name="Google Shape;1771;p20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2" name="Google Shape;1772;p20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3" name="Google Shape;1773;p20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4" name="Google Shape;1774;p20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5" name="Google Shape;1775;p20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6" name="Google Shape;1776;p20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7" name="Google Shape;1777;p20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8" name="Google Shape;1778;p20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9" name="Google Shape;1779;p20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0" name="Google Shape;1780;p20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1" name="Google Shape;1781;p20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2" name="Google Shape;1782;p20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3" name="Google Shape;1783;p20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4" name="Google Shape;1784;p20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5" name="Google Shape;1785;p20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6" name="Google Shape;1786;p20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7" name="Google Shape;1787;p20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8" name="Google Shape;1788;p20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9" name="Google Shape;1789;p20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0" name="Google Shape;1790;p20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1" name="Google Shape;1791;p20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2" name="Google Shape;1792;p20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3" name="Google Shape;1793;p20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4" name="Google Shape;1794;p20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5" name="Google Shape;1795;p20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6" name="Google Shape;1796;p20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7" name="Google Shape;1797;p20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8" name="Google Shape;1798;p20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9" name="Google Shape;1799;p20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00" name="Google Shape;1800;p20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801" name="Google Shape;1801;p20"/>
          <p:cNvSpPr/>
          <p:nvPr/>
        </p:nvSpPr>
        <p:spPr>
          <a:xfrm>
            <a:off x="731700" y="615900"/>
            <a:ext cx="7704000" cy="39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20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20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04" name="Google Shape;1804;p20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805" name="Google Shape;1805;p20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0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0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0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0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3" name="Google Shape;1833;p20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20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20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20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20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38" name="Google Shape;1838;p20"/>
          <p:cNvCxnSpPr>
            <a:stCxn id="1837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9" name="Google Shape;1839;p20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20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20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20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20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20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5" name="Google Shape;1845;p20"/>
          <p:cNvCxnSpPr>
            <a:stCxn id="1844" idx="1"/>
            <a:endCxn id="1844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6" name="Google Shape;1846;p20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20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20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20"/>
          <p:cNvSpPr txBox="1">
            <a:spLocks noGrp="1"/>
          </p:cNvSpPr>
          <p:nvPr>
            <p:ph type="subTitle" idx="1"/>
          </p:nvPr>
        </p:nvSpPr>
        <p:spPr>
          <a:xfrm>
            <a:off x="2100313" y="16048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0" name="Google Shape;1850;p20"/>
          <p:cNvSpPr txBox="1">
            <a:spLocks noGrp="1"/>
          </p:cNvSpPr>
          <p:nvPr>
            <p:ph type="subTitle" idx="2"/>
          </p:nvPr>
        </p:nvSpPr>
        <p:spPr>
          <a:xfrm>
            <a:off x="5369239" y="16048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1" name="Google Shape;1851;p20"/>
          <p:cNvSpPr txBox="1">
            <a:spLocks noGrp="1"/>
          </p:cNvSpPr>
          <p:nvPr>
            <p:ph type="title" idx="3"/>
          </p:nvPr>
        </p:nvSpPr>
        <p:spPr>
          <a:xfrm>
            <a:off x="1921363" y="1322170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2" name="Google Shape;1852;p20"/>
          <p:cNvSpPr txBox="1">
            <a:spLocks noGrp="1"/>
          </p:cNvSpPr>
          <p:nvPr>
            <p:ph type="title" idx="4"/>
          </p:nvPr>
        </p:nvSpPr>
        <p:spPr>
          <a:xfrm>
            <a:off x="1921363" y="2672047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3" name="Google Shape;1853;p20"/>
          <p:cNvSpPr txBox="1">
            <a:spLocks noGrp="1"/>
          </p:cNvSpPr>
          <p:nvPr>
            <p:ph type="subTitle" idx="5"/>
          </p:nvPr>
        </p:nvSpPr>
        <p:spPr>
          <a:xfrm>
            <a:off x="2100313" y="2954722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4" name="Google Shape;1854;p20"/>
          <p:cNvSpPr txBox="1">
            <a:spLocks noGrp="1"/>
          </p:cNvSpPr>
          <p:nvPr>
            <p:ph type="title" idx="6"/>
          </p:nvPr>
        </p:nvSpPr>
        <p:spPr>
          <a:xfrm>
            <a:off x="5190289" y="1322170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5" name="Google Shape;1855;p20"/>
          <p:cNvSpPr txBox="1">
            <a:spLocks noGrp="1"/>
          </p:cNvSpPr>
          <p:nvPr>
            <p:ph type="title" idx="7"/>
          </p:nvPr>
        </p:nvSpPr>
        <p:spPr>
          <a:xfrm>
            <a:off x="5190289" y="2672047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6" name="Google Shape;1856;p20"/>
          <p:cNvSpPr txBox="1">
            <a:spLocks noGrp="1"/>
          </p:cNvSpPr>
          <p:nvPr>
            <p:ph type="subTitle" idx="8"/>
          </p:nvPr>
        </p:nvSpPr>
        <p:spPr>
          <a:xfrm>
            <a:off x="5369239" y="2954722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  <p15:guide id="3" pos="1262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CUSTOM_3_2_1_1_3">
    <p:bg>
      <p:bgPr>
        <a:solidFill>
          <a:schemeClr val="lt2"/>
        </a:solidFill>
        <a:effectLst/>
      </p:bgPr>
    </p:bg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8" name="Google Shape;1858;p21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859" name="Google Shape;1859;p21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0" name="Google Shape;1860;p21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1" name="Google Shape;1861;p21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2" name="Google Shape;1862;p21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3" name="Google Shape;1863;p21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4" name="Google Shape;1864;p21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5" name="Google Shape;1865;p21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6" name="Google Shape;1866;p21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7" name="Google Shape;1867;p21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8" name="Google Shape;1868;p21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9" name="Google Shape;1869;p21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0" name="Google Shape;1870;p21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1" name="Google Shape;1871;p21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2" name="Google Shape;1872;p21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3" name="Google Shape;1873;p21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4" name="Google Shape;1874;p21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5" name="Google Shape;1875;p21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6" name="Google Shape;1876;p21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7" name="Google Shape;1877;p21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8" name="Google Shape;1878;p21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9" name="Google Shape;1879;p21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0" name="Google Shape;1880;p21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1" name="Google Shape;1881;p21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2" name="Google Shape;1882;p21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3" name="Google Shape;1883;p21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4" name="Google Shape;1884;p21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5" name="Google Shape;1885;p21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6" name="Google Shape;1886;p21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7" name="Google Shape;1887;p21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8" name="Google Shape;1888;p21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9" name="Google Shape;1889;p21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0" name="Google Shape;1890;p21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1" name="Google Shape;1891;p21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2" name="Google Shape;1892;p21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3" name="Google Shape;1893;p21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4" name="Google Shape;1894;p21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5" name="Google Shape;1895;p21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6" name="Google Shape;1896;p21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7" name="Google Shape;1897;p21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8" name="Google Shape;1898;p21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9" name="Google Shape;1899;p21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0" name="Google Shape;1900;p21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1" name="Google Shape;1901;p21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2" name="Google Shape;1902;p21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3" name="Google Shape;1903;p21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4" name="Google Shape;1904;p21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5" name="Google Shape;1905;p21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6" name="Google Shape;1906;p21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7" name="Google Shape;1907;p21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8" name="Google Shape;1908;p21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909" name="Google Shape;1909;p21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21"/>
          <p:cNvSpPr txBox="1">
            <a:spLocks noGrp="1"/>
          </p:cNvSpPr>
          <p:nvPr>
            <p:ph type="title"/>
          </p:nvPr>
        </p:nvSpPr>
        <p:spPr>
          <a:xfrm>
            <a:off x="988274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11" name="Google Shape;1911;p21"/>
          <p:cNvSpPr txBox="1">
            <a:spLocks noGrp="1"/>
          </p:cNvSpPr>
          <p:nvPr>
            <p:ph type="title" idx="2"/>
          </p:nvPr>
        </p:nvSpPr>
        <p:spPr>
          <a:xfrm>
            <a:off x="2753649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12" name="Google Shape;1912;p21"/>
          <p:cNvSpPr/>
          <p:nvPr/>
        </p:nvSpPr>
        <p:spPr>
          <a:xfrm flipH="1">
            <a:off x="6233175" y="-24950"/>
            <a:ext cx="2202300" cy="8883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21"/>
          <p:cNvSpPr/>
          <p:nvPr/>
        </p:nvSpPr>
        <p:spPr>
          <a:xfrm rot="5400000">
            <a:off x="3546188" y="-42615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21"/>
          <p:cNvSpPr/>
          <p:nvPr/>
        </p:nvSpPr>
        <p:spPr>
          <a:xfrm rot="10800000">
            <a:off x="4513962" y="-1934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15" name="Google Shape;1915;p21"/>
          <p:cNvCxnSpPr>
            <a:endCxn id="1914" idx="3"/>
          </p:cNvCxnSpPr>
          <p:nvPr/>
        </p:nvCxnSpPr>
        <p:spPr>
          <a:xfrm rot="10800000">
            <a:off x="4513962" y="235966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6" name="Google Shape;1916;p21"/>
          <p:cNvSpPr/>
          <p:nvPr/>
        </p:nvSpPr>
        <p:spPr>
          <a:xfrm rot="-5400000">
            <a:off x="5770520" y="6713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21"/>
          <p:cNvSpPr/>
          <p:nvPr/>
        </p:nvSpPr>
        <p:spPr>
          <a:xfrm rot="-5400000">
            <a:off x="4841196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21"/>
          <p:cNvSpPr/>
          <p:nvPr/>
        </p:nvSpPr>
        <p:spPr>
          <a:xfrm>
            <a:off x="1637321" y="3260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21"/>
          <p:cNvSpPr/>
          <p:nvPr/>
        </p:nvSpPr>
        <p:spPr>
          <a:xfrm rot="-5400000">
            <a:off x="710075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21"/>
          <p:cNvSpPr/>
          <p:nvPr/>
        </p:nvSpPr>
        <p:spPr>
          <a:xfrm rot="10800000">
            <a:off x="1684984" y="3834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1" name="Google Shape;1921;p21"/>
          <p:cNvCxnSpPr>
            <a:endCxn id="1918" idx="0"/>
          </p:cNvCxnSpPr>
          <p:nvPr/>
        </p:nvCxnSpPr>
        <p:spPr>
          <a:xfrm rot="10800000">
            <a:off x="1637321" y="3260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2" name="Google Shape;1922;p21"/>
          <p:cNvSpPr/>
          <p:nvPr/>
        </p:nvSpPr>
        <p:spPr>
          <a:xfrm rot="-5400000">
            <a:off x="1169759" y="3828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21"/>
          <p:cNvSpPr/>
          <p:nvPr/>
        </p:nvSpPr>
        <p:spPr>
          <a:xfrm rot="5400000">
            <a:off x="-1382050" y="1086075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21"/>
          <p:cNvSpPr/>
          <p:nvPr/>
        </p:nvSpPr>
        <p:spPr>
          <a:xfrm rot="5400000">
            <a:off x="6753850" y="1286325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5" name="Google Shape;1925;p21"/>
          <p:cNvCxnSpPr>
            <a:stCxn id="1924" idx="1"/>
          </p:cNvCxnSpPr>
          <p:nvPr/>
        </p:nvCxnSpPr>
        <p:spPr>
          <a:xfrm>
            <a:off x="8787700" y="-390525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6" name="Google Shape;1926;p21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21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1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1"/>
          <p:cNvSpPr/>
          <p:nvPr/>
        </p:nvSpPr>
        <p:spPr>
          <a:xfrm rot="5400000">
            <a:off x="7487800" y="3886550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1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1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21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21"/>
          <p:cNvSpPr txBox="1">
            <a:spLocks noGrp="1"/>
          </p:cNvSpPr>
          <p:nvPr>
            <p:ph type="title" idx="3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4" name="Google Shape;1934;p21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21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21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21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21"/>
          <p:cNvSpPr/>
          <p:nvPr/>
        </p:nvSpPr>
        <p:spPr>
          <a:xfrm>
            <a:off x="-16900" y="3214181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21"/>
          <p:cNvSpPr/>
          <p:nvPr/>
        </p:nvSpPr>
        <p:spPr>
          <a:xfrm>
            <a:off x="-10201" y="3233750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21"/>
          <p:cNvSpPr/>
          <p:nvPr/>
        </p:nvSpPr>
        <p:spPr>
          <a:xfrm>
            <a:off x="97261" y="3303847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41" name="Google Shape;1941;p21"/>
          <p:cNvCxnSpPr/>
          <p:nvPr/>
        </p:nvCxnSpPr>
        <p:spPr>
          <a:xfrm>
            <a:off x="-208975" y="3921900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2" name="Google Shape;1942;p21"/>
          <p:cNvSpPr/>
          <p:nvPr/>
        </p:nvSpPr>
        <p:spPr>
          <a:xfrm rot="-5400000">
            <a:off x="4035825" y="3958100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21"/>
          <p:cNvSpPr/>
          <p:nvPr/>
        </p:nvSpPr>
        <p:spPr>
          <a:xfrm>
            <a:off x="119878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44" name="Google Shape;1944;p21"/>
          <p:cNvCxnSpPr>
            <a:endCxn id="1943" idx="3"/>
          </p:cNvCxnSpPr>
          <p:nvPr/>
        </p:nvCxnSpPr>
        <p:spPr>
          <a:xfrm>
            <a:off x="352483" y="4882775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5" name="Google Shape;1945;p21"/>
          <p:cNvSpPr/>
          <p:nvPr/>
        </p:nvSpPr>
        <p:spPr>
          <a:xfrm rot="5400000">
            <a:off x="1963700" y="4617250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21"/>
          <p:cNvSpPr/>
          <p:nvPr/>
        </p:nvSpPr>
        <p:spPr>
          <a:xfrm rot="5400000">
            <a:off x="3034775" y="4617250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21"/>
          <p:cNvSpPr/>
          <p:nvPr/>
        </p:nvSpPr>
        <p:spPr>
          <a:xfrm rot="5400000">
            <a:off x="3775" y="4397225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8" name="Google Shape;1948;p21"/>
          <p:cNvGrpSpPr/>
          <p:nvPr/>
        </p:nvGrpSpPr>
        <p:grpSpPr>
          <a:xfrm rot="5400000">
            <a:off x="-636725" y="1268150"/>
            <a:ext cx="1969850" cy="191750"/>
            <a:chOff x="1454525" y="7080325"/>
            <a:chExt cx="1969850" cy="191750"/>
          </a:xfrm>
        </p:grpSpPr>
        <p:sp>
          <p:nvSpPr>
            <p:cNvPr id="1949" name="Google Shape;1949;p21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1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1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1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1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1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1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1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1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1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1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1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1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1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1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1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1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1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1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1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1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1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1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1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1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1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1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1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7" name="Google Shape;1977;p21"/>
          <p:cNvSpPr/>
          <p:nvPr/>
        </p:nvSpPr>
        <p:spPr>
          <a:xfrm rot="10800000">
            <a:off x="5263675" y="4613963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21"/>
          <p:cNvSpPr/>
          <p:nvPr/>
        </p:nvSpPr>
        <p:spPr>
          <a:xfrm rot="5400000">
            <a:off x="7880025" y="4617250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21"/>
          <p:cNvSpPr/>
          <p:nvPr/>
        </p:nvSpPr>
        <p:spPr>
          <a:xfrm>
            <a:off x="5208513" y="4613338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80" name="Google Shape;1980;p21"/>
          <p:cNvCxnSpPr>
            <a:endCxn id="1977" idx="0"/>
          </p:cNvCxnSpPr>
          <p:nvPr/>
        </p:nvCxnSpPr>
        <p:spPr>
          <a:xfrm>
            <a:off x="5288275" y="4619363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1" name="Google Shape;1981;p21"/>
          <p:cNvSpPr/>
          <p:nvPr/>
        </p:nvSpPr>
        <p:spPr>
          <a:xfrm rot="5400000">
            <a:off x="7350225" y="4620575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21"/>
          <p:cNvSpPr txBox="1">
            <a:spLocks noGrp="1"/>
          </p:cNvSpPr>
          <p:nvPr>
            <p:ph type="subTitle" idx="1"/>
          </p:nvPr>
        </p:nvSpPr>
        <p:spPr>
          <a:xfrm>
            <a:off x="1113974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3" name="Google Shape;1983;p21"/>
          <p:cNvSpPr txBox="1">
            <a:spLocks noGrp="1"/>
          </p:cNvSpPr>
          <p:nvPr>
            <p:ph type="subTitle" idx="4"/>
          </p:nvPr>
        </p:nvSpPr>
        <p:spPr>
          <a:xfrm>
            <a:off x="2879349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4" name="Google Shape;1984;p21"/>
          <p:cNvSpPr txBox="1">
            <a:spLocks noGrp="1"/>
          </p:cNvSpPr>
          <p:nvPr>
            <p:ph type="title" idx="5"/>
          </p:nvPr>
        </p:nvSpPr>
        <p:spPr>
          <a:xfrm>
            <a:off x="4519024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85" name="Google Shape;1985;p21"/>
          <p:cNvSpPr txBox="1">
            <a:spLocks noGrp="1"/>
          </p:cNvSpPr>
          <p:nvPr>
            <p:ph type="subTitle" idx="6"/>
          </p:nvPr>
        </p:nvSpPr>
        <p:spPr>
          <a:xfrm>
            <a:off x="4644724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6" name="Google Shape;1986;p21"/>
          <p:cNvSpPr txBox="1">
            <a:spLocks noGrp="1"/>
          </p:cNvSpPr>
          <p:nvPr>
            <p:ph type="title" idx="7"/>
          </p:nvPr>
        </p:nvSpPr>
        <p:spPr>
          <a:xfrm>
            <a:off x="6284399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87" name="Google Shape;1987;p21"/>
          <p:cNvSpPr txBox="1">
            <a:spLocks noGrp="1"/>
          </p:cNvSpPr>
          <p:nvPr>
            <p:ph type="subTitle" idx="8"/>
          </p:nvPr>
        </p:nvSpPr>
        <p:spPr>
          <a:xfrm>
            <a:off x="6410099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2">
  <p:cSld name="CUSTOM_3_2_1_1_2">
    <p:bg>
      <p:bgPr>
        <a:solidFill>
          <a:schemeClr val="lt2"/>
        </a:solidFill>
        <a:effectLst/>
      </p:bgPr>
    </p:bg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0" name="Google Shape;2120;p23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2121" name="Google Shape;2121;p2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2" name="Google Shape;2122;p2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3" name="Google Shape;2123;p2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4" name="Google Shape;2124;p2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5" name="Google Shape;2125;p2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6" name="Google Shape;2126;p2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7" name="Google Shape;2127;p2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8" name="Google Shape;2128;p2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9" name="Google Shape;2129;p2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0" name="Google Shape;2130;p2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1" name="Google Shape;2131;p2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2" name="Google Shape;2132;p2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3" name="Google Shape;2133;p2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4" name="Google Shape;2134;p2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5" name="Google Shape;2135;p2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6" name="Google Shape;2136;p2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7" name="Google Shape;2137;p2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8" name="Google Shape;2138;p2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9" name="Google Shape;2139;p2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0" name="Google Shape;2140;p2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1" name="Google Shape;2141;p2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2" name="Google Shape;2142;p2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3" name="Google Shape;2143;p2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4" name="Google Shape;2144;p2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5" name="Google Shape;2145;p2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6" name="Google Shape;2146;p2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7" name="Google Shape;2147;p2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8" name="Google Shape;2148;p2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9" name="Google Shape;2149;p2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0" name="Google Shape;2150;p2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1" name="Google Shape;2151;p2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2" name="Google Shape;2152;p2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3" name="Google Shape;2153;p2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4" name="Google Shape;2154;p2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5" name="Google Shape;2155;p2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6" name="Google Shape;2156;p2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7" name="Google Shape;2157;p2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8" name="Google Shape;2158;p2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9" name="Google Shape;2159;p2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0" name="Google Shape;2160;p2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1" name="Google Shape;2161;p2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2" name="Google Shape;2162;p2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3" name="Google Shape;2163;p2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4" name="Google Shape;2164;p2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5" name="Google Shape;2165;p2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6" name="Google Shape;2166;p2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7" name="Google Shape;2167;p2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8" name="Google Shape;2168;p2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9" name="Google Shape;2169;p2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70" name="Google Shape;2170;p2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171" name="Google Shape;2171;p23"/>
          <p:cNvSpPr/>
          <p:nvPr/>
        </p:nvSpPr>
        <p:spPr>
          <a:xfrm>
            <a:off x="731700" y="615900"/>
            <a:ext cx="7704000" cy="39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23"/>
          <p:cNvSpPr txBox="1">
            <a:spLocks noGrp="1"/>
          </p:cNvSpPr>
          <p:nvPr>
            <p:ph type="title"/>
          </p:nvPr>
        </p:nvSpPr>
        <p:spPr>
          <a:xfrm>
            <a:off x="6084263" y="1789300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73" name="Google Shape;2173;p23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3"/>
          <p:cNvSpPr txBox="1">
            <a:spLocks noGrp="1"/>
          </p:cNvSpPr>
          <p:nvPr>
            <p:ph type="title" idx="2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175" name="Google Shape;2175;p23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2176" name="Google Shape;2176;p23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3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3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3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3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3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3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3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3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3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3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3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3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3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3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3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3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3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3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3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3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3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3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3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3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3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3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3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4" name="Google Shape;2204;p23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23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23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23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23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09" name="Google Shape;2209;p23"/>
          <p:cNvCxnSpPr>
            <a:stCxn id="2208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0" name="Google Shape;2210;p23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23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23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23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23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3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16" name="Google Shape;2216;p23"/>
          <p:cNvCxnSpPr>
            <a:stCxn id="2215" idx="1"/>
            <a:endCxn id="2215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7" name="Google Shape;2217;p23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23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23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23"/>
          <p:cNvSpPr txBox="1">
            <a:spLocks noGrp="1"/>
          </p:cNvSpPr>
          <p:nvPr>
            <p:ph type="subTitle" idx="1"/>
          </p:nvPr>
        </p:nvSpPr>
        <p:spPr>
          <a:xfrm>
            <a:off x="963838" y="2141495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1" name="Google Shape;2221;p23"/>
          <p:cNvSpPr txBox="1">
            <a:spLocks noGrp="1"/>
          </p:cNvSpPr>
          <p:nvPr>
            <p:ph type="title" idx="3"/>
          </p:nvPr>
        </p:nvSpPr>
        <p:spPr>
          <a:xfrm>
            <a:off x="963838" y="1789300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22" name="Google Shape;2222;p23"/>
          <p:cNvSpPr txBox="1">
            <a:spLocks noGrp="1"/>
          </p:cNvSpPr>
          <p:nvPr>
            <p:ph type="title" idx="4" hasCustomPrompt="1"/>
          </p:nvPr>
        </p:nvSpPr>
        <p:spPr>
          <a:xfrm>
            <a:off x="963838" y="115577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223" name="Google Shape;2223;p23"/>
          <p:cNvSpPr txBox="1">
            <a:spLocks noGrp="1"/>
          </p:cNvSpPr>
          <p:nvPr>
            <p:ph type="subTitle" idx="5"/>
          </p:nvPr>
        </p:nvSpPr>
        <p:spPr>
          <a:xfrm>
            <a:off x="963838" y="3809649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4" name="Google Shape;2224;p23"/>
          <p:cNvSpPr txBox="1">
            <a:spLocks noGrp="1"/>
          </p:cNvSpPr>
          <p:nvPr>
            <p:ph type="title" idx="6"/>
          </p:nvPr>
        </p:nvSpPr>
        <p:spPr>
          <a:xfrm>
            <a:off x="963838" y="3457454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25" name="Google Shape;2225;p23"/>
          <p:cNvSpPr txBox="1">
            <a:spLocks noGrp="1"/>
          </p:cNvSpPr>
          <p:nvPr>
            <p:ph type="title" idx="7" hasCustomPrompt="1"/>
          </p:nvPr>
        </p:nvSpPr>
        <p:spPr>
          <a:xfrm>
            <a:off x="963838" y="282392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226" name="Google Shape;2226;p23"/>
          <p:cNvSpPr txBox="1">
            <a:spLocks noGrp="1"/>
          </p:cNvSpPr>
          <p:nvPr>
            <p:ph type="subTitle" idx="8"/>
          </p:nvPr>
        </p:nvSpPr>
        <p:spPr>
          <a:xfrm>
            <a:off x="6352348" y="2141495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7" name="Google Shape;2227;p23"/>
          <p:cNvSpPr txBox="1">
            <a:spLocks noGrp="1"/>
          </p:cNvSpPr>
          <p:nvPr>
            <p:ph type="title" idx="9" hasCustomPrompt="1"/>
          </p:nvPr>
        </p:nvSpPr>
        <p:spPr>
          <a:xfrm>
            <a:off x="6980038" y="115577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228" name="Google Shape;2228;p23"/>
          <p:cNvSpPr txBox="1">
            <a:spLocks noGrp="1"/>
          </p:cNvSpPr>
          <p:nvPr>
            <p:ph type="subTitle" idx="13"/>
          </p:nvPr>
        </p:nvSpPr>
        <p:spPr>
          <a:xfrm>
            <a:off x="6352348" y="3809650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9" name="Google Shape;2229;p23"/>
          <p:cNvSpPr txBox="1">
            <a:spLocks noGrp="1"/>
          </p:cNvSpPr>
          <p:nvPr>
            <p:ph type="title" idx="14"/>
          </p:nvPr>
        </p:nvSpPr>
        <p:spPr>
          <a:xfrm>
            <a:off x="6084263" y="3457455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30" name="Google Shape;2230;p23"/>
          <p:cNvSpPr txBox="1">
            <a:spLocks noGrp="1"/>
          </p:cNvSpPr>
          <p:nvPr>
            <p:ph type="title" idx="15" hasCustomPrompt="1"/>
          </p:nvPr>
        </p:nvSpPr>
        <p:spPr>
          <a:xfrm>
            <a:off x="6980038" y="282392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  <p15:guide id="3" pos="1262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3">
  <p:cSld name="CUSTOM_3_2_1_1_2_1">
    <p:bg>
      <p:bgPr>
        <a:solidFill>
          <a:schemeClr val="lt2"/>
        </a:solidFill>
        <a:effectLst/>
      </p:bgPr>
    </p:bg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" name="Google Shape;2232;p24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233" name="Google Shape;2233;p24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4" name="Google Shape;2234;p24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5" name="Google Shape;2235;p24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6" name="Google Shape;2236;p24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7" name="Google Shape;2237;p24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8" name="Google Shape;2238;p24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9" name="Google Shape;2239;p24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0" name="Google Shape;2240;p24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1" name="Google Shape;2241;p24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2" name="Google Shape;2242;p24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3" name="Google Shape;2243;p24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4" name="Google Shape;2244;p24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5" name="Google Shape;2245;p24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6" name="Google Shape;2246;p24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7" name="Google Shape;2247;p24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8" name="Google Shape;2248;p24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9" name="Google Shape;2249;p24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0" name="Google Shape;2250;p24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1" name="Google Shape;2251;p24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2" name="Google Shape;2252;p24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3" name="Google Shape;2253;p24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4" name="Google Shape;2254;p24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5" name="Google Shape;2255;p24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6" name="Google Shape;2256;p24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7" name="Google Shape;2257;p24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8" name="Google Shape;2258;p24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9" name="Google Shape;2259;p24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0" name="Google Shape;2260;p24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1" name="Google Shape;2261;p24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2" name="Google Shape;2262;p24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3" name="Google Shape;2263;p24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4" name="Google Shape;2264;p24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5" name="Google Shape;2265;p24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6" name="Google Shape;2266;p24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7" name="Google Shape;2267;p24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8" name="Google Shape;2268;p24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9" name="Google Shape;2269;p24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0" name="Google Shape;2270;p24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1" name="Google Shape;2271;p24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2" name="Google Shape;2272;p24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3" name="Google Shape;2273;p24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4" name="Google Shape;2274;p24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5" name="Google Shape;2275;p24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6" name="Google Shape;2276;p24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7" name="Google Shape;2277;p24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8" name="Google Shape;2278;p24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9" name="Google Shape;2279;p24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80" name="Google Shape;2280;p24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81" name="Google Shape;2281;p24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82" name="Google Shape;2282;p24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283" name="Google Shape;2283;p24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24"/>
          <p:cNvSpPr/>
          <p:nvPr/>
        </p:nvSpPr>
        <p:spPr>
          <a:xfrm>
            <a:off x="7396600" y="3195756"/>
            <a:ext cx="869400" cy="869400"/>
          </a:xfrm>
          <a:prstGeom prst="ellipse">
            <a:avLst/>
          </a:prstGeom>
          <a:solidFill>
            <a:srgbClr val="9FC5E8">
              <a:alpha val="1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24"/>
          <p:cNvSpPr/>
          <p:nvPr/>
        </p:nvSpPr>
        <p:spPr>
          <a:xfrm>
            <a:off x="7396600" y="1683994"/>
            <a:ext cx="869400" cy="869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24"/>
          <p:cNvSpPr/>
          <p:nvPr/>
        </p:nvSpPr>
        <p:spPr>
          <a:xfrm>
            <a:off x="849923" y="3195756"/>
            <a:ext cx="869400" cy="869400"/>
          </a:xfrm>
          <a:prstGeom prst="ellipse">
            <a:avLst/>
          </a:prstGeom>
          <a:solidFill>
            <a:srgbClr val="F8B0AD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24"/>
          <p:cNvSpPr/>
          <p:nvPr/>
        </p:nvSpPr>
        <p:spPr>
          <a:xfrm>
            <a:off x="849923" y="1683994"/>
            <a:ext cx="869400" cy="869400"/>
          </a:xfrm>
          <a:prstGeom prst="ellipse">
            <a:avLst/>
          </a:prstGeom>
          <a:solidFill>
            <a:srgbClr val="FF736E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24"/>
          <p:cNvSpPr txBox="1">
            <a:spLocks noGrp="1"/>
          </p:cNvSpPr>
          <p:nvPr>
            <p:ph type="title"/>
          </p:nvPr>
        </p:nvSpPr>
        <p:spPr>
          <a:xfrm>
            <a:off x="5590473" y="1713100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9" name="Google Shape;2289;p24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24"/>
          <p:cNvSpPr txBox="1">
            <a:spLocks noGrp="1"/>
          </p:cNvSpPr>
          <p:nvPr>
            <p:ph type="title" idx="2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91" name="Google Shape;2291;p24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2292" name="Google Shape;2292;p24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4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4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4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4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4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4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4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4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4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4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4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4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4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4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4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4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4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4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4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4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4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4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4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4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4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4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4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0" name="Google Shape;2320;p2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24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2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4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24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25" name="Google Shape;2325;p24"/>
          <p:cNvCxnSpPr>
            <a:stCxn id="2324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26" name="Google Shape;2326;p24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24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24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24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24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24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32" name="Google Shape;2332;p24"/>
          <p:cNvCxnSpPr>
            <a:stCxn id="2331" idx="1"/>
            <a:endCxn id="2331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3" name="Google Shape;2333;p24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24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24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24"/>
          <p:cNvSpPr txBox="1">
            <a:spLocks noGrp="1"/>
          </p:cNvSpPr>
          <p:nvPr>
            <p:ph type="subTitle" idx="1"/>
          </p:nvPr>
        </p:nvSpPr>
        <p:spPr>
          <a:xfrm>
            <a:off x="1725848" y="2065295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7" name="Google Shape;2337;p24"/>
          <p:cNvSpPr txBox="1">
            <a:spLocks noGrp="1"/>
          </p:cNvSpPr>
          <p:nvPr>
            <p:ph type="title" idx="3"/>
          </p:nvPr>
        </p:nvSpPr>
        <p:spPr>
          <a:xfrm>
            <a:off x="1725848" y="1713100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38" name="Google Shape;2338;p24"/>
          <p:cNvSpPr txBox="1">
            <a:spLocks noGrp="1"/>
          </p:cNvSpPr>
          <p:nvPr>
            <p:ph type="title" idx="4" hasCustomPrompt="1"/>
          </p:nvPr>
        </p:nvSpPr>
        <p:spPr>
          <a:xfrm>
            <a:off x="865523" y="1679494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39" name="Google Shape;2339;p24"/>
          <p:cNvSpPr txBox="1">
            <a:spLocks noGrp="1"/>
          </p:cNvSpPr>
          <p:nvPr>
            <p:ph type="subTitle" idx="5"/>
          </p:nvPr>
        </p:nvSpPr>
        <p:spPr>
          <a:xfrm>
            <a:off x="1725848" y="3581050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0" name="Google Shape;2340;p24"/>
          <p:cNvSpPr txBox="1">
            <a:spLocks noGrp="1"/>
          </p:cNvSpPr>
          <p:nvPr>
            <p:ph type="title" idx="6"/>
          </p:nvPr>
        </p:nvSpPr>
        <p:spPr>
          <a:xfrm>
            <a:off x="1725848" y="3228855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1" name="Google Shape;2341;p24"/>
          <p:cNvSpPr txBox="1">
            <a:spLocks noGrp="1"/>
          </p:cNvSpPr>
          <p:nvPr>
            <p:ph type="title" idx="7" hasCustomPrompt="1"/>
          </p:nvPr>
        </p:nvSpPr>
        <p:spPr>
          <a:xfrm>
            <a:off x="865523" y="3191256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42" name="Google Shape;2342;p24"/>
          <p:cNvSpPr txBox="1">
            <a:spLocks noGrp="1"/>
          </p:cNvSpPr>
          <p:nvPr>
            <p:ph type="subTitle" idx="8"/>
          </p:nvPr>
        </p:nvSpPr>
        <p:spPr>
          <a:xfrm>
            <a:off x="5824188" y="2065295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3" name="Google Shape;2343;p24"/>
          <p:cNvSpPr txBox="1">
            <a:spLocks noGrp="1"/>
          </p:cNvSpPr>
          <p:nvPr>
            <p:ph type="title" idx="9" hasCustomPrompt="1"/>
          </p:nvPr>
        </p:nvSpPr>
        <p:spPr>
          <a:xfrm>
            <a:off x="7412200" y="1679494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44" name="Google Shape;2344;p24"/>
          <p:cNvSpPr txBox="1">
            <a:spLocks noGrp="1"/>
          </p:cNvSpPr>
          <p:nvPr>
            <p:ph type="subTitle" idx="13"/>
          </p:nvPr>
        </p:nvSpPr>
        <p:spPr>
          <a:xfrm>
            <a:off x="5824188" y="3581050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5" name="Google Shape;2345;p24"/>
          <p:cNvSpPr txBox="1">
            <a:spLocks noGrp="1"/>
          </p:cNvSpPr>
          <p:nvPr>
            <p:ph type="title" idx="14"/>
          </p:nvPr>
        </p:nvSpPr>
        <p:spPr>
          <a:xfrm>
            <a:off x="5590473" y="3228855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6" name="Google Shape;2346;p24"/>
          <p:cNvSpPr txBox="1">
            <a:spLocks noGrp="1"/>
          </p:cNvSpPr>
          <p:nvPr>
            <p:ph type="title" idx="15" hasCustomPrompt="1"/>
          </p:nvPr>
        </p:nvSpPr>
        <p:spPr>
          <a:xfrm>
            <a:off x="7412200" y="3191256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n columns">
  <p:cSld name="CUSTOM_3_2_1_1_1">
    <p:bg>
      <p:bgPr>
        <a:solidFill>
          <a:schemeClr val="lt2"/>
        </a:solidFill>
        <a:effectLst/>
      </p:bgPr>
    </p:bg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8" name="Google Shape;2348;p25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2349" name="Google Shape;2349;p2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0" name="Google Shape;2350;p2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1" name="Google Shape;2351;p2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2" name="Google Shape;2352;p2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3" name="Google Shape;2353;p2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4" name="Google Shape;2354;p2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5" name="Google Shape;2355;p2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6" name="Google Shape;2356;p2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7" name="Google Shape;2357;p2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8" name="Google Shape;2358;p2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9" name="Google Shape;2359;p2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0" name="Google Shape;2360;p2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1" name="Google Shape;2361;p2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2" name="Google Shape;2362;p2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3" name="Google Shape;2363;p2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4" name="Google Shape;2364;p2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5" name="Google Shape;2365;p2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6" name="Google Shape;2366;p2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7" name="Google Shape;2367;p2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8" name="Google Shape;2368;p2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9" name="Google Shape;2369;p2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0" name="Google Shape;2370;p2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1" name="Google Shape;2371;p2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2" name="Google Shape;2372;p2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3" name="Google Shape;2373;p2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4" name="Google Shape;2374;p2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5" name="Google Shape;2375;p2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6" name="Google Shape;2376;p2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7" name="Google Shape;2377;p2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8" name="Google Shape;2378;p2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9" name="Google Shape;2379;p2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0" name="Google Shape;2380;p2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1" name="Google Shape;2381;p2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2" name="Google Shape;2382;p2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3" name="Google Shape;2383;p2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4" name="Google Shape;2384;p2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5" name="Google Shape;2385;p2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6" name="Google Shape;2386;p2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7" name="Google Shape;2387;p2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8" name="Google Shape;2388;p2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9" name="Google Shape;2389;p2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0" name="Google Shape;2390;p2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1" name="Google Shape;2391;p2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2" name="Google Shape;2392;p2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3" name="Google Shape;2393;p2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4" name="Google Shape;2394;p2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5" name="Google Shape;2395;p2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6" name="Google Shape;2396;p2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7" name="Google Shape;2397;p2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8" name="Google Shape;2398;p2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399" name="Google Shape;2399;p25"/>
          <p:cNvSpPr/>
          <p:nvPr/>
        </p:nvSpPr>
        <p:spPr>
          <a:xfrm>
            <a:off x="731700" y="615900"/>
            <a:ext cx="7704000" cy="39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25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25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02" name="Google Shape;2402;p25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2403" name="Google Shape;2403;p25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5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5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5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5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5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5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5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5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5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5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5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5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5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5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5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5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5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5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5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5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5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5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5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5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5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5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5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1" name="Google Shape;2431;p25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25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25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25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36" name="Google Shape;2436;p25"/>
          <p:cNvCxnSpPr>
            <a:stCxn id="2435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7" name="Google Shape;2437;p25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25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25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25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25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25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43" name="Google Shape;2443;p25"/>
          <p:cNvCxnSpPr>
            <a:stCxn id="2442" idx="1"/>
            <a:endCxn id="2442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4" name="Google Shape;2444;p25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25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5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5"/>
          <p:cNvSpPr txBox="1">
            <a:spLocks noGrp="1"/>
          </p:cNvSpPr>
          <p:nvPr>
            <p:ph type="subTitle" idx="1"/>
          </p:nvPr>
        </p:nvSpPr>
        <p:spPr>
          <a:xfrm>
            <a:off x="918688" y="14312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8" name="Google Shape;2448;p25"/>
          <p:cNvSpPr txBox="1">
            <a:spLocks noGrp="1"/>
          </p:cNvSpPr>
          <p:nvPr>
            <p:ph type="subTitle" idx="2"/>
          </p:nvPr>
        </p:nvSpPr>
        <p:spPr>
          <a:xfrm>
            <a:off x="918688" y="19798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9" name="Google Shape;2449;p25"/>
          <p:cNvSpPr txBox="1">
            <a:spLocks noGrp="1"/>
          </p:cNvSpPr>
          <p:nvPr>
            <p:ph type="subTitle" idx="3"/>
          </p:nvPr>
        </p:nvSpPr>
        <p:spPr>
          <a:xfrm>
            <a:off x="918688" y="25284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0" name="Google Shape;2450;p25"/>
          <p:cNvSpPr txBox="1">
            <a:spLocks noGrp="1"/>
          </p:cNvSpPr>
          <p:nvPr>
            <p:ph type="subTitle" idx="4"/>
          </p:nvPr>
        </p:nvSpPr>
        <p:spPr>
          <a:xfrm>
            <a:off x="918688" y="30770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1" name="Google Shape;2451;p25"/>
          <p:cNvSpPr txBox="1">
            <a:spLocks noGrp="1"/>
          </p:cNvSpPr>
          <p:nvPr>
            <p:ph type="subTitle" idx="5"/>
          </p:nvPr>
        </p:nvSpPr>
        <p:spPr>
          <a:xfrm>
            <a:off x="918688" y="36256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2" name="Google Shape;2452;p25"/>
          <p:cNvSpPr txBox="1">
            <a:spLocks noGrp="1"/>
          </p:cNvSpPr>
          <p:nvPr>
            <p:ph type="subTitle" idx="6"/>
          </p:nvPr>
        </p:nvSpPr>
        <p:spPr>
          <a:xfrm>
            <a:off x="4957288" y="14312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3" name="Google Shape;2453;p25"/>
          <p:cNvSpPr txBox="1">
            <a:spLocks noGrp="1"/>
          </p:cNvSpPr>
          <p:nvPr>
            <p:ph type="subTitle" idx="7"/>
          </p:nvPr>
        </p:nvSpPr>
        <p:spPr>
          <a:xfrm>
            <a:off x="4957288" y="19798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4" name="Google Shape;2454;p25"/>
          <p:cNvSpPr txBox="1">
            <a:spLocks noGrp="1"/>
          </p:cNvSpPr>
          <p:nvPr>
            <p:ph type="subTitle" idx="8"/>
          </p:nvPr>
        </p:nvSpPr>
        <p:spPr>
          <a:xfrm>
            <a:off x="4957288" y="25284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5" name="Google Shape;2455;p25"/>
          <p:cNvSpPr txBox="1">
            <a:spLocks noGrp="1"/>
          </p:cNvSpPr>
          <p:nvPr>
            <p:ph type="subTitle" idx="9"/>
          </p:nvPr>
        </p:nvSpPr>
        <p:spPr>
          <a:xfrm>
            <a:off x="4957288" y="30770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6" name="Google Shape;2456;p25"/>
          <p:cNvSpPr txBox="1">
            <a:spLocks noGrp="1"/>
          </p:cNvSpPr>
          <p:nvPr>
            <p:ph type="subTitle" idx="13"/>
          </p:nvPr>
        </p:nvSpPr>
        <p:spPr>
          <a:xfrm>
            <a:off x="4957288" y="36256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  <p15:guide id="3" pos="1262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/>
          <p:nvPr/>
        </p:nvSpPr>
        <p:spPr>
          <a:xfrm rot="5400000">
            <a:off x="123400" y="3000125"/>
            <a:ext cx="2022900" cy="23094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 rot="-5400000">
            <a:off x="576325" y="3452974"/>
            <a:ext cx="1088400" cy="2338200"/>
          </a:xfrm>
          <a:prstGeom prst="rtTriangl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 rot="-5400000">
            <a:off x="2256438" y="2562788"/>
            <a:ext cx="2543400" cy="25434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p3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171" name="Google Shape;171;p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2" name="Google Shape;172;p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3" name="Google Shape;173;p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4" name="Google Shape;174;p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" name="Google Shape;175;p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" name="Google Shape;176;p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" name="Google Shape;177;p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" name="Google Shape;178;p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" name="Google Shape;179;p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0" name="Google Shape;180;p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1" name="Google Shape;181;p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2" name="Google Shape;182;p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3" name="Google Shape;183;p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4" name="Google Shape;184;p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5" name="Google Shape;185;p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" name="Google Shape;186;p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" name="Google Shape;187;p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" name="Google Shape;188;p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" name="Google Shape;189;p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" name="Google Shape;190;p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1" name="Google Shape;191;p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2" name="Google Shape;192;p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3" name="Google Shape;193;p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4" name="Google Shape;194;p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5" name="Google Shape;195;p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6" name="Google Shape;196;p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7" name="Google Shape;197;p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8" name="Google Shape;198;p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" name="Google Shape;199;p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" name="Google Shape;200;p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" name="Google Shape;201;p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" name="Google Shape;202;p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" name="Google Shape;203;p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4" name="Google Shape;204;p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5" name="Google Shape;205;p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6" name="Google Shape;206;p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7" name="Google Shape;207;p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8" name="Google Shape;208;p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9" name="Google Shape;209;p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0" name="Google Shape;210;p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1" name="Google Shape;211;p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" name="Google Shape;212;p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" name="Google Shape;213;p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" name="Google Shape;214;p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" name="Google Shape;215;p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" name="Google Shape;216;p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7" name="Google Shape;217;p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8" name="Google Shape;218;p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9" name="Google Shape;219;p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0" name="Google Shape;220;p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21" name="Google Shape;221;p3"/>
          <p:cNvSpPr/>
          <p:nvPr/>
        </p:nvSpPr>
        <p:spPr>
          <a:xfrm rot="-5400000">
            <a:off x="2640888" y="2947238"/>
            <a:ext cx="1774500" cy="1774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"/>
          <p:cNvSpPr/>
          <p:nvPr/>
        </p:nvSpPr>
        <p:spPr>
          <a:xfrm rot="-5400000">
            <a:off x="3086388" y="3392738"/>
            <a:ext cx="883500" cy="883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"/>
          <p:cNvSpPr/>
          <p:nvPr/>
        </p:nvSpPr>
        <p:spPr>
          <a:xfrm rot="-5400000">
            <a:off x="2752488" y="3005673"/>
            <a:ext cx="1551300" cy="1551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"/>
          <p:cNvSpPr/>
          <p:nvPr/>
        </p:nvSpPr>
        <p:spPr>
          <a:xfrm>
            <a:off x="-39900" y="-12450"/>
            <a:ext cx="8232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"/>
          <p:cNvSpPr/>
          <p:nvPr/>
        </p:nvSpPr>
        <p:spPr>
          <a:xfrm>
            <a:off x="4866350" y="530550"/>
            <a:ext cx="1597800" cy="1611900"/>
          </a:xfrm>
          <a:prstGeom prst="round2SameRect">
            <a:avLst>
              <a:gd name="adj1" fmla="val 50000"/>
              <a:gd name="adj2" fmla="val 208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"/>
          <p:cNvSpPr/>
          <p:nvPr/>
        </p:nvSpPr>
        <p:spPr>
          <a:xfrm>
            <a:off x="4871050" y="1819950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"/>
          <p:cNvSpPr/>
          <p:nvPr/>
        </p:nvSpPr>
        <p:spPr>
          <a:xfrm>
            <a:off x="4870950" y="1652700"/>
            <a:ext cx="1719000" cy="16119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"/>
          <p:cNvSpPr/>
          <p:nvPr/>
        </p:nvSpPr>
        <p:spPr>
          <a:xfrm>
            <a:off x="-39900" y="539500"/>
            <a:ext cx="4906200" cy="2836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-2327025" y="32706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"/>
          <p:cNvSpPr txBox="1">
            <a:spLocks noGrp="1"/>
          </p:cNvSpPr>
          <p:nvPr>
            <p:ph type="title"/>
          </p:nvPr>
        </p:nvSpPr>
        <p:spPr>
          <a:xfrm>
            <a:off x="720000" y="2128400"/>
            <a:ext cx="4137000" cy="10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024800"/>
            <a:ext cx="3378600" cy="8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3"/>
          <p:cNvSpPr txBox="1">
            <a:spLocks noGrp="1"/>
          </p:cNvSpPr>
          <p:nvPr>
            <p:ph type="subTitle" idx="1"/>
          </p:nvPr>
        </p:nvSpPr>
        <p:spPr>
          <a:xfrm>
            <a:off x="720000" y="3270650"/>
            <a:ext cx="2850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33" name="Google Shape;233;p3"/>
          <p:cNvSpPr/>
          <p:nvPr/>
        </p:nvSpPr>
        <p:spPr>
          <a:xfrm rot="-5400000">
            <a:off x="5829525" y="2699950"/>
            <a:ext cx="1812600" cy="350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"/>
          <p:cNvSpPr/>
          <p:nvPr/>
        </p:nvSpPr>
        <p:spPr>
          <a:xfrm>
            <a:off x="6760676" y="-13572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"/>
          <p:cNvSpPr/>
          <p:nvPr/>
        </p:nvSpPr>
        <p:spPr>
          <a:xfrm>
            <a:off x="6740494" y="-155906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"/>
          <p:cNvSpPr/>
          <p:nvPr/>
        </p:nvSpPr>
        <p:spPr>
          <a:xfrm>
            <a:off x="6589950" y="-306450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"/>
          <p:cNvSpPr/>
          <p:nvPr/>
        </p:nvSpPr>
        <p:spPr>
          <a:xfrm>
            <a:off x="6683757" y="-259392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"/>
          <p:cNvSpPr/>
          <p:nvPr/>
        </p:nvSpPr>
        <p:spPr>
          <a:xfrm>
            <a:off x="6964354" y="67953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"/>
          <p:cNvSpPr/>
          <p:nvPr/>
        </p:nvSpPr>
        <p:spPr>
          <a:xfrm>
            <a:off x="7088125" y="191725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"/>
          <p:cNvSpPr/>
          <p:nvPr/>
        </p:nvSpPr>
        <p:spPr>
          <a:xfrm>
            <a:off x="7190272" y="293872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"/>
          <p:cNvSpPr/>
          <p:nvPr/>
        </p:nvSpPr>
        <p:spPr>
          <a:xfrm>
            <a:off x="7447083" y="550682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"/>
          <p:cNvSpPr/>
          <p:nvPr/>
        </p:nvSpPr>
        <p:spPr>
          <a:xfrm>
            <a:off x="5148848" y="2001689"/>
            <a:ext cx="1042200" cy="10287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"/>
          <p:cNvSpPr/>
          <p:nvPr/>
        </p:nvSpPr>
        <p:spPr>
          <a:xfrm rot="5400000">
            <a:off x="5742374" y="550350"/>
            <a:ext cx="380700" cy="21516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"/>
          <p:cNvSpPr/>
          <p:nvPr/>
        </p:nvSpPr>
        <p:spPr>
          <a:xfrm>
            <a:off x="6621688" y="14323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"/>
          <p:cNvSpPr/>
          <p:nvPr/>
        </p:nvSpPr>
        <p:spPr>
          <a:xfrm rot="-5400000">
            <a:off x="9269250" y="2564075"/>
            <a:ext cx="380700" cy="35982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"/>
          <p:cNvSpPr/>
          <p:nvPr/>
        </p:nvSpPr>
        <p:spPr>
          <a:xfrm rot="10800000">
            <a:off x="7654925" y="416937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3"/>
          <p:cNvGrpSpPr/>
          <p:nvPr/>
        </p:nvGrpSpPr>
        <p:grpSpPr>
          <a:xfrm rot="10800000">
            <a:off x="5240750" y="4595938"/>
            <a:ext cx="1969850" cy="191750"/>
            <a:chOff x="1454525" y="7080325"/>
            <a:chExt cx="1969850" cy="191750"/>
          </a:xfrm>
        </p:grpSpPr>
        <p:sp>
          <p:nvSpPr>
            <p:cNvPr id="248" name="Google Shape;248;p3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3"/>
          <p:cNvSpPr/>
          <p:nvPr/>
        </p:nvSpPr>
        <p:spPr>
          <a:xfrm rot="-712991">
            <a:off x="7704920" y="555858"/>
            <a:ext cx="323431" cy="320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"/>
          <p:cNvSpPr/>
          <p:nvPr/>
        </p:nvSpPr>
        <p:spPr>
          <a:xfrm rot="-712991">
            <a:off x="7961812" y="361792"/>
            <a:ext cx="323431" cy="320017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"/>
          <p:cNvSpPr/>
          <p:nvPr/>
        </p:nvSpPr>
        <p:spPr>
          <a:xfrm rot="-712991">
            <a:off x="8244003" y="203120"/>
            <a:ext cx="323431" cy="320017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9" name="Google Shape;279;p3"/>
          <p:cNvCxnSpPr/>
          <p:nvPr/>
        </p:nvCxnSpPr>
        <p:spPr>
          <a:xfrm>
            <a:off x="4866325" y="3271725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" name="Google Shape;280;p3"/>
          <p:cNvSpPr/>
          <p:nvPr/>
        </p:nvSpPr>
        <p:spPr>
          <a:xfrm rot="-6883382">
            <a:off x="681279" y="4407783"/>
            <a:ext cx="575996" cy="568075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1" name="Google Shape;281;p3"/>
          <p:cNvCxnSpPr>
            <a:stCxn id="280" idx="4"/>
            <a:endCxn id="280" idx="0"/>
          </p:cNvCxnSpPr>
          <p:nvPr/>
        </p:nvCxnSpPr>
        <p:spPr>
          <a:xfrm flipH="1">
            <a:off x="711277" y="4573020"/>
            <a:ext cx="516000" cy="23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" name="Google Shape;282;p3"/>
          <p:cNvSpPr/>
          <p:nvPr/>
        </p:nvSpPr>
        <p:spPr>
          <a:xfrm>
            <a:off x="-2279400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"/>
          <p:cNvSpPr/>
          <p:nvPr/>
        </p:nvSpPr>
        <p:spPr>
          <a:xfrm rot="10800000">
            <a:off x="4873650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"/>
          <p:cNvSpPr/>
          <p:nvPr/>
        </p:nvSpPr>
        <p:spPr>
          <a:xfrm rot="10800000">
            <a:off x="4783575" y="32706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"/>
          <p:cNvSpPr/>
          <p:nvPr/>
        </p:nvSpPr>
        <p:spPr>
          <a:xfrm>
            <a:off x="-504825" y="-54025"/>
            <a:ext cx="6900900" cy="59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6" name="Google Shape;286;p3"/>
          <p:cNvCxnSpPr/>
          <p:nvPr/>
        </p:nvCxnSpPr>
        <p:spPr>
          <a:xfrm>
            <a:off x="-628650" y="242400"/>
            <a:ext cx="6928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7" name="Google Shape;287;p3"/>
          <p:cNvSpPr/>
          <p:nvPr/>
        </p:nvSpPr>
        <p:spPr>
          <a:xfrm>
            <a:off x="5802675" y="-5012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"/>
          <p:cNvSpPr/>
          <p:nvPr/>
        </p:nvSpPr>
        <p:spPr>
          <a:xfrm>
            <a:off x="5209275" y="-5012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"/>
          <p:cNvSpPr/>
          <p:nvPr/>
        </p:nvSpPr>
        <p:spPr>
          <a:xfrm>
            <a:off x="4615875" y="-4622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"/>
          <p:cNvSpPr/>
          <p:nvPr/>
        </p:nvSpPr>
        <p:spPr>
          <a:xfrm>
            <a:off x="6650100" y="3160584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"/>
          <p:cNvSpPr/>
          <p:nvPr/>
        </p:nvSpPr>
        <p:spPr>
          <a:xfrm rot="5400000">
            <a:off x="7829370" y="974001"/>
            <a:ext cx="3240800" cy="32408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"/>
          <p:cNvSpPr/>
          <p:nvPr/>
        </p:nvSpPr>
        <p:spPr>
          <a:xfrm rot="5400000">
            <a:off x="8319237" y="1463867"/>
            <a:ext cx="2261068" cy="2261068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"/>
          <p:cNvSpPr/>
          <p:nvPr/>
        </p:nvSpPr>
        <p:spPr>
          <a:xfrm rot="-5400000">
            <a:off x="7664375" y="800099"/>
            <a:ext cx="3486600" cy="350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4" name="Google Shape;294;p3"/>
          <p:cNvCxnSpPr>
            <a:endCxn id="291" idx="3"/>
          </p:cNvCxnSpPr>
          <p:nvPr/>
        </p:nvCxnSpPr>
        <p:spPr>
          <a:xfrm rot="10800000" flipH="1">
            <a:off x="7829271" y="2594401"/>
            <a:ext cx="32409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8_1_1">
    <p:bg>
      <p:bgPr>
        <a:solidFill>
          <a:schemeClr val="lt2"/>
        </a:solidFill>
        <a:effectLst/>
      </p:bgPr>
    </p:bg>
    <p:spTree>
      <p:nvGrpSpPr>
        <p:cNvPr id="1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28"/>
          <p:cNvSpPr/>
          <p:nvPr/>
        </p:nvSpPr>
        <p:spPr>
          <a:xfrm rot="10800000" flipH="1">
            <a:off x="-24372" y="0"/>
            <a:ext cx="1390800" cy="1390500"/>
          </a:xfrm>
          <a:prstGeom prst="rtTriangl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7" name="Google Shape;2627;p28"/>
          <p:cNvGrpSpPr/>
          <p:nvPr/>
        </p:nvGrpSpPr>
        <p:grpSpPr>
          <a:xfrm flipH="1">
            <a:off x="-412300" y="-92850"/>
            <a:ext cx="9637054" cy="5427080"/>
            <a:chOff x="-170" y="-1888"/>
            <a:chExt cx="9144182" cy="5148055"/>
          </a:xfrm>
        </p:grpSpPr>
        <p:sp>
          <p:nvSpPr>
            <p:cNvPr id="2628" name="Google Shape;2628;p2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29" name="Google Shape;2629;p2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0" name="Google Shape;2630;p2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1" name="Google Shape;2631;p2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2" name="Google Shape;2632;p2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3" name="Google Shape;2633;p2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4" name="Google Shape;2634;p2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5" name="Google Shape;2635;p2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6" name="Google Shape;2636;p2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7" name="Google Shape;2637;p2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8" name="Google Shape;2638;p2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9" name="Google Shape;2639;p2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0" name="Google Shape;2640;p2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1" name="Google Shape;2641;p2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2" name="Google Shape;2642;p2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3" name="Google Shape;2643;p2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4" name="Google Shape;2644;p2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5" name="Google Shape;2645;p2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6" name="Google Shape;2646;p2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7" name="Google Shape;2647;p2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8" name="Google Shape;2648;p2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9" name="Google Shape;2649;p2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0" name="Google Shape;2650;p2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1" name="Google Shape;2651;p2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2" name="Google Shape;2652;p2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3" name="Google Shape;2653;p2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4" name="Google Shape;2654;p2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5" name="Google Shape;2655;p2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6" name="Google Shape;2656;p2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7" name="Google Shape;2657;p2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8" name="Google Shape;2658;p2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9" name="Google Shape;2659;p2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0" name="Google Shape;2660;p2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1" name="Google Shape;2661;p2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2" name="Google Shape;2662;p2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3" name="Google Shape;2663;p2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4" name="Google Shape;2664;p2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5" name="Google Shape;2665;p2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6" name="Google Shape;2666;p2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7" name="Google Shape;2667;p2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8" name="Google Shape;2668;p2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9" name="Google Shape;2669;p2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0" name="Google Shape;2670;p2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1" name="Google Shape;2671;p2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2" name="Google Shape;2672;p2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3" name="Google Shape;2673;p2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4" name="Google Shape;2674;p2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5" name="Google Shape;2675;p2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6" name="Google Shape;2676;p2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7" name="Google Shape;2677;p2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678" name="Google Shape;2678;p28"/>
          <p:cNvSpPr/>
          <p:nvPr/>
        </p:nvSpPr>
        <p:spPr>
          <a:xfrm flipH="1">
            <a:off x="285530" y="-53046"/>
            <a:ext cx="5268009" cy="526800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28"/>
          <p:cNvSpPr/>
          <p:nvPr/>
        </p:nvSpPr>
        <p:spPr>
          <a:xfrm flipH="1">
            <a:off x="265552" y="-72815"/>
            <a:ext cx="5307756" cy="530775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28"/>
          <p:cNvSpPr/>
          <p:nvPr/>
        </p:nvSpPr>
        <p:spPr>
          <a:xfrm flipH="1">
            <a:off x="118308" y="-220275"/>
            <a:ext cx="5602460" cy="560246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28"/>
          <p:cNvSpPr/>
          <p:nvPr/>
        </p:nvSpPr>
        <p:spPr>
          <a:xfrm flipH="1">
            <a:off x="210330" y="-174181"/>
            <a:ext cx="5418553" cy="551040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28"/>
          <p:cNvSpPr/>
          <p:nvPr/>
        </p:nvSpPr>
        <p:spPr>
          <a:xfrm flipH="1">
            <a:off x="485143" y="146458"/>
            <a:ext cx="4868893" cy="486889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28"/>
          <p:cNvSpPr/>
          <p:nvPr/>
        </p:nvSpPr>
        <p:spPr>
          <a:xfrm flipH="1">
            <a:off x="606302" y="267694"/>
            <a:ext cx="4626498" cy="462649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28"/>
          <p:cNvSpPr/>
          <p:nvPr/>
        </p:nvSpPr>
        <p:spPr>
          <a:xfrm flipH="1">
            <a:off x="706424" y="367749"/>
            <a:ext cx="4426322" cy="4426322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28"/>
          <p:cNvSpPr/>
          <p:nvPr/>
        </p:nvSpPr>
        <p:spPr>
          <a:xfrm flipH="1">
            <a:off x="957993" y="619298"/>
            <a:ext cx="3923205" cy="392320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28"/>
          <p:cNvSpPr/>
          <p:nvPr/>
        </p:nvSpPr>
        <p:spPr>
          <a:xfrm flipH="1">
            <a:off x="547076" y="751795"/>
            <a:ext cx="378000" cy="37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28"/>
          <p:cNvSpPr/>
          <p:nvPr/>
        </p:nvSpPr>
        <p:spPr>
          <a:xfrm flipH="1">
            <a:off x="847987" y="596220"/>
            <a:ext cx="220500" cy="2181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28"/>
          <p:cNvSpPr/>
          <p:nvPr/>
        </p:nvSpPr>
        <p:spPr>
          <a:xfrm flipH="1">
            <a:off x="3883101" y="338592"/>
            <a:ext cx="317100" cy="31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28"/>
          <p:cNvSpPr/>
          <p:nvPr/>
        </p:nvSpPr>
        <p:spPr>
          <a:xfrm flipH="1">
            <a:off x="3597708" y="204423"/>
            <a:ext cx="317100" cy="313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28"/>
          <p:cNvSpPr/>
          <p:nvPr/>
        </p:nvSpPr>
        <p:spPr>
          <a:xfrm flipH="1">
            <a:off x="3295207" y="109283"/>
            <a:ext cx="317100" cy="313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28"/>
          <p:cNvSpPr/>
          <p:nvPr/>
        </p:nvSpPr>
        <p:spPr>
          <a:xfrm rot="-8111183" flipH="1">
            <a:off x="481625" y="3110194"/>
            <a:ext cx="326049" cy="3224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28"/>
          <p:cNvSpPr/>
          <p:nvPr/>
        </p:nvSpPr>
        <p:spPr>
          <a:xfrm rot="-8111183" flipH="1">
            <a:off x="592519" y="3414921"/>
            <a:ext cx="326049" cy="322443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28"/>
          <p:cNvSpPr/>
          <p:nvPr/>
        </p:nvSpPr>
        <p:spPr>
          <a:xfrm rot="-8111183" flipH="1">
            <a:off x="744180" y="3703584"/>
            <a:ext cx="326049" cy="322443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28"/>
          <p:cNvSpPr/>
          <p:nvPr/>
        </p:nvSpPr>
        <p:spPr>
          <a:xfrm flipH="1">
            <a:off x="2947428" y="-457200"/>
            <a:ext cx="6212100" cy="59436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28"/>
          <p:cNvSpPr txBox="1">
            <a:spLocks noGrp="1"/>
          </p:cNvSpPr>
          <p:nvPr>
            <p:ph type="title"/>
          </p:nvPr>
        </p:nvSpPr>
        <p:spPr>
          <a:xfrm flipH="1">
            <a:off x="3612403" y="966725"/>
            <a:ext cx="4794000" cy="97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2696" name="Google Shape;2696;p28"/>
          <p:cNvSpPr txBox="1">
            <a:spLocks noGrp="1"/>
          </p:cNvSpPr>
          <p:nvPr>
            <p:ph type="subTitle" idx="1"/>
          </p:nvPr>
        </p:nvSpPr>
        <p:spPr>
          <a:xfrm flipH="1">
            <a:off x="5049700" y="2087250"/>
            <a:ext cx="3356700" cy="24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97" name="Google Shape;2697;p28"/>
          <p:cNvSpPr/>
          <p:nvPr/>
        </p:nvSpPr>
        <p:spPr>
          <a:xfrm rot="10800000">
            <a:off x="-1171925" y="4181426"/>
            <a:ext cx="2240400" cy="22404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lt2"/>
        </a:solidFill>
        <a:effectLst/>
      </p:bgPr>
    </p:bg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9" name="Google Shape;2699;p29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700" name="Google Shape;2700;p29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1" name="Google Shape;2701;p29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2" name="Google Shape;2702;p29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3" name="Google Shape;2703;p29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4" name="Google Shape;2704;p29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5" name="Google Shape;2705;p29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6" name="Google Shape;2706;p29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7" name="Google Shape;2707;p29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8" name="Google Shape;2708;p29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9" name="Google Shape;2709;p29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0" name="Google Shape;2710;p29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1" name="Google Shape;2711;p29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2" name="Google Shape;2712;p29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3" name="Google Shape;2713;p29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4" name="Google Shape;2714;p29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5" name="Google Shape;2715;p29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6" name="Google Shape;2716;p29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7" name="Google Shape;2717;p29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8" name="Google Shape;2718;p29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9" name="Google Shape;2719;p29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0" name="Google Shape;2720;p29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1" name="Google Shape;2721;p29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2" name="Google Shape;2722;p29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3" name="Google Shape;2723;p29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4" name="Google Shape;2724;p29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5" name="Google Shape;2725;p29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6" name="Google Shape;2726;p29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7" name="Google Shape;2727;p29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8" name="Google Shape;2728;p29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9" name="Google Shape;2729;p29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0" name="Google Shape;2730;p29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1" name="Google Shape;2731;p29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2" name="Google Shape;2732;p29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3" name="Google Shape;2733;p29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4" name="Google Shape;2734;p29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5" name="Google Shape;2735;p29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6" name="Google Shape;2736;p29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7" name="Google Shape;2737;p29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8" name="Google Shape;2738;p29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9" name="Google Shape;2739;p29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0" name="Google Shape;2740;p29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1" name="Google Shape;2741;p29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2" name="Google Shape;2742;p29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3" name="Google Shape;2743;p29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4" name="Google Shape;2744;p29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5" name="Google Shape;2745;p29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6" name="Google Shape;2746;p29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7" name="Google Shape;2747;p29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8" name="Google Shape;2748;p29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9" name="Google Shape;2749;p29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750" name="Google Shape;2750;p29"/>
          <p:cNvSpPr/>
          <p:nvPr/>
        </p:nvSpPr>
        <p:spPr>
          <a:xfrm>
            <a:off x="525" y="1799325"/>
            <a:ext cx="1028100" cy="2551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29"/>
          <p:cNvSpPr/>
          <p:nvPr/>
        </p:nvSpPr>
        <p:spPr>
          <a:xfrm>
            <a:off x="525" y="-75"/>
            <a:ext cx="3321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29"/>
          <p:cNvSpPr/>
          <p:nvPr/>
        </p:nvSpPr>
        <p:spPr>
          <a:xfrm>
            <a:off x="1890151" y="-123349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29"/>
          <p:cNvSpPr/>
          <p:nvPr/>
        </p:nvSpPr>
        <p:spPr>
          <a:xfrm>
            <a:off x="8124900" y="2866650"/>
            <a:ext cx="1079400" cy="22767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29"/>
          <p:cNvSpPr/>
          <p:nvPr/>
        </p:nvSpPr>
        <p:spPr>
          <a:xfrm rot="-5400000">
            <a:off x="6698675" y="-1309375"/>
            <a:ext cx="2564700" cy="25734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29"/>
          <p:cNvSpPr/>
          <p:nvPr/>
        </p:nvSpPr>
        <p:spPr>
          <a:xfrm>
            <a:off x="8124800" y="1259675"/>
            <a:ext cx="1079400" cy="1603500"/>
          </a:xfrm>
          <a:prstGeom prst="rect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29"/>
          <p:cNvSpPr/>
          <p:nvPr/>
        </p:nvSpPr>
        <p:spPr>
          <a:xfrm>
            <a:off x="1869969" y="-143531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29"/>
          <p:cNvSpPr/>
          <p:nvPr/>
        </p:nvSpPr>
        <p:spPr>
          <a:xfrm>
            <a:off x="1719425" y="-294075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29"/>
          <p:cNvSpPr/>
          <p:nvPr/>
        </p:nvSpPr>
        <p:spPr>
          <a:xfrm>
            <a:off x="1813232" y="-247017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29"/>
          <p:cNvSpPr/>
          <p:nvPr/>
        </p:nvSpPr>
        <p:spPr>
          <a:xfrm>
            <a:off x="2093829" y="80328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29"/>
          <p:cNvSpPr/>
          <p:nvPr/>
        </p:nvSpPr>
        <p:spPr>
          <a:xfrm>
            <a:off x="2217600" y="204100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29"/>
          <p:cNvSpPr/>
          <p:nvPr/>
        </p:nvSpPr>
        <p:spPr>
          <a:xfrm>
            <a:off x="2319747" y="306247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29"/>
          <p:cNvSpPr/>
          <p:nvPr/>
        </p:nvSpPr>
        <p:spPr>
          <a:xfrm>
            <a:off x="2576558" y="563057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3" name="Google Shape;2763;p29"/>
          <p:cNvGrpSpPr/>
          <p:nvPr/>
        </p:nvGrpSpPr>
        <p:grpSpPr>
          <a:xfrm>
            <a:off x="105400" y="571350"/>
            <a:ext cx="1969850" cy="191750"/>
            <a:chOff x="1454525" y="7080325"/>
            <a:chExt cx="1969850" cy="191750"/>
          </a:xfrm>
        </p:grpSpPr>
        <p:sp>
          <p:nvSpPr>
            <p:cNvPr id="2764" name="Google Shape;2764;p29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9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9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9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9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9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9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9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9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9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9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9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9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9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9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9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9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9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9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9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9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9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9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9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9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9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9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9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2" name="Google Shape;2792;p29"/>
          <p:cNvSpPr/>
          <p:nvPr/>
        </p:nvSpPr>
        <p:spPr>
          <a:xfrm>
            <a:off x="6469025" y="539496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29"/>
          <p:cNvSpPr/>
          <p:nvPr/>
        </p:nvSpPr>
        <p:spPr>
          <a:xfrm>
            <a:off x="1719425" y="268945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29"/>
          <p:cNvSpPr/>
          <p:nvPr/>
        </p:nvSpPr>
        <p:spPr>
          <a:xfrm>
            <a:off x="7050" y="3768875"/>
            <a:ext cx="3105600" cy="13662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29"/>
          <p:cNvSpPr/>
          <p:nvPr/>
        </p:nvSpPr>
        <p:spPr>
          <a:xfrm rot="5400000">
            <a:off x="809588" y="500475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29"/>
          <p:cNvSpPr/>
          <p:nvPr/>
        </p:nvSpPr>
        <p:spPr>
          <a:xfrm>
            <a:off x="1751163" y="144472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29"/>
          <p:cNvSpPr/>
          <p:nvPr/>
        </p:nvSpPr>
        <p:spPr>
          <a:xfrm rot="-5400000">
            <a:off x="8134675" y="1534804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29"/>
          <p:cNvSpPr/>
          <p:nvPr/>
        </p:nvSpPr>
        <p:spPr>
          <a:xfrm rot="10800000">
            <a:off x="7181400" y="24790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29"/>
          <p:cNvSpPr/>
          <p:nvPr/>
        </p:nvSpPr>
        <p:spPr>
          <a:xfrm>
            <a:off x="3271800" y="276481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29"/>
          <p:cNvSpPr/>
          <p:nvPr/>
        </p:nvSpPr>
        <p:spPr>
          <a:xfrm>
            <a:off x="3563163" y="139505"/>
            <a:ext cx="323700" cy="3201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29"/>
          <p:cNvSpPr/>
          <p:nvPr/>
        </p:nvSpPr>
        <p:spPr>
          <a:xfrm>
            <a:off x="3871992" y="42375"/>
            <a:ext cx="323700" cy="3201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02" name="Google Shape;2802;p29"/>
          <p:cNvCxnSpPr/>
          <p:nvPr/>
        </p:nvCxnSpPr>
        <p:spPr>
          <a:xfrm>
            <a:off x="-371475" y="5141100"/>
            <a:ext cx="348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3" name="Google Shape;2803;p29"/>
          <p:cNvSpPr/>
          <p:nvPr/>
        </p:nvSpPr>
        <p:spPr>
          <a:xfrm rot="-5400000">
            <a:off x="7083241" y="-939870"/>
            <a:ext cx="1824300" cy="1824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29"/>
          <p:cNvSpPr/>
          <p:nvPr/>
        </p:nvSpPr>
        <p:spPr>
          <a:xfrm rot="8113155">
            <a:off x="6735410" y="3106126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29"/>
          <p:cNvSpPr/>
          <p:nvPr/>
        </p:nvSpPr>
        <p:spPr>
          <a:xfrm rot="8113155">
            <a:off x="6622197" y="3417227"/>
            <a:ext cx="332625" cy="329018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29"/>
          <p:cNvSpPr/>
          <p:nvPr/>
        </p:nvSpPr>
        <p:spPr>
          <a:xfrm rot="8113155">
            <a:off x="6467364" y="3711927"/>
            <a:ext cx="332625" cy="329018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29"/>
          <p:cNvSpPr/>
          <p:nvPr/>
        </p:nvSpPr>
        <p:spPr>
          <a:xfrm>
            <a:off x="1028700" y="1001100"/>
            <a:ext cx="7096200" cy="2836500"/>
          </a:xfrm>
          <a:prstGeom prst="roundRect">
            <a:avLst>
              <a:gd name="adj" fmla="val 4802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29"/>
          <p:cNvSpPr/>
          <p:nvPr/>
        </p:nvSpPr>
        <p:spPr>
          <a:xfrm>
            <a:off x="1028625" y="2322850"/>
            <a:ext cx="7096200" cy="125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29"/>
          <p:cNvSpPr/>
          <p:nvPr/>
        </p:nvSpPr>
        <p:spPr>
          <a:xfrm>
            <a:off x="727250" y="3572175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0" name="Google Shape;2810;p29"/>
          <p:cNvGrpSpPr/>
          <p:nvPr/>
        </p:nvGrpSpPr>
        <p:grpSpPr>
          <a:xfrm>
            <a:off x="727250" y="3572175"/>
            <a:ext cx="7704000" cy="593400"/>
            <a:chOff x="727250" y="4105575"/>
            <a:chExt cx="7704000" cy="593400"/>
          </a:xfrm>
        </p:grpSpPr>
        <p:sp>
          <p:nvSpPr>
            <p:cNvPr id="2811" name="Google Shape;2811;p29"/>
            <p:cNvSpPr/>
            <p:nvPr/>
          </p:nvSpPr>
          <p:spPr>
            <a:xfrm>
              <a:off x="77487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9"/>
            <p:cNvSpPr/>
            <p:nvPr/>
          </p:nvSpPr>
          <p:spPr>
            <a:xfrm>
              <a:off x="7272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9"/>
            <p:cNvSpPr/>
            <p:nvPr/>
          </p:nvSpPr>
          <p:spPr>
            <a:xfrm rot="10800000">
              <a:off x="792792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9"/>
            <p:cNvSpPr/>
            <p:nvPr/>
          </p:nvSpPr>
          <p:spPr>
            <a:xfrm rot="10800000">
              <a:off x="78378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5" name="Google Shape;2815;p29"/>
          <p:cNvSpPr txBox="1">
            <a:spLocks noGrp="1"/>
          </p:cNvSpPr>
          <p:nvPr>
            <p:ph type="title"/>
          </p:nvPr>
        </p:nvSpPr>
        <p:spPr>
          <a:xfrm>
            <a:off x="1336350" y="1001100"/>
            <a:ext cx="6471300" cy="28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16" name="Google Shape;2816;p29"/>
          <p:cNvSpPr txBox="1">
            <a:spLocks noGrp="1"/>
          </p:cNvSpPr>
          <p:nvPr>
            <p:ph type="title" idx="2"/>
          </p:nvPr>
        </p:nvSpPr>
        <p:spPr>
          <a:xfrm>
            <a:off x="1219200" y="3572175"/>
            <a:ext cx="6696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Medium"/>
              <a:buNone/>
              <a:defRPr sz="2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17" name="Google Shape;2817;p29"/>
          <p:cNvSpPr/>
          <p:nvPr/>
        </p:nvSpPr>
        <p:spPr>
          <a:xfrm flipH="1">
            <a:off x="6047475" y="4162225"/>
            <a:ext cx="2083200" cy="981000"/>
          </a:xfrm>
          <a:prstGeom prst="rtTriangl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">
    <p:bg>
      <p:bgPr>
        <a:solidFill>
          <a:srgbClr val="FFFAEB"/>
        </a:solidFill>
        <a:effectLst/>
      </p:bgPr>
    </p:bg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p30"/>
          <p:cNvSpPr/>
          <p:nvPr/>
        </p:nvSpPr>
        <p:spPr>
          <a:xfrm flipH="1">
            <a:off x="6233175" y="-24950"/>
            <a:ext cx="2202300" cy="8883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30"/>
          <p:cNvSpPr/>
          <p:nvPr/>
        </p:nvSpPr>
        <p:spPr>
          <a:xfrm rot="5400000">
            <a:off x="3546188" y="-42615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30"/>
          <p:cNvSpPr/>
          <p:nvPr/>
        </p:nvSpPr>
        <p:spPr>
          <a:xfrm rot="10800000">
            <a:off x="4513962" y="-1934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22" name="Google Shape;2822;p30"/>
          <p:cNvCxnSpPr>
            <a:endCxn id="2821" idx="3"/>
          </p:cNvCxnSpPr>
          <p:nvPr/>
        </p:nvCxnSpPr>
        <p:spPr>
          <a:xfrm rot="10800000">
            <a:off x="4513962" y="235966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3" name="Google Shape;2823;p30"/>
          <p:cNvSpPr/>
          <p:nvPr/>
        </p:nvSpPr>
        <p:spPr>
          <a:xfrm rot="-5400000">
            <a:off x="5770520" y="6713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30"/>
          <p:cNvSpPr/>
          <p:nvPr/>
        </p:nvSpPr>
        <p:spPr>
          <a:xfrm rot="-5400000">
            <a:off x="4841196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30"/>
          <p:cNvSpPr/>
          <p:nvPr/>
        </p:nvSpPr>
        <p:spPr>
          <a:xfrm>
            <a:off x="1637321" y="3260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30"/>
          <p:cNvSpPr/>
          <p:nvPr/>
        </p:nvSpPr>
        <p:spPr>
          <a:xfrm rot="-5400000">
            <a:off x="710075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30"/>
          <p:cNvSpPr/>
          <p:nvPr/>
        </p:nvSpPr>
        <p:spPr>
          <a:xfrm rot="10800000">
            <a:off x="1684984" y="3834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28" name="Google Shape;2828;p30"/>
          <p:cNvCxnSpPr>
            <a:endCxn id="2825" idx="0"/>
          </p:cNvCxnSpPr>
          <p:nvPr/>
        </p:nvCxnSpPr>
        <p:spPr>
          <a:xfrm rot="10800000">
            <a:off x="1637321" y="3260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9" name="Google Shape;2829;p30"/>
          <p:cNvSpPr/>
          <p:nvPr/>
        </p:nvSpPr>
        <p:spPr>
          <a:xfrm rot="-5400000">
            <a:off x="1169759" y="3828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30"/>
          <p:cNvSpPr/>
          <p:nvPr/>
        </p:nvSpPr>
        <p:spPr>
          <a:xfrm rot="5400000">
            <a:off x="-1382050" y="1086075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1" name="Google Shape;2831;p30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832" name="Google Shape;2832;p30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3" name="Google Shape;2833;p30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4" name="Google Shape;2834;p30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5" name="Google Shape;2835;p30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6" name="Google Shape;2836;p30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7" name="Google Shape;2837;p30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8" name="Google Shape;2838;p30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9" name="Google Shape;2839;p30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0" name="Google Shape;2840;p30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1" name="Google Shape;2841;p30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2" name="Google Shape;2842;p30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3" name="Google Shape;2843;p30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4" name="Google Shape;2844;p30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5" name="Google Shape;2845;p30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6" name="Google Shape;2846;p30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7" name="Google Shape;2847;p30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8" name="Google Shape;2848;p30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9" name="Google Shape;2849;p30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0" name="Google Shape;2850;p30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1" name="Google Shape;2851;p30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2" name="Google Shape;2852;p30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3" name="Google Shape;2853;p30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4" name="Google Shape;2854;p30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5" name="Google Shape;2855;p30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6" name="Google Shape;2856;p30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7" name="Google Shape;2857;p30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8" name="Google Shape;2858;p30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9" name="Google Shape;2859;p30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0" name="Google Shape;2860;p30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1" name="Google Shape;2861;p30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2" name="Google Shape;2862;p30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3" name="Google Shape;2863;p30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4" name="Google Shape;2864;p30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5" name="Google Shape;2865;p30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6" name="Google Shape;2866;p30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7" name="Google Shape;2867;p30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8" name="Google Shape;2868;p30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9" name="Google Shape;2869;p30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0" name="Google Shape;2870;p30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1" name="Google Shape;2871;p30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2" name="Google Shape;2872;p30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3" name="Google Shape;2873;p30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4" name="Google Shape;2874;p30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5" name="Google Shape;2875;p30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6" name="Google Shape;2876;p30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7" name="Google Shape;2877;p30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8" name="Google Shape;2878;p30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9" name="Google Shape;2879;p30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80" name="Google Shape;2880;p30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81" name="Google Shape;2881;p30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882" name="Google Shape;2882;p30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30"/>
          <p:cNvSpPr/>
          <p:nvPr/>
        </p:nvSpPr>
        <p:spPr>
          <a:xfrm rot="5400000">
            <a:off x="6753850" y="1286325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84" name="Google Shape;2884;p30"/>
          <p:cNvCxnSpPr>
            <a:stCxn id="2883" idx="1"/>
          </p:cNvCxnSpPr>
          <p:nvPr/>
        </p:nvCxnSpPr>
        <p:spPr>
          <a:xfrm>
            <a:off x="8787700" y="-390525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5" name="Google Shape;2885;p30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30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30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30"/>
          <p:cNvSpPr/>
          <p:nvPr/>
        </p:nvSpPr>
        <p:spPr>
          <a:xfrm rot="5400000">
            <a:off x="7487800" y="3886550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30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30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30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30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93" name="Google Shape;2893;p30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30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30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30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30"/>
          <p:cNvSpPr/>
          <p:nvPr/>
        </p:nvSpPr>
        <p:spPr>
          <a:xfrm>
            <a:off x="-16900" y="3214181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30"/>
          <p:cNvSpPr/>
          <p:nvPr/>
        </p:nvSpPr>
        <p:spPr>
          <a:xfrm>
            <a:off x="-10201" y="3233750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30"/>
          <p:cNvSpPr/>
          <p:nvPr/>
        </p:nvSpPr>
        <p:spPr>
          <a:xfrm>
            <a:off x="97261" y="3303847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00" name="Google Shape;2900;p30"/>
          <p:cNvCxnSpPr/>
          <p:nvPr/>
        </p:nvCxnSpPr>
        <p:spPr>
          <a:xfrm>
            <a:off x="-208975" y="3921900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1" name="Google Shape;2901;p30"/>
          <p:cNvSpPr/>
          <p:nvPr/>
        </p:nvSpPr>
        <p:spPr>
          <a:xfrm rot="-5400000">
            <a:off x="4035825" y="3958100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30"/>
          <p:cNvSpPr/>
          <p:nvPr/>
        </p:nvSpPr>
        <p:spPr>
          <a:xfrm>
            <a:off x="119878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03" name="Google Shape;2903;p30"/>
          <p:cNvCxnSpPr>
            <a:endCxn id="2902" idx="3"/>
          </p:cNvCxnSpPr>
          <p:nvPr/>
        </p:nvCxnSpPr>
        <p:spPr>
          <a:xfrm>
            <a:off x="352483" y="4882775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4" name="Google Shape;2904;p30"/>
          <p:cNvSpPr/>
          <p:nvPr/>
        </p:nvSpPr>
        <p:spPr>
          <a:xfrm rot="5400000">
            <a:off x="1963700" y="4617250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30"/>
          <p:cNvSpPr/>
          <p:nvPr/>
        </p:nvSpPr>
        <p:spPr>
          <a:xfrm rot="5400000">
            <a:off x="3034775" y="4617250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30"/>
          <p:cNvSpPr/>
          <p:nvPr/>
        </p:nvSpPr>
        <p:spPr>
          <a:xfrm rot="5400000">
            <a:off x="3775" y="4397225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7" name="Google Shape;2907;p30"/>
          <p:cNvGrpSpPr/>
          <p:nvPr/>
        </p:nvGrpSpPr>
        <p:grpSpPr>
          <a:xfrm rot="5400000">
            <a:off x="-636725" y="1268150"/>
            <a:ext cx="1969850" cy="191750"/>
            <a:chOff x="1454525" y="7080325"/>
            <a:chExt cx="1969850" cy="191750"/>
          </a:xfrm>
        </p:grpSpPr>
        <p:sp>
          <p:nvSpPr>
            <p:cNvPr id="2908" name="Google Shape;2908;p30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0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0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0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0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0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0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0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0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0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0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0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0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0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0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0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0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0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0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0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0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0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0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0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0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0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0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0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6" name="Google Shape;2936;p30"/>
          <p:cNvSpPr/>
          <p:nvPr/>
        </p:nvSpPr>
        <p:spPr>
          <a:xfrm rot="10800000">
            <a:off x="5263675" y="4613963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7" name="Google Shape;2937;p30"/>
          <p:cNvSpPr/>
          <p:nvPr/>
        </p:nvSpPr>
        <p:spPr>
          <a:xfrm rot="5400000">
            <a:off x="7880025" y="4617250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30"/>
          <p:cNvSpPr/>
          <p:nvPr/>
        </p:nvSpPr>
        <p:spPr>
          <a:xfrm>
            <a:off x="5208513" y="4613338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39" name="Google Shape;2939;p30"/>
          <p:cNvCxnSpPr>
            <a:endCxn id="2936" idx="0"/>
          </p:cNvCxnSpPr>
          <p:nvPr/>
        </p:nvCxnSpPr>
        <p:spPr>
          <a:xfrm>
            <a:off x="5288275" y="4619363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40" name="Google Shape;2940;p30"/>
          <p:cNvSpPr/>
          <p:nvPr/>
        </p:nvSpPr>
        <p:spPr>
          <a:xfrm rot="5400000">
            <a:off x="7350225" y="4620575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7_1_2">
    <p:bg>
      <p:bgPr>
        <a:solidFill>
          <a:srgbClr val="FFFAEB"/>
        </a:solidFill>
        <a:effectLst/>
      </p:bgPr>
    </p:bg>
    <p:spTree>
      <p:nvGrpSpPr>
        <p:cNvPr id="1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Google Shape;2999;p32"/>
          <p:cNvSpPr/>
          <p:nvPr/>
        </p:nvSpPr>
        <p:spPr>
          <a:xfrm>
            <a:off x="-70225" y="1028700"/>
            <a:ext cx="879900" cy="358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32"/>
          <p:cNvSpPr/>
          <p:nvPr/>
        </p:nvSpPr>
        <p:spPr>
          <a:xfrm rot="-5400000" flipH="1">
            <a:off x="7624075" y="339975"/>
            <a:ext cx="2303400" cy="690000"/>
          </a:xfrm>
          <a:prstGeom prst="roundRect">
            <a:avLst>
              <a:gd name="adj" fmla="val 50000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1" name="Google Shape;3001;p32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3002" name="Google Shape;3002;p32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3" name="Google Shape;3003;p32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4" name="Google Shape;3004;p32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5" name="Google Shape;3005;p32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6" name="Google Shape;3006;p32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7" name="Google Shape;3007;p32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8" name="Google Shape;3008;p32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9" name="Google Shape;3009;p32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0" name="Google Shape;3010;p32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1" name="Google Shape;3011;p32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2" name="Google Shape;3012;p32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3" name="Google Shape;3013;p32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4" name="Google Shape;3014;p32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5" name="Google Shape;3015;p32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6" name="Google Shape;3016;p32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7" name="Google Shape;3017;p32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8" name="Google Shape;3018;p32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9" name="Google Shape;3019;p32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0" name="Google Shape;3020;p32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1" name="Google Shape;3021;p32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2" name="Google Shape;3022;p32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3" name="Google Shape;3023;p32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4" name="Google Shape;3024;p32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5" name="Google Shape;3025;p32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6" name="Google Shape;3026;p32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7" name="Google Shape;3027;p32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8" name="Google Shape;3028;p32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9" name="Google Shape;3029;p32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0" name="Google Shape;3030;p32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1" name="Google Shape;3031;p32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2" name="Google Shape;3032;p32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3" name="Google Shape;3033;p32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4" name="Google Shape;3034;p32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5" name="Google Shape;3035;p32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6" name="Google Shape;3036;p32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7" name="Google Shape;3037;p32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8" name="Google Shape;3038;p32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9" name="Google Shape;3039;p32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0" name="Google Shape;3040;p32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1" name="Google Shape;3041;p32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2" name="Google Shape;3042;p32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3" name="Google Shape;3043;p32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4" name="Google Shape;3044;p32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5" name="Google Shape;3045;p32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6" name="Google Shape;3046;p32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7" name="Google Shape;3047;p32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8" name="Google Shape;3048;p32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9" name="Google Shape;3049;p32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50" name="Google Shape;3050;p32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51" name="Google Shape;3051;p32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052" name="Google Shape;3052;p32"/>
          <p:cNvSpPr/>
          <p:nvPr/>
        </p:nvSpPr>
        <p:spPr>
          <a:xfrm>
            <a:off x="713225" y="1028700"/>
            <a:ext cx="7697400" cy="358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32"/>
          <p:cNvSpPr/>
          <p:nvPr/>
        </p:nvSpPr>
        <p:spPr>
          <a:xfrm>
            <a:off x="-209550" y="437050"/>
            <a:ext cx="85725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32"/>
          <p:cNvSpPr/>
          <p:nvPr/>
        </p:nvSpPr>
        <p:spPr>
          <a:xfrm rot="10800000">
            <a:off x="79206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32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70566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56" name="Google Shape;3056;p32"/>
          <p:cNvSpPr/>
          <p:nvPr/>
        </p:nvSpPr>
        <p:spPr>
          <a:xfrm rot="10800000">
            <a:off x="78306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32"/>
          <p:cNvSpPr/>
          <p:nvPr/>
        </p:nvSpPr>
        <p:spPr>
          <a:xfrm flipH="1">
            <a:off x="7954075" y="3905250"/>
            <a:ext cx="2933700" cy="2933700"/>
          </a:xfrm>
          <a:prstGeom prst="arc">
            <a:avLst>
              <a:gd name="adj1" fmla="val 16200000"/>
              <a:gd name="adj2" fmla="val 0"/>
            </a:avLst>
          </a:pr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32"/>
          <p:cNvSpPr/>
          <p:nvPr/>
        </p:nvSpPr>
        <p:spPr>
          <a:xfrm flipH="1">
            <a:off x="7954075" y="3905250"/>
            <a:ext cx="2933700" cy="29337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32"/>
          <p:cNvSpPr/>
          <p:nvPr/>
        </p:nvSpPr>
        <p:spPr>
          <a:xfrm flipH="1">
            <a:off x="8144575" y="4095750"/>
            <a:ext cx="2743200" cy="2743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32"/>
          <p:cNvSpPr/>
          <p:nvPr/>
        </p:nvSpPr>
        <p:spPr>
          <a:xfrm flipH="1">
            <a:off x="8610375" y="3968546"/>
            <a:ext cx="225300" cy="22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32"/>
          <p:cNvSpPr/>
          <p:nvPr/>
        </p:nvSpPr>
        <p:spPr>
          <a:xfrm rot="10800000" flipH="1">
            <a:off x="8404233" y="4408548"/>
            <a:ext cx="1551300" cy="1551300"/>
          </a:xfrm>
          <a:prstGeom prst="pie">
            <a:avLst>
              <a:gd name="adj1" fmla="val 5393868"/>
              <a:gd name="adj2" fmla="val 10660545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2" name="Google Shape;3062;p32"/>
          <p:cNvSpPr/>
          <p:nvPr/>
        </p:nvSpPr>
        <p:spPr>
          <a:xfrm rot="-5400000" flipH="1">
            <a:off x="7395625" y="2163095"/>
            <a:ext cx="2760300" cy="690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63" name="Google Shape;3063;p32"/>
          <p:cNvCxnSpPr>
            <a:stCxn id="3000" idx="1"/>
          </p:cNvCxnSpPr>
          <p:nvPr/>
        </p:nvCxnSpPr>
        <p:spPr>
          <a:xfrm>
            <a:off x="8775775" y="-466725"/>
            <a:ext cx="0" cy="43548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64" name="Google Shape;3064;p32"/>
          <p:cNvSpPr/>
          <p:nvPr/>
        </p:nvSpPr>
        <p:spPr>
          <a:xfrm rot="-5400000" flipH="1">
            <a:off x="8430809" y="2458765"/>
            <a:ext cx="689700" cy="6807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32"/>
          <p:cNvSpPr/>
          <p:nvPr/>
        </p:nvSpPr>
        <p:spPr>
          <a:xfrm rot="-5400000" flipH="1">
            <a:off x="8510816" y="1183297"/>
            <a:ext cx="5298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6" name="Google Shape;3066;p32"/>
          <p:cNvSpPr/>
          <p:nvPr/>
        </p:nvSpPr>
        <p:spPr>
          <a:xfrm>
            <a:off x="1719" y="3350900"/>
            <a:ext cx="1103400" cy="10347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32"/>
          <p:cNvSpPr/>
          <p:nvPr/>
        </p:nvSpPr>
        <p:spPr>
          <a:xfrm>
            <a:off x="225262" y="4529774"/>
            <a:ext cx="879900" cy="8685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68" name="Google Shape;3068;p32"/>
          <p:cNvCxnSpPr/>
          <p:nvPr/>
        </p:nvCxnSpPr>
        <p:spPr>
          <a:xfrm>
            <a:off x="-132775" y="4390279"/>
            <a:ext cx="12381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">
    <p:bg>
      <p:bgPr>
        <a:solidFill>
          <a:srgbClr val="FFFAEB"/>
        </a:solidFill>
        <a:effectLst/>
      </p:bgPr>
    </p:bg>
    <p:spTree>
      <p:nvGrpSpPr>
        <p:cNvPr id="1" name="Shape 3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0" name="Google Shape;3070;p33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3071" name="Google Shape;3071;p3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2" name="Google Shape;3072;p3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3" name="Google Shape;3073;p3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4" name="Google Shape;3074;p3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5" name="Google Shape;3075;p3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6" name="Google Shape;3076;p3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7" name="Google Shape;3077;p3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8" name="Google Shape;3078;p3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9" name="Google Shape;3079;p3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0" name="Google Shape;3080;p3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1" name="Google Shape;3081;p3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2" name="Google Shape;3082;p3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3" name="Google Shape;3083;p3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4" name="Google Shape;3084;p3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5" name="Google Shape;3085;p3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6" name="Google Shape;3086;p3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7" name="Google Shape;3087;p3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8" name="Google Shape;3088;p3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9" name="Google Shape;3089;p3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0" name="Google Shape;3090;p3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1" name="Google Shape;3091;p3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2" name="Google Shape;3092;p3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3" name="Google Shape;3093;p3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4" name="Google Shape;3094;p3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5" name="Google Shape;3095;p3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6" name="Google Shape;3096;p3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7" name="Google Shape;3097;p3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8" name="Google Shape;3098;p3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9" name="Google Shape;3099;p3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0" name="Google Shape;3100;p3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1" name="Google Shape;3101;p3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2" name="Google Shape;3102;p3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3" name="Google Shape;3103;p3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4" name="Google Shape;3104;p3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5" name="Google Shape;3105;p3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6" name="Google Shape;3106;p3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7" name="Google Shape;3107;p3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8" name="Google Shape;3108;p3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9" name="Google Shape;3109;p3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0" name="Google Shape;3110;p3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1" name="Google Shape;3111;p3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2" name="Google Shape;3112;p3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3" name="Google Shape;3113;p3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4" name="Google Shape;3114;p3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5" name="Google Shape;3115;p3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6" name="Google Shape;3116;p3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7" name="Google Shape;3117;p3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8" name="Google Shape;3118;p3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9" name="Google Shape;3119;p3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20" name="Google Shape;3120;p3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121" name="Google Shape;3121;p33"/>
          <p:cNvSpPr/>
          <p:nvPr/>
        </p:nvSpPr>
        <p:spPr>
          <a:xfrm rot="10800000">
            <a:off x="7336900" y="-126"/>
            <a:ext cx="1860000" cy="18594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2" name="Google Shape;3122;p33"/>
          <p:cNvSpPr/>
          <p:nvPr/>
        </p:nvSpPr>
        <p:spPr>
          <a:xfrm>
            <a:off x="3104804" y="-78248"/>
            <a:ext cx="5320730" cy="532052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3" name="Google Shape;3123;p33"/>
          <p:cNvSpPr/>
          <p:nvPr/>
        </p:nvSpPr>
        <p:spPr>
          <a:xfrm>
            <a:off x="3084838" y="-98214"/>
            <a:ext cx="5360683" cy="536068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4" name="Google Shape;3124;p33"/>
          <p:cNvSpPr/>
          <p:nvPr/>
        </p:nvSpPr>
        <p:spPr>
          <a:xfrm>
            <a:off x="2935907" y="-247145"/>
            <a:ext cx="5658270" cy="565827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5" name="Google Shape;3125;p33"/>
          <p:cNvSpPr/>
          <p:nvPr/>
        </p:nvSpPr>
        <p:spPr>
          <a:xfrm>
            <a:off x="3028708" y="-200592"/>
            <a:ext cx="5472716" cy="556518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6" name="Google Shape;3126;p33"/>
          <p:cNvSpPr/>
          <p:nvPr/>
        </p:nvSpPr>
        <p:spPr>
          <a:xfrm>
            <a:off x="3306299" y="123248"/>
            <a:ext cx="4917495" cy="491749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7" name="Google Shape;3127;p33"/>
          <p:cNvSpPr/>
          <p:nvPr/>
        </p:nvSpPr>
        <p:spPr>
          <a:xfrm>
            <a:off x="3428744" y="245693"/>
            <a:ext cx="4672629" cy="467262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8" name="Google Shape;3128;p33"/>
          <p:cNvSpPr/>
          <p:nvPr/>
        </p:nvSpPr>
        <p:spPr>
          <a:xfrm>
            <a:off x="3529797" y="346747"/>
            <a:ext cx="4470806" cy="447080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9" name="Google Shape;3129;p33"/>
          <p:cNvSpPr/>
          <p:nvPr/>
        </p:nvSpPr>
        <p:spPr>
          <a:xfrm>
            <a:off x="7779460" y="734625"/>
            <a:ext cx="381300" cy="376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0" name="Google Shape;3130;p33"/>
          <p:cNvSpPr/>
          <p:nvPr/>
        </p:nvSpPr>
        <p:spPr>
          <a:xfrm>
            <a:off x="7634618" y="577497"/>
            <a:ext cx="222300" cy="2205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1" name="Google Shape;3131;p33"/>
          <p:cNvSpPr/>
          <p:nvPr/>
        </p:nvSpPr>
        <p:spPr>
          <a:xfrm>
            <a:off x="4673683" y="452074"/>
            <a:ext cx="301500" cy="29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2" name="Google Shape;3132;p33"/>
          <p:cNvSpPr/>
          <p:nvPr/>
        </p:nvSpPr>
        <p:spPr>
          <a:xfrm>
            <a:off x="4945380" y="324343"/>
            <a:ext cx="301500" cy="298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3" name="Google Shape;3133;p33"/>
          <p:cNvSpPr/>
          <p:nvPr/>
        </p:nvSpPr>
        <p:spPr>
          <a:xfrm>
            <a:off x="5233363" y="233769"/>
            <a:ext cx="301500" cy="298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4" name="Google Shape;3134;p33"/>
          <p:cNvSpPr/>
          <p:nvPr/>
        </p:nvSpPr>
        <p:spPr>
          <a:xfrm rot="8111068">
            <a:off x="7898151" y="3116935"/>
            <a:ext cx="329443" cy="3252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5" name="Google Shape;3135;p33"/>
          <p:cNvSpPr/>
          <p:nvPr/>
        </p:nvSpPr>
        <p:spPr>
          <a:xfrm rot="8111068">
            <a:off x="7786151" y="3424703"/>
            <a:ext cx="329443" cy="325202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6" name="Google Shape;3136;p33"/>
          <p:cNvSpPr/>
          <p:nvPr/>
        </p:nvSpPr>
        <p:spPr>
          <a:xfrm rot="8111068">
            <a:off x="7632977" y="3716247"/>
            <a:ext cx="329443" cy="325202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7" name="Google Shape;3137;p33"/>
          <p:cNvSpPr/>
          <p:nvPr/>
        </p:nvSpPr>
        <p:spPr>
          <a:xfrm>
            <a:off x="-201225" y="40600"/>
            <a:ext cx="6093900" cy="4996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8" name="Google Shape;3138;p33"/>
          <p:cNvSpPr/>
          <p:nvPr/>
        </p:nvSpPr>
        <p:spPr>
          <a:xfrm rot="10800000" flipH="1">
            <a:off x="7850775" y="3810075"/>
            <a:ext cx="2686800" cy="26868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9" name="Google Shape;3139;p33"/>
          <p:cNvSpPr/>
          <p:nvPr/>
        </p:nvSpPr>
        <p:spPr>
          <a:xfrm>
            <a:off x="-1516375" y="437050"/>
            <a:ext cx="67938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0" name="Google Shape;3140;p33"/>
          <p:cNvSpPr/>
          <p:nvPr/>
        </p:nvSpPr>
        <p:spPr>
          <a:xfrm rot="10800000">
            <a:off x="4774188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1" name="Google Shape;3141;p33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382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2" name="Google Shape;3142;p33"/>
          <p:cNvSpPr/>
          <p:nvPr/>
        </p:nvSpPr>
        <p:spPr>
          <a:xfrm rot="10800000">
            <a:off x="4684113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3" name="Google Shape;3143;p33"/>
          <p:cNvSpPr/>
          <p:nvPr/>
        </p:nvSpPr>
        <p:spPr>
          <a:xfrm>
            <a:off x="-197726" y="13656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44" name="Google Shape;3144;p33"/>
          <p:cNvCxnSpPr/>
          <p:nvPr/>
        </p:nvCxnSpPr>
        <p:spPr>
          <a:xfrm>
            <a:off x="-201225" y="127065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" name="Google Shape;3145;p33"/>
          <p:cNvCxnSpPr/>
          <p:nvPr/>
        </p:nvCxnSpPr>
        <p:spPr>
          <a:xfrm>
            <a:off x="-201225" y="249493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46" name="Google Shape;3146;p33"/>
          <p:cNvSpPr/>
          <p:nvPr/>
        </p:nvSpPr>
        <p:spPr>
          <a:xfrm>
            <a:off x="-197798" y="4817501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47" name="Google Shape;3147;p33"/>
          <p:cNvCxnSpPr/>
          <p:nvPr/>
        </p:nvCxnSpPr>
        <p:spPr>
          <a:xfrm>
            <a:off x="-201225" y="4914749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8" name="Google Shape;3148;p33"/>
          <p:cNvCxnSpPr/>
          <p:nvPr/>
        </p:nvCxnSpPr>
        <p:spPr>
          <a:xfrm>
            <a:off x="-201225" y="5037178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49" name="Google Shape;3149;p33"/>
          <p:cNvSpPr/>
          <p:nvPr/>
        </p:nvSpPr>
        <p:spPr>
          <a:xfrm rot="5400000">
            <a:off x="7835700" y="2529675"/>
            <a:ext cx="2154000" cy="4626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p33"/>
          <p:cNvSpPr/>
          <p:nvPr/>
        </p:nvSpPr>
        <p:spPr>
          <a:xfrm rot="5400000">
            <a:off x="8735132" y="3321297"/>
            <a:ext cx="355200" cy="35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1" name="Google Shape;3151;p33"/>
          <p:cNvSpPr/>
          <p:nvPr/>
        </p:nvSpPr>
        <p:spPr>
          <a:xfrm rot="-5400000">
            <a:off x="8681400" y="1683973"/>
            <a:ext cx="462600" cy="4626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7_1_1_1">
    <p:bg>
      <p:bgPr>
        <a:solidFill>
          <a:srgbClr val="FFFAEB"/>
        </a:solidFill>
        <a:effectLst/>
      </p:bgPr>
    </p:bg>
    <p:spTree>
      <p:nvGrpSpPr>
        <p:cNvPr id="1" name="Shape 3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3" name="Google Shape;3153;p34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3154" name="Google Shape;3154;p34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5" name="Google Shape;3155;p34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6" name="Google Shape;3156;p34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7" name="Google Shape;3157;p34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8" name="Google Shape;3158;p34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9" name="Google Shape;3159;p34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0" name="Google Shape;3160;p34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1" name="Google Shape;3161;p34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2" name="Google Shape;3162;p34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3" name="Google Shape;3163;p34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4" name="Google Shape;3164;p34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5" name="Google Shape;3165;p34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6" name="Google Shape;3166;p34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7" name="Google Shape;3167;p34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8" name="Google Shape;3168;p34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9" name="Google Shape;3169;p34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0" name="Google Shape;3170;p34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1" name="Google Shape;3171;p34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2" name="Google Shape;3172;p34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3" name="Google Shape;3173;p34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4" name="Google Shape;3174;p34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5" name="Google Shape;3175;p34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6" name="Google Shape;3176;p34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7" name="Google Shape;3177;p34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8" name="Google Shape;3178;p34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9" name="Google Shape;3179;p34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0" name="Google Shape;3180;p34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1" name="Google Shape;3181;p34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2" name="Google Shape;3182;p34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3" name="Google Shape;3183;p34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4" name="Google Shape;3184;p34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5" name="Google Shape;3185;p34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6" name="Google Shape;3186;p34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7" name="Google Shape;3187;p34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8" name="Google Shape;3188;p34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9" name="Google Shape;3189;p34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0" name="Google Shape;3190;p34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1" name="Google Shape;3191;p34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2" name="Google Shape;3192;p34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3" name="Google Shape;3193;p34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4" name="Google Shape;3194;p34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5" name="Google Shape;3195;p34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6" name="Google Shape;3196;p34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7" name="Google Shape;3197;p34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8" name="Google Shape;3198;p34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9" name="Google Shape;3199;p34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0" name="Google Shape;3200;p34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1" name="Google Shape;3201;p34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2" name="Google Shape;3202;p34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3" name="Google Shape;3203;p34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grpSp>
        <p:nvGrpSpPr>
          <p:cNvPr id="3204" name="Google Shape;3204;p34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3205" name="Google Shape;3205;p34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4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4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4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4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4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4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4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4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4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4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4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4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4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4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4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4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4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4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4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4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4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4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4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4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4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4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4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3" name="Google Shape;3233;p34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34" name="Google Shape;3234;p34"/>
          <p:cNvCxnSpPr>
            <a:stCxn id="3233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35" name="Google Shape;3235;p34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6" name="Google Shape;3236;p34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7" name="Google Shape;3237;p34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8" name="Google Shape;3238;p34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9" name="Google Shape;3239;p34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0" name="Google Shape;3240;p34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1" name="Google Shape;3241;p34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42" name="Google Shape;3242;p34"/>
          <p:cNvCxnSpPr>
            <a:stCxn id="3241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3" name="Google Shape;3243;p34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4" name="Google Shape;3244;p34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5" name="Google Shape;3245;p34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FFFFF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6" name="Google Shape;3246;p34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7" name="Google Shape;3247;p34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8" name="Google Shape;3248;p34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49" name="Google Shape;3249;p3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0" name="Google Shape;3250;p34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1" name="Google Shape;3251;p3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2" name="Google Shape;3252;p34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9">
    <p:spTree>
      <p:nvGrpSpPr>
        <p:cNvPr id="1" name="Shape 3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4" name="Google Shape;3254;p35"/>
          <p:cNvSpPr/>
          <p:nvPr/>
        </p:nvSpPr>
        <p:spPr>
          <a:xfrm rot="-5400000" flipH="1">
            <a:off x="6998066" y="3000125"/>
            <a:ext cx="2022900" cy="23094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5" name="Google Shape;3255;p35"/>
          <p:cNvSpPr/>
          <p:nvPr/>
        </p:nvSpPr>
        <p:spPr>
          <a:xfrm rot="5400000" flipH="1">
            <a:off x="7479641" y="3452974"/>
            <a:ext cx="1088400" cy="2338200"/>
          </a:xfrm>
          <a:prstGeom prst="rtTriangl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6" name="Google Shape;3256;p35"/>
          <p:cNvSpPr/>
          <p:nvPr/>
        </p:nvSpPr>
        <p:spPr>
          <a:xfrm rot="5400000" flipH="1">
            <a:off x="4344529" y="2562788"/>
            <a:ext cx="2543400" cy="25434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7" name="Google Shape;3257;p35"/>
          <p:cNvGrpSpPr/>
          <p:nvPr/>
        </p:nvGrpSpPr>
        <p:grpSpPr>
          <a:xfrm flipH="1">
            <a:off x="13317" y="18224"/>
            <a:ext cx="9144182" cy="5148055"/>
            <a:chOff x="-170" y="-1888"/>
            <a:chExt cx="9144182" cy="5148055"/>
          </a:xfrm>
        </p:grpSpPr>
        <p:sp>
          <p:nvSpPr>
            <p:cNvPr id="3258" name="Google Shape;3258;p3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59" name="Google Shape;3259;p3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0" name="Google Shape;3260;p3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1" name="Google Shape;3261;p3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2" name="Google Shape;3262;p3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3" name="Google Shape;3263;p3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4" name="Google Shape;3264;p3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5" name="Google Shape;3265;p3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6" name="Google Shape;3266;p3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7" name="Google Shape;3267;p3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8" name="Google Shape;3268;p3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9" name="Google Shape;3269;p3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0" name="Google Shape;3270;p3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1" name="Google Shape;3271;p3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2" name="Google Shape;3272;p3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3" name="Google Shape;3273;p3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4" name="Google Shape;3274;p3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5" name="Google Shape;3275;p3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6" name="Google Shape;3276;p3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7" name="Google Shape;3277;p3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8" name="Google Shape;3278;p3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9" name="Google Shape;3279;p3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0" name="Google Shape;3280;p3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1" name="Google Shape;3281;p3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2" name="Google Shape;3282;p3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3" name="Google Shape;3283;p3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4" name="Google Shape;3284;p3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5" name="Google Shape;3285;p3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6" name="Google Shape;3286;p3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7" name="Google Shape;3287;p3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8" name="Google Shape;3288;p3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9" name="Google Shape;3289;p3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0" name="Google Shape;3290;p3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1" name="Google Shape;3291;p3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2" name="Google Shape;3292;p3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3" name="Google Shape;3293;p3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4" name="Google Shape;3294;p3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5" name="Google Shape;3295;p3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6" name="Google Shape;3296;p3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7" name="Google Shape;3297;p3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8" name="Google Shape;3298;p3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9" name="Google Shape;3299;p3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0" name="Google Shape;3300;p3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1" name="Google Shape;3301;p3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2" name="Google Shape;3302;p3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3" name="Google Shape;3303;p3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4" name="Google Shape;3304;p3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5" name="Google Shape;3305;p3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6" name="Google Shape;3306;p3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7" name="Google Shape;3307;p3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308" name="Google Shape;3308;p35"/>
          <p:cNvSpPr/>
          <p:nvPr/>
        </p:nvSpPr>
        <p:spPr>
          <a:xfrm rot="5400000" flipH="1">
            <a:off x="4728979" y="2947238"/>
            <a:ext cx="1774500" cy="1774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9" name="Google Shape;3309;p35"/>
          <p:cNvSpPr/>
          <p:nvPr/>
        </p:nvSpPr>
        <p:spPr>
          <a:xfrm rot="5400000" flipH="1">
            <a:off x="5174479" y="3392738"/>
            <a:ext cx="883500" cy="883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0" name="Google Shape;3310;p35"/>
          <p:cNvSpPr/>
          <p:nvPr/>
        </p:nvSpPr>
        <p:spPr>
          <a:xfrm rot="5400000" flipH="1">
            <a:off x="4840579" y="3005673"/>
            <a:ext cx="1551300" cy="1551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5"/>
          <p:cNvSpPr/>
          <p:nvPr/>
        </p:nvSpPr>
        <p:spPr>
          <a:xfrm flipH="1">
            <a:off x="951366" y="-12450"/>
            <a:ext cx="8232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5"/>
          <p:cNvSpPr/>
          <p:nvPr/>
        </p:nvSpPr>
        <p:spPr>
          <a:xfrm flipH="1">
            <a:off x="2680216" y="530550"/>
            <a:ext cx="1597800" cy="1611900"/>
          </a:xfrm>
          <a:prstGeom prst="round2SameRect">
            <a:avLst>
              <a:gd name="adj1" fmla="val 50000"/>
              <a:gd name="adj2" fmla="val 208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5"/>
          <p:cNvSpPr/>
          <p:nvPr/>
        </p:nvSpPr>
        <p:spPr>
          <a:xfrm flipH="1">
            <a:off x="2675516" y="1819950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5"/>
          <p:cNvSpPr/>
          <p:nvPr/>
        </p:nvSpPr>
        <p:spPr>
          <a:xfrm flipH="1">
            <a:off x="2554416" y="1652700"/>
            <a:ext cx="1719000" cy="16119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5"/>
          <p:cNvSpPr/>
          <p:nvPr/>
        </p:nvSpPr>
        <p:spPr>
          <a:xfrm flipH="1">
            <a:off x="4278066" y="539500"/>
            <a:ext cx="4906200" cy="2836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5"/>
          <p:cNvSpPr/>
          <p:nvPr/>
        </p:nvSpPr>
        <p:spPr>
          <a:xfrm flipH="1">
            <a:off x="3767391" y="32706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5"/>
          <p:cNvSpPr txBox="1">
            <a:spLocks noGrp="1"/>
          </p:cNvSpPr>
          <p:nvPr>
            <p:ph type="title"/>
          </p:nvPr>
        </p:nvSpPr>
        <p:spPr>
          <a:xfrm flipH="1">
            <a:off x="4287366" y="2128400"/>
            <a:ext cx="4137000" cy="10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18" name="Google Shape;3318;p3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045766" y="1024800"/>
            <a:ext cx="3378600" cy="8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19" name="Google Shape;3319;p35"/>
          <p:cNvSpPr txBox="1">
            <a:spLocks noGrp="1"/>
          </p:cNvSpPr>
          <p:nvPr>
            <p:ph type="subTitle" idx="1"/>
          </p:nvPr>
        </p:nvSpPr>
        <p:spPr>
          <a:xfrm flipH="1">
            <a:off x="5573766" y="3270650"/>
            <a:ext cx="2850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320" name="Google Shape;3320;p35"/>
          <p:cNvSpPr/>
          <p:nvPr/>
        </p:nvSpPr>
        <p:spPr>
          <a:xfrm rot="5400000" flipH="1">
            <a:off x="1502241" y="2699950"/>
            <a:ext cx="1812600" cy="350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5"/>
          <p:cNvSpPr/>
          <p:nvPr/>
        </p:nvSpPr>
        <p:spPr>
          <a:xfrm flipH="1">
            <a:off x="-2994499" y="-13572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5"/>
          <p:cNvSpPr/>
          <p:nvPr/>
        </p:nvSpPr>
        <p:spPr>
          <a:xfrm flipH="1">
            <a:off x="-3014681" y="-155906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5"/>
          <p:cNvSpPr/>
          <p:nvPr/>
        </p:nvSpPr>
        <p:spPr>
          <a:xfrm flipH="1">
            <a:off x="-3165225" y="-306450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5"/>
          <p:cNvSpPr/>
          <p:nvPr/>
        </p:nvSpPr>
        <p:spPr>
          <a:xfrm flipH="1">
            <a:off x="-3071418" y="-259392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5"/>
          <p:cNvSpPr/>
          <p:nvPr/>
        </p:nvSpPr>
        <p:spPr>
          <a:xfrm flipH="1">
            <a:off x="-2790822" y="67953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5"/>
          <p:cNvSpPr/>
          <p:nvPr/>
        </p:nvSpPr>
        <p:spPr>
          <a:xfrm flipH="1">
            <a:off x="-2667050" y="191725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5"/>
          <p:cNvSpPr/>
          <p:nvPr/>
        </p:nvSpPr>
        <p:spPr>
          <a:xfrm flipH="1">
            <a:off x="-2564903" y="293872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5"/>
          <p:cNvSpPr/>
          <p:nvPr/>
        </p:nvSpPr>
        <p:spPr>
          <a:xfrm flipH="1">
            <a:off x="-2308092" y="550682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5"/>
          <p:cNvSpPr/>
          <p:nvPr/>
        </p:nvSpPr>
        <p:spPr>
          <a:xfrm flipH="1">
            <a:off x="2953318" y="2001689"/>
            <a:ext cx="1042200" cy="10287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5"/>
          <p:cNvSpPr/>
          <p:nvPr/>
        </p:nvSpPr>
        <p:spPr>
          <a:xfrm rot="-5400000" flipH="1">
            <a:off x="3021292" y="550350"/>
            <a:ext cx="380700" cy="21516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5"/>
          <p:cNvSpPr/>
          <p:nvPr/>
        </p:nvSpPr>
        <p:spPr>
          <a:xfrm flipH="1">
            <a:off x="2130278" y="14323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5"/>
          <p:cNvSpPr/>
          <p:nvPr/>
        </p:nvSpPr>
        <p:spPr>
          <a:xfrm rot="5400000" flipH="1">
            <a:off x="-505584" y="2564075"/>
            <a:ext cx="380700" cy="35982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5"/>
          <p:cNvSpPr/>
          <p:nvPr/>
        </p:nvSpPr>
        <p:spPr>
          <a:xfrm rot="10800000" flipH="1">
            <a:off x="1097041" y="416937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4" name="Google Shape;3334;p35"/>
          <p:cNvGrpSpPr/>
          <p:nvPr/>
        </p:nvGrpSpPr>
        <p:grpSpPr>
          <a:xfrm rot="10800000" flipH="1">
            <a:off x="1933766" y="4595938"/>
            <a:ext cx="1969850" cy="191750"/>
            <a:chOff x="1454525" y="7080325"/>
            <a:chExt cx="1969850" cy="191750"/>
          </a:xfrm>
        </p:grpSpPr>
        <p:sp>
          <p:nvSpPr>
            <p:cNvPr id="3335" name="Google Shape;3335;p35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5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5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3" name="Google Shape;3363;p35"/>
          <p:cNvSpPr/>
          <p:nvPr/>
        </p:nvSpPr>
        <p:spPr>
          <a:xfrm rot="712991" flipH="1">
            <a:off x="1116015" y="555858"/>
            <a:ext cx="323431" cy="320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35"/>
          <p:cNvSpPr/>
          <p:nvPr/>
        </p:nvSpPr>
        <p:spPr>
          <a:xfrm rot="712991" flipH="1">
            <a:off x="859123" y="361792"/>
            <a:ext cx="323431" cy="320017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35"/>
          <p:cNvSpPr/>
          <p:nvPr/>
        </p:nvSpPr>
        <p:spPr>
          <a:xfrm rot="712991" flipH="1">
            <a:off x="576932" y="203120"/>
            <a:ext cx="323431" cy="320017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66" name="Google Shape;3366;p35"/>
          <p:cNvCxnSpPr/>
          <p:nvPr/>
        </p:nvCxnSpPr>
        <p:spPr>
          <a:xfrm rot="10800000">
            <a:off x="2373041" y="3271725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67" name="Google Shape;3367;p35"/>
          <p:cNvSpPr/>
          <p:nvPr/>
        </p:nvSpPr>
        <p:spPr>
          <a:xfrm rot="6883382" flipH="1">
            <a:off x="7887092" y="4407783"/>
            <a:ext cx="575996" cy="568075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68" name="Google Shape;3368;p35"/>
          <p:cNvCxnSpPr>
            <a:stCxn id="3367" idx="4"/>
            <a:endCxn id="3367" idx="0"/>
          </p:cNvCxnSpPr>
          <p:nvPr/>
        </p:nvCxnSpPr>
        <p:spPr>
          <a:xfrm>
            <a:off x="7917089" y="4573020"/>
            <a:ext cx="516000" cy="23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69" name="Google Shape;3369;p35"/>
          <p:cNvSpPr/>
          <p:nvPr/>
        </p:nvSpPr>
        <p:spPr>
          <a:xfrm flipH="1">
            <a:off x="10968066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35"/>
          <p:cNvSpPr/>
          <p:nvPr/>
        </p:nvSpPr>
        <p:spPr>
          <a:xfrm rot="10800000" flipH="1">
            <a:off x="3815016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35"/>
          <p:cNvSpPr/>
          <p:nvPr/>
        </p:nvSpPr>
        <p:spPr>
          <a:xfrm rot="10800000" flipH="1">
            <a:off x="3767391" y="32706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35"/>
          <p:cNvSpPr/>
          <p:nvPr/>
        </p:nvSpPr>
        <p:spPr>
          <a:xfrm flipH="1">
            <a:off x="2748291" y="-54025"/>
            <a:ext cx="6900900" cy="59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73" name="Google Shape;3373;p35"/>
          <p:cNvCxnSpPr/>
          <p:nvPr/>
        </p:nvCxnSpPr>
        <p:spPr>
          <a:xfrm rot="10800000">
            <a:off x="2844816" y="242400"/>
            <a:ext cx="6928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74" name="Google Shape;3374;p35"/>
          <p:cNvSpPr/>
          <p:nvPr/>
        </p:nvSpPr>
        <p:spPr>
          <a:xfrm flipH="1">
            <a:off x="2748291" y="-5012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35"/>
          <p:cNvSpPr/>
          <p:nvPr/>
        </p:nvSpPr>
        <p:spPr>
          <a:xfrm flipH="1">
            <a:off x="3341691" y="-5012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35"/>
          <p:cNvSpPr/>
          <p:nvPr/>
        </p:nvSpPr>
        <p:spPr>
          <a:xfrm flipH="1">
            <a:off x="3935091" y="-4622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35"/>
          <p:cNvSpPr/>
          <p:nvPr/>
        </p:nvSpPr>
        <p:spPr>
          <a:xfrm flipH="1">
            <a:off x="2268966" y="3160584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35"/>
          <p:cNvSpPr/>
          <p:nvPr/>
        </p:nvSpPr>
        <p:spPr>
          <a:xfrm rot="-5400000" flipH="1">
            <a:off x="-1925805" y="974001"/>
            <a:ext cx="3240900" cy="32409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35"/>
          <p:cNvSpPr/>
          <p:nvPr/>
        </p:nvSpPr>
        <p:spPr>
          <a:xfrm rot="-5400000" flipH="1">
            <a:off x="-1435938" y="1463867"/>
            <a:ext cx="2261100" cy="22611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35"/>
          <p:cNvSpPr/>
          <p:nvPr/>
        </p:nvSpPr>
        <p:spPr>
          <a:xfrm rot="5400000" flipH="1">
            <a:off x="-2006609" y="800099"/>
            <a:ext cx="3486600" cy="350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81" name="Google Shape;3381;p35"/>
          <p:cNvCxnSpPr>
            <a:endCxn id="3378" idx="3"/>
          </p:cNvCxnSpPr>
          <p:nvPr/>
        </p:nvCxnSpPr>
        <p:spPr>
          <a:xfrm rot="10800000">
            <a:off x="-1925805" y="2594451"/>
            <a:ext cx="32409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3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" name="Google Shape;3383;p36"/>
          <p:cNvSpPr/>
          <p:nvPr/>
        </p:nvSpPr>
        <p:spPr>
          <a:xfrm rot="10800000">
            <a:off x="7779400" y="0"/>
            <a:ext cx="1390800" cy="13905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84" name="Google Shape;3384;p36"/>
          <p:cNvGrpSpPr/>
          <p:nvPr/>
        </p:nvGrpSpPr>
        <p:grpSpPr>
          <a:xfrm>
            <a:off x="-459925" y="-92850"/>
            <a:ext cx="9637054" cy="5427080"/>
            <a:chOff x="-170" y="-1888"/>
            <a:chExt cx="9144182" cy="5148055"/>
          </a:xfrm>
        </p:grpSpPr>
        <p:sp>
          <p:nvSpPr>
            <p:cNvPr id="3385" name="Google Shape;3385;p36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6" name="Google Shape;3386;p36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7" name="Google Shape;3387;p36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8" name="Google Shape;3388;p36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9" name="Google Shape;3389;p36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0" name="Google Shape;3390;p36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1" name="Google Shape;3391;p36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2" name="Google Shape;3392;p36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3" name="Google Shape;3393;p36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4" name="Google Shape;3394;p36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5" name="Google Shape;3395;p36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6" name="Google Shape;3396;p36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7" name="Google Shape;3397;p36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8" name="Google Shape;3398;p36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9" name="Google Shape;3399;p36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0" name="Google Shape;3400;p36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1" name="Google Shape;3401;p36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2" name="Google Shape;3402;p36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3" name="Google Shape;3403;p36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4" name="Google Shape;3404;p36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5" name="Google Shape;3405;p36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6" name="Google Shape;3406;p36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7" name="Google Shape;3407;p36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8" name="Google Shape;3408;p36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9" name="Google Shape;3409;p36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0" name="Google Shape;3410;p36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1" name="Google Shape;3411;p36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2" name="Google Shape;3412;p36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3" name="Google Shape;3413;p36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4" name="Google Shape;3414;p36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5" name="Google Shape;3415;p36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6" name="Google Shape;3416;p36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7" name="Google Shape;3417;p36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8" name="Google Shape;3418;p36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9" name="Google Shape;3419;p36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0" name="Google Shape;3420;p36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1" name="Google Shape;3421;p36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2" name="Google Shape;3422;p36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3" name="Google Shape;3423;p36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4" name="Google Shape;3424;p36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5" name="Google Shape;3425;p36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6" name="Google Shape;3426;p36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7" name="Google Shape;3427;p36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8" name="Google Shape;3428;p36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9" name="Google Shape;3429;p36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0" name="Google Shape;3430;p36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1" name="Google Shape;3431;p36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2" name="Google Shape;3432;p36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3" name="Google Shape;3433;p36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4" name="Google Shape;3434;p36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435" name="Google Shape;3435;p36"/>
          <p:cNvSpPr/>
          <p:nvPr/>
        </p:nvSpPr>
        <p:spPr>
          <a:xfrm>
            <a:off x="3592289" y="-53046"/>
            <a:ext cx="5268009" cy="526800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6" name="Google Shape;3436;p36"/>
          <p:cNvSpPr/>
          <p:nvPr/>
        </p:nvSpPr>
        <p:spPr>
          <a:xfrm>
            <a:off x="3572520" y="-72815"/>
            <a:ext cx="5307756" cy="530775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7" name="Google Shape;3437;p36"/>
          <p:cNvSpPr/>
          <p:nvPr/>
        </p:nvSpPr>
        <p:spPr>
          <a:xfrm>
            <a:off x="3425061" y="-220275"/>
            <a:ext cx="5602460" cy="560246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8" name="Google Shape;3438;p36"/>
          <p:cNvSpPr/>
          <p:nvPr/>
        </p:nvSpPr>
        <p:spPr>
          <a:xfrm>
            <a:off x="3516945" y="-174181"/>
            <a:ext cx="5418553" cy="551040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9" name="Google Shape;3439;p36"/>
          <p:cNvSpPr/>
          <p:nvPr/>
        </p:nvSpPr>
        <p:spPr>
          <a:xfrm>
            <a:off x="3791793" y="146458"/>
            <a:ext cx="4868893" cy="486889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36"/>
          <p:cNvSpPr/>
          <p:nvPr/>
        </p:nvSpPr>
        <p:spPr>
          <a:xfrm>
            <a:off x="3913028" y="267694"/>
            <a:ext cx="4626498" cy="462649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36"/>
          <p:cNvSpPr/>
          <p:nvPr/>
        </p:nvSpPr>
        <p:spPr>
          <a:xfrm>
            <a:off x="4013083" y="367749"/>
            <a:ext cx="4426322" cy="4426322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2" name="Google Shape;3442;p36"/>
          <p:cNvSpPr/>
          <p:nvPr/>
        </p:nvSpPr>
        <p:spPr>
          <a:xfrm>
            <a:off x="5022188" y="1416649"/>
            <a:ext cx="2408086" cy="240808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36"/>
          <p:cNvSpPr/>
          <p:nvPr/>
        </p:nvSpPr>
        <p:spPr>
          <a:xfrm>
            <a:off x="8220753" y="751795"/>
            <a:ext cx="378000" cy="37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4" name="Google Shape;3444;p36"/>
          <p:cNvSpPr/>
          <p:nvPr/>
        </p:nvSpPr>
        <p:spPr>
          <a:xfrm>
            <a:off x="8077341" y="596220"/>
            <a:ext cx="220500" cy="2181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5" name="Google Shape;3445;p36"/>
          <p:cNvSpPr/>
          <p:nvPr/>
        </p:nvSpPr>
        <p:spPr>
          <a:xfrm>
            <a:off x="4945628" y="338592"/>
            <a:ext cx="317100" cy="31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36"/>
          <p:cNvSpPr/>
          <p:nvPr/>
        </p:nvSpPr>
        <p:spPr>
          <a:xfrm>
            <a:off x="5231021" y="204423"/>
            <a:ext cx="317100" cy="313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6"/>
          <p:cNvSpPr/>
          <p:nvPr/>
        </p:nvSpPr>
        <p:spPr>
          <a:xfrm>
            <a:off x="5533521" y="109283"/>
            <a:ext cx="317100" cy="313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36"/>
          <p:cNvSpPr/>
          <p:nvPr/>
        </p:nvSpPr>
        <p:spPr>
          <a:xfrm rot="8111183">
            <a:off x="8338154" y="3110194"/>
            <a:ext cx="326049" cy="3224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36"/>
          <p:cNvSpPr/>
          <p:nvPr/>
        </p:nvSpPr>
        <p:spPr>
          <a:xfrm rot="8111183">
            <a:off x="8227261" y="3414921"/>
            <a:ext cx="326049" cy="322443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6"/>
          <p:cNvSpPr/>
          <p:nvPr/>
        </p:nvSpPr>
        <p:spPr>
          <a:xfrm>
            <a:off x="4454637" y="856262"/>
            <a:ext cx="3499169" cy="349916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</a:t>
            </a:r>
            <a:endParaRPr/>
          </a:p>
        </p:txBody>
      </p:sp>
      <p:sp>
        <p:nvSpPr>
          <p:cNvPr id="3451" name="Google Shape;3451;p36"/>
          <p:cNvSpPr/>
          <p:nvPr/>
        </p:nvSpPr>
        <p:spPr>
          <a:xfrm rot="8111183">
            <a:off x="8075600" y="3703584"/>
            <a:ext cx="326049" cy="322443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36"/>
          <p:cNvSpPr/>
          <p:nvPr/>
        </p:nvSpPr>
        <p:spPr>
          <a:xfrm>
            <a:off x="-13700" y="-457200"/>
            <a:ext cx="6212100" cy="59436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36"/>
          <p:cNvSpPr/>
          <p:nvPr/>
        </p:nvSpPr>
        <p:spPr>
          <a:xfrm rot="10800000" flipH="1">
            <a:off x="8077353" y="4181426"/>
            <a:ext cx="2240400" cy="22404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36"/>
          <p:cNvSpPr txBox="1"/>
          <p:nvPr/>
        </p:nvSpPr>
        <p:spPr>
          <a:xfrm>
            <a:off x="739425" y="3660875"/>
            <a:ext cx="35916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5" name="Google Shape;3455;p36"/>
          <p:cNvSpPr txBox="1">
            <a:spLocks noGrp="1"/>
          </p:cNvSpPr>
          <p:nvPr>
            <p:ph type="subTitle" idx="1"/>
          </p:nvPr>
        </p:nvSpPr>
        <p:spPr>
          <a:xfrm>
            <a:off x="739425" y="1702850"/>
            <a:ext cx="37827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56" name="Google Shape;3456;p36"/>
          <p:cNvSpPr/>
          <p:nvPr/>
        </p:nvSpPr>
        <p:spPr>
          <a:xfrm>
            <a:off x="-53575" y="371500"/>
            <a:ext cx="6299100" cy="104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36"/>
          <p:cNvSpPr txBox="1">
            <a:spLocks noGrp="1"/>
          </p:cNvSpPr>
          <p:nvPr>
            <p:ph type="title"/>
          </p:nvPr>
        </p:nvSpPr>
        <p:spPr>
          <a:xfrm>
            <a:off x="739425" y="371426"/>
            <a:ext cx="3944400" cy="10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3458" name="Google Shape;3458;p36"/>
          <p:cNvCxnSpPr/>
          <p:nvPr/>
        </p:nvCxnSpPr>
        <p:spPr>
          <a:xfrm>
            <a:off x="740575" y="3427100"/>
            <a:ext cx="3438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59" name="Google Shape;3459;p36"/>
          <p:cNvCxnSpPr/>
          <p:nvPr/>
        </p:nvCxnSpPr>
        <p:spPr>
          <a:xfrm rot="10800000">
            <a:off x="5125375" y="856250"/>
            <a:ext cx="1133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60" name="Google Shape;3460;p36"/>
          <p:cNvSpPr/>
          <p:nvPr/>
        </p:nvSpPr>
        <p:spPr>
          <a:xfrm>
            <a:off x="5234725" y="1685275"/>
            <a:ext cx="1870800" cy="18708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lt2"/>
        </a:solidFill>
        <a:effectLst/>
      </p:bgPr>
    </p:bg>
    <p:spTree>
      <p:nvGrpSpPr>
        <p:cNvPr id="1" name="Shape 3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2" name="Google Shape;3462;p37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3463" name="Google Shape;3463;p37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4" name="Google Shape;3464;p37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5" name="Google Shape;3465;p37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6" name="Google Shape;3466;p37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7" name="Google Shape;3467;p37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8" name="Google Shape;3468;p37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9" name="Google Shape;3469;p37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0" name="Google Shape;3470;p37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1" name="Google Shape;3471;p37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2" name="Google Shape;3472;p37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3" name="Google Shape;3473;p37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4" name="Google Shape;3474;p37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5" name="Google Shape;3475;p37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6" name="Google Shape;3476;p37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7" name="Google Shape;3477;p37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8" name="Google Shape;3478;p37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9" name="Google Shape;3479;p37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0" name="Google Shape;3480;p37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1" name="Google Shape;3481;p37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2" name="Google Shape;3482;p37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3" name="Google Shape;3483;p37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4" name="Google Shape;3484;p37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5" name="Google Shape;3485;p37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6" name="Google Shape;3486;p37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7" name="Google Shape;3487;p37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8" name="Google Shape;3488;p37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9" name="Google Shape;3489;p37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0" name="Google Shape;3490;p37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1" name="Google Shape;3491;p37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2" name="Google Shape;3492;p37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3" name="Google Shape;3493;p37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4" name="Google Shape;3494;p37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5" name="Google Shape;3495;p37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6" name="Google Shape;3496;p37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7" name="Google Shape;3497;p37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8" name="Google Shape;3498;p37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9" name="Google Shape;3499;p37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0" name="Google Shape;3500;p37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1" name="Google Shape;3501;p37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2" name="Google Shape;3502;p37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3" name="Google Shape;3503;p37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4" name="Google Shape;3504;p37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5" name="Google Shape;3505;p37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6" name="Google Shape;3506;p37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7" name="Google Shape;3507;p37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8" name="Google Shape;3508;p37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9" name="Google Shape;3509;p37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0" name="Google Shape;3510;p37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1" name="Google Shape;3511;p37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2" name="Google Shape;3512;p37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3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4" name="Google Shape;3514;p38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3515" name="Google Shape;3515;p3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6" name="Google Shape;3516;p3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7" name="Google Shape;3517;p3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8" name="Google Shape;3518;p3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9" name="Google Shape;3519;p3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0" name="Google Shape;3520;p3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1" name="Google Shape;3521;p3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2" name="Google Shape;3522;p3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3" name="Google Shape;3523;p3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4" name="Google Shape;3524;p3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5" name="Google Shape;3525;p3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6" name="Google Shape;3526;p3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7" name="Google Shape;3527;p3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8" name="Google Shape;3528;p3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9" name="Google Shape;3529;p3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0" name="Google Shape;3530;p3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1" name="Google Shape;3531;p3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2" name="Google Shape;3532;p3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3" name="Google Shape;3533;p3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4" name="Google Shape;3534;p3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5" name="Google Shape;3535;p3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6" name="Google Shape;3536;p3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7" name="Google Shape;3537;p3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8" name="Google Shape;3538;p3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9" name="Google Shape;3539;p3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0" name="Google Shape;3540;p3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1" name="Google Shape;3541;p3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2" name="Google Shape;3542;p3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3" name="Google Shape;3543;p3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4" name="Google Shape;3544;p3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5" name="Google Shape;3545;p3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6" name="Google Shape;3546;p3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7" name="Google Shape;3547;p3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8" name="Google Shape;3548;p3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9" name="Google Shape;3549;p3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0" name="Google Shape;3550;p3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1" name="Google Shape;3551;p3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2" name="Google Shape;3552;p3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3" name="Google Shape;3553;p3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4" name="Google Shape;3554;p3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5" name="Google Shape;3555;p3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6" name="Google Shape;3556;p3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7" name="Google Shape;3557;p3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8" name="Google Shape;3558;p3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9" name="Google Shape;3559;p3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0" name="Google Shape;3560;p3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1" name="Google Shape;3561;p3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2" name="Google Shape;3562;p3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3" name="Google Shape;3563;p3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4" name="Google Shape;3564;p3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565" name="Google Shape;3565;p38"/>
          <p:cNvSpPr/>
          <p:nvPr/>
        </p:nvSpPr>
        <p:spPr>
          <a:xfrm rot="-5400000">
            <a:off x="6244249" y="-1492260"/>
            <a:ext cx="2887200" cy="28872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9FC5E8">
              <a:alpha val="5982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6" name="Google Shape;3566;p38"/>
          <p:cNvSpPr/>
          <p:nvPr/>
        </p:nvSpPr>
        <p:spPr>
          <a:xfrm rot="-5400000">
            <a:off x="6680684" y="-1056295"/>
            <a:ext cx="2014800" cy="20148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7" name="Google Shape;3567;p38"/>
          <p:cNvSpPr/>
          <p:nvPr/>
        </p:nvSpPr>
        <p:spPr>
          <a:xfrm rot="-5400000">
            <a:off x="7186425" y="-550435"/>
            <a:ext cx="1003200" cy="10032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8" name="Google Shape;3568;p38"/>
          <p:cNvSpPr/>
          <p:nvPr/>
        </p:nvSpPr>
        <p:spPr>
          <a:xfrm rot="5400000">
            <a:off x="6239550" y="-1504325"/>
            <a:ext cx="2897100" cy="2911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9" name="Google Shape;3569;p38"/>
          <p:cNvSpPr/>
          <p:nvPr/>
        </p:nvSpPr>
        <p:spPr>
          <a:xfrm rot="-5400000">
            <a:off x="6807375" y="-988638"/>
            <a:ext cx="1760100" cy="17601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0" name="Google Shape;3570;p38"/>
          <p:cNvSpPr/>
          <p:nvPr/>
        </p:nvSpPr>
        <p:spPr>
          <a:xfrm flipH="1">
            <a:off x="6541725" y="2040540"/>
            <a:ext cx="2014800" cy="1997400"/>
          </a:xfrm>
          <a:prstGeom prst="rect">
            <a:avLst/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1" name="Google Shape;3571;p38"/>
          <p:cNvSpPr/>
          <p:nvPr/>
        </p:nvSpPr>
        <p:spPr>
          <a:xfrm rot="5400000">
            <a:off x="6928450" y="2621075"/>
            <a:ext cx="3839100" cy="593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72" name="Google Shape;3572;p38"/>
          <p:cNvCxnSpPr>
            <a:stCxn id="3573" idx="2"/>
          </p:cNvCxnSpPr>
          <p:nvPr/>
        </p:nvCxnSpPr>
        <p:spPr>
          <a:xfrm>
            <a:off x="8848000" y="2220290"/>
            <a:ext cx="0" cy="23985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74" name="Google Shape;3574;p38"/>
          <p:cNvSpPr/>
          <p:nvPr/>
        </p:nvSpPr>
        <p:spPr>
          <a:xfrm rot="5400000">
            <a:off x="8551300" y="341099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5" name="Google Shape;3575;p38"/>
          <p:cNvSpPr/>
          <p:nvPr/>
        </p:nvSpPr>
        <p:spPr>
          <a:xfrm rot="5400000">
            <a:off x="8551300" y="281759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3" name="Google Shape;3573;p38"/>
          <p:cNvSpPr/>
          <p:nvPr/>
        </p:nvSpPr>
        <p:spPr>
          <a:xfrm rot="5400000">
            <a:off x="8551300" y="222419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6" name="Google Shape;3576;p38"/>
          <p:cNvSpPr/>
          <p:nvPr/>
        </p:nvSpPr>
        <p:spPr>
          <a:xfrm rot="5400000">
            <a:off x="8029600" y="4750475"/>
            <a:ext cx="1634100" cy="5961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38"/>
          <p:cNvSpPr/>
          <p:nvPr/>
        </p:nvSpPr>
        <p:spPr>
          <a:xfrm rot="5400000">
            <a:off x="8620150" y="427672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8" name="Google Shape;3578;p38"/>
          <p:cNvSpPr/>
          <p:nvPr/>
        </p:nvSpPr>
        <p:spPr>
          <a:xfrm rot="5400000">
            <a:off x="8551300" y="422910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9" name="Google Shape;3579;p38"/>
          <p:cNvSpPr/>
          <p:nvPr/>
        </p:nvSpPr>
        <p:spPr>
          <a:xfrm flipH="1">
            <a:off x="6533775" y="2089263"/>
            <a:ext cx="2014800" cy="19524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0" name="Google Shape;3580;p38"/>
          <p:cNvSpPr/>
          <p:nvPr/>
        </p:nvSpPr>
        <p:spPr>
          <a:xfrm flipH="1">
            <a:off x="7097477" y="2601100"/>
            <a:ext cx="887400" cy="87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81" name="Google Shape;3581;p38"/>
          <p:cNvCxnSpPr/>
          <p:nvPr/>
        </p:nvCxnSpPr>
        <p:spPr>
          <a:xfrm rot="10800000">
            <a:off x="4244317" y="5187575"/>
            <a:ext cx="42561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2" name="Google Shape;3582;p38"/>
          <p:cNvSpPr/>
          <p:nvPr/>
        </p:nvSpPr>
        <p:spPr>
          <a:xfrm rot="-5400000" flipH="1">
            <a:off x="7103475" y="4736675"/>
            <a:ext cx="875400" cy="863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83" name="Google Shape;3583;p38"/>
          <p:cNvCxnSpPr>
            <a:stCxn id="3579" idx="2"/>
            <a:endCxn id="3579" idx="4"/>
          </p:cNvCxnSpPr>
          <p:nvPr/>
        </p:nvCxnSpPr>
        <p:spPr>
          <a:xfrm rot="10800000">
            <a:off x="6533775" y="4041663"/>
            <a:ext cx="2014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4" name="Google Shape;3584;p38"/>
          <p:cNvSpPr/>
          <p:nvPr/>
        </p:nvSpPr>
        <p:spPr>
          <a:xfrm>
            <a:off x="720000" y="819150"/>
            <a:ext cx="5813700" cy="379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"/>
          <p:cNvSpPr/>
          <p:nvPr/>
        </p:nvSpPr>
        <p:spPr>
          <a:xfrm>
            <a:off x="-297175" y="437050"/>
            <a:ext cx="79743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6"/>
          <p:cNvSpPr/>
          <p:nvPr/>
        </p:nvSpPr>
        <p:spPr>
          <a:xfrm rot="10800000">
            <a:off x="72348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6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6"/>
          <p:cNvSpPr/>
          <p:nvPr/>
        </p:nvSpPr>
        <p:spPr>
          <a:xfrm rot="10800000">
            <a:off x="71448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BDC119CF-1B5E-478A-804A-7BC1A7358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A3BB9EFF-34CA-434B-9355-EB8E610D5B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630B25-99BD-49CD-A8FC-331B810D650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2E933A2F-B7AB-45B0-A703-71C8D0E2A11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5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"/>
          <p:cNvSpPr/>
          <p:nvPr/>
        </p:nvSpPr>
        <p:spPr>
          <a:xfrm rot="5400000" flipH="1">
            <a:off x="3871575" y="1061700"/>
            <a:ext cx="4101300" cy="4100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 rot="5400000" flipH="1">
            <a:off x="4856550" y="2594750"/>
            <a:ext cx="2158200" cy="21576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5" name="Google Shape;645;p8"/>
          <p:cNvGrpSpPr/>
          <p:nvPr/>
        </p:nvGrpSpPr>
        <p:grpSpPr>
          <a:xfrm flipH="1">
            <a:off x="13317" y="18224"/>
            <a:ext cx="9144182" cy="5148055"/>
            <a:chOff x="-170" y="-1888"/>
            <a:chExt cx="9144182" cy="5148055"/>
          </a:xfrm>
        </p:grpSpPr>
        <p:sp>
          <p:nvSpPr>
            <p:cNvPr id="646" name="Google Shape;646;p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47" name="Google Shape;647;p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48" name="Google Shape;648;p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49" name="Google Shape;649;p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0" name="Google Shape;650;p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1" name="Google Shape;651;p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2" name="Google Shape;652;p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3" name="Google Shape;653;p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4" name="Google Shape;654;p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5" name="Google Shape;655;p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6" name="Google Shape;656;p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7" name="Google Shape;657;p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8" name="Google Shape;658;p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9" name="Google Shape;659;p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0" name="Google Shape;660;p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1" name="Google Shape;661;p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2" name="Google Shape;662;p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3" name="Google Shape;663;p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4" name="Google Shape;664;p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5" name="Google Shape;665;p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6" name="Google Shape;666;p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7" name="Google Shape;667;p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8" name="Google Shape;668;p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9" name="Google Shape;669;p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0" name="Google Shape;670;p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1" name="Google Shape;671;p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2" name="Google Shape;672;p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3" name="Google Shape;673;p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4" name="Google Shape;674;p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5" name="Google Shape;675;p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6" name="Google Shape;676;p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7" name="Google Shape;677;p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8" name="Google Shape;678;p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9" name="Google Shape;679;p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0" name="Google Shape;680;p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1" name="Google Shape;681;p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2" name="Google Shape;682;p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3" name="Google Shape;683;p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4" name="Google Shape;684;p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5" name="Google Shape;685;p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6" name="Google Shape;686;p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7" name="Google Shape;687;p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8" name="Google Shape;688;p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9" name="Google Shape;689;p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0" name="Google Shape;690;p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1" name="Google Shape;691;p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2" name="Google Shape;692;p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3" name="Google Shape;693;p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4" name="Google Shape;694;p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5" name="Google Shape;695;p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696" name="Google Shape;696;p8"/>
          <p:cNvSpPr/>
          <p:nvPr/>
        </p:nvSpPr>
        <p:spPr>
          <a:xfrm flipH="1">
            <a:off x="646566" y="-12450"/>
            <a:ext cx="8232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8"/>
          <p:cNvSpPr/>
          <p:nvPr/>
        </p:nvSpPr>
        <p:spPr>
          <a:xfrm>
            <a:off x="3973225" y="476900"/>
            <a:ext cx="5170500" cy="2836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8"/>
          <p:cNvSpPr/>
          <p:nvPr/>
        </p:nvSpPr>
        <p:spPr>
          <a:xfrm flipH="1">
            <a:off x="2375416" y="530550"/>
            <a:ext cx="1597800" cy="1611900"/>
          </a:xfrm>
          <a:prstGeom prst="round2SameRect">
            <a:avLst>
              <a:gd name="adj1" fmla="val 50000"/>
              <a:gd name="adj2" fmla="val 208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8"/>
          <p:cNvSpPr/>
          <p:nvPr/>
        </p:nvSpPr>
        <p:spPr>
          <a:xfrm flipH="1">
            <a:off x="2370716" y="1819950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8"/>
          <p:cNvSpPr/>
          <p:nvPr/>
        </p:nvSpPr>
        <p:spPr>
          <a:xfrm flipH="1">
            <a:off x="2249616" y="1652700"/>
            <a:ext cx="1719000" cy="16119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8"/>
          <p:cNvSpPr/>
          <p:nvPr/>
        </p:nvSpPr>
        <p:spPr>
          <a:xfrm flipH="1">
            <a:off x="3462591" y="32706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8"/>
          <p:cNvSpPr/>
          <p:nvPr/>
        </p:nvSpPr>
        <p:spPr>
          <a:xfrm rot="5400000" flipH="1">
            <a:off x="1197441" y="2699950"/>
            <a:ext cx="1812600" cy="350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8"/>
          <p:cNvSpPr/>
          <p:nvPr/>
        </p:nvSpPr>
        <p:spPr>
          <a:xfrm flipH="1">
            <a:off x="-3299299" y="-13572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8"/>
          <p:cNvSpPr/>
          <p:nvPr/>
        </p:nvSpPr>
        <p:spPr>
          <a:xfrm flipH="1">
            <a:off x="-3319481" y="-155906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8"/>
          <p:cNvSpPr/>
          <p:nvPr/>
        </p:nvSpPr>
        <p:spPr>
          <a:xfrm flipH="1">
            <a:off x="-3470025" y="-306450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8"/>
          <p:cNvSpPr/>
          <p:nvPr/>
        </p:nvSpPr>
        <p:spPr>
          <a:xfrm flipH="1">
            <a:off x="-3376218" y="-259392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8"/>
          <p:cNvSpPr/>
          <p:nvPr/>
        </p:nvSpPr>
        <p:spPr>
          <a:xfrm flipH="1">
            <a:off x="-3095622" y="67953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8"/>
          <p:cNvSpPr/>
          <p:nvPr/>
        </p:nvSpPr>
        <p:spPr>
          <a:xfrm flipH="1">
            <a:off x="-2971850" y="191725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8"/>
          <p:cNvSpPr/>
          <p:nvPr/>
        </p:nvSpPr>
        <p:spPr>
          <a:xfrm flipH="1">
            <a:off x="-2869703" y="293872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8"/>
          <p:cNvSpPr/>
          <p:nvPr/>
        </p:nvSpPr>
        <p:spPr>
          <a:xfrm flipH="1">
            <a:off x="-2612892" y="550682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8"/>
          <p:cNvSpPr/>
          <p:nvPr/>
        </p:nvSpPr>
        <p:spPr>
          <a:xfrm flipH="1">
            <a:off x="2648518" y="2001689"/>
            <a:ext cx="1042200" cy="10287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8"/>
          <p:cNvSpPr/>
          <p:nvPr/>
        </p:nvSpPr>
        <p:spPr>
          <a:xfrm rot="-5400000" flipH="1">
            <a:off x="2716492" y="550350"/>
            <a:ext cx="380700" cy="21516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8"/>
          <p:cNvSpPr/>
          <p:nvPr/>
        </p:nvSpPr>
        <p:spPr>
          <a:xfrm flipH="1">
            <a:off x="1825478" y="14323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8"/>
          <p:cNvSpPr/>
          <p:nvPr/>
        </p:nvSpPr>
        <p:spPr>
          <a:xfrm rot="5400000" flipH="1">
            <a:off x="-810384" y="2564075"/>
            <a:ext cx="380700" cy="35982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8"/>
          <p:cNvSpPr/>
          <p:nvPr/>
        </p:nvSpPr>
        <p:spPr>
          <a:xfrm rot="10800000" flipH="1">
            <a:off x="792241" y="416937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6" name="Google Shape;716;p8"/>
          <p:cNvGrpSpPr/>
          <p:nvPr/>
        </p:nvGrpSpPr>
        <p:grpSpPr>
          <a:xfrm rot="10800000" flipH="1">
            <a:off x="1628966" y="4595938"/>
            <a:ext cx="1969850" cy="191750"/>
            <a:chOff x="1454525" y="7080325"/>
            <a:chExt cx="1969850" cy="191750"/>
          </a:xfrm>
        </p:grpSpPr>
        <p:sp>
          <p:nvSpPr>
            <p:cNvPr id="717" name="Google Shape;717;p8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8"/>
          <p:cNvSpPr/>
          <p:nvPr/>
        </p:nvSpPr>
        <p:spPr>
          <a:xfrm rot="712991" flipH="1">
            <a:off x="811215" y="555858"/>
            <a:ext cx="323431" cy="320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8"/>
          <p:cNvSpPr/>
          <p:nvPr/>
        </p:nvSpPr>
        <p:spPr>
          <a:xfrm rot="712991" flipH="1">
            <a:off x="554323" y="361792"/>
            <a:ext cx="323431" cy="320017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8"/>
          <p:cNvSpPr/>
          <p:nvPr/>
        </p:nvSpPr>
        <p:spPr>
          <a:xfrm rot="712991" flipH="1">
            <a:off x="272132" y="203120"/>
            <a:ext cx="323431" cy="320017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8" name="Google Shape;748;p8"/>
          <p:cNvCxnSpPr/>
          <p:nvPr/>
        </p:nvCxnSpPr>
        <p:spPr>
          <a:xfrm rot="10800000">
            <a:off x="2068241" y="3271725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9" name="Google Shape;749;p8"/>
          <p:cNvSpPr/>
          <p:nvPr/>
        </p:nvSpPr>
        <p:spPr>
          <a:xfrm rot="10800000" flipH="1">
            <a:off x="3510216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8"/>
          <p:cNvSpPr/>
          <p:nvPr/>
        </p:nvSpPr>
        <p:spPr>
          <a:xfrm rot="10800000" flipH="1">
            <a:off x="3462591" y="32706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8"/>
          <p:cNvSpPr/>
          <p:nvPr/>
        </p:nvSpPr>
        <p:spPr>
          <a:xfrm flipH="1">
            <a:off x="2443491" y="-54025"/>
            <a:ext cx="6900900" cy="59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2" name="Google Shape;752;p8"/>
          <p:cNvCxnSpPr/>
          <p:nvPr/>
        </p:nvCxnSpPr>
        <p:spPr>
          <a:xfrm rot="10800000">
            <a:off x="2540016" y="242400"/>
            <a:ext cx="69282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3" name="Google Shape;753;p8"/>
          <p:cNvSpPr/>
          <p:nvPr/>
        </p:nvSpPr>
        <p:spPr>
          <a:xfrm flipH="1">
            <a:off x="2443491" y="-5012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8"/>
          <p:cNvSpPr/>
          <p:nvPr/>
        </p:nvSpPr>
        <p:spPr>
          <a:xfrm flipH="1">
            <a:off x="3036891" y="-5012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8"/>
          <p:cNvSpPr/>
          <p:nvPr/>
        </p:nvSpPr>
        <p:spPr>
          <a:xfrm flipH="1">
            <a:off x="3630291" y="-4622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8"/>
          <p:cNvSpPr/>
          <p:nvPr/>
        </p:nvSpPr>
        <p:spPr>
          <a:xfrm flipH="1">
            <a:off x="1964166" y="3160584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8"/>
          <p:cNvSpPr/>
          <p:nvPr/>
        </p:nvSpPr>
        <p:spPr>
          <a:xfrm rot="-5400000" flipH="1">
            <a:off x="-2230605" y="974001"/>
            <a:ext cx="3240900" cy="32409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8"/>
          <p:cNvSpPr/>
          <p:nvPr/>
        </p:nvSpPr>
        <p:spPr>
          <a:xfrm rot="-5400000" flipH="1">
            <a:off x="-1740738" y="1463867"/>
            <a:ext cx="2261100" cy="22611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8"/>
          <p:cNvSpPr/>
          <p:nvPr/>
        </p:nvSpPr>
        <p:spPr>
          <a:xfrm rot="5400000" flipH="1">
            <a:off x="-2311409" y="800099"/>
            <a:ext cx="3486600" cy="350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0" name="Google Shape;760;p8"/>
          <p:cNvCxnSpPr>
            <a:endCxn id="757" idx="3"/>
          </p:cNvCxnSpPr>
          <p:nvPr/>
        </p:nvCxnSpPr>
        <p:spPr>
          <a:xfrm rot="10800000">
            <a:off x="-2230605" y="2594451"/>
            <a:ext cx="3240900" cy="72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1" name="Google Shape;761;p8"/>
          <p:cNvSpPr txBox="1">
            <a:spLocks noGrp="1"/>
          </p:cNvSpPr>
          <p:nvPr>
            <p:ph type="title"/>
          </p:nvPr>
        </p:nvSpPr>
        <p:spPr>
          <a:xfrm>
            <a:off x="3965925" y="535475"/>
            <a:ext cx="4464900" cy="27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762" name="Google Shape;762;p8"/>
          <p:cNvSpPr/>
          <p:nvPr/>
        </p:nvSpPr>
        <p:spPr>
          <a:xfrm flipH="1">
            <a:off x="6452325" y="3864050"/>
            <a:ext cx="2752800" cy="1276500"/>
          </a:xfrm>
          <a:prstGeom prst="rtTriangle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0"/>
          <p:cNvSpPr/>
          <p:nvPr/>
        </p:nvSpPr>
        <p:spPr>
          <a:xfrm>
            <a:off x="-104775" y="3829050"/>
            <a:ext cx="4105200" cy="1360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0"/>
          <p:cNvSpPr txBox="1">
            <a:spLocks noGrp="1"/>
          </p:cNvSpPr>
          <p:nvPr>
            <p:ph type="title"/>
          </p:nvPr>
        </p:nvSpPr>
        <p:spPr>
          <a:xfrm>
            <a:off x="720000" y="4029075"/>
            <a:ext cx="2775600" cy="628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 Medium"/>
              <a:buNone/>
              <a:defRPr sz="17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9" name="Google Shape;839;p10"/>
          <p:cNvSpPr/>
          <p:nvPr/>
        </p:nvSpPr>
        <p:spPr>
          <a:xfrm rot="10800000">
            <a:off x="7440600" y="0"/>
            <a:ext cx="1703400" cy="17034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0"/>
          <p:cNvSpPr/>
          <p:nvPr/>
        </p:nvSpPr>
        <p:spPr>
          <a:xfrm rot="10800000">
            <a:off x="7960075" y="228750"/>
            <a:ext cx="941400" cy="9414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0"/>
          <p:cNvSpPr/>
          <p:nvPr/>
        </p:nvSpPr>
        <p:spPr>
          <a:xfrm rot="10800000">
            <a:off x="3503409" y="3987096"/>
            <a:ext cx="1044600" cy="1044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0"/>
          <p:cNvSpPr/>
          <p:nvPr/>
        </p:nvSpPr>
        <p:spPr>
          <a:xfrm rot="10800000">
            <a:off x="3296700" y="3829050"/>
            <a:ext cx="1360500" cy="13605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43" name="Google Shape;843;p10"/>
          <p:cNvCxnSpPr/>
          <p:nvPr/>
        </p:nvCxnSpPr>
        <p:spPr>
          <a:xfrm rot="10800000" flipH="1">
            <a:off x="-133350" y="4905300"/>
            <a:ext cx="3905100" cy="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11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846" name="Google Shape;846;p11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47" name="Google Shape;847;p11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48" name="Google Shape;848;p11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49" name="Google Shape;849;p11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0" name="Google Shape;850;p11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1" name="Google Shape;851;p11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2" name="Google Shape;852;p11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3" name="Google Shape;853;p11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4" name="Google Shape;854;p11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5" name="Google Shape;855;p11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6" name="Google Shape;856;p11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7" name="Google Shape;857;p11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8" name="Google Shape;858;p11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9" name="Google Shape;859;p11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0" name="Google Shape;860;p11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1" name="Google Shape;861;p11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2" name="Google Shape;862;p11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3" name="Google Shape;863;p11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4" name="Google Shape;864;p11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5" name="Google Shape;865;p11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6" name="Google Shape;866;p11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7" name="Google Shape;867;p11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8" name="Google Shape;868;p11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9" name="Google Shape;869;p11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0" name="Google Shape;870;p11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1" name="Google Shape;871;p11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2" name="Google Shape;872;p11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3" name="Google Shape;873;p11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4" name="Google Shape;874;p11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5" name="Google Shape;875;p11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6" name="Google Shape;876;p11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7" name="Google Shape;877;p11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8" name="Google Shape;878;p11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9" name="Google Shape;879;p11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0" name="Google Shape;880;p11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1" name="Google Shape;881;p11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2" name="Google Shape;882;p11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3" name="Google Shape;883;p11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4" name="Google Shape;884;p11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5" name="Google Shape;885;p11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6" name="Google Shape;886;p11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7" name="Google Shape;887;p11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8" name="Google Shape;888;p11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9" name="Google Shape;889;p11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0" name="Google Shape;890;p11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1" name="Google Shape;891;p11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2" name="Google Shape;892;p11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3" name="Google Shape;893;p11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4" name="Google Shape;894;p11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5" name="Google Shape;895;p11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896" name="Google Shape;896;p11"/>
          <p:cNvSpPr/>
          <p:nvPr/>
        </p:nvSpPr>
        <p:spPr>
          <a:xfrm>
            <a:off x="525" y="1799325"/>
            <a:ext cx="1028100" cy="2551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11"/>
          <p:cNvSpPr/>
          <p:nvPr/>
        </p:nvSpPr>
        <p:spPr>
          <a:xfrm>
            <a:off x="525" y="-75"/>
            <a:ext cx="3321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11"/>
          <p:cNvSpPr/>
          <p:nvPr/>
        </p:nvSpPr>
        <p:spPr>
          <a:xfrm>
            <a:off x="1890151" y="-123349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11"/>
          <p:cNvSpPr/>
          <p:nvPr/>
        </p:nvSpPr>
        <p:spPr>
          <a:xfrm>
            <a:off x="8124900" y="2866650"/>
            <a:ext cx="1079400" cy="22767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11"/>
          <p:cNvSpPr/>
          <p:nvPr/>
        </p:nvSpPr>
        <p:spPr>
          <a:xfrm rot="-5400000">
            <a:off x="6698675" y="-1309375"/>
            <a:ext cx="2564700" cy="25734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1"/>
          <p:cNvSpPr/>
          <p:nvPr/>
        </p:nvSpPr>
        <p:spPr>
          <a:xfrm>
            <a:off x="8124800" y="1259675"/>
            <a:ext cx="1079400" cy="1603500"/>
          </a:xfrm>
          <a:prstGeom prst="rect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1"/>
          <p:cNvSpPr/>
          <p:nvPr/>
        </p:nvSpPr>
        <p:spPr>
          <a:xfrm>
            <a:off x="1869969" y="-143531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1"/>
          <p:cNvSpPr/>
          <p:nvPr/>
        </p:nvSpPr>
        <p:spPr>
          <a:xfrm>
            <a:off x="1719425" y="-294075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1"/>
          <p:cNvSpPr/>
          <p:nvPr/>
        </p:nvSpPr>
        <p:spPr>
          <a:xfrm>
            <a:off x="1813232" y="-247017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1"/>
          <p:cNvSpPr/>
          <p:nvPr/>
        </p:nvSpPr>
        <p:spPr>
          <a:xfrm>
            <a:off x="2093829" y="80328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1"/>
          <p:cNvSpPr/>
          <p:nvPr/>
        </p:nvSpPr>
        <p:spPr>
          <a:xfrm>
            <a:off x="2217600" y="204100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1"/>
          <p:cNvSpPr/>
          <p:nvPr/>
        </p:nvSpPr>
        <p:spPr>
          <a:xfrm>
            <a:off x="2319747" y="306247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1"/>
          <p:cNvSpPr/>
          <p:nvPr/>
        </p:nvSpPr>
        <p:spPr>
          <a:xfrm>
            <a:off x="2576558" y="563057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11"/>
          <p:cNvGrpSpPr/>
          <p:nvPr/>
        </p:nvGrpSpPr>
        <p:grpSpPr>
          <a:xfrm>
            <a:off x="105400" y="571350"/>
            <a:ext cx="1969850" cy="191750"/>
            <a:chOff x="1454525" y="7080325"/>
            <a:chExt cx="1969850" cy="191750"/>
          </a:xfrm>
        </p:grpSpPr>
        <p:sp>
          <p:nvSpPr>
            <p:cNvPr id="910" name="Google Shape;910;p11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1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1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1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1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1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1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1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1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1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1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1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1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" name="Google Shape;938;p11"/>
          <p:cNvSpPr/>
          <p:nvPr/>
        </p:nvSpPr>
        <p:spPr>
          <a:xfrm>
            <a:off x="6469025" y="539496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1"/>
          <p:cNvSpPr/>
          <p:nvPr/>
        </p:nvSpPr>
        <p:spPr>
          <a:xfrm>
            <a:off x="1719425" y="268945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1"/>
          <p:cNvSpPr/>
          <p:nvPr/>
        </p:nvSpPr>
        <p:spPr>
          <a:xfrm>
            <a:off x="-18182" y="3768875"/>
            <a:ext cx="3130800" cy="13773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1"/>
          <p:cNvSpPr/>
          <p:nvPr/>
        </p:nvSpPr>
        <p:spPr>
          <a:xfrm rot="5400000">
            <a:off x="809588" y="500475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1"/>
          <p:cNvSpPr/>
          <p:nvPr/>
        </p:nvSpPr>
        <p:spPr>
          <a:xfrm>
            <a:off x="1751163" y="144472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1"/>
          <p:cNvSpPr/>
          <p:nvPr/>
        </p:nvSpPr>
        <p:spPr>
          <a:xfrm rot="-5400000">
            <a:off x="8134675" y="1534804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1"/>
          <p:cNvSpPr/>
          <p:nvPr/>
        </p:nvSpPr>
        <p:spPr>
          <a:xfrm rot="10800000">
            <a:off x="7181400" y="24790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1"/>
          <p:cNvSpPr/>
          <p:nvPr/>
        </p:nvSpPr>
        <p:spPr>
          <a:xfrm>
            <a:off x="3271800" y="276481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1"/>
          <p:cNvSpPr/>
          <p:nvPr/>
        </p:nvSpPr>
        <p:spPr>
          <a:xfrm>
            <a:off x="3563163" y="139505"/>
            <a:ext cx="323700" cy="3201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1"/>
          <p:cNvSpPr/>
          <p:nvPr/>
        </p:nvSpPr>
        <p:spPr>
          <a:xfrm>
            <a:off x="3871992" y="42375"/>
            <a:ext cx="323700" cy="3201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1"/>
          <p:cNvSpPr/>
          <p:nvPr/>
        </p:nvSpPr>
        <p:spPr>
          <a:xfrm rot="-5400000">
            <a:off x="7083241" y="-939870"/>
            <a:ext cx="1824300" cy="1824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1"/>
          <p:cNvSpPr/>
          <p:nvPr/>
        </p:nvSpPr>
        <p:spPr>
          <a:xfrm rot="8113155">
            <a:off x="6735410" y="3106126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1"/>
          <p:cNvSpPr/>
          <p:nvPr/>
        </p:nvSpPr>
        <p:spPr>
          <a:xfrm rot="8113155">
            <a:off x="6622197" y="3417227"/>
            <a:ext cx="332625" cy="329018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1"/>
          <p:cNvSpPr/>
          <p:nvPr/>
        </p:nvSpPr>
        <p:spPr>
          <a:xfrm rot="8113155">
            <a:off x="6467364" y="3711927"/>
            <a:ext cx="332625" cy="329018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1"/>
          <p:cNvSpPr/>
          <p:nvPr/>
        </p:nvSpPr>
        <p:spPr>
          <a:xfrm>
            <a:off x="1028700" y="1001100"/>
            <a:ext cx="7096200" cy="2836500"/>
          </a:xfrm>
          <a:prstGeom prst="roundRect">
            <a:avLst>
              <a:gd name="adj" fmla="val 4802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1"/>
          <p:cNvSpPr/>
          <p:nvPr/>
        </p:nvSpPr>
        <p:spPr>
          <a:xfrm>
            <a:off x="1028625" y="2322850"/>
            <a:ext cx="7096200" cy="125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11"/>
          <p:cNvSpPr/>
          <p:nvPr/>
        </p:nvSpPr>
        <p:spPr>
          <a:xfrm>
            <a:off x="727250" y="3572175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11"/>
          <p:cNvGrpSpPr/>
          <p:nvPr/>
        </p:nvGrpSpPr>
        <p:grpSpPr>
          <a:xfrm>
            <a:off x="727250" y="3572175"/>
            <a:ext cx="7704000" cy="593400"/>
            <a:chOff x="727250" y="4105575"/>
            <a:chExt cx="7704000" cy="593400"/>
          </a:xfrm>
        </p:grpSpPr>
        <p:sp>
          <p:nvSpPr>
            <p:cNvPr id="956" name="Google Shape;956;p11"/>
            <p:cNvSpPr/>
            <p:nvPr/>
          </p:nvSpPr>
          <p:spPr>
            <a:xfrm>
              <a:off x="77487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7272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rgbClr val="408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1"/>
            <p:cNvSpPr/>
            <p:nvPr/>
          </p:nvSpPr>
          <p:spPr>
            <a:xfrm rot="10800000">
              <a:off x="792792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1"/>
            <p:cNvSpPr/>
            <p:nvPr/>
          </p:nvSpPr>
          <p:spPr>
            <a:xfrm rot="10800000">
              <a:off x="78378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0" name="Google Shape;960;p11"/>
          <p:cNvSpPr/>
          <p:nvPr/>
        </p:nvSpPr>
        <p:spPr>
          <a:xfrm flipH="1">
            <a:off x="6047475" y="4162225"/>
            <a:ext cx="2083200" cy="981000"/>
          </a:xfrm>
          <a:prstGeom prst="rtTriangl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001100"/>
            <a:ext cx="7704000" cy="25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2" name="Google Shape;962;p11"/>
          <p:cNvSpPr txBox="1">
            <a:spLocks noGrp="1"/>
          </p:cNvSpPr>
          <p:nvPr>
            <p:ph type="subTitle" idx="1"/>
          </p:nvPr>
        </p:nvSpPr>
        <p:spPr>
          <a:xfrm>
            <a:off x="1233463" y="3572175"/>
            <a:ext cx="6674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 Medium"/>
              <a:buNone/>
              <a:defRPr sz="19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rgbClr val="FFFAEB"/>
        </a:solidFill>
        <a:effectLst/>
      </p:bgPr>
    </p:bg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3"/>
          <p:cNvSpPr/>
          <p:nvPr/>
        </p:nvSpPr>
        <p:spPr>
          <a:xfrm rot="-5400000" flipH="1">
            <a:off x="7049875" y="1081750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" name="Google Shape;966;p13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967" name="Google Shape;967;p1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68" name="Google Shape;968;p1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69" name="Google Shape;969;p1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0" name="Google Shape;970;p1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1" name="Google Shape;971;p1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2" name="Google Shape;972;p1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3" name="Google Shape;973;p1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4" name="Google Shape;974;p1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5" name="Google Shape;975;p1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6" name="Google Shape;976;p1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7" name="Google Shape;977;p1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8" name="Google Shape;978;p1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9" name="Google Shape;979;p1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0" name="Google Shape;980;p1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1" name="Google Shape;981;p1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2" name="Google Shape;982;p1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3" name="Google Shape;983;p1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4" name="Google Shape;984;p1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5" name="Google Shape;985;p1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6" name="Google Shape;986;p1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7" name="Google Shape;987;p1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8" name="Google Shape;988;p1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9" name="Google Shape;989;p1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0" name="Google Shape;990;p1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1" name="Google Shape;991;p1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2" name="Google Shape;992;p1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3" name="Google Shape;993;p1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4" name="Google Shape;994;p1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5" name="Google Shape;995;p1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6" name="Google Shape;996;p1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7" name="Google Shape;997;p1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8" name="Google Shape;998;p1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9" name="Google Shape;999;p1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0" name="Google Shape;1000;p1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1" name="Google Shape;1001;p1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2" name="Google Shape;1002;p1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3" name="Google Shape;1003;p1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4" name="Google Shape;1004;p1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5" name="Google Shape;1005;p1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6" name="Google Shape;1006;p1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7" name="Google Shape;1007;p1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8" name="Google Shape;1008;p1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9" name="Google Shape;1009;p1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0" name="Google Shape;1010;p1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1" name="Google Shape;1011;p1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2" name="Google Shape;1012;p1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3" name="Google Shape;1013;p1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4" name="Google Shape;1014;p1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5" name="Google Shape;1015;p1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6" name="Google Shape;1016;p1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017" name="Google Shape;1017;p13"/>
          <p:cNvSpPr/>
          <p:nvPr/>
        </p:nvSpPr>
        <p:spPr>
          <a:xfrm>
            <a:off x="720000" y="1024150"/>
            <a:ext cx="7704000" cy="35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13"/>
          <p:cNvSpPr/>
          <p:nvPr/>
        </p:nvSpPr>
        <p:spPr>
          <a:xfrm>
            <a:off x="876926" y="1240482"/>
            <a:ext cx="1518000" cy="151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13"/>
          <p:cNvSpPr/>
          <p:nvPr/>
        </p:nvSpPr>
        <p:spPr>
          <a:xfrm>
            <a:off x="876926" y="2945705"/>
            <a:ext cx="1518000" cy="151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13"/>
          <p:cNvSpPr/>
          <p:nvPr/>
        </p:nvSpPr>
        <p:spPr>
          <a:xfrm>
            <a:off x="4686896" y="1240482"/>
            <a:ext cx="1518000" cy="151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13"/>
          <p:cNvSpPr/>
          <p:nvPr/>
        </p:nvSpPr>
        <p:spPr>
          <a:xfrm>
            <a:off x="4686896" y="2945705"/>
            <a:ext cx="1518000" cy="15180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13"/>
          <p:cNvSpPr/>
          <p:nvPr/>
        </p:nvSpPr>
        <p:spPr>
          <a:xfrm>
            <a:off x="1014777" y="1378332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13"/>
          <p:cNvSpPr/>
          <p:nvPr/>
        </p:nvSpPr>
        <p:spPr>
          <a:xfrm>
            <a:off x="1083627" y="1447182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13"/>
          <p:cNvSpPr txBox="1">
            <a:spLocks noGrp="1"/>
          </p:cNvSpPr>
          <p:nvPr>
            <p:ph type="subTitle" idx="1"/>
          </p:nvPr>
        </p:nvSpPr>
        <p:spPr>
          <a:xfrm>
            <a:off x="23931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25" name="Google Shape;1025;p13"/>
          <p:cNvSpPr txBox="1">
            <a:spLocks noGrp="1"/>
          </p:cNvSpPr>
          <p:nvPr>
            <p:ph type="title" hasCustomPrompt="1"/>
          </p:nvPr>
        </p:nvSpPr>
        <p:spPr>
          <a:xfrm>
            <a:off x="1181877" y="1560282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26" name="Google Shape;1026;p13"/>
          <p:cNvSpPr txBox="1">
            <a:spLocks noGrp="1"/>
          </p:cNvSpPr>
          <p:nvPr>
            <p:ph type="subTitle" idx="2"/>
          </p:nvPr>
        </p:nvSpPr>
        <p:spPr>
          <a:xfrm>
            <a:off x="62021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27" name="Google Shape;1027;p13"/>
          <p:cNvSpPr txBox="1">
            <a:spLocks noGrp="1"/>
          </p:cNvSpPr>
          <p:nvPr>
            <p:ph type="ctrTitle" idx="3"/>
          </p:nvPr>
        </p:nvSpPr>
        <p:spPr>
          <a:xfrm>
            <a:off x="23931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28" name="Google Shape;1028;p13"/>
          <p:cNvSpPr txBox="1">
            <a:spLocks noGrp="1"/>
          </p:cNvSpPr>
          <p:nvPr>
            <p:ph type="subTitle" idx="4"/>
          </p:nvPr>
        </p:nvSpPr>
        <p:spPr>
          <a:xfrm>
            <a:off x="23931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29" name="Google Shape;1029;p13"/>
          <p:cNvSpPr txBox="1">
            <a:spLocks noGrp="1"/>
          </p:cNvSpPr>
          <p:nvPr>
            <p:ph type="ctrTitle" idx="5"/>
          </p:nvPr>
        </p:nvSpPr>
        <p:spPr>
          <a:xfrm>
            <a:off x="6202121" y="3208400"/>
            <a:ext cx="21114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0" name="Google Shape;1030;p13"/>
          <p:cNvSpPr txBox="1">
            <a:spLocks noGrp="1"/>
          </p:cNvSpPr>
          <p:nvPr>
            <p:ph type="subTitle" idx="6"/>
          </p:nvPr>
        </p:nvSpPr>
        <p:spPr>
          <a:xfrm>
            <a:off x="62021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31" name="Google Shape;1031;p13"/>
          <p:cNvSpPr txBox="1">
            <a:spLocks noGrp="1"/>
          </p:cNvSpPr>
          <p:nvPr>
            <p:ph type="ctrTitle" idx="7"/>
          </p:nvPr>
        </p:nvSpPr>
        <p:spPr>
          <a:xfrm>
            <a:off x="23931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2" name="Google Shape;1032;p13"/>
          <p:cNvSpPr txBox="1">
            <a:spLocks noGrp="1"/>
          </p:cNvSpPr>
          <p:nvPr>
            <p:ph type="ctrTitle" idx="8"/>
          </p:nvPr>
        </p:nvSpPr>
        <p:spPr>
          <a:xfrm>
            <a:off x="62021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3" name="Google Shape;1033;p13"/>
          <p:cNvSpPr/>
          <p:nvPr/>
        </p:nvSpPr>
        <p:spPr>
          <a:xfrm rot="-9261381">
            <a:off x="944910" y="1289661"/>
            <a:ext cx="1409978" cy="1409978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3"/>
          <p:cNvSpPr/>
          <p:nvPr/>
        </p:nvSpPr>
        <p:spPr>
          <a:xfrm>
            <a:off x="876918" y="1922532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13"/>
          <p:cNvSpPr/>
          <p:nvPr/>
        </p:nvSpPr>
        <p:spPr>
          <a:xfrm>
            <a:off x="1014777" y="3083555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13"/>
          <p:cNvSpPr/>
          <p:nvPr/>
        </p:nvSpPr>
        <p:spPr>
          <a:xfrm>
            <a:off x="1083627" y="3152405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13"/>
          <p:cNvSpPr txBox="1">
            <a:spLocks noGrp="1"/>
          </p:cNvSpPr>
          <p:nvPr>
            <p:ph type="title" idx="9" hasCustomPrompt="1"/>
          </p:nvPr>
        </p:nvSpPr>
        <p:spPr>
          <a:xfrm>
            <a:off x="1181877" y="3265505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38" name="Google Shape;1038;p13"/>
          <p:cNvSpPr/>
          <p:nvPr/>
        </p:nvSpPr>
        <p:spPr>
          <a:xfrm rot="-10195228">
            <a:off x="947736" y="2991828"/>
            <a:ext cx="1405594" cy="1405594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3"/>
          <p:cNvSpPr/>
          <p:nvPr/>
        </p:nvSpPr>
        <p:spPr>
          <a:xfrm>
            <a:off x="876918" y="3642305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3"/>
          <p:cNvSpPr/>
          <p:nvPr/>
        </p:nvSpPr>
        <p:spPr>
          <a:xfrm>
            <a:off x="4824746" y="1378332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3"/>
          <p:cNvSpPr/>
          <p:nvPr/>
        </p:nvSpPr>
        <p:spPr>
          <a:xfrm>
            <a:off x="4893596" y="1447182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846" y="1560282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43" name="Google Shape;1043;p13"/>
          <p:cNvSpPr/>
          <p:nvPr/>
        </p:nvSpPr>
        <p:spPr>
          <a:xfrm rot="-8573366">
            <a:off x="4750701" y="1290804"/>
            <a:ext cx="1414092" cy="1414092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3"/>
          <p:cNvSpPr/>
          <p:nvPr/>
        </p:nvSpPr>
        <p:spPr>
          <a:xfrm>
            <a:off x="4688893" y="1922532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3"/>
          <p:cNvSpPr/>
          <p:nvPr/>
        </p:nvSpPr>
        <p:spPr>
          <a:xfrm>
            <a:off x="4824746" y="3083555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3"/>
          <p:cNvSpPr/>
          <p:nvPr/>
        </p:nvSpPr>
        <p:spPr>
          <a:xfrm>
            <a:off x="4893596" y="3152405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3"/>
          <p:cNvSpPr txBox="1">
            <a:spLocks noGrp="1"/>
          </p:cNvSpPr>
          <p:nvPr>
            <p:ph type="title" idx="14" hasCustomPrompt="1"/>
          </p:nvPr>
        </p:nvSpPr>
        <p:spPr>
          <a:xfrm>
            <a:off x="4991846" y="3265505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48" name="Google Shape;1048;p13"/>
          <p:cNvSpPr/>
          <p:nvPr/>
        </p:nvSpPr>
        <p:spPr>
          <a:xfrm rot="-6931960">
            <a:off x="4758064" y="3006579"/>
            <a:ext cx="1407341" cy="1407341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3"/>
          <p:cNvSpPr/>
          <p:nvPr/>
        </p:nvSpPr>
        <p:spPr>
          <a:xfrm>
            <a:off x="4991843" y="3083554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3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3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3"/>
          <p:cNvSpPr/>
          <p:nvPr/>
        </p:nvSpPr>
        <p:spPr>
          <a:xfrm rot="-5400000" flipH="1">
            <a:off x="4670737" y="-46940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3"/>
          <p:cNvSpPr/>
          <p:nvPr/>
        </p:nvSpPr>
        <p:spPr>
          <a:xfrm rot="10800000" flipH="1">
            <a:off x="2244363" y="-6259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54" name="Google Shape;1054;p13"/>
          <p:cNvCxnSpPr>
            <a:endCxn id="1053" idx="3"/>
          </p:cNvCxnSpPr>
          <p:nvPr/>
        </p:nvCxnSpPr>
        <p:spPr>
          <a:xfrm>
            <a:off x="1368063" y="231641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5" name="Google Shape;1055;p13"/>
          <p:cNvSpPr/>
          <p:nvPr/>
        </p:nvSpPr>
        <p:spPr>
          <a:xfrm rot="5400000" flipH="1">
            <a:off x="2908105" y="2388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3"/>
          <p:cNvSpPr/>
          <p:nvPr/>
        </p:nvSpPr>
        <p:spPr>
          <a:xfrm rot="5400000" flipH="1">
            <a:off x="3837429" y="2388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3"/>
          <p:cNvSpPr/>
          <p:nvPr/>
        </p:nvSpPr>
        <p:spPr>
          <a:xfrm flipH="1">
            <a:off x="5698204" y="-1065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3"/>
          <p:cNvSpPr/>
          <p:nvPr/>
        </p:nvSpPr>
        <p:spPr>
          <a:xfrm rot="5400000" flipH="1">
            <a:off x="7968550" y="2388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3"/>
          <p:cNvSpPr/>
          <p:nvPr/>
        </p:nvSpPr>
        <p:spPr>
          <a:xfrm rot="10800000" flipH="1">
            <a:off x="5650541" y="-491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0" name="Google Shape;1060;p13"/>
          <p:cNvCxnSpPr>
            <a:endCxn id="1057" idx="0"/>
          </p:cNvCxnSpPr>
          <p:nvPr/>
        </p:nvCxnSpPr>
        <p:spPr>
          <a:xfrm rot="10800000" flipH="1">
            <a:off x="5719804" y="-1065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1" name="Google Shape;1061;p13"/>
          <p:cNvSpPr/>
          <p:nvPr/>
        </p:nvSpPr>
        <p:spPr>
          <a:xfrm rot="5400000" flipH="1">
            <a:off x="7508866" y="-497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3"/>
          <p:cNvSpPr/>
          <p:nvPr/>
        </p:nvSpPr>
        <p:spPr>
          <a:xfrm rot="-5400000" flipH="1">
            <a:off x="-1677025" y="1282000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3" name="Google Shape;1063;p13"/>
          <p:cNvCxnSpPr>
            <a:stCxn id="1062" idx="1"/>
          </p:cNvCxnSpPr>
          <p:nvPr/>
        </p:nvCxnSpPr>
        <p:spPr>
          <a:xfrm>
            <a:off x="356825" y="-394850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4" name="Google Shape;1064;p13"/>
          <p:cNvSpPr/>
          <p:nvPr/>
        </p:nvSpPr>
        <p:spPr>
          <a:xfrm rot="-5400000" flipH="1">
            <a:off x="-283" y="1955154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3"/>
          <p:cNvSpPr/>
          <p:nvPr/>
        </p:nvSpPr>
        <p:spPr>
          <a:xfrm rot="-5400000" flipH="1">
            <a:off x="-283" y="1241229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3"/>
          <p:cNvSpPr/>
          <p:nvPr/>
        </p:nvSpPr>
        <p:spPr>
          <a:xfrm rot="-5400000" flipH="1">
            <a:off x="-283" y="527305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3"/>
          <p:cNvSpPr/>
          <p:nvPr/>
        </p:nvSpPr>
        <p:spPr>
          <a:xfrm rot="-5400000" flipH="1">
            <a:off x="-943075" y="3882225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3"/>
          <p:cNvSpPr/>
          <p:nvPr/>
        </p:nvSpPr>
        <p:spPr>
          <a:xfrm rot="-5400000" flipH="1">
            <a:off x="82659" y="2996618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3"/>
          <p:cNvSpPr/>
          <p:nvPr/>
        </p:nvSpPr>
        <p:spPr>
          <a:xfrm rot="-5400000" flipH="1">
            <a:off x="-175" y="2939320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3"/>
          <p:cNvSpPr/>
          <p:nvPr/>
        </p:nvSpPr>
        <p:spPr>
          <a:xfrm rot="10800000" flipH="1">
            <a:off x="76815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3"/>
          <p:cNvSpPr/>
          <p:nvPr/>
        </p:nvSpPr>
        <p:spPr>
          <a:xfrm flipH="1">
            <a:off x="8431225" y="3209856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3"/>
          <p:cNvSpPr/>
          <p:nvPr/>
        </p:nvSpPr>
        <p:spPr>
          <a:xfrm flipH="1">
            <a:off x="8424526" y="3229425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3"/>
          <p:cNvSpPr/>
          <p:nvPr/>
        </p:nvSpPr>
        <p:spPr>
          <a:xfrm flipH="1">
            <a:off x="8545364" y="3299522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4" name="Google Shape;1074;p13"/>
          <p:cNvCxnSpPr/>
          <p:nvPr/>
        </p:nvCxnSpPr>
        <p:spPr>
          <a:xfrm rot="10800000">
            <a:off x="8424700" y="3917575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5" name="Google Shape;1075;p13"/>
          <p:cNvSpPr/>
          <p:nvPr/>
        </p:nvSpPr>
        <p:spPr>
          <a:xfrm rot="5400000" flipH="1">
            <a:off x="4069800" y="3953775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3"/>
          <p:cNvSpPr/>
          <p:nvPr/>
        </p:nvSpPr>
        <p:spPr>
          <a:xfrm flipH="1">
            <a:off x="5195342" y="4604250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7" name="Google Shape;1077;p13"/>
          <p:cNvCxnSpPr>
            <a:endCxn id="1076" idx="3"/>
          </p:cNvCxnSpPr>
          <p:nvPr/>
        </p:nvCxnSpPr>
        <p:spPr>
          <a:xfrm rot="10800000">
            <a:off x="5195342" y="4878450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8" name="Google Shape;1078;p13"/>
          <p:cNvSpPr/>
          <p:nvPr/>
        </p:nvSpPr>
        <p:spPr>
          <a:xfrm rot="-5400000" flipH="1">
            <a:off x="6643825" y="4612925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3"/>
          <p:cNvSpPr/>
          <p:nvPr/>
        </p:nvSpPr>
        <p:spPr>
          <a:xfrm rot="-5400000" flipH="1">
            <a:off x="5572750" y="4612925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3"/>
          <p:cNvSpPr/>
          <p:nvPr/>
        </p:nvSpPr>
        <p:spPr>
          <a:xfrm rot="-5400000" flipH="1">
            <a:off x="8389250" y="4392900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1" name="Google Shape;1081;p13"/>
          <p:cNvGrpSpPr/>
          <p:nvPr/>
        </p:nvGrpSpPr>
        <p:grpSpPr>
          <a:xfrm rot="-5400000" flipH="1">
            <a:off x="7811400" y="1263825"/>
            <a:ext cx="1969850" cy="191750"/>
            <a:chOff x="1454525" y="7080325"/>
            <a:chExt cx="1969850" cy="191750"/>
          </a:xfrm>
        </p:grpSpPr>
        <p:sp>
          <p:nvSpPr>
            <p:cNvPr id="1082" name="Google Shape;1082;p13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3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3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3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3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3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3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3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3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3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3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3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0" name="Google Shape;1110;p13"/>
          <p:cNvSpPr/>
          <p:nvPr/>
        </p:nvSpPr>
        <p:spPr>
          <a:xfrm rot="10800000" flipH="1">
            <a:off x="1796150" y="4609638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13"/>
          <p:cNvSpPr/>
          <p:nvPr/>
        </p:nvSpPr>
        <p:spPr>
          <a:xfrm rot="-5400000" flipH="1">
            <a:off x="727500" y="4612925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13"/>
          <p:cNvSpPr/>
          <p:nvPr/>
        </p:nvSpPr>
        <p:spPr>
          <a:xfrm flipH="1">
            <a:off x="1851313" y="4609013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3" name="Google Shape;1113;p13"/>
          <p:cNvCxnSpPr>
            <a:endCxn id="1110" idx="0"/>
          </p:cNvCxnSpPr>
          <p:nvPr/>
        </p:nvCxnSpPr>
        <p:spPr>
          <a:xfrm flipH="1">
            <a:off x="1796150" y="4615038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4" name="Google Shape;1114;p13"/>
          <p:cNvSpPr/>
          <p:nvPr/>
        </p:nvSpPr>
        <p:spPr>
          <a:xfrm rot="-5400000" flipH="1">
            <a:off x="1257300" y="4616250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3"/>
          <p:cNvSpPr/>
          <p:nvPr/>
        </p:nvSpPr>
        <p:spPr>
          <a:xfrm>
            <a:off x="709050" y="-29275"/>
            <a:ext cx="1534500" cy="4557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3"/>
          <p:cNvSpPr/>
          <p:nvPr/>
        </p:nvSpPr>
        <p:spPr>
          <a:xfrm flipH="1">
            <a:off x="792120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3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3"/>
          <p:cNvSpPr txBox="1">
            <a:spLocks noGrp="1"/>
          </p:cNvSpPr>
          <p:nvPr>
            <p:ph type="title" idx="15"/>
          </p:nvPr>
        </p:nvSpPr>
        <p:spPr>
          <a:xfrm>
            <a:off x="1159825" y="539500"/>
            <a:ext cx="6784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9" name="Google Shape;1119;p13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3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3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3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4" name="Google Shape;1124;p14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125" name="Google Shape;1125;p14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6" name="Google Shape;1126;p14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7" name="Google Shape;1127;p14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8" name="Google Shape;1128;p14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9" name="Google Shape;1129;p14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0" name="Google Shape;1130;p14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1" name="Google Shape;1131;p14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2" name="Google Shape;1132;p14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3" name="Google Shape;1133;p14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4" name="Google Shape;1134;p14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5" name="Google Shape;1135;p14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6" name="Google Shape;1136;p14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7" name="Google Shape;1137;p14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8" name="Google Shape;1138;p14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9" name="Google Shape;1139;p14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0" name="Google Shape;1140;p14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1" name="Google Shape;1141;p14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2" name="Google Shape;1142;p14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3" name="Google Shape;1143;p14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4" name="Google Shape;1144;p14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5" name="Google Shape;1145;p14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6" name="Google Shape;1146;p14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7" name="Google Shape;1147;p14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8" name="Google Shape;1148;p14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9" name="Google Shape;1149;p14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0" name="Google Shape;1150;p14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1" name="Google Shape;1151;p14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2" name="Google Shape;1152;p14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3" name="Google Shape;1153;p14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4" name="Google Shape;1154;p14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5" name="Google Shape;1155;p14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6" name="Google Shape;1156;p14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7" name="Google Shape;1157;p14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8" name="Google Shape;1158;p14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9" name="Google Shape;1159;p14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0" name="Google Shape;1160;p14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1" name="Google Shape;1161;p14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2" name="Google Shape;1162;p14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3" name="Google Shape;1163;p14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4" name="Google Shape;1164;p14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5" name="Google Shape;1165;p14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6" name="Google Shape;1166;p14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7" name="Google Shape;1167;p14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8" name="Google Shape;1168;p14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9" name="Google Shape;1169;p14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0" name="Google Shape;1170;p14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1" name="Google Shape;1171;p14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2" name="Google Shape;1172;p14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3" name="Google Shape;1173;p14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4" name="Google Shape;1174;p14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175" name="Google Shape;1175;p14"/>
          <p:cNvSpPr/>
          <p:nvPr/>
        </p:nvSpPr>
        <p:spPr>
          <a:xfrm>
            <a:off x="316788" y="1138000"/>
            <a:ext cx="8510400" cy="1806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4"/>
          <p:cNvSpPr/>
          <p:nvPr/>
        </p:nvSpPr>
        <p:spPr>
          <a:xfrm>
            <a:off x="316788" y="1138000"/>
            <a:ext cx="8510400" cy="1806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4"/>
          <p:cNvSpPr/>
          <p:nvPr/>
        </p:nvSpPr>
        <p:spPr>
          <a:xfrm>
            <a:off x="316788" y="2944310"/>
            <a:ext cx="8510400" cy="1806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4"/>
          <p:cNvSpPr/>
          <p:nvPr/>
        </p:nvSpPr>
        <p:spPr>
          <a:xfrm>
            <a:off x="316788" y="2944310"/>
            <a:ext cx="8510400" cy="1806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4"/>
          <p:cNvSpPr/>
          <p:nvPr/>
        </p:nvSpPr>
        <p:spPr>
          <a:xfrm rot="5400000" flipH="1">
            <a:off x="-515375" y="2448275"/>
            <a:ext cx="1015800" cy="10020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4"/>
          <p:cNvSpPr/>
          <p:nvPr/>
        </p:nvSpPr>
        <p:spPr>
          <a:xfrm rot="10800000" flipH="1">
            <a:off x="76815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4"/>
          <p:cNvSpPr/>
          <p:nvPr/>
        </p:nvSpPr>
        <p:spPr>
          <a:xfrm flipH="1">
            <a:off x="792120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4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4"/>
          <p:cNvSpPr txBox="1">
            <a:spLocks noGrp="1"/>
          </p:cNvSpPr>
          <p:nvPr>
            <p:ph type="title"/>
          </p:nvPr>
        </p:nvSpPr>
        <p:spPr>
          <a:xfrm>
            <a:off x="1159825" y="539500"/>
            <a:ext cx="6784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6" name="Google Shape;1186;p1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14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1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14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14"/>
          <p:cNvSpPr txBox="1">
            <a:spLocks noGrp="1"/>
          </p:cNvSpPr>
          <p:nvPr>
            <p:ph type="title" idx="2"/>
          </p:nvPr>
        </p:nvSpPr>
        <p:spPr>
          <a:xfrm>
            <a:off x="1024737" y="14393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1" name="Google Shape;1191;p14"/>
          <p:cNvSpPr txBox="1">
            <a:spLocks noGrp="1"/>
          </p:cNvSpPr>
          <p:nvPr>
            <p:ph type="subTitle" idx="1"/>
          </p:nvPr>
        </p:nvSpPr>
        <p:spPr>
          <a:xfrm>
            <a:off x="1024737" y="17993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2" name="Google Shape;1192;p14"/>
          <p:cNvSpPr txBox="1">
            <a:spLocks noGrp="1"/>
          </p:cNvSpPr>
          <p:nvPr>
            <p:ph type="title" idx="3"/>
          </p:nvPr>
        </p:nvSpPr>
        <p:spPr>
          <a:xfrm>
            <a:off x="3546219" y="14393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3" name="Google Shape;1193;p14"/>
          <p:cNvSpPr txBox="1">
            <a:spLocks noGrp="1"/>
          </p:cNvSpPr>
          <p:nvPr>
            <p:ph type="subTitle" idx="4"/>
          </p:nvPr>
        </p:nvSpPr>
        <p:spPr>
          <a:xfrm>
            <a:off x="3546219" y="17993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4" name="Google Shape;1194;p14"/>
          <p:cNvSpPr txBox="1">
            <a:spLocks noGrp="1"/>
          </p:cNvSpPr>
          <p:nvPr>
            <p:ph type="title" idx="5"/>
          </p:nvPr>
        </p:nvSpPr>
        <p:spPr>
          <a:xfrm>
            <a:off x="6067863" y="14393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5" name="Google Shape;1195;p14"/>
          <p:cNvSpPr txBox="1">
            <a:spLocks noGrp="1"/>
          </p:cNvSpPr>
          <p:nvPr>
            <p:ph type="subTitle" idx="6"/>
          </p:nvPr>
        </p:nvSpPr>
        <p:spPr>
          <a:xfrm>
            <a:off x="6067863" y="17993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6" name="Google Shape;1196;p14"/>
          <p:cNvSpPr txBox="1">
            <a:spLocks noGrp="1"/>
          </p:cNvSpPr>
          <p:nvPr>
            <p:ph type="title" idx="7"/>
          </p:nvPr>
        </p:nvSpPr>
        <p:spPr>
          <a:xfrm>
            <a:off x="1024825" y="326775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7" name="Google Shape;1197;p14"/>
          <p:cNvSpPr txBox="1">
            <a:spLocks noGrp="1"/>
          </p:cNvSpPr>
          <p:nvPr>
            <p:ph type="subTitle" idx="8"/>
          </p:nvPr>
        </p:nvSpPr>
        <p:spPr>
          <a:xfrm>
            <a:off x="1024825" y="362775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8" name="Google Shape;1198;p14"/>
          <p:cNvSpPr txBox="1">
            <a:spLocks noGrp="1"/>
          </p:cNvSpPr>
          <p:nvPr>
            <p:ph type="title" idx="9"/>
          </p:nvPr>
        </p:nvSpPr>
        <p:spPr>
          <a:xfrm>
            <a:off x="3546307" y="326834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9" name="Google Shape;1199;p14"/>
          <p:cNvSpPr txBox="1">
            <a:spLocks noGrp="1"/>
          </p:cNvSpPr>
          <p:nvPr>
            <p:ph type="subTitle" idx="13"/>
          </p:nvPr>
        </p:nvSpPr>
        <p:spPr>
          <a:xfrm>
            <a:off x="3546307" y="362834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0" name="Google Shape;1200;p14"/>
          <p:cNvSpPr txBox="1">
            <a:spLocks noGrp="1"/>
          </p:cNvSpPr>
          <p:nvPr>
            <p:ph type="title" idx="14"/>
          </p:nvPr>
        </p:nvSpPr>
        <p:spPr>
          <a:xfrm>
            <a:off x="6067951" y="326834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1" name="Google Shape;1201;p14"/>
          <p:cNvSpPr txBox="1">
            <a:spLocks noGrp="1"/>
          </p:cNvSpPr>
          <p:nvPr>
            <p:ph type="subTitle" idx="15"/>
          </p:nvPr>
        </p:nvSpPr>
        <p:spPr>
          <a:xfrm>
            <a:off x="6067951" y="362834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2" name="Google Shape;1202;p14"/>
          <p:cNvSpPr/>
          <p:nvPr/>
        </p:nvSpPr>
        <p:spPr>
          <a:xfrm rot="5400000" flipH="1">
            <a:off x="8639500" y="2455150"/>
            <a:ext cx="995700" cy="9825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9" r:id="rId17"/>
    <p:sldLayoutId id="2147483670" r:id="rId18"/>
    <p:sldLayoutId id="2147483671" r:id="rId19"/>
    <p:sldLayoutId id="2147483674" r:id="rId20"/>
    <p:sldLayoutId id="2147483675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p41"/>
          <p:cNvSpPr txBox="1">
            <a:spLocks noGrp="1"/>
          </p:cNvSpPr>
          <p:nvPr>
            <p:ph type="ctrTitle"/>
          </p:nvPr>
        </p:nvSpPr>
        <p:spPr>
          <a:xfrm>
            <a:off x="2831700" y="1019596"/>
            <a:ext cx="3480600" cy="32993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FLOWCHART </a:t>
            </a:r>
            <a:r>
              <a:rPr lang="en-US" sz="2800" dirty="0"/>
              <a:t>(DIAGRAM ALUR)</a:t>
            </a:r>
            <a:endParaRPr lang="en-US" sz="6400" dirty="0">
              <a:solidFill>
                <a:schemeClr val="dk2"/>
              </a:solidFill>
            </a:endParaRPr>
          </a:p>
        </p:txBody>
      </p:sp>
      <p:sp>
        <p:nvSpPr>
          <p:cNvPr id="3594" name="Google Shape;3594;p41"/>
          <p:cNvSpPr txBox="1">
            <a:spLocks noGrp="1"/>
          </p:cNvSpPr>
          <p:nvPr>
            <p:ph type="subTitle" idx="1"/>
          </p:nvPr>
        </p:nvSpPr>
        <p:spPr>
          <a:xfrm>
            <a:off x="2157984" y="4207858"/>
            <a:ext cx="4846200" cy="492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</a:rPr>
              <a:t>PERTEMUAN 10– REKAYASA PERANGKAT LUNAK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" name="Google Shape;3594;p41">
            <a:extLst>
              <a:ext uri="{FF2B5EF4-FFF2-40B4-BE49-F238E27FC236}">
                <a16:creationId xmlns:a16="http://schemas.microsoft.com/office/drawing/2014/main" id="{7E3EDBD1-B78C-4CE2-AD02-745C9C48C49C}"/>
              </a:ext>
            </a:extLst>
          </p:cNvPr>
          <p:cNvSpPr txBox="1">
            <a:spLocks/>
          </p:cNvSpPr>
          <p:nvPr/>
        </p:nvSpPr>
        <p:spPr>
          <a:xfrm>
            <a:off x="2320623" y="1447125"/>
            <a:ext cx="4502753" cy="49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UNIVERSITAS INDRAPRASTA PGRI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1CD2BED-D8E4-47AA-9351-D6DB20EFC9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41572" y="878014"/>
            <a:ext cx="5600700" cy="7080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Flowchart - Input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F388B9D-019E-412F-982D-48C98B34ACA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744467" y="1920383"/>
            <a:ext cx="5203179" cy="3656013"/>
          </a:xfrm>
        </p:spPr>
        <p:txBody>
          <a:bodyPr/>
          <a:lstStyle/>
          <a:p>
            <a:pPr eaLnBrk="1" hangingPunct="1"/>
            <a:r>
              <a:rPr lang="en-US" altLang="en-US" sz="1500" dirty="0" err="1"/>
              <a:t>digunakan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untuk</a:t>
            </a:r>
            <a:r>
              <a:rPr lang="en-US" altLang="en-US" sz="1500" dirty="0"/>
              <a:t> </a:t>
            </a:r>
            <a:r>
              <a:rPr lang="en-US" altLang="en-US" sz="1500" dirty="0" err="1"/>
              <a:t>melambangkan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kegiatan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penerimaan</a:t>
            </a:r>
            <a:r>
              <a:rPr lang="en-US" altLang="en-US" sz="1500" dirty="0"/>
              <a:t> input. </a:t>
            </a:r>
          </a:p>
          <a:p>
            <a:pPr eaLnBrk="1" hangingPunct="1"/>
            <a:r>
              <a:rPr lang="en-US" altLang="en-US" sz="1500" dirty="0" err="1"/>
              <a:t>Dalam</a:t>
            </a:r>
            <a:r>
              <a:rPr lang="en-US" altLang="en-US" sz="1500" dirty="0"/>
              <a:t> </a:t>
            </a:r>
            <a:r>
              <a:rPr lang="en-US" altLang="en-US" sz="1500" dirty="0" err="1"/>
              <a:t>simbol</a:t>
            </a:r>
            <a:r>
              <a:rPr lang="en-US" altLang="en-US" sz="1500" dirty="0"/>
              <a:t> </a:t>
            </a:r>
            <a:r>
              <a:rPr lang="en-US" altLang="en-US" sz="1500" dirty="0" err="1"/>
              <a:t>ini</a:t>
            </a:r>
            <a:r>
              <a:rPr lang="en-US" altLang="en-US" sz="1500" dirty="0"/>
              <a:t>, </a:t>
            </a:r>
            <a:r>
              <a:rPr lang="en-US" altLang="en-US" sz="1500" dirty="0" err="1"/>
              <a:t>kita</a:t>
            </a:r>
            <a:r>
              <a:rPr lang="en-US" altLang="en-US" sz="1500" dirty="0"/>
              <a:t> </a:t>
            </a:r>
            <a:r>
              <a:rPr lang="en-US" altLang="en-US" sz="1500" dirty="0" err="1"/>
              <a:t>dapat</a:t>
            </a:r>
            <a:r>
              <a:rPr lang="en-US" altLang="en-US" sz="1500" dirty="0"/>
              <a:t> </a:t>
            </a:r>
            <a:r>
              <a:rPr lang="en-US" altLang="en-US" sz="1500" dirty="0" err="1"/>
              <a:t>menuliskan</a:t>
            </a:r>
            <a:r>
              <a:rPr lang="en-US" altLang="en-US" sz="1500" dirty="0"/>
              <a:t> input</a:t>
            </a:r>
          </a:p>
          <a:p>
            <a:pPr eaLnBrk="1" hangingPunct="1"/>
            <a:r>
              <a:rPr lang="en-US" altLang="en-US" sz="1500" dirty="0"/>
              <a:t>yang </a:t>
            </a:r>
            <a:r>
              <a:rPr lang="en-US" altLang="en-US" sz="1500" dirty="0" err="1"/>
              <a:t>diperlukan</a:t>
            </a:r>
            <a:r>
              <a:rPr lang="en-US" altLang="en-US" sz="1500" dirty="0"/>
              <a:t> pada </a:t>
            </a:r>
            <a:r>
              <a:rPr lang="en-US" altLang="en-US" sz="1500" dirty="0" err="1"/>
              <a:t>suatu</a:t>
            </a:r>
            <a:r>
              <a:rPr lang="en-US" altLang="en-US" sz="1500" dirty="0"/>
              <a:t> </a:t>
            </a:r>
            <a:r>
              <a:rPr lang="en-US" altLang="en-US" sz="1500" dirty="0" err="1"/>
              <a:t>waktu</a:t>
            </a:r>
            <a:r>
              <a:rPr lang="en-US" altLang="en-US" sz="1500" dirty="0"/>
              <a:t> </a:t>
            </a:r>
            <a:r>
              <a:rPr lang="en-US" altLang="en-US" sz="1500" dirty="0" err="1"/>
              <a:t>secara</a:t>
            </a:r>
            <a:r>
              <a:rPr lang="en-US" altLang="en-US" sz="1500" dirty="0"/>
              <a:t> </a:t>
            </a:r>
            <a:r>
              <a:rPr lang="en-US" altLang="en-US" sz="1500" dirty="0" err="1"/>
              <a:t>satu</a:t>
            </a:r>
            <a:r>
              <a:rPr lang="en-US" altLang="en-US" sz="1500" dirty="0"/>
              <a:t> per </a:t>
            </a:r>
            <a:r>
              <a:rPr lang="en-US" altLang="en-US" sz="1500" dirty="0" err="1"/>
              <a:t>satu</a:t>
            </a:r>
            <a:r>
              <a:rPr lang="en-US" altLang="en-US" sz="1500" dirty="0"/>
              <a:t> </a:t>
            </a:r>
            <a:r>
              <a:rPr lang="en-US" altLang="en-US" sz="1500" dirty="0" err="1"/>
              <a:t>maupun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secara</a:t>
            </a:r>
            <a:r>
              <a:rPr lang="en-US" altLang="en-US" sz="1500" dirty="0"/>
              <a:t> </a:t>
            </a:r>
            <a:r>
              <a:rPr lang="en-US" altLang="en-US" sz="1500" dirty="0" err="1"/>
              <a:t>keseluruhan</a:t>
            </a:r>
            <a:r>
              <a:rPr lang="en-US" altLang="en-US" sz="1500" dirty="0"/>
              <a:t>, </a:t>
            </a:r>
          </a:p>
          <a:p>
            <a:pPr eaLnBrk="1" hangingPunct="1"/>
            <a:r>
              <a:rPr lang="en-US" altLang="en-US" sz="1500" dirty="0" err="1"/>
              <a:t>biasanya</a:t>
            </a:r>
            <a:r>
              <a:rPr lang="en-US" altLang="en-US" sz="1500" dirty="0"/>
              <a:t> input yang </a:t>
            </a:r>
            <a:r>
              <a:rPr lang="en-US" altLang="en-US" sz="1500" dirty="0" err="1"/>
              <a:t>dimasukkan</a:t>
            </a:r>
            <a:r>
              <a:rPr lang="en-US" altLang="en-US" sz="1500" dirty="0"/>
              <a:t> pada </a:t>
            </a:r>
            <a:r>
              <a:rPr lang="en-US" altLang="en-US" sz="1500" dirty="0" err="1"/>
              <a:t>suatu</a:t>
            </a:r>
            <a:r>
              <a:rPr lang="en-US" altLang="en-US" sz="1500" dirty="0"/>
              <a:t> </a:t>
            </a:r>
            <a:r>
              <a:rPr lang="en-US" altLang="en-US" sz="1500" dirty="0" err="1"/>
              <a:t>waktu</a:t>
            </a:r>
            <a:r>
              <a:rPr lang="en-US" altLang="en-US" sz="1500" dirty="0"/>
              <a:t>, </a:t>
            </a:r>
            <a:r>
              <a:rPr lang="en-US" altLang="en-US" sz="1500" dirty="0" err="1"/>
              <a:t>dituliskan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bersamaan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secara</a:t>
            </a:r>
            <a:r>
              <a:rPr lang="en-US" altLang="en-US" sz="1500" dirty="0"/>
              <a:t> </a:t>
            </a:r>
            <a:r>
              <a:rPr lang="en-US" altLang="en-US" sz="1500" dirty="0" err="1"/>
              <a:t>keseluruhan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dengan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tujuan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efisiensi</a:t>
            </a:r>
            <a:r>
              <a:rPr lang="en-US" altLang="en-US" sz="1500" dirty="0"/>
              <a:t> </a:t>
            </a:r>
            <a:r>
              <a:rPr lang="en-US" altLang="en-US" sz="1500" dirty="0" err="1"/>
              <a:t>ruang</a:t>
            </a:r>
            <a:r>
              <a:rPr lang="en-US" altLang="en-US" sz="1500" dirty="0"/>
              <a:t> </a:t>
            </a:r>
            <a:r>
              <a:rPr lang="en-US" altLang="en-US" sz="1500" dirty="0" err="1"/>
              <a:t>gambar</a:t>
            </a:r>
            <a:r>
              <a:rPr lang="en-US" altLang="en-US" sz="1500" dirty="0"/>
              <a:t>.</a:t>
            </a:r>
          </a:p>
          <a:p>
            <a:pPr eaLnBrk="1" hangingPunct="1"/>
            <a:endParaRPr lang="en-US" altLang="en-US" sz="1500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5EF20C47-CC0D-4484-8EF8-D759BFC689A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610786-E5DA-4933-A8C1-D49DF7A8012E}" type="slidenum">
              <a:rPr lang="en-US" altLang="en-US" sz="1050">
                <a:solidFill>
                  <a:srgbClr val="FFFFFF"/>
                </a:solidFill>
              </a:rPr>
              <a:pPr/>
              <a:t>10</a:t>
            </a:fld>
            <a:endParaRPr lang="en-US" altLang="en-US" sz="1050">
              <a:solidFill>
                <a:srgbClr val="FFFFFF"/>
              </a:solidFill>
            </a:endParaRPr>
          </a:p>
        </p:txBody>
      </p:sp>
      <p:grpSp>
        <p:nvGrpSpPr>
          <p:cNvPr id="19462" name="Group 6">
            <a:extLst>
              <a:ext uri="{FF2B5EF4-FFF2-40B4-BE49-F238E27FC236}">
                <a16:creationId xmlns:a16="http://schemas.microsoft.com/office/drawing/2014/main" id="{503A82E6-4973-4F93-9B16-E6A50542856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96337" y="1458589"/>
            <a:ext cx="2743200" cy="1472804"/>
            <a:chOff x="3600" y="1056"/>
            <a:chExt cx="1637" cy="879"/>
          </a:xfrm>
        </p:grpSpPr>
        <p:sp>
          <p:nvSpPr>
            <p:cNvPr id="19463" name="AutoShape 5">
              <a:extLst>
                <a:ext uri="{FF2B5EF4-FFF2-40B4-BE49-F238E27FC236}">
                  <a16:creationId xmlns:a16="http://schemas.microsoft.com/office/drawing/2014/main" id="{1FBBE294-BE47-4268-9EA8-C12FD33483E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00" y="1056"/>
              <a:ext cx="1637" cy="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 sz="1050"/>
            </a:p>
          </p:txBody>
        </p:sp>
        <p:pic>
          <p:nvPicPr>
            <p:cNvPr id="19464" name="Picture 7">
              <a:extLst>
                <a:ext uri="{FF2B5EF4-FFF2-40B4-BE49-F238E27FC236}">
                  <a16:creationId xmlns:a16="http://schemas.microsoft.com/office/drawing/2014/main" id="{E74452EE-92F7-4859-BDC8-2F0DD8ED3F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056"/>
              <a:ext cx="1644" cy="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5C028D0-7325-4EAC-9DDE-FF78AE4BBE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02335" y="958056"/>
            <a:ext cx="7710487" cy="484188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Flowchart - </a:t>
            </a:r>
            <a:r>
              <a:rPr lang="en-US" dirty="0" err="1"/>
              <a:t>Proses</a:t>
            </a:r>
            <a:endParaRPr lang="en-US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5D64F11-7A2F-4384-A2B8-8BDD626D305F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802335" y="1629028"/>
            <a:ext cx="5600700" cy="3656013"/>
          </a:xfrm>
        </p:spPr>
        <p:txBody>
          <a:bodyPr/>
          <a:lstStyle/>
          <a:p>
            <a:pPr eaLnBrk="1" hangingPunct="1"/>
            <a:r>
              <a:rPr lang="en-US" altLang="en-US" sz="1500" dirty="0" err="1"/>
              <a:t>Simbol</a:t>
            </a:r>
            <a:r>
              <a:rPr lang="en-US" altLang="en-US" sz="1500" dirty="0"/>
              <a:t> proses </a:t>
            </a:r>
            <a:r>
              <a:rPr lang="en-US" altLang="en-US" sz="1500" dirty="0" err="1"/>
              <a:t>digambarkan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dengan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bangun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persegi</a:t>
            </a:r>
            <a:r>
              <a:rPr lang="en-US" altLang="en-US" sz="1500" dirty="0"/>
              <a:t> </a:t>
            </a:r>
            <a:r>
              <a:rPr lang="en-US" altLang="en-US" sz="1500" dirty="0" err="1"/>
              <a:t>panjang</a:t>
            </a:r>
            <a:r>
              <a:rPr lang="en-US" altLang="en-US" sz="1500" dirty="0"/>
              <a:t>. </a:t>
            </a:r>
          </a:p>
          <a:p>
            <a:pPr eaLnBrk="1" hangingPunct="1"/>
            <a:r>
              <a:rPr lang="en-US" altLang="en-US" sz="1500" dirty="0" err="1"/>
              <a:t>digunakan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untuk</a:t>
            </a:r>
            <a:r>
              <a:rPr lang="en-US" altLang="en-US" sz="1500" dirty="0"/>
              <a:t> </a:t>
            </a:r>
            <a:r>
              <a:rPr lang="en-US" altLang="en-US" sz="1500" dirty="0" err="1"/>
              <a:t>melambangkan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kegiatan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pemrosesan</a:t>
            </a:r>
            <a:r>
              <a:rPr lang="en-US" altLang="en-US" sz="1500" dirty="0"/>
              <a:t> input. </a:t>
            </a:r>
            <a:r>
              <a:rPr lang="en-US" altLang="en-US" sz="1500" dirty="0" err="1"/>
              <a:t>Dalam</a:t>
            </a:r>
            <a:r>
              <a:rPr lang="en-US" altLang="en-US" sz="1500" dirty="0"/>
              <a:t> </a:t>
            </a:r>
            <a:r>
              <a:rPr lang="en-US" altLang="en-US" sz="1500" dirty="0" err="1"/>
              <a:t>simbol</a:t>
            </a:r>
            <a:r>
              <a:rPr lang="en-US" altLang="en-US" sz="1500" dirty="0"/>
              <a:t> </a:t>
            </a:r>
            <a:r>
              <a:rPr lang="en-US" altLang="en-US" sz="1500" dirty="0" err="1"/>
              <a:t>ini</a:t>
            </a:r>
            <a:r>
              <a:rPr lang="en-US" altLang="en-US" sz="1500" dirty="0"/>
              <a:t>, </a:t>
            </a:r>
            <a:r>
              <a:rPr lang="en-US" altLang="en-US" sz="1500" dirty="0" err="1"/>
              <a:t>kita</a:t>
            </a:r>
            <a:r>
              <a:rPr lang="en-US" altLang="en-US" sz="1500" dirty="0"/>
              <a:t> </a:t>
            </a:r>
            <a:r>
              <a:rPr lang="en-US" altLang="en-US" sz="1500" dirty="0" err="1"/>
              <a:t>dapat</a:t>
            </a:r>
            <a:r>
              <a:rPr lang="en-US" altLang="en-US" sz="1500" dirty="0"/>
              <a:t> </a:t>
            </a:r>
            <a:r>
              <a:rPr lang="en-US" altLang="en-US" sz="1500" dirty="0" err="1"/>
              <a:t>menuliskan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operasi-operasi</a:t>
            </a:r>
            <a:r>
              <a:rPr lang="en-US" altLang="en-US" sz="1500" dirty="0"/>
              <a:t> yang </a:t>
            </a:r>
            <a:r>
              <a:rPr lang="en-US" altLang="en-US" sz="1500" dirty="0" err="1"/>
              <a:t>dikenakan</a:t>
            </a:r>
            <a:r>
              <a:rPr lang="en-US" altLang="en-US" sz="1500" dirty="0"/>
              <a:t> pada input, </a:t>
            </a:r>
            <a:r>
              <a:rPr lang="en-US" altLang="en-US" sz="1500" dirty="0" err="1"/>
              <a:t>maupun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operasi</a:t>
            </a:r>
            <a:r>
              <a:rPr lang="en-US" altLang="en-US" sz="1500" dirty="0"/>
              <a:t> </a:t>
            </a:r>
            <a:r>
              <a:rPr lang="en-US" altLang="en-US" sz="1500" dirty="0" err="1"/>
              <a:t>lainnya</a:t>
            </a:r>
            <a:r>
              <a:rPr lang="en-US" altLang="en-US" sz="1500" dirty="0"/>
              <a:t>. 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9178B022-F603-43B9-AA76-25B24806FA0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696974-9B97-444A-B3EF-6FA7B15FC48B}" type="slidenum">
              <a:rPr lang="en-US" altLang="en-US" sz="1050">
                <a:solidFill>
                  <a:srgbClr val="FFFFFF"/>
                </a:solidFill>
              </a:rPr>
              <a:pPr/>
              <a:t>11</a:t>
            </a:fld>
            <a:endParaRPr lang="en-US" altLang="en-US" sz="1050">
              <a:solidFill>
                <a:srgbClr val="FFFFFF"/>
              </a:solidFill>
            </a:endParaRPr>
          </a:p>
        </p:txBody>
      </p:sp>
      <p:pic>
        <p:nvPicPr>
          <p:cNvPr id="20485" name="Picture 4">
            <a:extLst>
              <a:ext uri="{FF2B5EF4-FFF2-40B4-BE49-F238E27FC236}">
                <a16:creationId xmlns:a16="http://schemas.microsoft.com/office/drawing/2014/main" id="{813CAF7C-F926-4146-BC1A-E99A93D12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26" y="1442244"/>
            <a:ext cx="2741177" cy="141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174A0752-73E4-495C-8FF3-BAF940DB6D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23714" y="824714"/>
            <a:ext cx="7710487" cy="484188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Flowchart - Output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3C3F20D-7F5A-4BD8-BE90-B4EB0B47C91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817801" y="1183966"/>
            <a:ext cx="5600700" cy="3656013"/>
          </a:xfrm>
        </p:spPr>
        <p:txBody>
          <a:bodyPr/>
          <a:lstStyle/>
          <a:p>
            <a:pPr eaLnBrk="1" hangingPunct="1"/>
            <a:r>
              <a:rPr lang="en-US" altLang="en-US" sz="1500" dirty="0" err="1"/>
              <a:t>digunakan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untuk</a:t>
            </a:r>
            <a:r>
              <a:rPr lang="en-US" altLang="en-US" sz="1500" dirty="0"/>
              <a:t> </a:t>
            </a:r>
            <a:r>
              <a:rPr lang="en-US" altLang="en-US" sz="1500" dirty="0" err="1"/>
              <a:t>melambangkan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kegiatan</a:t>
            </a:r>
            <a:r>
              <a:rPr lang="en-US" altLang="en-US" sz="1500" dirty="0"/>
              <a:t> proses output. </a:t>
            </a:r>
          </a:p>
          <a:p>
            <a:pPr eaLnBrk="1" hangingPunct="1"/>
            <a:r>
              <a:rPr lang="en-US" altLang="en-US" sz="1500" dirty="0" err="1"/>
              <a:t>Dalam</a:t>
            </a:r>
            <a:r>
              <a:rPr lang="en-US" altLang="en-US" sz="1500" dirty="0"/>
              <a:t> </a:t>
            </a:r>
            <a:r>
              <a:rPr lang="en-US" altLang="en-US" sz="1500" dirty="0" err="1"/>
              <a:t>simbol</a:t>
            </a:r>
            <a:r>
              <a:rPr lang="en-US" altLang="en-US" sz="1500" dirty="0"/>
              <a:t> </a:t>
            </a:r>
            <a:r>
              <a:rPr lang="en-US" altLang="en-US" sz="1500" dirty="0" err="1"/>
              <a:t>ini</a:t>
            </a:r>
            <a:r>
              <a:rPr lang="en-US" altLang="en-US" sz="1500" dirty="0"/>
              <a:t>, </a:t>
            </a:r>
            <a:r>
              <a:rPr lang="en-US" altLang="en-US" sz="1500" dirty="0" err="1"/>
              <a:t>kita</a:t>
            </a:r>
            <a:r>
              <a:rPr lang="en-US" altLang="en-US" sz="1500" dirty="0"/>
              <a:t> </a:t>
            </a:r>
            <a:r>
              <a:rPr lang="en-US" altLang="en-US" sz="1500" dirty="0" err="1"/>
              <a:t>dapat</a:t>
            </a:r>
            <a:r>
              <a:rPr lang="en-US" altLang="en-US" sz="1500" dirty="0"/>
              <a:t> </a:t>
            </a:r>
            <a:r>
              <a:rPr lang="en-US" altLang="en-US" sz="1500" dirty="0" err="1"/>
              <a:t>menuliskan</a:t>
            </a:r>
            <a:r>
              <a:rPr lang="en-US" altLang="en-US" sz="1500" dirty="0"/>
              <a:t> output</a:t>
            </a:r>
          </a:p>
          <a:p>
            <a:pPr eaLnBrk="1" hangingPunct="1"/>
            <a:r>
              <a:rPr lang="en-US" altLang="en-US" sz="1500" dirty="0"/>
              <a:t>yang </a:t>
            </a:r>
            <a:r>
              <a:rPr lang="en-US" altLang="en-US" sz="1500" dirty="0" err="1"/>
              <a:t>dihasilkan</a:t>
            </a:r>
            <a:r>
              <a:rPr lang="en-US" altLang="en-US" sz="1500" dirty="0"/>
              <a:t> pada </a:t>
            </a:r>
            <a:r>
              <a:rPr lang="en-US" altLang="en-US" sz="1500" dirty="0" err="1"/>
              <a:t>suatu</a:t>
            </a:r>
            <a:r>
              <a:rPr lang="en-US" altLang="en-US" sz="1500" dirty="0"/>
              <a:t> </a:t>
            </a:r>
            <a:r>
              <a:rPr lang="en-US" altLang="en-US" sz="1500" dirty="0" err="1"/>
              <a:t>waktu</a:t>
            </a:r>
            <a:r>
              <a:rPr lang="en-US" altLang="en-US" sz="1500" dirty="0"/>
              <a:t> </a:t>
            </a:r>
            <a:r>
              <a:rPr lang="en-US" altLang="en-US" sz="1500" dirty="0" err="1"/>
              <a:t>secara</a:t>
            </a:r>
            <a:r>
              <a:rPr lang="en-US" altLang="en-US" sz="1500" dirty="0"/>
              <a:t> </a:t>
            </a:r>
            <a:r>
              <a:rPr lang="en-US" altLang="en-US" sz="1500" dirty="0" err="1"/>
              <a:t>satu</a:t>
            </a:r>
            <a:r>
              <a:rPr lang="en-US" altLang="en-US" sz="1500" dirty="0"/>
              <a:t> per </a:t>
            </a:r>
            <a:r>
              <a:rPr lang="en-US" altLang="en-US" sz="1500" dirty="0" err="1"/>
              <a:t>satu</a:t>
            </a:r>
            <a:r>
              <a:rPr lang="en-US" altLang="en-US" sz="1500" dirty="0"/>
              <a:t> </a:t>
            </a:r>
            <a:r>
              <a:rPr lang="en-US" altLang="en-US" sz="1500" dirty="0" err="1"/>
              <a:t>maupun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secara</a:t>
            </a:r>
            <a:r>
              <a:rPr lang="en-US" altLang="en-US" sz="1500" dirty="0"/>
              <a:t> </a:t>
            </a:r>
            <a:r>
              <a:rPr lang="en-US" altLang="en-US" sz="1500" dirty="0" err="1"/>
              <a:t>keseluruhan</a:t>
            </a:r>
            <a:r>
              <a:rPr lang="en-US" altLang="en-US" sz="1500" dirty="0"/>
              <a:t>, </a:t>
            </a:r>
          </a:p>
          <a:p>
            <a:pPr eaLnBrk="1" hangingPunct="1"/>
            <a:endParaRPr lang="en-US" altLang="en-US" sz="1500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EB6416BE-9706-4654-AC85-0581C52ACB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DE4905-D89A-4FF2-895A-6ADA98DD8BB9}" type="slidenum">
              <a:rPr lang="en-US" altLang="en-US" sz="1050">
                <a:solidFill>
                  <a:srgbClr val="FFFFFF"/>
                </a:solidFill>
              </a:rPr>
              <a:pPr/>
              <a:t>12</a:t>
            </a:fld>
            <a:endParaRPr lang="en-US" altLang="en-US" sz="1050">
              <a:solidFill>
                <a:srgbClr val="FFFFFF"/>
              </a:solidFill>
            </a:endParaRPr>
          </a:p>
        </p:txBody>
      </p:sp>
      <p:pic>
        <p:nvPicPr>
          <p:cNvPr id="21509" name="Picture 7">
            <a:extLst>
              <a:ext uri="{FF2B5EF4-FFF2-40B4-BE49-F238E27FC236}">
                <a16:creationId xmlns:a16="http://schemas.microsoft.com/office/drawing/2014/main" id="{E805EC94-1726-445A-B161-8AEB31A4B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51" y="3014501"/>
            <a:ext cx="2743200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>
            <a:extLst>
              <a:ext uri="{FF2B5EF4-FFF2-40B4-BE49-F238E27FC236}">
                <a16:creationId xmlns:a16="http://schemas.microsoft.com/office/drawing/2014/main" id="{3E6E0706-4609-4D67-8F0C-6A819A286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3" t="7315" r="7935" b="23491"/>
          <a:stretch/>
        </p:blipFill>
        <p:spPr bwMode="auto">
          <a:xfrm>
            <a:off x="3827105" y="3054961"/>
            <a:ext cx="2591396" cy="12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D0D44EA-B03E-4875-96BF-FAFD9E37D56B}"/>
              </a:ext>
            </a:extLst>
          </p:cNvPr>
          <p:cNvSpPr txBox="1">
            <a:spLocks noChangeArrowheads="1"/>
          </p:cNvSpPr>
          <p:nvPr/>
        </p:nvSpPr>
        <p:spPr>
          <a:xfrm>
            <a:off x="3413995" y="4124390"/>
            <a:ext cx="5600700" cy="365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buNone/>
            </a:pPr>
            <a:r>
              <a:rPr lang="en-US" altLang="en-US" dirty="0"/>
              <a:t>Output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bentuk</a:t>
            </a:r>
            <a:r>
              <a:rPr lang="en-US" altLang="en-US" dirty="0"/>
              <a:t> display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B466A45-AC2D-4EF1-A799-2B15315C7D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45331" y="958056"/>
            <a:ext cx="7710487" cy="4841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err="1"/>
              <a:t>Simbol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Flowchart - </a:t>
            </a:r>
            <a:r>
              <a:rPr lang="en-US" sz="2400" dirty="0" err="1"/>
              <a:t>Percabangan</a:t>
            </a:r>
            <a:endParaRPr lang="en-US" sz="2400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F7751D5-B1C2-499C-BF46-2A0B68F83CF1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745331" y="1629028"/>
            <a:ext cx="5600700" cy="3656013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Simbol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melambangkan</a:t>
            </a:r>
            <a:r>
              <a:rPr lang="en-US" altLang="en-US" dirty="0"/>
              <a:t> </a:t>
            </a:r>
            <a:r>
              <a:rPr lang="en-US" altLang="en-US" dirty="0" err="1"/>
              <a:t>percabangan</a:t>
            </a:r>
            <a:r>
              <a:rPr lang="en-US" altLang="en-US" dirty="0"/>
              <a:t>, 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dirty="0" err="1"/>
              <a:t>pemeriksaan</a:t>
            </a:r>
            <a:r>
              <a:rPr lang="en-US" altLang="en-US" dirty="0"/>
              <a:t> </a:t>
            </a:r>
            <a:r>
              <a:rPr lang="en-US" altLang="en-US" dirty="0" err="1"/>
              <a:t>terhadap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kondisi</a:t>
            </a:r>
            <a:r>
              <a:rPr lang="en-US" altLang="en-US" dirty="0"/>
              <a:t>.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simbol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,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menuliskan</a:t>
            </a:r>
            <a:r>
              <a:rPr lang="en-US" altLang="en-US" dirty="0"/>
              <a:t> </a:t>
            </a:r>
            <a:r>
              <a:rPr lang="en-US" altLang="en-US" dirty="0" err="1"/>
              <a:t>keadaan</a:t>
            </a:r>
            <a:r>
              <a:rPr lang="en-US" altLang="en-US" dirty="0"/>
              <a:t> yang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dipenuhi</a:t>
            </a:r>
            <a:r>
              <a:rPr lang="en-US" altLang="en-US" dirty="0"/>
              <a:t>. </a:t>
            </a:r>
          </a:p>
          <a:p>
            <a:pPr eaLnBrk="1" hangingPunct="1"/>
            <a:r>
              <a:rPr lang="en-US" altLang="en-US" dirty="0"/>
              <a:t>Hasil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perbandingannya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ya</a:t>
            </a:r>
            <a:r>
              <a:rPr lang="en-US" altLang="en-US" dirty="0"/>
              <a:t>/</a:t>
            </a:r>
            <a:r>
              <a:rPr lang="en-US" altLang="en-US" dirty="0" err="1"/>
              <a:t>tidak</a:t>
            </a:r>
            <a:endParaRPr lang="en-US" alt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A214F6BD-F02D-43F6-9B71-497843D14E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8B8FE4C-ADC9-4E64-BE3E-B110FFF5F84D}" type="slidenum">
              <a:rPr lang="en-US" altLang="en-US" sz="1050">
                <a:solidFill>
                  <a:srgbClr val="FFFFFF"/>
                </a:solidFill>
              </a:rPr>
              <a:pPr/>
              <a:t>13</a:t>
            </a:fld>
            <a:endParaRPr lang="en-US" altLang="en-US" sz="1050">
              <a:solidFill>
                <a:srgbClr val="FFFFFF"/>
              </a:solidFill>
            </a:endParaRPr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182D6B93-F672-435B-8E2F-B6278731D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3126560"/>
            <a:ext cx="3257550" cy="140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147BDB4-4D5B-4CF9-B5B8-CA6217956EC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47363" y="553244"/>
            <a:ext cx="64008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700" dirty="0" err="1"/>
              <a:t>Simbol</a:t>
            </a:r>
            <a:r>
              <a:rPr lang="en-US" sz="2700" dirty="0"/>
              <a:t> </a:t>
            </a:r>
            <a:r>
              <a:rPr lang="en-US" sz="2700" dirty="0" err="1"/>
              <a:t>Dalam</a:t>
            </a:r>
            <a:r>
              <a:rPr lang="en-US" sz="2700" dirty="0"/>
              <a:t> Flowchart – </a:t>
            </a:r>
            <a:r>
              <a:rPr lang="en-US" sz="2700" dirty="0" err="1"/>
              <a:t>Garis</a:t>
            </a:r>
            <a:r>
              <a:rPr lang="en-US" sz="2700" dirty="0"/>
              <a:t> </a:t>
            </a:r>
            <a:r>
              <a:rPr lang="en-US" sz="2700" dirty="0" err="1"/>
              <a:t>Alir</a:t>
            </a:r>
            <a:endParaRPr lang="en-US" sz="2700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FAD16D8-7987-4F68-AAA7-19DE8768B76B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566442" y="1314450"/>
            <a:ext cx="5600700" cy="3656013"/>
          </a:xfrm>
        </p:spPr>
        <p:txBody>
          <a:bodyPr/>
          <a:lstStyle/>
          <a:p>
            <a:pPr eaLnBrk="1" hangingPunct="1"/>
            <a:r>
              <a:rPr lang="en-US" altLang="en-US" sz="1500" dirty="0" err="1"/>
              <a:t>Digunakan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untuk</a:t>
            </a:r>
            <a:r>
              <a:rPr lang="en-US" altLang="en-US" sz="1500" dirty="0"/>
              <a:t> </a:t>
            </a:r>
            <a:r>
              <a:rPr lang="en-US" altLang="en-US" sz="1500" dirty="0" err="1"/>
              <a:t>menghubungkan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setiap</a:t>
            </a:r>
            <a:r>
              <a:rPr lang="en-US" altLang="en-US" sz="1500" dirty="0"/>
              <a:t> </a:t>
            </a:r>
            <a:r>
              <a:rPr lang="en-US" altLang="en-US" sz="1500" dirty="0" err="1"/>
              <a:t>langkah</a:t>
            </a:r>
            <a:r>
              <a:rPr lang="en-US" altLang="en-US" sz="1500" dirty="0"/>
              <a:t> </a:t>
            </a:r>
            <a:r>
              <a:rPr lang="en-US" altLang="en-US" sz="1500" dirty="0" err="1"/>
              <a:t>dalam</a:t>
            </a:r>
            <a:r>
              <a:rPr lang="en-US" altLang="en-US" sz="1500" dirty="0"/>
              <a:t> flowchart dan </a:t>
            </a:r>
            <a:r>
              <a:rPr lang="en-US" altLang="en-US" sz="1500" dirty="0" err="1"/>
              <a:t>menunjukkan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kemana</a:t>
            </a:r>
            <a:r>
              <a:rPr lang="en-US" altLang="en-US" sz="1500" dirty="0"/>
              <a:t> </a:t>
            </a:r>
            <a:r>
              <a:rPr lang="en-US" altLang="en-US" sz="1500" dirty="0" err="1"/>
              <a:t>arah</a:t>
            </a:r>
            <a:r>
              <a:rPr lang="en-US" altLang="en-US" sz="1500" dirty="0"/>
              <a:t> </a:t>
            </a:r>
            <a:r>
              <a:rPr lang="en-US" altLang="en-US" sz="1500" dirty="0" err="1"/>
              <a:t>aliran</a:t>
            </a:r>
            <a:r>
              <a:rPr lang="en-US" altLang="en-US" sz="1500" dirty="0"/>
              <a:t> diagram.</a:t>
            </a:r>
          </a:p>
          <a:p>
            <a:pPr eaLnBrk="1" hangingPunct="1"/>
            <a:r>
              <a:rPr lang="en-US" altLang="en-US" sz="1500" dirty="0"/>
              <a:t>Anak </a:t>
            </a:r>
            <a:r>
              <a:rPr lang="en-US" altLang="en-US" sz="1500" dirty="0" err="1"/>
              <a:t>panah</a:t>
            </a:r>
            <a:r>
              <a:rPr lang="en-US" altLang="en-US" sz="1500" dirty="0"/>
              <a:t> </a:t>
            </a:r>
            <a:r>
              <a:rPr lang="en-US" altLang="en-US" sz="1500" dirty="0" err="1"/>
              <a:t>ini</a:t>
            </a:r>
            <a:r>
              <a:rPr lang="en-US" altLang="en-US" sz="1500" dirty="0"/>
              <a:t> </a:t>
            </a:r>
            <a:r>
              <a:rPr lang="en-US" altLang="en-US" sz="1500" dirty="0" err="1"/>
              <a:t>harus</a:t>
            </a:r>
            <a:r>
              <a:rPr lang="en-US" altLang="en-US" sz="1500" dirty="0"/>
              <a:t> </a:t>
            </a:r>
            <a:r>
              <a:rPr lang="en-US" altLang="en-US" sz="1500" dirty="0" err="1"/>
              <a:t>mempunyai</a:t>
            </a:r>
            <a:r>
              <a:rPr lang="en-US" altLang="en-US" sz="1500" dirty="0"/>
              <a:t> </a:t>
            </a:r>
            <a:r>
              <a:rPr lang="en-US" altLang="en-US" sz="1500" dirty="0" err="1"/>
              <a:t>arah</a:t>
            </a:r>
            <a:r>
              <a:rPr lang="en-US" altLang="en-US" sz="1500" dirty="0"/>
              <a:t> </a:t>
            </a:r>
            <a:r>
              <a:rPr lang="en-US" altLang="en-US" sz="1500" dirty="0" err="1"/>
              <a:t>dari</a:t>
            </a:r>
            <a:r>
              <a:rPr lang="en-US" altLang="en-US" sz="1500" dirty="0"/>
              <a:t> </a:t>
            </a:r>
            <a:r>
              <a:rPr lang="en-US" altLang="en-US" sz="1500" dirty="0" err="1"/>
              <a:t>kiri</a:t>
            </a:r>
            <a:r>
              <a:rPr lang="en-US" altLang="en-US" sz="1500" dirty="0"/>
              <a:t> </a:t>
            </a:r>
            <a:r>
              <a:rPr lang="en-US" altLang="en-US" sz="1500" dirty="0" err="1"/>
              <a:t>ke</a:t>
            </a:r>
            <a:r>
              <a:rPr lang="en-US" altLang="en-US" sz="1500" dirty="0"/>
              <a:t> </a:t>
            </a:r>
            <a:r>
              <a:rPr lang="en-US" altLang="en-US" sz="1500" dirty="0" err="1"/>
              <a:t>kanan</a:t>
            </a:r>
            <a:r>
              <a:rPr lang="en-US" altLang="en-US" sz="1500" dirty="0"/>
              <a:t> </a:t>
            </a:r>
            <a:r>
              <a:rPr lang="en-US" altLang="en-US" sz="1500" dirty="0" err="1"/>
              <a:t>atau</a:t>
            </a:r>
            <a:r>
              <a:rPr lang="en-US" altLang="en-US" sz="1500" dirty="0"/>
              <a:t> </a:t>
            </a:r>
            <a:r>
              <a:rPr lang="en-US" altLang="en-US" sz="1500" dirty="0" err="1"/>
              <a:t>dari</a:t>
            </a:r>
            <a:r>
              <a:rPr lang="en-US" altLang="en-US" sz="1500" dirty="0"/>
              <a:t> </a:t>
            </a:r>
            <a:r>
              <a:rPr lang="en-US" altLang="en-US" sz="1500" dirty="0" err="1"/>
              <a:t>atas</a:t>
            </a:r>
            <a:r>
              <a:rPr lang="en-US" altLang="en-US" sz="1500" dirty="0"/>
              <a:t> </a:t>
            </a:r>
            <a:r>
              <a:rPr lang="en-US" altLang="en-US" sz="1500" dirty="0" err="1"/>
              <a:t>ke</a:t>
            </a:r>
            <a:r>
              <a:rPr lang="en-US" altLang="en-US" sz="1500" dirty="0"/>
              <a:t> </a:t>
            </a:r>
            <a:r>
              <a:rPr lang="en-US" altLang="en-US" sz="1500" dirty="0" err="1"/>
              <a:t>bawah</a:t>
            </a:r>
            <a:r>
              <a:rPr lang="en-US" altLang="en-US" sz="1500" dirty="0"/>
              <a:t>.</a:t>
            </a:r>
          </a:p>
          <a:p>
            <a:pPr eaLnBrk="1" hangingPunct="1"/>
            <a:r>
              <a:rPr lang="en-US" altLang="en-US" sz="1500" dirty="0" err="1"/>
              <a:t>dapat</a:t>
            </a:r>
            <a:r>
              <a:rPr lang="en-US" altLang="en-US" sz="1500" dirty="0"/>
              <a:t> </a:t>
            </a:r>
            <a:r>
              <a:rPr lang="en-US" altLang="en-US" sz="1500" dirty="0" err="1"/>
              <a:t>diberi</a:t>
            </a:r>
            <a:r>
              <a:rPr lang="en-US" altLang="en-US" sz="1500" dirty="0"/>
              <a:t> label, </a:t>
            </a:r>
            <a:r>
              <a:rPr lang="en-US" altLang="en-US" sz="1500" dirty="0" err="1"/>
              <a:t>khususnya</a:t>
            </a:r>
            <a:r>
              <a:rPr lang="en-US" altLang="en-US" sz="1500" dirty="0"/>
              <a:t> </a:t>
            </a:r>
            <a:r>
              <a:rPr lang="en-US" altLang="en-US" sz="1500" dirty="0" err="1"/>
              <a:t>jika</a:t>
            </a:r>
            <a:r>
              <a:rPr lang="en-US" altLang="en-US" sz="1500" dirty="0"/>
              <a:t> </a:t>
            </a:r>
            <a:r>
              <a:rPr lang="en-US" altLang="en-US" sz="1500" dirty="0" err="1"/>
              <a:t>keluar</a:t>
            </a:r>
            <a:r>
              <a:rPr lang="en-US" altLang="en-US" sz="1500" dirty="0"/>
              <a:t> </a:t>
            </a:r>
            <a:r>
              <a:rPr lang="en-US" altLang="en-US" sz="1500" dirty="0" err="1"/>
              <a:t>dari</a:t>
            </a:r>
            <a:r>
              <a:rPr lang="en-US" altLang="en-US" sz="1500" dirty="0"/>
              <a:t> </a:t>
            </a:r>
            <a:r>
              <a:rPr lang="en-US" altLang="en-US" sz="1500" dirty="0" err="1"/>
              <a:t>simbol</a:t>
            </a:r>
            <a:r>
              <a:rPr lang="en-US" altLang="en-US" sz="1500" dirty="0"/>
              <a:t> </a:t>
            </a:r>
            <a:r>
              <a:rPr lang="en-US" altLang="en-US" sz="1500" dirty="0" err="1"/>
              <a:t>percabangan</a:t>
            </a:r>
            <a:r>
              <a:rPr lang="en-US" altLang="en-US" sz="1500" dirty="0"/>
              <a:t>.</a:t>
            </a:r>
          </a:p>
          <a:p>
            <a:pPr eaLnBrk="1" hangingPunct="1"/>
            <a:endParaRPr lang="en-US" altLang="en-US" sz="1500" dirty="0"/>
          </a:p>
          <a:p>
            <a:pPr eaLnBrk="1" hangingPunct="1"/>
            <a:endParaRPr lang="en-US" altLang="en-US" dirty="0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7A96DEAF-F1F7-44BC-AEE9-5241818D38B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C26F54-44A3-4472-8F2F-C82A50431C36}" type="slidenum">
              <a:rPr lang="en-US" altLang="en-US" sz="1050">
                <a:solidFill>
                  <a:srgbClr val="FFFFFF"/>
                </a:solidFill>
              </a:rPr>
              <a:pPr/>
              <a:t>14</a:t>
            </a:fld>
            <a:endParaRPr lang="en-US" altLang="en-US" sz="1050">
              <a:solidFill>
                <a:srgbClr val="FFFFFF"/>
              </a:solidFill>
            </a:endParaRPr>
          </a:p>
        </p:txBody>
      </p:sp>
      <p:pic>
        <p:nvPicPr>
          <p:cNvPr id="23557" name="Picture 4">
            <a:extLst>
              <a:ext uri="{FF2B5EF4-FFF2-40B4-BE49-F238E27FC236}">
                <a16:creationId xmlns:a16="http://schemas.microsoft.com/office/drawing/2014/main" id="{FC27BE10-572B-4BDB-890D-6AB7A21E9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180" y="3028156"/>
            <a:ext cx="3429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4BED2122-E2A5-4922-8E12-3B576BABF6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8136" y="958056"/>
            <a:ext cx="7710487" cy="4841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err="1"/>
              <a:t>Simbol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Flowchart – Terminator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A4633E4-8E6C-4E47-A2AF-64376D31B402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838136" y="1469049"/>
            <a:ext cx="5600700" cy="3656013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Berfungsi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menandai</a:t>
            </a:r>
            <a:r>
              <a:rPr lang="en-US" altLang="en-US" dirty="0"/>
              <a:t> </a:t>
            </a:r>
            <a:r>
              <a:rPr lang="en-US" altLang="en-US" dirty="0" err="1"/>
              <a:t>awal</a:t>
            </a:r>
            <a:r>
              <a:rPr lang="en-US" altLang="en-US" dirty="0"/>
              <a:t> dan </a:t>
            </a:r>
            <a:r>
              <a:rPr lang="en-US" altLang="en-US" dirty="0" err="1"/>
              <a:t>akhir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flowchart.</a:t>
            </a:r>
          </a:p>
          <a:p>
            <a:pPr eaLnBrk="1" hangingPunct="1"/>
            <a:r>
              <a:rPr lang="en-US" altLang="en-US" dirty="0" err="1"/>
              <a:t>Biasa</a:t>
            </a:r>
            <a:r>
              <a:rPr lang="en-US" altLang="en-US" dirty="0"/>
              <a:t> </a:t>
            </a:r>
            <a:r>
              <a:rPr lang="en-US" altLang="en-US" dirty="0" err="1"/>
              <a:t>diberi</a:t>
            </a:r>
            <a:r>
              <a:rPr lang="en-US" altLang="en-US" dirty="0"/>
              <a:t> label start </a:t>
            </a:r>
            <a:r>
              <a:rPr lang="en-US" altLang="en-US" dirty="0" err="1"/>
              <a:t>atau</a:t>
            </a:r>
            <a:r>
              <a:rPr lang="en-US" altLang="en-US" dirty="0"/>
              <a:t> stop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16A5FD07-3981-45E1-8284-95777E64E3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8847141-15E4-4369-A8D8-6A0F7202B7D3}" type="slidenum">
              <a:rPr lang="en-US" altLang="en-US" sz="1050">
                <a:solidFill>
                  <a:srgbClr val="FFFFFF"/>
                </a:solidFill>
              </a:rPr>
              <a:pPr/>
              <a:t>15</a:t>
            </a:fld>
            <a:endParaRPr lang="en-US" altLang="en-US" sz="1050">
              <a:solidFill>
                <a:srgbClr val="FFFFFF"/>
              </a:solidFill>
            </a:endParaRPr>
          </a:p>
        </p:txBody>
      </p:sp>
      <p:pic>
        <p:nvPicPr>
          <p:cNvPr id="24581" name="Picture 4">
            <a:extLst>
              <a:ext uri="{FF2B5EF4-FFF2-40B4-BE49-F238E27FC236}">
                <a16:creationId xmlns:a16="http://schemas.microsoft.com/office/drawing/2014/main" id="{E827BC20-3241-41FC-82BD-56F0B12E7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11" y="3091156"/>
            <a:ext cx="3630915" cy="126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16BA4AE-4AAB-4EE7-9DFD-5CCAE838D1C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49158" y="952102"/>
            <a:ext cx="6457950" cy="6286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err="1"/>
              <a:t>Simbol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Flowchart – </a:t>
            </a:r>
            <a:r>
              <a:rPr lang="en-US" sz="2400" dirty="0" err="1"/>
              <a:t>Konektor</a:t>
            </a:r>
            <a:endParaRPr lang="en-US" sz="2400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EC4647E-F57A-420E-B895-D67AB6D50592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614995" y="1580752"/>
            <a:ext cx="5600700" cy="3656013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menghubungkan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flow chart.</a:t>
            </a:r>
          </a:p>
          <a:p>
            <a:pPr eaLnBrk="1" hangingPunct="1"/>
            <a:r>
              <a:rPr lang="en-US" altLang="en-US" dirty="0" err="1"/>
              <a:t>Biasa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bila</a:t>
            </a:r>
            <a:r>
              <a:rPr lang="en-US" altLang="en-US" dirty="0"/>
              <a:t> media </a:t>
            </a:r>
            <a:r>
              <a:rPr lang="en-US" altLang="en-US" dirty="0" err="1"/>
              <a:t>gambar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cukup</a:t>
            </a:r>
            <a:r>
              <a:rPr lang="en-US" altLang="en-US" dirty="0"/>
              <a:t> </a:t>
            </a:r>
            <a:r>
              <a:rPr lang="en-US" altLang="en-US" dirty="0" err="1"/>
              <a:t>luas</a:t>
            </a:r>
            <a:endParaRPr lang="en-US" altLang="en-US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DD41704F-52D6-4C91-A59D-0B68E95348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E383C9-36E1-4C93-B704-DD4448A9F2E3}" type="slidenum">
              <a:rPr lang="en-US" altLang="en-US" sz="1050">
                <a:solidFill>
                  <a:srgbClr val="FFFFFF"/>
                </a:solidFill>
              </a:rPr>
              <a:pPr/>
              <a:t>16</a:t>
            </a:fld>
            <a:endParaRPr lang="en-US" altLang="en-US" sz="1050">
              <a:solidFill>
                <a:srgbClr val="FFFFFF"/>
              </a:solidFill>
            </a:endParaRPr>
          </a:p>
        </p:txBody>
      </p:sp>
      <p:pic>
        <p:nvPicPr>
          <p:cNvPr id="25605" name="Picture 4">
            <a:extLst>
              <a:ext uri="{FF2B5EF4-FFF2-40B4-BE49-F238E27FC236}">
                <a16:creationId xmlns:a16="http://schemas.microsoft.com/office/drawing/2014/main" id="{E0B5B908-852C-43C1-8695-E3EB37FAD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25" y="2724993"/>
            <a:ext cx="3198019" cy="178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A95D-744B-4E92-8A82-208088EE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05" y="4259016"/>
            <a:ext cx="3091347" cy="628500"/>
          </a:xfrm>
        </p:spPr>
        <p:txBody>
          <a:bodyPr/>
          <a:lstStyle/>
          <a:p>
            <a:r>
              <a:rPr lang="en-US" dirty="0"/>
              <a:t>	Flowchart</a:t>
            </a:r>
            <a:endParaRPr lang="en-ID" dirty="0"/>
          </a:p>
        </p:txBody>
      </p:sp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38A58E35-BDB7-4DCA-A66B-C531E82CFD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5734050"/>
            <a:ext cx="609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9045789E-4C77-4D9D-B9E7-0C8089EB5540}" type="slidenum">
              <a:rPr lang="en-US" altLang="en-US" smtClean="0"/>
              <a:pPr/>
              <a:t>17</a:t>
            </a:fld>
            <a:endParaRPr lang="en-US" altLang="en-US" sz="1050">
              <a:solidFill>
                <a:srgbClr val="FFFFFF"/>
              </a:solidFill>
            </a:endParaRP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id="{167D7822-DF15-4C6C-9EDF-2F1B6280E88D}"/>
              </a:ext>
            </a:extLst>
          </p:cNvPr>
          <p:cNvGrpSpPr>
            <a:grpSpLocks/>
          </p:cNvGrpSpPr>
          <p:nvPr/>
        </p:nvGrpSpPr>
        <p:grpSpPr bwMode="auto">
          <a:xfrm>
            <a:off x="4384365" y="588695"/>
            <a:ext cx="3683393" cy="3489690"/>
            <a:chOff x="3603" y="6477"/>
            <a:chExt cx="4605" cy="3825"/>
          </a:xfrm>
        </p:grpSpPr>
        <p:sp>
          <p:nvSpPr>
            <p:cNvPr id="34" name="AutoShape 5">
              <a:extLst>
                <a:ext uri="{FF2B5EF4-FFF2-40B4-BE49-F238E27FC236}">
                  <a16:creationId xmlns:a16="http://schemas.microsoft.com/office/drawing/2014/main" id="{18AFBD6A-23A5-489B-9350-9986DEF73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6477"/>
              <a:ext cx="1800" cy="540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400"/>
                <a:t>Mulai</a:t>
              </a:r>
            </a:p>
            <a:p>
              <a:pPr algn="ctr"/>
              <a:endParaRPr lang="en-US" altLang="en-US" sz="1400"/>
            </a:p>
            <a:p>
              <a:pPr algn="ctr"/>
              <a:endParaRPr lang="en-US" altLang="en-US" sz="1400"/>
            </a:p>
          </p:txBody>
        </p:sp>
        <p:sp>
          <p:nvSpPr>
            <p:cNvPr id="35" name="Line 6">
              <a:extLst>
                <a:ext uri="{FF2B5EF4-FFF2-40B4-BE49-F238E27FC236}">
                  <a16:creationId xmlns:a16="http://schemas.microsoft.com/office/drawing/2014/main" id="{465D8BF6-87EF-4D57-A07D-615123E0B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8" y="7017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36" name="AutoShape 7">
              <a:extLst>
                <a:ext uri="{FF2B5EF4-FFF2-40B4-BE49-F238E27FC236}">
                  <a16:creationId xmlns:a16="http://schemas.microsoft.com/office/drawing/2014/main" id="{7E4F0F8E-A74E-43DE-BCF1-5D36DDDBA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7422"/>
              <a:ext cx="2340" cy="720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400"/>
                <a:t>Syarat</a:t>
              </a:r>
            </a:p>
            <a:p>
              <a:pPr algn="ctr"/>
              <a:endParaRPr lang="en-US" altLang="en-US" sz="1400"/>
            </a:p>
          </p:txBody>
        </p:sp>
        <p:sp>
          <p:nvSpPr>
            <p:cNvPr id="37" name="Line 8">
              <a:extLst>
                <a:ext uri="{FF2B5EF4-FFF2-40B4-BE49-F238E27FC236}">
                  <a16:creationId xmlns:a16="http://schemas.microsoft.com/office/drawing/2014/main" id="{63A04CAA-BE9A-4C57-B93C-EC5BFE74E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8" y="8127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38" name="Line 9">
              <a:extLst>
                <a:ext uri="{FF2B5EF4-FFF2-40B4-BE49-F238E27FC236}">
                  <a16:creationId xmlns:a16="http://schemas.microsoft.com/office/drawing/2014/main" id="{E07A8F00-B840-4E64-BCDE-1FEDE7D2E2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8" y="7767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38E23155-774B-47DA-B27E-3F27474B9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" y="7557"/>
              <a:ext cx="1620" cy="54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400"/>
                <a:t>Perintah 1</a:t>
              </a:r>
            </a:p>
          </p:txBody>
        </p:sp>
        <p:sp>
          <p:nvSpPr>
            <p:cNvPr id="40" name="AutoShape 11">
              <a:extLst>
                <a:ext uri="{FF2B5EF4-FFF2-40B4-BE49-F238E27FC236}">
                  <a16:creationId xmlns:a16="http://schemas.microsoft.com/office/drawing/2014/main" id="{9007AB60-9CFB-41B7-9DFA-F29EC5A51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8667"/>
              <a:ext cx="2160" cy="54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400"/>
                <a:t>Perintah 2</a:t>
              </a:r>
            </a:p>
          </p:txBody>
        </p:sp>
        <p:sp>
          <p:nvSpPr>
            <p:cNvPr id="41" name="Line 12">
              <a:extLst>
                <a:ext uri="{FF2B5EF4-FFF2-40B4-BE49-F238E27FC236}">
                  <a16:creationId xmlns:a16="http://schemas.microsoft.com/office/drawing/2014/main" id="{C2899423-FDFC-44F4-8DB6-4FF1E0C31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8" y="9207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2" name="AutoShape 13">
              <a:extLst>
                <a:ext uri="{FF2B5EF4-FFF2-40B4-BE49-F238E27FC236}">
                  <a16:creationId xmlns:a16="http://schemas.microsoft.com/office/drawing/2014/main" id="{5A65DD6D-8635-4497-9EC8-CF407277C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9762"/>
              <a:ext cx="1800" cy="540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400"/>
                <a:t>Selesai</a:t>
              </a:r>
            </a:p>
            <a:p>
              <a:pPr algn="ctr"/>
              <a:endParaRPr lang="en-US" altLang="en-US" sz="1400"/>
            </a:p>
          </p:txBody>
        </p:sp>
        <p:sp>
          <p:nvSpPr>
            <p:cNvPr id="43" name="Line 14">
              <a:extLst>
                <a:ext uri="{FF2B5EF4-FFF2-40B4-BE49-F238E27FC236}">
                  <a16:creationId xmlns:a16="http://schemas.microsoft.com/office/drawing/2014/main" id="{E1A004B2-92E3-4C5D-8B47-BEB3BAEAFE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08" y="8097"/>
              <a:ext cx="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  <p:sp>
          <p:nvSpPr>
            <p:cNvPr id="44" name="Line 15">
              <a:extLst>
                <a:ext uri="{FF2B5EF4-FFF2-40B4-BE49-F238E27FC236}">
                  <a16:creationId xmlns:a16="http://schemas.microsoft.com/office/drawing/2014/main" id="{C6C68C42-0F24-4047-9753-282B0DA483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8" y="9357"/>
              <a:ext cx="25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449931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F8A347FA-1CA4-4E07-AE6A-266043B90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Contoh Kondisi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C0461AF-4049-41EA-88FE-B13DE9B98C5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683143" y="1175874"/>
            <a:ext cx="5600700" cy="3656013"/>
          </a:xfrm>
        </p:spPr>
        <p:txBody>
          <a:bodyPr/>
          <a:lstStyle/>
          <a:p>
            <a:pPr eaLnBrk="1" hangingPunct="1"/>
            <a:r>
              <a:rPr lang="en-US" altLang="en-US"/>
              <a:t>Contoh kondisi penerimaan Calon Pegawai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C306F93F-9176-49DA-9F49-25A81584C5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168269-60D7-4790-BC80-A86985D31E59}" type="slidenum">
              <a:rPr lang="en-US" altLang="en-US" sz="1050">
                <a:solidFill>
                  <a:srgbClr val="FFFFFF"/>
                </a:solidFill>
              </a:rPr>
              <a:pPr/>
              <a:t>18</a:t>
            </a:fld>
            <a:endParaRPr lang="en-US" altLang="en-US" sz="1050">
              <a:solidFill>
                <a:srgbClr val="FFFFFF"/>
              </a:solidFill>
            </a:endParaRPr>
          </a:p>
        </p:txBody>
      </p:sp>
      <p:grpSp>
        <p:nvGrpSpPr>
          <p:cNvPr id="27653" name="Group 4">
            <a:extLst>
              <a:ext uri="{FF2B5EF4-FFF2-40B4-BE49-F238E27FC236}">
                <a16:creationId xmlns:a16="http://schemas.microsoft.com/office/drawing/2014/main" id="{76705163-C738-4175-AF1F-FC436CFE1D69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2000250"/>
            <a:ext cx="3086100" cy="1885950"/>
            <a:chOff x="2628" y="2478"/>
            <a:chExt cx="5940" cy="3390"/>
          </a:xfrm>
        </p:grpSpPr>
        <p:sp>
          <p:nvSpPr>
            <p:cNvPr id="27654" name="Line 5">
              <a:extLst>
                <a:ext uri="{FF2B5EF4-FFF2-40B4-BE49-F238E27FC236}">
                  <a16:creationId xmlns:a16="http://schemas.microsoft.com/office/drawing/2014/main" id="{BD929028-6BCD-4FEF-AAB8-E088D67D1F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8" y="2478"/>
              <a:ext cx="0" cy="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27655" name="AutoShape 6">
              <a:extLst>
                <a:ext uri="{FF2B5EF4-FFF2-40B4-BE49-F238E27FC236}">
                  <a16:creationId xmlns:a16="http://schemas.microsoft.com/office/drawing/2014/main" id="{CA29A8BA-B802-4E59-8F71-12B6C0EC9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2988"/>
              <a:ext cx="2880" cy="1800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/>
                <a:t>Umur &lt; 30 dan</a:t>
              </a:r>
            </a:p>
            <a:p>
              <a:pPr algn="ctr"/>
              <a:r>
                <a:rPr lang="en-US" altLang="en-US" sz="900"/>
                <a:t>nilai &gt; 60</a:t>
              </a:r>
              <a:endParaRPr lang="en-US" altLang="en-US" sz="1200"/>
            </a:p>
          </p:txBody>
        </p:sp>
        <p:sp>
          <p:nvSpPr>
            <p:cNvPr id="27656" name="Line 7">
              <a:extLst>
                <a:ext uri="{FF2B5EF4-FFF2-40B4-BE49-F238E27FC236}">
                  <a16:creationId xmlns:a16="http://schemas.microsoft.com/office/drawing/2014/main" id="{69DAD711-03A3-4EFF-A12D-40829C4824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8" y="4788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27657" name="AutoShape 8">
              <a:extLst>
                <a:ext uri="{FF2B5EF4-FFF2-40B4-BE49-F238E27FC236}">
                  <a16:creationId xmlns:a16="http://schemas.microsoft.com/office/drawing/2014/main" id="{39039CF4-3EF4-4580-B398-C9601FBA2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5328"/>
              <a:ext cx="2880" cy="54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/>
                <a:t>Capeg tidak diterima</a:t>
              </a:r>
              <a:endParaRPr lang="en-US" altLang="en-US" sz="1200"/>
            </a:p>
          </p:txBody>
        </p:sp>
        <p:sp>
          <p:nvSpPr>
            <p:cNvPr id="27658" name="Line 9">
              <a:extLst>
                <a:ext uri="{FF2B5EF4-FFF2-40B4-BE49-F238E27FC236}">
                  <a16:creationId xmlns:a16="http://schemas.microsoft.com/office/drawing/2014/main" id="{584E1D08-6A7A-4BED-9001-317052A72B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8" y="3888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27659" name="AutoShape 10">
              <a:extLst>
                <a:ext uri="{FF2B5EF4-FFF2-40B4-BE49-F238E27FC236}">
                  <a16:creationId xmlns:a16="http://schemas.microsoft.com/office/drawing/2014/main" id="{C3A11807-C526-401A-88DE-8125AF8FC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8" y="3573"/>
              <a:ext cx="2520" cy="54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/>
                <a:t>Capeg diterima</a:t>
              </a:r>
              <a:endParaRPr lang="en-US" altLang="en-US" sz="120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172AB8E0-21B3-4ADB-963B-AFAAAB04A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Contoh Kondisi (2)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62041D0-B5A8-4155-9866-E3EB52BD9420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2028825" y="1215149"/>
            <a:ext cx="5600700" cy="3656013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Contoh</a:t>
            </a:r>
            <a:r>
              <a:rPr lang="en-US" altLang="en-US" dirty="0"/>
              <a:t> </a:t>
            </a:r>
            <a:r>
              <a:rPr lang="en-US" altLang="en-US" dirty="0" err="1"/>
              <a:t>Besarnya</a:t>
            </a:r>
            <a:r>
              <a:rPr lang="en-US" altLang="en-US" dirty="0"/>
              <a:t> </a:t>
            </a:r>
            <a:r>
              <a:rPr lang="en-US" altLang="en-US" dirty="0" err="1"/>
              <a:t>tunjangan</a:t>
            </a:r>
            <a:r>
              <a:rPr lang="en-US" altLang="en-US" dirty="0"/>
              <a:t> </a:t>
            </a:r>
            <a:r>
              <a:rPr lang="en-US" altLang="en-US" dirty="0" err="1"/>
              <a:t>calon</a:t>
            </a:r>
            <a:r>
              <a:rPr lang="en-US" altLang="en-US" dirty="0"/>
              <a:t> </a:t>
            </a:r>
            <a:r>
              <a:rPr lang="en-US" altLang="en-US" dirty="0" err="1"/>
              <a:t>Pegawai</a:t>
            </a:r>
            <a:endParaRPr lang="en-US" altLang="en-US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7E66EB8B-6459-4A86-861B-30915739BC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1B0B55-71D6-46E1-B91A-A811EA012C38}" type="slidenum">
              <a:rPr lang="en-US" altLang="en-US" sz="1050">
                <a:solidFill>
                  <a:srgbClr val="FFFFFF"/>
                </a:solidFill>
              </a:rPr>
              <a:pPr/>
              <a:t>19</a:t>
            </a:fld>
            <a:endParaRPr lang="en-US" altLang="en-US" sz="1050">
              <a:solidFill>
                <a:srgbClr val="FFFFFF"/>
              </a:solidFill>
            </a:endParaRPr>
          </a:p>
        </p:txBody>
      </p:sp>
      <p:grpSp>
        <p:nvGrpSpPr>
          <p:cNvPr id="28677" name="Group 4">
            <a:extLst>
              <a:ext uri="{FF2B5EF4-FFF2-40B4-BE49-F238E27FC236}">
                <a16:creationId xmlns:a16="http://schemas.microsoft.com/office/drawing/2014/main" id="{F69410F4-1BC3-4482-BE26-92918BB24B7B}"/>
              </a:ext>
            </a:extLst>
          </p:cNvPr>
          <p:cNvGrpSpPr>
            <a:grpSpLocks/>
          </p:cNvGrpSpPr>
          <p:nvPr/>
        </p:nvGrpSpPr>
        <p:grpSpPr bwMode="auto">
          <a:xfrm>
            <a:off x="1335186" y="1796432"/>
            <a:ext cx="5779989" cy="2427610"/>
            <a:chOff x="2448" y="7927"/>
            <a:chExt cx="8460" cy="3238"/>
          </a:xfrm>
        </p:grpSpPr>
        <p:sp>
          <p:nvSpPr>
            <p:cNvPr id="28678" name="Line 5">
              <a:extLst>
                <a:ext uri="{FF2B5EF4-FFF2-40B4-BE49-F238E27FC236}">
                  <a16:creationId xmlns:a16="http://schemas.microsoft.com/office/drawing/2014/main" id="{6F6BB4F0-0469-48AF-91C3-C7A3DA930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3" y="7927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100"/>
            </a:p>
          </p:txBody>
        </p:sp>
        <p:sp>
          <p:nvSpPr>
            <p:cNvPr id="28679" name="AutoShape 6">
              <a:extLst>
                <a:ext uri="{FF2B5EF4-FFF2-40B4-BE49-F238E27FC236}">
                  <a16:creationId xmlns:a16="http://schemas.microsoft.com/office/drawing/2014/main" id="{4E79BE41-9EFA-4C03-AC8D-0F9129288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8317"/>
              <a:ext cx="3600" cy="900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100"/>
                <a:t>Status$=’kawin’</a:t>
              </a:r>
            </a:p>
          </p:txBody>
        </p:sp>
        <p:sp>
          <p:nvSpPr>
            <p:cNvPr id="28680" name="Line 7">
              <a:extLst>
                <a:ext uri="{FF2B5EF4-FFF2-40B4-BE49-F238E27FC236}">
                  <a16:creationId xmlns:a16="http://schemas.microsoft.com/office/drawing/2014/main" id="{62B96191-04EC-405D-ACA5-E7D45256B1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8" y="9217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100"/>
            </a:p>
          </p:txBody>
        </p:sp>
        <p:sp>
          <p:nvSpPr>
            <p:cNvPr id="28681" name="Line 8">
              <a:extLst>
                <a:ext uri="{FF2B5EF4-FFF2-40B4-BE49-F238E27FC236}">
                  <a16:creationId xmlns:a16="http://schemas.microsoft.com/office/drawing/2014/main" id="{E663A814-EEB7-4F08-BCD7-B744B59194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38" y="8752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100"/>
            </a:p>
          </p:txBody>
        </p:sp>
        <p:sp>
          <p:nvSpPr>
            <p:cNvPr id="28682" name="AutoShape 9">
              <a:extLst>
                <a:ext uri="{FF2B5EF4-FFF2-40B4-BE49-F238E27FC236}">
                  <a16:creationId xmlns:a16="http://schemas.microsoft.com/office/drawing/2014/main" id="{CC89C554-8570-4CE8-8A89-684454743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" y="8317"/>
              <a:ext cx="1980" cy="900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100"/>
                <a:t>MK&gt;=3</a:t>
              </a:r>
            </a:p>
          </p:txBody>
        </p:sp>
        <p:sp>
          <p:nvSpPr>
            <p:cNvPr id="28683" name="Line 10">
              <a:extLst>
                <a:ext uri="{FF2B5EF4-FFF2-40B4-BE49-F238E27FC236}">
                  <a16:creationId xmlns:a16="http://schemas.microsoft.com/office/drawing/2014/main" id="{C5821E8E-DE14-4B80-B26E-FEF148CB4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13" y="8752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100"/>
            </a:p>
          </p:txBody>
        </p:sp>
        <p:sp>
          <p:nvSpPr>
            <p:cNvPr id="28684" name="AutoShape 11">
              <a:extLst>
                <a:ext uri="{FF2B5EF4-FFF2-40B4-BE49-F238E27FC236}">
                  <a16:creationId xmlns:a16="http://schemas.microsoft.com/office/drawing/2014/main" id="{04D8FC73-4432-4B3B-B6B6-05FF55B47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" y="8497"/>
              <a:ext cx="1800" cy="54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100"/>
                <a:t>TJ=6%*GP</a:t>
              </a:r>
            </a:p>
          </p:txBody>
        </p:sp>
        <p:sp>
          <p:nvSpPr>
            <p:cNvPr id="28685" name="Line 12">
              <a:extLst>
                <a:ext uri="{FF2B5EF4-FFF2-40B4-BE49-F238E27FC236}">
                  <a16:creationId xmlns:a16="http://schemas.microsoft.com/office/drawing/2014/main" id="{9A33B882-DDC2-4DBD-B6CC-03B58A2667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8" y="9277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100"/>
            </a:p>
          </p:txBody>
        </p:sp>
        <p:sp>
          <p:nvSpPr>
            <p:cNvPr id="28686" name="AutoShape 13">
              <a:extLst>
                <a:ext uri="{FF2B5EF4-FFF2-40B4-BE49-F238E27FC236}">
                  <a16:creationId xmlns:a16="http://schemas.microsoft.com/office/drawing/2014/main" id="{3C98C382-003E-4239-A365-428B1F8F4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3" y="9892"/>
              <a:ext cx="1980" cy="54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100"/>
                <a:t>TJ= 3%*GP</a:t>
              </a:r>
            </a:p>
          </p:txBody>
        </p:sp>
        <p:sp>
          <p:nvSpPr>
            <p:cNvPr id="28687" name="AutoShape 14">
              <a:extLst>
                <a:ext uri="{FF2B5EF4-FFF2-40B4-BE49-F238E27FC236}">
                  <a16:creationId xmlns:a16="http://schemas.microsoft.com/office/drawing/2014/main" id="{66FF2BC9-3C43-46DB-A666-9E7480EBF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9817"/>
              <a:ext cx="2160" cy="54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100"/>
                <a:t>TJ=0</a:t>
              </a:r>
            </a:p>
          </p:txBody>
        </p:sp>
        <p:sp>
          <p:nvSpPr>
            <p:cNvPr id="28688" name="Line 15">
              <a:extLst>
                <a:ext uri="{FF2B5EF4-FFF2-40B4-BE49-F238E27FC236}">
                  <a16:creationId xmlns:a16="http://schemas.microsoft.com/office/drawing/2014/main" id="{0E141F19-18C5-4BA6-8047-331FB32EF3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08" y="9037"/>
              <a:ext cx="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100"/>
            </a:p>
          </p:txBody>
        </p:sp>
        <p:sp>
          <p:nvSpPr>
            <p:cNvPr id="28689" name="Line 16">
              <a:extLst>
                <a:ext uri="{FF2B5EF4-FFF2-40B4-BE49-F238E27FC236}">
                  <a16:creationId xmlns:a16="http://schemas.microsoft.com/office/drawing/2014/main" id="{7637A6F0-5446-4AC5-A03F-305D61C281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8" y="11165"/>
              <a:ext cx="57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100"/>
            </a:p>
          </p:txBody>
        </p:sp>
        <p:sp>
          <p:nvSpPr>
            <p:cNvPr id="28690" name="Line 17">
              <a:extLst>
                <a:ext uri="{FF2B5EF4-FFF2-40B4-BE49-F238E27FC236}">
                  <a16:creationId xmlns:a16="http://schemas.microsoft.com/office/drawing/2014/main" id="{B3F5F5CC-AC94-481C-A06C-FB62D1FDC0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8" y="10477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100"/>
            </a:p>
          </p:txBody>
        </p:sp>
        <p:sp>
          <p:nvSpPr>
            <p:cNvPr id="28691" name="Line 18">
              <a:extLst>
                <a:ext uri="{FF2B5EF4-FFF2-40B4-BE49-F238E27FC236}">
                  <a16:creationId xmlns:a16="http://schemas.microsoft.com/office/drawing/2014/main" id="{29AA1B54-9C4C-4146-8FB6-78043BBAA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8" y="10410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1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9" name="Google Shape;3749;p47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PENGERTIAN FLOWCHART</a:t>
            </a:r>
            <a:endParaRPr sz="1900" dirty="0"/>
          </a:p>
        </p:txBody>
      </p:sp>
      <p:sp>
        <p:nvSpPr>
          <p:cNvPr id="3750" name="Google Shape;3750;p47"/>
          <p:cNvSpPr/>
          <p:nvPr/>
        </p:nvSpPr>
        <p:spPr>
          <a:xfrm>
            <a:off x="457202" y="1384723"/>
            <a:ext cx="8229487" cy="914225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1" name="Google Shape;3751;p47"/>
          <p:cNvSpPr/>
          <p:nvPr/>
        </p:nvSpPr>
        <p:spPr>
          <a:xfrm>
            <a:off x="519355" y="2550306"/>
            <a:ext cx="8229488" cy="914225"/>
          </a:xfrm>
          <a:prstGeom prst="roundRect">
            <a:avLst>
              <a:gd name="adj" fmla="val 50000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7" name="Google Shape;3757;p47"/>
          <p:cNvSpPr txBox="1"/>
          <p:nvPr/>
        </p:nvSpPr>
        <p:spPr>
          <a:xfrm>
            <a:off x="1257002" y="1638665"/>
            <a:ext cx="696774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Bagan-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bagan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mempunyai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arus</a:t>
            </a:r>
            <a:endParaRPr lang="en-US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8" name="Google Shape;3758;p47"/>
          <p:cNvSpPr/>
          <p:nvPr/>
        </p:nvSpPr>
        <p:spPr>
          <a:xfrm>
            <a:off x="208312" y="1499148"/>
            <a:ext cx="799800" cy="799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01</a:t>
            </a:r>
            <a:endParaRPr sz="2000" dirty="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768" name="Google Shape;3768;p47"/>
          <p:cNvSpPr/>
          <p:nvPr/>
        </p:nvSpPr>
        <p:spPr>
          <a:xfrm>
            <a:off x="208312" y="2607518"/>
            <a:ext cx="799800" cy="7998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02</a:t>
            </a:r>
            <a:endParaRPr sz="200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7" name="Google Shape;3757;p47">
            <a:extLst>
              <a:ext uri="{FF2B5EF4-FFF2-40B4-BE49-F238E27FC236}">
                <a16:creationId xmlns:a16="http://schemas.microsoft.com/office/drawing/2014/main" id="{890A1A1B-E3C4-4C3D-B955-B40255F31F38}"/>
              </a:ext>
            </a:extLst>
          </p:cNvPr>
          <p:cNvSpPr txBox="1"/>
          <p:nvPr/>
        </p:nvSpPr>
        <p:spPr>
          <a:xfrm>
            <a:off x="1258164" y="2761813"/>
            <a:ext cx="675187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Menggambarkan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langkah-langkah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penyelesaian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suatu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masalah</a:t>
            </a:r>
            <a:endParaRPr lang="en-US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3751;p47">
            <a:extLst>
              <a:ext uri="{FF2B5EF4-FFF2-40B4-BE49-F238E27FC236}">
                <a16:creationId xmlns:a16="http://schemas.microsoft.com/office/drawing/2014/main" id="{99D5A570-40A5-472E-87A2-D85CEA88DF14}"/>
              </a:ext>
            </a:extLst>
          </p:cNvPr>
          <p:cNvSpPr/>
          <p:nvPr/>
        </p:nvSpPr>
        <p:spPr>
          <a:xfrm>
            <a:off x="519355" y="3663679"/>
            <a:ext cx="8229488" cy="914225"/>
          </a:xfrm>
          <a:prstGeom prst="roundRect">
            <a:avLst>
              <a:gd name="adj" fmla="val 50000"/>
            </a:avLst>
          </a:prstGeom>
          <a:solidFill>
            <a:schemeClr val="accent1">
              <a:alpha val="27680"/>
            </a:scheme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3768;p47">
            <a:extLst>
              <a:ext uri="{FF2B5EF4-FFF2-40B4-BE49-F238E27FC236}">
                <a16:creationId xmlns:a16="http://schemas.microsoft.com/office/drawing/2014/main" id="{5E15AFD1-D71E-43E9-97C6-9A17FF3CFE32}"/>
              </a:ext>
            </a:extLst>
          </p:cNvPr>
          <p:cNvSpPr/>
          <p:nvPr/>
        </p:nvSpPr>
        <p:spPr>
          <a:xfrm>
            <a:off x="208312" y="3720891"/>
            <a:ext cx="799800" cy="799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03</a:t>
            </a:r>
            <a:endParaRPr sz="2000" dirty="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" name="Google Shape;3757;p47">
            <a:extLst>
              <a:ext uri="{FF2B5EF4-FFF2-40B4-BE49-F238E27FC236}">
                <a16:creationId xmlns:a16="http://schemas.microsoft.com/office/drawing/2014/main" id="{A896018D-CD3E-4F58-8E00-C91F60712667}"/>
              </a:ext>
            </a:extLst>
          </p:cNvPr>
          <p:cNvSpPr txBox="1"/>
          <p:nvPr/>
        </p:nvSpPr>
        <p:spPr>
          <a:xfrm>
            <a:off x="1258164" y="3942176"/>
            <a:ext cx="675187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Merupakan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salah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satu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cara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penyajian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algoritma</a:t>
            </a:r>
            <a:endParaRPr lang="en-US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5ECF354D-12FC-41FB-9EDD-890347EF8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Contoh Kondisi (3)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D473FF9-F2AC-4C52-A72F-E379E76E603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844984" y="1195847"/>
            <a:ext cx="5600700" cy="3656013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Contoh</a:t>
            </a:r>
            <a:r>
              <a:rPr lang="en-US" altLang="en-US" dirty="0"/>
              <a:t> </a:t>
            </a:r>
            <a:r>
              <a:rPr lang="en-US" altLang="en-US" dirty="0" err="1"/>
              <a:t>Kasus</a:t>
            </a:r>
            <a:r>
              <a:rPr lang="en-US" altLang="en-US" dirty="0"/>
              <a:t> </a:t>
            </a:r>
            <a:r>
              <a:rPr lang="en-US" altLang="en-US" dirty="0" err="1"/>
              <a:t>Tunjangan</a:t>
            </a:r>
            <a:r>
              <a:rPr lang="en-US" altLang="en-US" dirty="0"/>
              <a:t> </a:t>
            </a:r>
            <a:r>
              <a:rPr lang="en-US" altLang="en-US" dirty="0" err="1"/>
              <a:t>Pensiun</a:t>
            </a:r>
            <a:r>
              <a:rPr lang="en-US" altLang="en-US" dirty="0"/>
              <a:t> </a:t>
            </a:r>
            <a:r>
              <a:rPr lang="en-US" altLang="en-US" dirty="0" err="1"/>
              <a:t>Pegawai</a:t>
            </a:r>
            <a:endParaRPr lang="en-US" altLang="en-US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0E245BA-FA40-43C9-8342-56D76E848F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8D037A-4024-4393-9B2D-38A28914B5A4}" type="slidenum">
              <a:rPr lang="en-US" altLang="en-US" sz="1050">
                <a:solidFill>
                  <a:srgbClr val="FFFFFF"/>
                </a:solidFill>
              </a:rPr>
              <a:pPr/>
              <a:t>20</a:t>
            </a:fld>
            <a:endParaRPr lang="en-US" altLang="en-US" sz="1050">
              <a:solidFill>
                <a:srgbClr val="FFFFFF"/>
              </a:solidFill>
            </a:endParaRPr>
          </a:p>
        </p:txBody>
      </p:sp>
      <p:grpSp>
        <p:nvGrpSpPr>
          <p:cNvPr id="29701" name="Group 19">
            <a:extLst>
              <a:ext uri="{FF2B5EF4-FFF2-40B4-BE49-F238E27FC236}">
                <a16:creationId xmlns:a16="http://schemas.microsoft.com/office/drawing/2014/main" id="{04D04F70-00D9-486D-89B6-B0FA227F65DA}"/>
              </a:ext>
            </a:extLst>
          </p:cNvPr>
          <p:cNvGrpSpPr>
            <a:grpSpLocks/>
          </p:cNvGrpSpPr>
          <p:nvPr/>
        </p:nvGrpSpPr>
        <p:grpSpPr bwMode="auto">
          <a:xfrm>
            <a:off x="2971799" y="1885444"/>
            <a:ext cx="3768865" cy="2336513"/>
            <a:chOff x="2448" y="3556"/>
            <a:chExt cx="6120" cy="3584"/>
          </a:xfrm>
        </p:grpSpPr>
        <p:sp>
          <p:nvSpPr>
            <p:cNvPr id="29702" name="Line 20">
              <a:extLst>
                <a:ext uri="{FF2B5EF4-FFF2-40B4-BE49-F238E27FC236}">
                  <a16:creationId xmlns:a16="http://schemas.microsoft.com/office/drawing/2014/main" id="{FA227CB9-3F01-4835-A5C4-D0054D9C2B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8" y="3556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29703" name="AutoShape 21">
              <a:extLst>
                <a:ext uri="{FF2B5EF4-FFF2-40B4-BE49-F238E27FC236}">
                  <a16:creationId xmlns:a16="http://schemas.microsoft.com/office/drawing/2014/main" id="{EDA4610E-F974-48EC-A57A-44B186953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4080"/>
              <a:ext cx="2880" cy="1800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/>
                <a:t>Usia&gt;60</a:t>
              </a:r>
            </a:p>
            <a:p>
              <a:pPr algn="ctr"/>
              <a:r>
                <a:rPr lang="en-US" altLang="en-US" sz="900"/>
                <a:t>Atau</a:t>
              </a:r>
            </a:p>
            <a:p>
              <a:pPr algn="ctr"/>
              <a:r>
                <a:rPr lang="en-US" altLang="en-US" sz="900"/>
                <a:t>MK&gt;25</a:t>
              </a:r>
              <a:endParaRPr lang="en-US" altLang="en-US" sz="1200"/>
            </a:p>
          </p:txBody>
        </p:sp>
        <p:sp>
          <p:nvSpPr>
            <p:cNvPr id="29704" name="Line 22">
              <a:extLst>
                <a:ext uri="{FF2B5EF4-FFF2-40B4-BE49-F238E27FC236}">
                  <a16:creationId xmlns:a16="http://schemas.microsoft.com/office/drawing/2014/main" id="{9C714F69-BC18-40CE-BA37-77D62D437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5880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29705" name="AutoShape 23">
              <a:extLst>
                <a:ext uri="{FF2B5EF4-FFF2-40B4-BE49-F238E27FC236}">
                  <a16:creationId xmlns:a16="http://schemas.microsoft.com/office/drawing/2014/main" id="{AA622899-0A99-4412-941E-DAE25ABB0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" y="4625"/>
              <a:ext cx="2340" cy="87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/>
                <a:t>Mendapat tunjangan pensiun</a:t>
              </a:r>
              <a:endParaRPr lang="en-US" altLang="en-US" sz="1200"/>
            </a:p>
          </p:txBody>
        </p:sp>
        <p:sp>
          <p:nvSpPr>
            <p:cNvPr id="29706" name="AutoShape 24">
              <a:extLst>
                <a:ext uri="{FF2B5EF4-FFF2-40B4-BE49-F238E27FC236}">
                  <a16:creationId xmlns:a16="http://schemas.microsoft.com/office/drawing/2014/main" id="{1C8876D3-18C5-41CA-925E-DE5F40EF8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6420"/>
              <a:ext cx="2700" cy="72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/>
                <a:t>Tidak mendapat tunjangan pensiun</a:t>
              </a:r>
              <a:endParaRPr lang="en-US" altLang="en-US" sz="1200"/>
            </a:p>
          </p:txBody>
        </p:sp>
        <p:sp>
          <p:nvSpPr>
            <p:cNvPr id="29707" name="Line 25">
              <a:extLst>
                <a:ext uri="{FF2B5EF4-FFF2-40B4-BE49-F238E27FC236}">
                  <a16:creationId xmlns:a16="http://schemas.microsoft.com/office/drawing/2014/main" id="{1E11F33B-68C0-4E7E-AC86-347955209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4939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73465D03-59F2-4898-BB61-272AB09D3E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Contoh Kondisi (4)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1B815F6-FFD2-4FAB-B64E-6F9EEB9C5C0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485900" y="1143000"/>
            <a:ext cx="3657600" cy="3398044"/>
          </a:xfrm>
        </p:spPr>
        <p:txBody>
          <a:bodyPr/>
          <a:lstStyle/>
          <a:p>
            <a:pPr eaLnBrk="1" hangingPunct="1"/>
            <a:r>
              <a:rPr lang="en-US" altLang="en-US"/>
              <a:t>Mencetak Bilangan Yang paling besar dari dua buah bilangan yang diinputkan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84C87311-ADEA-4162-8B81-BADC91E1AB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CAD22B-D962-4FFE-AD27-E9CF93D6E045}" type="slidenum">
              <a:rPr lang="en-US" altLang="en-US" sz="1050">
                <a:solidFill>
                  <a:srgbClr val="FFFFFF"/>
                </a:solidFill>
              </a:rPr>
              <a:pPr/>
              <a:t>21</a:t>
            </a:fld>
            <a:endParaRPr lang="en-US" altLang="en-US" sz="1050">
              <a:solidFill>
                <a:srgbClr val="FFFFFF"/>
              </a:solidFill>
            </a:endParaRPr>
          </a:p>
        </p:txBody>
      </p:sp>
      <p:grpSp>
        <p:nvGrpSpPr>
          <p:cNvPr id="30725" name="Group 11">
            <a:extLst>
              <a:ext uri="{FF2B5EF4-FFF2-40B4-BE49-F238E27FC236}">
                <a16:creationId xmlns:a16="http://schemas.microsoft.com/office/drawing/2014/main" id="{D123AE0A-F3AF-49AB-8036-2C26FACF7276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371600"/>
            <a:ext cx="2652492" cy="3371850"/>
            <a:chOff x="3348" y="8674"/>
            <a:chExt cx="4722" cy="5019"/>
          </a:xfrm>
        </p:grpSpPr>
        <p:sp>
          <p:nvSpPr>
            <p:cNvPr id="30726" name="AutoShape 12">
              <a:extLst>
                <a:ext uri="{FF2B5EF4-FFF2-40B4-BE49-F238E27FC236}">
                  <a16:creationId xmlns:a16="http://schemas.microsoft.com/office/drawing/2014/main" id="{EF7FEE69-0D3E-48B5-95EE-E0CA8EDA7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" y="9569"/>
              <a:ext cx="2340" cy="540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/>
                <a:t>Baca A,B</a:t>
              </a:r>
              <a:endParaRPr lang="en-US" altLang="en-US" sz="1200"/>
            </a:p>
          </p:txBody>
        </p:sp>
        <p:sp>
          <p:nvSpPr>
            <p:cNvPr id="30727" name="AutoShape 13">
              <a:extLst>
                <a:ext uri="{FF2B5EF4-FFF2-40B4-BE49-F238E27FC236}">
                  <a16:creationId xmlns:a16="http://schemas.microsoft.com/office/drawing/2014/main" id="{903A1E40-82E4-447D-9706-F2B798F47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10511"/>
              <a:ext cx="1916" cy="900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/>
                <a:t>A&gt;B</a:t>
              </a:r>
              <a:endParaRPr lang="en-US" altLang="en-US" sz="1200"/>
            </a:p>
          </p:txBody>
        </p:sp>
        <p:sp>
          <p:nvSpPr>
            <p:cNvPr id="30728" name="AutoShape 14">
              <a:extLst>
                <a:ext uri="{FF2B5EF4-FFF2-40B4-BE49-F238E27FC236}">
                  <a16:creationId xmlns:a16="http://schemas.microsoft.com/office/drawing/2014/main" id="{DCE5F44C-9A21-4512-9A55-CF90E5863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" y="11921"/>
              <a:ext cx="2340" cy="540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/>
                <a:t>Cetak B</a:t>
              </a:r>
              <a:endParaRPr lang="en-US" altLang="en-US" sz="1200"/>
            </a:p>
          </p:txBody>
        </p:sp>
        <p:sp>
          <p:nvSpPr>
            <p:cNvPr id="30729" name="AutoShape 15">
              <a:extLst>
                <a:ext uri="{FF2B5EF4-FFF2-40B4-BE49-F238E27FC236}">
                  <a16:creationId xmlns:a16="http://schemas.microsoft.com/office/drawing/2014/main" id="{027032E2-24D3-4D11-97C5-18B354941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0" y="10753"/>
              <a:ext cx="2160" cy="540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/>
                <a:t>Cetak A</a:t>
              </a:r>
              <a:endParaRPr lang="en-US" altLang="en-US" sz="1200"/>
            </a:p>
          </p:txBody>
        </p:sp>
        <p:sp>
          <p:nvSpPr>
            <p:cNvPr id="30730" name="Line 16">
              <a:extLst>
                <a:ext uri="{FF2B5EF4-FFF2-40B4-BE49-F238E27FC236}">
                  <a16:creationId xmlns:a16="http://schemas.microsoft.com/office/drawing/2014/main" id="{AA2577A4-3446-414B-97F5-CDBD25D165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4" y="11417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30731" name="Line 17">
              <a:extLst>
                <a:ext uri="{FF2B5EF4-FFF2-40B4-BE49-F238E27FC236}">
                  <a16:creationId xmlns:a16="http://schemas.microsoft.com/office/drawing/2014/main" id="{9CE5DB05-EB5A-4018-AD9E-1148277315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6" y="10957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30732" name="AutoShape 18">
              <a:extLst>
                <a:ext uri="{FF2B5EF4-FFF2-40B4-BE49-F238E27FC236}">
                  <a16:creationId xmlns:a16="http://schemas.microsoft.com/office/drawing/2014/main" id="{92C61B4F-914D-4AEF-AEB0-AD4FE6F40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8" y="8674"/>
              <a:ext cx="1950" cy="540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/>
                <a:t>Mulai</a:t>
              </a:r>
              <a:endParaRPr lang="en-US" altLang="en-US" sz="1200"/>
            </a:p>
          </p:txBody>
        </p:sp>
        <p:sp>
          <p:nvSpPr>
            <p:cNvPr id="30733" name="AutoShape 19">
              <a:extLst>
                <a:ext uri="{FF2B5EF4-FFF2-40B4-BE49-F238E27FC236}">
                  <a16:creationId xmlns:a16="http://schemas.microsoft.com/office/drawing/2014/main" id="{A3A0F38A-89D9-4A83-A951-31769EA48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3153"/>
              <a:ext cx="1980" cy="540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/>
                <a:t>selesai</a:t>
              </a:r>
              <a:endParaRPr lang="en-US" altLang="en-US" sz="1200"/>
            </a:p>
          </p:txBody>
        </p:sp>
        <p:sp>
          <p:nvSpPr>
            <p:cNvPr id="30734" name="Line 20">
              <a:extLst>
                <a:ext uri="{FF2B5EF4-FFF2-40B4-BE49-F238E27FC236}">
                  <a16:creationId xmlns:a16="http://schemas.microsoft.com/office/drawing/2014/main" id="{D37BC2E3-08DF-4BE1-9CC4-223EC1E6C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12431"/>
              <a:ext cx="0" cy="4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30735" name="Line 21">
              <a:extLst>
                <a:ext uri="{FF2B5EF4-FFF2-40B4-BE49-F238E27FC236}">
                  <a16:creationId xmlns:a16="http://schemas.microsoft.com/office/drawing/2014/main" id="{DA7C7966-B5A7-4957-AA09-C8E07D1B2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5" y="11306"/>
              <a:ext cx="0" cy="16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30736" name="Line 22">
              <a:extLst>
                <a:ext uri="{FF2B5EF4-FFF2-40B4-BE49-F238E27FC236}">
                  <a16:creationId xmlns:a16="http://schemas.microsoft.com/office/drawing/2014/main" id="{9F7563F7-055D-4FCB-B6CF-7DDFCC06CE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0" y="12902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30737" name="Line 23">
              <a:extLst>
                <a:ext uri="{FF2B5EF4-FFF2-40B4-BE49-F238E27FC236}">
                  <a16:creationId xmlns:a16="http://schemas.microsoft.com/office/drawing/2014/main" id="{FCED11F4-E01D-4D13-ACA5-D15253414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9197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30738" name="Line 24">
              <a:extLst>
                <a:ext uri="{FF2B5EF4-FFF2-40B4-BE49-F238E27FC236}">
                  <a16:creationId xmlns:a16="http://schemas.microsoft.com/office/drawing/2014/main" id="{4D2BEFA0-3842-4894-9FCF-9F34868558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8" y="10137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3548E015-E0CE-4800-B8F6-624FE9D88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(5)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6D10380-E2B0-4CB3-882E-10FE7BF48CB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485900" y="1200150"/>
            <a:ext cx="3543300" cy="3398044"/>
          </a:xfrm>
        </p:spPr>
        <p:txBody>
          <a:bodyPr/>
          <a:lstStyle/>
          <a:p>
            <a:pPr eaLnBrk="1" hangingPunct="1"/>
            <a:r>
              <a:rPr lang="id-ID" altLang="en-US"/>
              <a:t>Buat diagram alur untuk menentukan apakah suatu bilangan termasuk bilangan positif, negatif atau nol!</a:t>
            </a: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3A7F791C-43EB-4E20-BB81-DF1D8FC874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EF23DD-7CA9-4F4E-9D74-2FB92EF27DE0}" type="slidenum">
              <a:rPr lang="en-US" altLang="en-US" sz="1050">
                <a:solidFill>
                  <a:srgbClr val="FFFFFF"/>
                </a:solidFill>
              </a:rPr>
              <a:pPr/>
              <a:t>22</a:t>
            </a:fld>
            <a:endParaRPr lang="en-US" altLang="en-US" sz="1050">
              <a:solidFill>
                <a:srgbClr val="FFFFFF"/>
              </a:solidFill>
            </a:endParaRPr>
          </a:p>
        </p:txBody>
      </p:sp>
      <p:grpSp>
        <p:nvGrpSpPr>
          <p:cNvPr id="31749" name="Group 4">
            <a:extLst>
              <a:ext uri="{FF2B5EF4-FFF2-40B4-BE49-F238E27FC236}">
                <a16:creationId xmlns:a16="http://schemas.microsoft.com/office/drawing/2014/main" id="{C5F5FC1B-A824-4957-BFBB-6FE47AC0C97F}"/>
              </a:ext>
            </a:extLst>
          </p:cNvPr>
          <p:cNvGrpSpPr>
            <a:grpSpLocks/>
          </p:cNvGrpSpPr>
          <p:nvPr/>
        </p:nvGrpSpPr>
        <p:grpSpPr bwMode="auto">
          <a:xfrm>
            <a:off x="5086350" y="647363"/>
            <a:ext cx="2714372" cy="3924637"/>
            <a:chOff x="3708" y="5448"/>
            <a:chExt cx="4680" cy="6121"/>
          </a:xfrm>
        </p:grpSpPr>
        <p:sp>
          <p:nvSpPr>
            <p:cNvPr id="31750" name="AutoShape 5">
              <a:extLst>
                <a:ext uri="{FF2B5EF4-FFF2-40B4-BE49-F238E27FC236}">
                  <a16:creationId xmlns:a16="http://schemas.microsoft.com/office/drawing/2014/main" id="{472F871B-BF13-44F8-9A1D-A8E075062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6340"/>
              <a:ext cx="2340" cy="540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/>
                <a:t>Baca bil</a:t>
              </a:r>
              <a:endParaRPr lang="en-US" altLang="en-US" sz="1200"/>
            </a:p>
          </p:txBody>
        </p:sp>
        <p:sp>
          <p:nvSpPr>
            <p:cNvPr id="31751" name="AutoShape 6">
              <a:extLst>
                <a:ext uri="{FF2B5EF4-FFF2-40B4-BE49-F238E27FC236}">
                  <a16:creationId xmlns:a16="http://schemas.microsoft.com/office/drawing/2014/main" id="{3297EBD5-ACE8-4893-A668-A87E287E2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7194"/>
              <a:ext cx="1620" cy="720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/>
                <a:t>Bil=0</a:t>
              </a:r>
              <a:endParaRPr lang="en-US" altLang="en-US" sz="1200"/>
            </a:p>
          </p:txBody>
        </p:sp>
        <p:sp>
          <p:nvSpPr>
            <p:cNvPr id="31752" name="AutoShape 7">
              <a:extLst>
                <a:ext uri="{FF2B5EF4-FFF2-40B4-BE49-F238E27FC236}">
                  <a16:creationId xmlns:a16="http://schemas.microsoft.com/office/drawing/2014/main" id="{F676F229-4FB6-4C96-A6B6-48F3770D3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" y="8327"/>
              <a:ext cx="1620" cy="720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/>
                <a:t>Bil&lt;0</a:t>
              </a:r>
              <a:endParaRPr lang="en-US" altLang="en-US" sz="1200"/>
            </a:p>
          </p:txBody>
        </p:sp>
        <p:sp>
          <p:nvSpPr>
            <p:cNvPr id="31753" name="AutoShape 8">
              <a:extLst>
                <a:ext uri="{FF2B5EF4-FFF2-40B4-BE49-F238E27FC236}">
                  <a16:creationId xmlns:a16="http://schemas.microsoft.com/office/drawing/2014/main" id="{C6867651-1E5A-4741-B8A2-ED9809B0E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9650"/>
              <a:ext cx="2160" cy="720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/>
                <a:t>Cetak “positif”</a:t>
              </a:r>
              <a:endParaRPr lang="en-US" altLang="en-US" sz="1200"/>
            </a:p>
          </p:txBody>
        </p:sp>
        <p:sp>
          <p:nvSpPr>
            <p:cNvPr id="31754" name="AutoShape 9">
              <a:extLst>
                <a:ext uri="{FF2B5EF4-FFF2-40B4-BE49-F238E27FC236}">
                  <a16:creationId xmlns:a16="http://schemas.microsoft.com/office/drawing/2014/main" id="{11CDD822-F01D-4298-8963-A8DAB6662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2" y="7241"/>
              <a:ext cx="1620" cy="686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/>
                <a:t>Cetak “nol”</a:t>
              </a:r>
              <a:endParaRPr lang="en-US" altLang="en-US" sz="1200"/>
            </a:p>
          </p:txBody>
        </p:sp>
        <p:sp>
          <p:nvSpPr>
            <p:cNvPr id="31755" name="AutoShape 10">
              <a:extLst>
                <a:ext uri="{FF2B5EF4-FFF2-40B4-BE49-F238E27FC236}">
                  <a16:creationId xmlns:a16="http://schemas.microsoft.com/office/drawing/2014/main" id="{84E0520F-1012-49D4-A33B-DC86A007C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8" y="8718"/>
              <a:ext cx="1800" cy="720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/>
                <a:t>Cetak “negatif”</a:t>
              </a:r>
              <a:endParaRPr lang="en-US" altLang="en-US" sz="1200"/>
            </a:p>
          </p:txBody>
        </p:sp>
        <p:sp>
          <p:nvSpPr>
            <p:cNvPr id="31756" name="Line 11">
              <a:extLst>
                <a:ext uri="{FF2B5EF4-FFF2-40B4-BE49-F238E27FC236}">
                  <a16:creationId xmlns:a16="http://schemas.microsoft.com/office/drawing/2014/main" id="{D8FA645F-5035-4532-A43E-D00F216BC7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8" y="5953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31757" name="Line 12">
              <a:extLst>
                <a:ext uri="{FF2B5EF4-FFF2-40B4-BE49-F238E27FC236}">
                  <a16:creationId xmlns:a16="http://schemas.microsoft.com/office/drawing/2014/main" id="{2DA82BAF-A40D-4E5B-ABCC-6BEEB10A23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8" y="6860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31758" name="Line 13">
              <a:extLst>
                <a:ext uri="{FF2B5EF4-FFF2-40B4-BE49-F238E27FC236}">
                  <a16:creationId xmlns:a16="http://schemas.microsoft.com/office/drawing/2014/main" id="{A4A0CEF5-653E-4124-887A-0B60ABEB7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8" y="7877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31759" name="Line 14">
              <a:extLst>
                <a:ext uri="{FF2B5EF4-FFF2-40B4-BE49-F238E27FC236}">
                  <a16:creationId xmlns:a16="http://schemas.microsoft.com/office/drawing/2014/main" id="{0903F5C9-F2ED-49E1-81AB-7178534A3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8" y="9262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31760" name="Line 15">
              <a:extLst>
                <a:ext uri="{FF2B5EF4-FFF2-40B4-BE49-F238E27FC236}">
                  <a16:creationId xmlns:a16="http://schemas.microsoft.com/office/drawing/2014/main" id="{6FB7D4E2-1057-45CB-9AF4-A0392B783A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8" y="10512"/>
              <a:ext cx="0" cy="4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31761" name="Line 16">
              <a:extLst>
                <a:ext uri="{FF2B5EF4-FFF2-40B4-BE49-F238E27FC236}">
                  <a16:creationId xmlns:a16="http://schemas.microsoft.com/office/drawing/2014/main" id="{B208D6C9-0AA4-4110-844D-600F7B1F9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8" y="7539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31762" name="Line 17">
              <a:extLst>
                <a:ext uri="{FF2B5EF4-FFF2-40B4-BE49-F238E27FC236}">
                  <a16:creationId xmlns:a16="http://schemas.microsoft.com/office/drawing/2014/main" id="{580270E5-5835-4228-8E86-C7F821794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8" y="9003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31763" name="Line 18">
              <a:extLst>
                <a:ext uri="{FF2B5EF4-FFF2-40B4-BE49-F238E27FC236}">
                  <a16:creationId xmlns:a16="http://schemas.microsoft.com/office/drawing/2014/main" id="{FB760A46-A10B-47A5-98BB-9230884717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8" y="7489"/>
              <a:ext cx="0" cy="30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31764" name="Line 19">
              <a:extLst>
                <a:ext uri="{FF2B5EF4-FFF2-40B4-BE49-F238E27FC236}">
                  <a16:creationId xmlns:a16="http://schemas.microsoft.com/office/drawing/2014/main" id="{A44C8536-3AFD-40DF-85B1-C735ADE70B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8" y="10514"/>
              <a:ext cx="34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31765" name="AutoShape 20">
              <a:extLst>
                <a:ext uri="{FF2B5EF4-FFF2-40B4-BE49-F238E27FC236}">
                  <a16:creationId xmlns:a16="http://schemas.microsoft.com/office/drawing/2014/main" id="{297E1AF7-CDC6-4495-851C-0881F5F03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1029"/>
              <a:ext cx="1800" cy="540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/>
                <a:t>Selesai</a:t>
              </a:r>
              <a:endParaRPr lang="en-US" altLang="en-US" sz="1200"/>
            </a:p>
          </p:txBody>
        </p:sp>
        <p:sp>
          <p:nvSpPr>
            <p:cNvPr id="31766" name="AutoShape 21">
              <a:extLst>
                <a:ext uri="{FF2B5EF4-FFF2-40B4-BE49-F238E27FC236}">
                  <a16:creationId xmlns:a16="http://schemas.microsoft.com/office/drawing/2014/main" id="{F9A88992-AE69-4C9E-B1DE-0F0E23492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3" y="5448"/>
              <a:ext cx="1800" cy="540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900" dirty="0" err="1"/>
                <a:t>Mulai</a:t>
              </a:r>
              <a:r>
                <a:rPr lang="en-US" altLang="en-US" sz="900" dirty="0"/>
                <a:t> </a:t>
              </a:r>
              <a:endParaRPr lang="en-US" altLang="en-US" sz="1200" dirty="0"/>
            </a:p>
          </p:txBody>
        </p:sp>
        <p:sp>
          <p:nvSpPr>
            <p:cNvPr id="31767" name="Line 22">
              <a:extLst>
                <a:ext uri="{FF2B5EF4-FFF2-40B4-BE49-F238E27FC236}">
                  <a16:creationId xmlns:a16="http://schemas.microsoft.com/office/drawing/2014/main" id="{02C37138-5905-49DE-88F1-61C007C5C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8" y="7509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31768" name="Line 23">
              <a:extLst>
                <a:ext uri="{FF2B5EF4-FFF2-40B4-BE49-F238E27FC236}">
                  <a16:creationId xmlns:a16="http://schemas.microsoft.com/office/drawing/2014/main" id="{F0CA746B-689B-47A6-A2A1-5C2EA74FDE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8" y="9088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flow chart">
            <a:extLst>
              <a:ext uri="{FF2B5EF4-FFF2-40B4-BE49-F238E27FC236}">
                <a16:creationId xmlns:a16="http://schemas.microsoft.com/office/drawing/2014/main" id="{E5428CEA-B706-4F25-8C0A-FF6011BEB2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485775"/>
            <a:ext cx="6858000" cy="4677966"/>
          </a:xfrm>
          <a:noFill/>
        </p:spPr>
      </p:pic>
      <p:sp>
        <p:nvSpPr>
          <p:cNvPr id="32771" name="Text Box 7">
            <a:extLst>
              <a:ext uri="{FF2B5EF4-FFF2-40B4-BE49-F238E27FC236}">
                <a16:creationId xmlns:a16="http://schemas.microsoft.com/office/drawing/2014/main" id="{A09A8833-6A30-4D93-ACE3-1DF4C4380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160" y="141685"/>
            <a:ext cx="31313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/>
              <a:t>Flow chart “Memasak Roti”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84DF1F-9B9B-443D-9B09-D65F9154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03" y="4118088"/>
            <a:ext cx="2775600" cy="628500"/>
          </a:xfrm>
        </p:spPr>
        <p:txBody>
          <a:bodyPr/>
          <a:lstStyle/>
          <a:p>
            <a:r>
              <a:rPr lang="en-US" sz="3200" dirty="0"/>
              <a:t>TUGAS 10</a:t>
            </a:r>
            <a:endParaRPr lang="en-ID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29130-27B7-4DBD-B6FE-2987A7370596}"/>
              </a:ext>
            </a:extLst>
          </p:cNvPr>
          <p:cNvSpPr txBox="1"/>
          <p:nvPr/>
        </p:nvSpPr>
        <p:spPr>
          <a:xfrm>
            <a:off x="1355504" y="964849"/>
            <a:ext cx="64329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sv-SE" sz="1800" dirty="0">
                <a:solidFill>
                  <a:schemeClr val="dk2"/>
                </a:solidFill>
                <a:latin typeface="Montserrat"/>
              </a:rPr>
              <a:t>Buat Diagram alur, untuk menghitung luas persegi </a:t>
            </a:r>
          </a:p>
          <a:p>
            <a:r>
              <a:rPr lang="sv-SE" sz="1800" dirty="0">
                <a:solidFill>
                  <a:schemeClr val="dk2"/>
                </a:solidFill>
                <a:latin typeface="Montserrat"/>
              </a:rPr>
              <a:t>      panjang.</a:t>
            </a:r>
          </a:p>
          <a:p>
            <a:endParaRPr lang="sv-SE" sz="1800" dirty="0">
              <a:solidFill>
                <a:schemeClr val="dk2"/>
              </a:solidFill>
              <a:latin typeface="Montserrat"/>
            </a:endParaRPr>
          </a:p>
          <a:p>
            <a:pPr marL="342900" indent="-342900">
              <a:buAutoNum type="arabicPeriod" startAt="2"/>
            </a:pPr>
            <a:r>
              <a:rPr lang="sv-SE" sz="1800" dirty="0">
                <a:solidFill>
                  <a:schemeClr val="dk2"/>
                </a:solidFill>
                <a:latin typeface="Montserrat"/>
              </a:rPr>
              <a:t>Buat diagram alur untuk menentukan kelulusan </a:t>
            </a:r>
          </a:p>
          <a:p>
            <a:pPr marL="355600">
              <a:tabLst>
                <a:tab pos="355600" algn="l"/>
              </a:tabLst>
            </a:pPr>
            <a:r>
              <a:rPr lang="sv-SE" sz="1800" dirty="0">
                <a:solidFill>
                  <a:schemeClr val="dk2"/>
                </a:solidFill>
                <a:latin typeface="Montserrat"/>
              </a:rPr>
              <a:t>seorang mahasiswa. Kelulusan dihitung dari nilai rata-rata teori dan praktikum. Bila nilai rata-rata lebih dari atau sama dengan 60, siswa dinyatakan lulus. Sebaliknya siswa dinyatakan tidak lulus.</a:t>
            </a:r>
          </a:p>
        </p:txBody>
      </p:sp>
    </p:spTree>
    <p:extLst>
      <p:ext uri="{BB962C8B-B14F-4D97-AF65-F5344CB8AC3E}">
        <p14:creationId xmlns:p14="http://schemas.microsoft.com/office/powerpoint/2010/main" val="78024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9" name="Google Shape;3749;p47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TUJUAN FLOWCHART</a:t>
            </a:r>
            <a:endParaRPr sz="1900" dirty="0"/>
          </a:p>
        </p:txBody>
      </p:sp>
      <p:sp>
        <p:nvSpPr>
          <p:cNvPr id="3750" name="Google Shape;3750;p47"/>
          <p:cNvSpPr/>
          <p:nvPr/>
        </p:nvSpPr>
        <p:spPr>
          <a:xfrm>
            <a:off x="457202" y="1384723"/>
            <a:ext cx="8229487" cy="914225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1" name="Google Shape;3751;p47"/>
          <p:cNvSpPr/>
          <p:nvPr/>
        </p:nvSpPr>
        <p:spPr>
          <a:xfrm>
            <a:off x="519355" y="2550306"/>
            <a:ext cx="8229488" cy="1022107"/>
          </a:xfrm>
          <a:prstGeom prst="roundRect">
            <a:avLst>
              <a:gd name="adj" fmla="val 50000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7" name="Google Shape;3757;p47"/>
          <p:cNvSpPr txBox="1"/>
          <p:nvPr/>
        </p:nvSpPr>
        <p:spPr>
          <a:xfrm>
            <a:off x="1150229" y="1637851"/>
            <a:ext cx="6967740" cy="53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i-FI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Menggambarkan suatu tahapan penyelesaian masalah</a:t>
            </a:r>
          </a:p>
        </p:txBody>
      </p:sp>
      <p:sp>
        <p:nvSpPr>
          <p:cNvPr id="3758" name="Google Shape;3758;p47"/>
          <p:cNvSpPr/>
          <p:nvPr/>
        </p:nvSpPr>
        <p:spPr>
          <a:xfrm>
            <a:off x="208312" y="1499148"/>
            <a:ext cx="799800" cy="7998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01</a:t>
            </a:r>
            <a:endParaRPr sz="2000" dirty="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768" name="Google Shape;3768;p47"/>
          <p:cNvSpPr/>
          <p:nvPr/>
        </p:nvSpPr>
        <p:spPr>
          <a:xfrm>
            <a:off x="208312" y="2683249"/>
            <a:ext cx="799800" cy="7998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02</a:t>
            </a:r>
            <a:endParaRPr sz="200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7" name="Google Shape;3757;p47">
            <a:extLst>
              <a:ext uri="{FF2B5EF4-FFF2-40B4-BE49-F238E27FC236}">
                <a16:creationId xmlns:a16="http://schemas.microsoft.com/office/drawing/2014/main" id="{890A1A1B-E3C4-4C3D-B955-B40255F31F38}"/>
              </a:ext>
            </a:extLst>
          </p:cNvPr>
          <p:cNvSpPr txBox="1"/>
          <p:nvPr/>
        </p:nvSpPr>
        <p:spPr>
          <a:xfrm>
            <a:off x="1196010" y="2891801"/>
            <a:ext cx="675187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Secara sederhana, terurai, rapi dan jelas</a:t>
            </a:r>
            <a:endParaRPr lang="sv-S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3751;p47">
            <a:extLst>
              <a:ext uri="{FF2B5EF4-FFF2-40B4-BE49-F238E27FC236}">
                <a16:creationId xmlns:a16="http://schemas.microsoft.com/office/drawing/2014/main" id="{F4A8EE8C-7A6D-4F6A-919F-E71EC2743F34}"/>
              </a:ext>
            </a:extLst>
          </p:cNvPr>
          <p:cNvSpPr/>
          <p:nvPr/>
        </p:nvSpPr>
        <p:spPr>
          <a:xfrm>
            <a:off x="519355" y="3705356"/>
            <a:ext cx="8229488" cy="1022107"/>
          </a:xfrm>
          <a:prstGeom prst="roundRect">
            <a:avLst>
              <a:gd name="adj" fmla="val 50000"/>
            </a:avLst>
          </a:prstGeom>
          <a:solidFill>
            <a:schemeClr val="accent4">
              <a:alpha val="27680"/>
            </a:scheme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F6A7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3768;p47">
            <a:extLst>
              <a:ext uri="{FF2B5EF4-FFF2-40B4-BE49-F238E27FC236}">
                <a16:creationId xmlns:a16="http://schemas.microsoft.com/office/drawing/2014/main" id="{B9998012-DF35-4DD1-89B5-7956437D0FF7}"/>
              </a:ext>
            </a:extLst>
          </p:cNvPr>
          <p:cNvSpPr/>
          <p:nvPr/>
        </p:nvSpPr>
        <p:spPr>
          <a:xfrm>
            <a:off x="208312" y="3838299"/>
            <a:ext cx="799800" cy="799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rPr>
              <a:t>03</a:t>
            </a:r>
            <a:endParaRPr sz="2000" dirty="0">
              <a:solidFill>
                <a:schemeClr val="l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" name="Google Shape;3757;p47">
            <a:extLst>
              <a:ext uri="{FF2B5EF4-FFF2-40B4-BE49-F238E27FC236}">
                <a16:creationId xmlns:a16="http://schemas.microsoft.com/office/drawing/2014/main" id="{96C3E59B-2FEC-4C0B-A68B-041ECFAF013D}"/>
              </a:ext>
            </a:extLst>
          </p:cNvPr>
          <p:cNvSpPr txBox="1"/>
          <p:nvPr/>
        </p:nvSpPr>
        <p:spPr>
          <a:xfrm>
            <a:off x="1150229" y="4043895"/>
            <a:ext cx="6751870" cy="605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v-S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Menggunakan simbol-simbol standar</a:t>
            </a:r>
          </a:p>
        </p:txBody>
      </p:sp>
    </p:spTree>
    <p:extLst>
      <p:ext uri="{BB962C8B-B14F-4D97-AF65-F5344CB8AC3E}">
        <p14:creationId xmlns:p14="http://schemas.microsoft.com/office/powerpoint/2010/main" val="278642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50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Model / </a:t>
            </a:r>
            <a:r>
              <a:rPr lang="en-US" sz="2400" dirty="0" err="1"/>
              <a:t>Jenis</a:t>
            </a:r>
            <a:r>
              <a:rPr lang="en-US" sz="2400" dirty="0"/>
              <a:t> Flowchart</a:t>
            </a:r>
            <a:endParaRPr sz="1900" dirty="0"/>
          </a:p>
        </p:txBody>
      </p:sp>
      <p:sp>
        <p:nvSpPr>
          <p:cNvPr id="3842" name="Google Shape;3842;p50"/>
          <p:cNvSpPr/>
          <p:nvPr/>
        </p:nvSpPr>
        <p:spPr>
          <a:xfrm>
            <a:off x="72828" y="1660409"/>
            <a:ext cx="2669400" cy="629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System Flowchart</a:t>
            </a:r>
          </a:p>
        </p:txBody>
      </p:sp>
      <p:sp>
        <p:nvSpPr>
          <p:cNvPr id="3843" name="Google Shape;3843;p50"/>
          <p:cNvSpPr/>
          <p:nvPr/>
        </p:nvSpPr>
        <p:spPr>
          <a:xfrm>
            <a:off x="3256282" y="1173766"/>
            <a:ext cx="5395078" cy="1602685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Bagan yang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memperlihatkan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urutan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prosedur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dan proses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beberapa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file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dalam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media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tertentu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System flowchart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menggambarkan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Hubungan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antar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suatu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file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dengan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file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lainnya</a:t>
            </a:r>
            <a:endParaRPr lang="en-US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Media yang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dipakai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setiap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file</a:t>
            </a:r>
          </a:p>
        </p:txBody>
      </p:sp>
      <p:sp>
        <p:nvSpPr>
          <p:cNvPr id="3844" name="Google Shape;3844;p50"/>
          <p:cNvSpPr/>
          <p:nvPr/>
        </p:nvSpPr>
        <p:spPr>
          <a:xfrm>
            <a:off x="72828" y="3669907"/>
            <a:ext cx="2669400" cy="629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Program Flowchart </a:t>
            </a:r>
          </a:p>
        </p:txBody>
      </p:sp>
      <p:sp>
        <p:nvSpPr>
          <p:cNvPr id="3845" name="Google Shape;3845;p50"/>
          <p:cNvSpPr/>
          <p:nvPr/>
        </p:nvSpPr>
        <p:spPr>
          <a:xfrm>
            <a:off x="3256282" y="3091151"/>
            <a:ext cx="4695000" cy="1786912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Sistem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yg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dipesan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oleh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pelanggan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tertentu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Dikembangkan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khusus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bagi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pelanggan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oleh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kontraktor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lunak</a:t>
            </a:r>
            <a:endParaRPr lang="en-US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Langkah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awal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pembuatan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program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n-NO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Urutan proses di program menjadi lebih jelas</a:t>
            </a:r>
            <a:endParaRPr lang="en-US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850" name="Google Shape;3850;p50"/>
          <p:cNvCxnSpPr>
            <a:cxnSpLocks/>
            <a:stCxn id="3842" idx="3"/>
            <a:endCxn id="3843" idx="1"/>
          </p:cNvCxnSpPr>
          <p:nvPr/>
        </p:nvCxnSpPr>
        <p:spPr>
          <a:xfrm>
            <a:off x="2742228" y="1975109"/>
            <a:ext cx="51405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851" name="Google Shape;3851;p50"/>
          <p:cNvCxnSpPr>
            <a:cxnSpLocks/>
            <a:stCxn id="3844" idx="3"/>
            <a:endCxn id="3845" idx="1"/>
          </p:cNvCxnSpPr>
          <p:nvPr/>
        </p:nvCxnSpPr>
        <p:spPr>
          <a:xfrm>
            <a:off x="2742228" y="3984607"/>
            <a:ext cx="51405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8E25AD7A-7B4F-4EEB-85D3-D2160B112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System Flowchart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A311BA6-747B-4E96-ABE8-C40DCDEAFF6B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644111" y="1313439"/>
            <a:ext cx="5970494" cy="365601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dirty="0" err="1"/>
              <a:t>Menggambarkan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sistem</a:t>
            </a:r>
            <a:r>
              <a:rPr lang="en-US" altLang="en-US" dirty="0"/>
              <a:t> </a:t>
            </a:r>
            <a:r>
              <a:rPr lang="en-US" altLang="en-US" dirty="0" err="1"/>
              <a:t>peralatan</a:t>
            </a:r>
            <a:r>
              <a:rPr lang="en-US" altLang="en-US" dirty="0"/>
              <a:t> </a:t>
            </a:r>
            <a:r>
              <a:rPr lang="en-US" altLang="en-US" dirty="0" err="1"/>
              <a:t>komputer</a:t>
            </a:r>
            <a:r>
              <a:rPr lang="en-US" altLang="en-US" dirty="0"/>
              <a:t> yang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proses </a:t>
            </a:r>
            <a:r>
              <a:rPr lang="en-US" altLang="en-US" dirty="0" err="1"/>
              <a:t>pengolahan</a:t>
            </a:r>
            <a:r>
              <a:rPr lang="en-US" altLang="en-US" dirty="0"/>
              <a:t> data </a:t>
            </a:r>
            <a:r>
              <a:rPr lang="en-US" altLang="en-US" dirty="0" err="1"/>
              <a:t>serta</a:t>
            </a:r>
            <a:r>
              <a:rPr lang="en-US" altLang="en-US" dirty="0"/>
              <a:t> </a:t>
            </a:r>
            <a:r>
              <a:rPr lang="en-US" altLang="en-US" dirty="0" err="1"/>
              <a:t>hubungan</a:t>
            </a:r>
            <a:r>
              <a:rPr lang="en-US" altLang="en-US" dirty="0"/>
              <a:t> </a:t>
            </a:r>
            <a:r>
              <a:rPr lang="en-US" altLang="en-US" dirty="0" err="1"/>
              <a:t>antar</a:t>
            </a:r>
            <a:r>
              <a:rPr lang="en-US" altLang="en-US" dirty="0"/>
              <a:t> </a:t>
            </a:r>
            <a:r>
              <a:rPr lang="en-US" altLang="en-US" dirty="0" err="1"/>
              <a:t>peralatan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endParaRPr lang="en-US" altLang="en-US" dirty="0"/>
          </a:p>
          <a:p>
            <a:pPr eaLnBrk="1" hangingPunct="1">
              <a:lnSpc>
                <a:spcPct val="150000"/>
              </a:lnSpc>
            </a:pP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menggambarkan</a:t>
            </a:r>
            <a:r>
              <a:rPr lang="en-US" altLang="en-US" dirty="0"/>
              <a:t> </a:t>
            </a:r>
            <a:r>
              <a:rPr lang="en-US" altLang="en-US" dirty="0" err="1"/>
              <a:t>urutan</a:t>
            </a:r>
            <a:r>
              <a:rPr lang="en-US" altLang="en-US" dirty="0"/>
              <a:t>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memecahkan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endParaRPr lang="en-US" altLang="en-US" dirty="0"/>
          </a:p>
          <a:p>
            <a:pPr eaLnBrk="1" hangingPunct="1">
              <a:lnSpc>
                <a:spcPct val="150000"/>
              </a:lnSpc>
            </a:pP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menggambarkan</a:t>
            </a:r>
            <a:r>
              <a:rPr lang="en-US" altLang="en-US" dirty="0"/>
              <a:t> </a:t>
            </a:r>
            <a:r>
              <a:rPr lang="en-US" altLang="en-US" dirty="0" err="1"/>
              <a:t>prosedur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sistem</a:t>
            </a:r>
            <a:r>
              <a:rPr lang="en-US" altLang="en-US" dirty="0"/>
              <a:t> yang </a:t>
            </a:r>
            <a:r>
              <a:rPr lang="en-US" altLang="en-US" dirty="0" err="1"/>
              <a:t>dibentuk</a:t>
            </a:r>
            <a:endParaRPr lang="en-US" altLang="en-US" dirty="0"/>
          </a:p>
        </p:txBody>
      </p:sp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C5458F02-18DA-4BC9-B595-90CF73A868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16E0141-7C0B-431D-8D75-734DECA1AEBC}" type="slidenum">
              <a:rPr lang="en-US" altLang="en-US" sz="1050">
                <a:solidFill>
                  <a:srgbClr val="FFFFFF"/>
                </a:solidFill>
              </a:rPr>
              <a:pPr/>
              <a:t>5</a:t>
            </a:fld>
            <a:endParaRPr lang="en-US" altLang="en-US" sz="105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0A09F2-5CF8-4BCD-B5EA-22894AE5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40" y="4185938"/>
            <a:ext cx="3447400" cy="628500"/>
          </a:xfrm>
        </p:spPr>
        <p:txBody>
          <a:bodyPr/>
          <a:lstStyle/>
          <a:p>
            <a:r>
              <a:rPr lang="en-US" sz="2000" dirty="0" err="1"/>
              <a:t>Contoh</a:t>
            </a:r>
            <a:r>
              <a:rPr lang="en-US" sz="2000" dirty="0"/>
              <a:t> System Flowchart</a:t>
            </a:r>
            <a:endParaRPr lang="en-ID" sz="1800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DD50C34-7420-4BD5-A653-DD84D772D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611" y="170089"/>
            <a:ext cx="5761529" cy="464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14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1B14A700-9465-4934-9D74-6DD18261B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Program Flowchart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3107BC3-DE9E-4325-A558-35FC3A5AA360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577947" y="1370083"/>
            <a:ext cx="5600700" cy="3656013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Menggambarkan</a:t>
            </a:r>
            <a:r>
              <a:rPr lang="en-US" altLang="en-US" dirty="0"/>
              <a:t> </a:t>
            </a:r>
            <a:r>
              <a:rPr lang="en-US" altLang="en-US" dirty="0" err="1"/>
              <a:t>urutan</a:t>
            </a:r>
            <a:r>
              <a:rPr lang="en-US" altLang="en-US" dirty="0"/>
              <a:t> </a:t>
            </a:r>
            <a:r>
              <a:rPr lang="en-US" altLang="en-US" dirty="0" err="1"/>
              <a:t>logika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prosedur</a:t>
            </a:r>
            <a:r>
              <a:rPr lang="en-US" altLang="en-US" dirty="0"/>
              <a:t> </a:t>
            </a:r>
            <a:r>
              <a:rPr lang="en-US" altLang="en-US" dirty="0" err="1"/>
              <a:t>pemecahan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jenis</a:t>
            </a:r>
            <a:r>
              <a:rPr lang="en-US" altLang="en-US" dirty="0"/>
              <a:t> </a:t>
            </a:r>
            <a:r>
              <a:rPr lang="en-US" altLang="en-US" dirty="0" err="1"/>
              <a:t>metode</a:t>
            </a:r>
            <a:r>
              <a:rPr lang="en-US" altLang="en-US" dirty="0"/>
              <a:t> </a:t>
            </a:r>
            <a:r>
              <a:rPr lang="en-US" altLang="en-US" dirty="0" err="1"/>
              <a:t>penggambaran</a:t>
            </a:r>
            <a:r>
              <a:rPr lang="en-US" altLang="en-US" dirty="0"/>
              <a:t> program flowchart :</a:t>
            </a:r>
          </a:p>
          <a:p>
            <a:pPr lvl="1" eaLnBrk="1" hangingPunct="1"/>
            <a:r>
              <a:rPr lang="en-US" altLang="en-US" i="1" dirty="0"/>
              <a:t>Conceptual flowchart</a:t>
            </a:r>
            <a:r>
              <a:rPr lang="en-US" altLang="en-US" dirty="0"/>
              <a:t>, </a:t>
            </a:r>
            <a:r>
              <a:rPr lang="en-US" altLang="en-US" dirty="0" err="1"/>
              <a:t>menggambarkan</a:t>
            </a:r>
            <a:r>
              <a:rPr lang="en-US" altLang="en-US" dirty="0"/>
              <a:t> </a:t>
            </a:r>
            <a:r>
              <a:rPr lang="en-US" altLang="en-US" dirty="0" err="1"/>
              <a:t>alur</a:t>
            </a:r>
            <a:r>
              <a:rPr lang="en-US" altLang="en-US" dirty="0"/>
              <a:t> </a:t>
            </a:r>
            <a:r>
              <a:rPr lang="en-US" altLang="en-US" dirty="0" err="1"/>
              <a:t>pemecahan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global</a:t>
            </a:r>
          </a:p>
          <a:p>
            <a:pPr lvl="1" eaLnBrk="1" hangingPunct="1"/>
            <a:r>
              <a:rPr lang="en-US" altLang="en-US" i="1" dirty="0"/>
              <a:t>Detail flowchart</a:t>
            </a:r>
            <a:r>
              <a:rPr lang="en-US" altLang="en-US" dirty="0"/>
              <a:t>, </a:t>
            </a:r>
            <a:r>
              <a:rPr lang="en-US" altLang="en-US" dirty="0" err="1"/>
              <a:t>menggambarkan</a:t>
            </a:r>
            <a:r>
              <a:rPr lang="en-US" altLang="en-US" dirty="0"/>
              <a:t> </a:t>
            </a:r>
            <a:r>
              <a:rPr lang="en-US" altLang="en-US" dirty="0" err="1"/>
              <a:t>alur</a:t>
            </a:r>
            <a:r>
              <a:rPr lang="en-US" altLang="en-US" dirty="0"/>
              <a:t> </a:t>
            </a:r>
            <a:r>
              <a:rPr lang="en-US" altLang="en-US" dirty="0" err="1"/>
              <a:t>pemecahan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rinci</a:t>
            </a:r>
            <a:endParaRPr lang="en-US" altLang="en-US" dirty="0"/>
          </a:p>
        </p:txBody>
      </p:sp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CC80CD4C-9C3C-430C-AEC5-55F61E0C59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66F8BF-C2FC-4352-9688-4A94691A3D30}" type="slidenum">
              <a:rPr lang="en-US" altLang="en-US" sz="1050">
                <a:solidFill>
                  <a:srgbClr val="FFFFFF"/>
                </a:solidFill>
              </a:rPr>
              <a:pPr/>
              <a:t>7</a:t>
            </a:fld>
            <a:endParaRPr lang="en-US" altLang="en-US" sz="105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A95D-744B-4E92-8A82-208088EE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05" y="4259016"/>
            <a:ext cx="3091347" cy="628500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Program Flowchart</a:t>
            </a:r>
            <a:endParaRPr lang="en-ID" dirty="0"/>
          </a:p>
        </p:txBody>
      </p:sp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38A58E35-BDB7-4DCA-A66B-C531E82CFD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5734050"/>
            <a:ext cx="609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9045789E-4C77-4D9D-B9E7-0C8089EB5540}" type="slidenum">
              <a:rPr lang="en-US" altLang="en-US" smtClean="0"/>
              <a:pPr/>
              <a:t>8</a:t>
            </a:fld>
            <a:endParaRPr lang="en-US" altLang="en-US" sz="1050">
              <a:solidFill>
                <a:srgbClr val="FFFFFF"/>
              </a:solidFill>
            </a:endParaRPr>
          </a:p>
        </p:txBody>
      </p:sp>
      <p:grpSp>
        <p:nvGrpSpPr>
          <p:cNvPr id="17411" name="Group 3">
            <a:extLst>
              <a:ext uri="{FF2B5EF4-FFF2-40B4-BE49-F238E27FC236}">
                <a16:creationId xmlns:a16="http://schemas.microsoft.com/office/drawing/2014/main" id="{508D8415-2B90-463E-9D05-225001632591}"/>
              </a:ext>
            </a:extLst>
          </p:cNvPr>
          <p:cNvGrpSpPr>
            <a:grpSpLocks/>
          </p:cNvGrpSpPr>
          <p:nvPr/>
        </p:nvGrpSpPr>
        <p:grpSpPr bwMode="auto">
          <a:xfrm>
            <a:off x="2218730" y="255984"/>
            <a:ext cx="1101328" cy="3371850"/>
            <a:chOff x="3428" y="10141"/>
            <a:chExt cx="1460" cy="4980"/>
          </a:xfrm>
        </p:grpSpPr>
        <p:sp>
          <p:nvSpPr>
            <p:cNvPr id="17431" name="AutoShape 4">
              <a:extLst>
                <a:ext uri="{FF2B5EF4-FFF2-40B4-BE49-F238E27FC236}">
                  <a16:creationId xmlns:a16="http://schemas.microsoft.com/office/drawing/2014/main" id="{3B7CC3E4-A137-4317-8937-574E72E23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" y="10141"/>
              <a:ext cx="1260" cy="540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200"/>
                <a:t>Start</a:t>
              </a:r>
            </a:p>
          </p:txBody>
        </p:sp>
        <p:sp>
          <p:nvSpPr>
            <p:cNvPr id="17432" name="AutoShape 5">
              <a:extLst>
                <a:ext uri="{FF2B5EF4-FFF2-40B4-BE49-F238E27FC236}">
                  <a16:creationId xmlns:a16="http://schemas.microsoft.com/office/drawing/2014/main" id="{CC85EB42-07C7-4F8A-8D06-65DFCFDFE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8" y="11241"/>
              <a:ext cx="1440" cy="540"/>
            </a:xfrm>
            <a:prstGeom prst="flowChartPredefined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200"/>
                <a:t>Input</a:t>
              </a:r>
            </a:p>
          </p:txBody>
        </p:sp>
        <p:sp>
          <p:nvSpPr>
            <p:cNvPr id="17433" name="AutoShape 6">
              <a:extLst>
                <a:ext uri="{FF2B5EF4-FFF2-40B4-BE49-F238E27FC236}">
                  <a16:creationId xmlns:a16="http://schemas.microsoft.com/office/drawing/2014/main" id="{C1DE6070-B54B-4BFF-B8B4-C19B57E5F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12361"/>
              <a:ext cx="1440" cy="540"/>
            </a:xfrm>
            <a:prstGeom prst="flowChartPredefined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200"/>
                <a:t>Proses</a:t>
              </a:r>
            </a:p>
          </p:txBody>
        </p:sp>
        <p:sp>
          <p:nvSpPr>
            <p:cNvPr id="17434" name="AutoShape 7">
              <a:extLst>
                <a:ext uri="{FF2B5EF4-FFF2-40B4-BE49-F238E27FC236}">
                  <a16:creationId xmlns:a16="http://schemas.microsoft.com/office/drawing/2014/main" id="{F2309479-D842-43EA-BD02-9459B7E41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13461"/>
              <a:ext cx="1440" cy="540"/>
            </a:xfrm>
            <a:prstGeom prst="flowChartPredefined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200"/>
                <a:t>Output</a:t>
              </a:r>
            </a:p>
          </p:txBody>
        </p:sp>
        <p:sp>
          <p:nvSpPr>
            <p:cNvPr id="17435" name="AutoShape 8">
              <a:extLst>
                <a:ext uri="{FF2B5EF4-FFF2-40B4-BE49-F238E27FC236}">
                  <a16:creationId xmlns:a16="http://schemas.microsoft.com/office/drawing/2014/main" id="{EB239899-9C3E-40EF-A51B-2675E9A3B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14581"/>
              <a:ext cx="1260" cy="540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200"/>
                <a:t>End</a:t>
              </a:r>
            </a:p>
          </p:txBody>
        </p:sp>
        <p:sp>
          <p:nvSpPr>
            <p:cNvPr id="17436" name="Line 9">
              <a:extLst>
                <a:ext uri="{FF2B5EF4-FFF2-40B4-BE49-F238E27FC236}">
                  <a16:creationId xmlns:a16="http://schemas.microsoft.com/office/drawing/2014/main" id="{BE3F40DC-949C-4906-87ED-07F6544B25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8" y="10681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17437" name="Line 10">
              <a:extLst>
                <a:ext uri="{FF2B5EF4-FFF2-40B4-BE49-F238E27FC236}">
                  <a16:creationId xmlns:a16="http://schemas.microsoft.com/office/drawing/2014/main" id="{052E4B07-E6B9-4986-BAF2-67575CFB40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8" y="11801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17438" name="Line 11">
              <a:extLst>
                <a:ext uri="{FF2B5EF4-FFF2-40B4-BE49-F238E27FC236}">
                  <a16:creationId xmlns:a16="http://schemas.microsoft.com/office/drawing/2014/main" id="{CF904FD6-66C4-49B6-AA13-69302BCD67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8" y="12901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200"/>
            </a:p>
          </p:txBody>
        </p:sp>
        <p:sp>
          <p:nvSpPr>
            <p:cNvPr id="17439" name="Line 12">
              <a:extLst>
                <a:ext uri="{FF2B5EF4-FFF2-40B4-BE49-F238E27FC236}">
                  <a16:creationId xmlns:a16="http://schemas.microsoft.com/office/drawing/2014/main" id="{6029B001-91FE-42A1-9C18-D4623D645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8" y="14021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200"/>
            </a:p>
          </p:txBody>
        </p:sp>
      </p:grpSp>
      <p:grpSp>
        <p:nvGrpSpPr>
          <p:cNvPr id="17412" name="Group 32">
            <a:extLst>
              <a:ext uri="{FF2B5EF4-FFF2-40B4-BE49-F238E27FC236}">
                <a16:creationId xmlns:a16="http://schemas.microsoft.com/office/drawing/2014/main" id="{43408FCF-7EE0-4026-BEBC-BC38021517FA}"/>
              </a:ext>
            </a:extLst>
          </p:cNvPr>
          <p:cNvGrpSpPr>
            <a:grpSpLocks/>
          </p:cNvGrpSpPr>
          <p:nvPr/>
        </p:nvGrpSpPr>
        <p:grpSpPr bwMode="auto">
          <a:xfrm>
            <a:off x="4684276" y="114300"/>
            <a:ext cx="2819400" cy="4941094"/>
            <a:chOff x="2480" y="96"/>
            <a:chExt cx="2368" cy="4150"/>
          </a:xfrm>
        </p:grpSpPr>
        <p:sp>
          <p:nvSpPr>
            <p:cNvPr id="17413" name="AutoShape 14">
              <a:extLst>
                <a:ext uri="{FF2B5EF4-FFF2-40B4-BE49-F238E27FC236}">
                  <a16:creationId xmlns:a16="http://schemas.microsoft.com/office/drawing/2014/main" id="{E685E7FA-C99E-4C13-AD42-ADAA0FAD8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96"/>
              <a:ext cx="691" cy="238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200"/>
                <a:t>Start</a:t>
              </a:r>
            </a:p>
          </p:txBody>
        </p:sp>
        <p:sp>
          <p:nvSpPr>
            <p:cNvPr id="17414" name="AutoShape 15">
              <a:extLst>
                <a:ext uri="{FF2B5EF4-FFF2-40B4-BE49-F238E27FC236}">
                  <a16:creationId xmlns:a16="http://schemas.microsoft.com/office/drawing/2014/main" id="{871624EF-5A4F-478D-8364-073B06974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" y="4008"/>
              <a:ext cx="691" cy="238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200"/>
                <a:t>End</a:t>
              </a:r>
            </a:p>
          </p:txBody>
        </p:sp>
        <p:sp>
          <p:nvSpPr>
            <p:cNvPr id="17415" name="AutoShape 16">
              <a:extLst>
                <a:ext uri="{FF2B5EF4-FFF2-40B4-BE49-F238E27FC236}">
                  <a16:creationId xmlns:a16="http://schemas.microsoft.com/office/drawing/2014/main" id="{89889D9E-0B14-4E4D-BA8D-3EEAC6785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0" y="590"/>
              <a:ext cx="2368" cy="238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200"/>
                <a:t>Input “Berapa data” ; N</a:t>
              </a:r>
            </a:p>
          </p:txBody>
        </p:sp>
        <p:sp>
          <p:nvSpPr>
            <p:cNvPr id="17416" name="AutoShape 17">
              <a:extLst>
                <a:ext uri="{FF2B5EF4-FFF2-40B4-BE49-F238E27FC236}">
                  <a16:creationId xmlns:a16="http://schemas.microsoft.com/office/drawing/2014/main" id="{94085E9D-2C29-4343-8195-CB37C2204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1089"/>
              <a:ext cx="691" cy="23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200"/>
                <a:t>Jml = 0</a:t>
              </a:r>
            </a:p>
          </p:txBody>
        </p:sp>
        <p:sp>
          <p:nvSpPr>
            <p:cNvPr id="17417" name="AutoShape 18">
              <a:extLst>
                <a:ext uri="{FF2B5EF4-FFF2-40B4-BE49-F238E27FC236}">
                  <a16:creationId xmlns:a16="http://schemas.microsoft.com/office/drawing/2014/main" id="{8928460E-CC57-4F0D-8206-90AAD8929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6" y="2077"/>
              <a:ext cx="1283" cy="238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200"/>
                <a:t>Input Bil</a:t>
              </a:r>
            </a:p>
          </p:txBody>
        </p:sp>
        <p:sp>
          <p:nvSpPr>
            <p:cNvPr id="17418" name="AutoShape 19">
              <a:extLst>
                <a:ext uri="{FF2B5EF4-FFF2-40B4-BE49-F238E27FC236}">
                  <a16:creationId xmlns:a16="http://schemas.microsoft.com/office/drawing/2014/main" id="{908A02F3-368D-4A98-942D-A817F3281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0" y="3064"/>
              <a:ext cx="1184" cy="239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200"/>
                <a:t>Next K</a:t>
              </a:r>
            </a:p>
          </p:txBody>
        </p:sp>
        <p:sp>
          <p:nvSpPr>
            <p:cNvPr id="17419" name="AutoShape 20">
              <a:extLst>
                <a:ext uri="{FF2B5EF4-FFF2-40B4-BE49-F238E27FC236}">
                  <a16:creationId xmlns:a16="http://schemas.microsoft.com/office/drawing/2014/main" id="{47A41F4A-0B46-48DC-A5F5-B46841C15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4" y="1583"/>
              <a:ext cx="1578" cy="23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200"/>
                <a:t>For K = 1 to N</a:t>
              </a:r>
            </a:p>
          </p:txBody>
        </p:sp>
        <p:sp>
          <p:nvSpPr>
            <p:cNvPr id="17420" name="AutoShape 21">
              <a:extLst>
                <a:ext uri="{FF2B5EF4-FFF2-40B4-BE49-F238E27FC236}">
                  <a16:creationId xmlns:a16="http://schemas.microsoft.com/office/drawing/2014/main" id="{3B9D2A81-1BE8-4948-8032-25BBBCCD3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" y="3549"/>
              <a:ext cx="2269" cy="238"/>
            </a:xfrm>
            <a:prstGeom prst="flowChartInputOutpu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200"/>
                <a:t>Print “Jumlah = “; Jml</a:t>
              </a:r>
            </a:p>
          </p:txBody>
        </p:sp>
        <p:sp>
          <p:nvSpPr>
            <p:cNvPr id="17421" name="Line 22">
              <a:extLst>
                <a:ext uri="{FF2B5EF4-FFF2-40B4-BE49-F238E27FC236}">
                  <a16:creationId xmlns:a16="http://schemas.microsoft.com/office/drawing/2014/main" id="{E3778654-4C48-422E-9D55-DDE36059D7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4" y="334"/>
              <a:ext cx="0" cy="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17422" name="Line 23">
              <a:extLst>
                <a:ext uri="{FF2B5EF4-FFF2-40B4-BE49-F238E27FC236}">
                  <a16:creationId xmlns:a16="http://schemas.microsoft.com/office/drawing/2014/main" id="{5A46273F-6B70-487A-9067-B837E4B035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3" y="1336"/>
              <a:ext cx="0" cy="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17423" name="Line 24">
              <a:extLst>
                <a:ext uri="{FF2B5EF4-FFF2-40B4-BE49-F238E27FC236}">
                  <a16:creationId xmlns:a16="http://schemas.microsoft.com/office/drawing/2014/main" id="{2DA2558A-20BF-4C66-9CFC-266F6626D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3" y="1821"/>
              <a:ext cx="0" cy="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17424" name="Line 25">
              <a:extLst>
                <a:ext uri="{FF2B5EF4-FFF2-40B4-BE49-F238E27FC236}">
                  <a16:creationId xmlns:a16="http://schemas.microsoft.com/office/drawing/2014/main" id="{C3AA3F3B-9DE4-4657-A6E0-5F67B8A5A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2" y="2324"/>
              <a:ext cx="0" cy="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17425" name="Line 26">
              <a:extLst>
                <a:ext uri="{FF2B5EF4-FFF2-40B4-BE49-F238E27FC236}">
                  <a16:creationId xmlns:a16="http://schemas.microsoft.com/office/drawing/2014/main" id="{DD05B61C-30DB-4EA9-8BE9-2F57306B8D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2" y="2818"/>
              <a:ext cx="0" cy="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17426" name="Line 27">
              <a:extLst>
                <a:ext uri="{FF2B5EF4-FFF2-40B4-BE49-F238E27FC236}">
                  <a16:creationId xmlns:a16="http://schemas.microsoft.com/office/drawing/2014/main" id="{CE87A690-C15B-40B9-B14E-47BC756B3F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3" y="3311"/>
              <a:ext cx="0" cy="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17427" name="Line 28">
              <a:extLst>
                <a:ext uri="{FF2B5EF4-FFF2-40B4-BE49-F238E27FC236}">
                  <a16:creationId xmlns:a16="http://schemas.microsoft.com/office/drawing/2014/main" id="{D981E2C3-EBA4-47D1-9887-4BF438CE44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3" y="828"/>
              <a:ext cx="0" cy="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17428" name="AutoShape 29">
              <a:extLst>
                <a:ext uri="{FF2B5EF4-FFF2-40B4-BE49-F238E27FC236}">
                  <a16:creationId xmlns:a16="http://schemas.microsoft.com/office/drawing/2014/main" id="{73401AFB-EDD6-43D2-824F-A0FB814EC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0" y="2571"/>
              <a:ext cx="1184" cy="238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200"/>
                <a:t>Jml = Jml + Bil</a:t>
              </a:r>
            </a:p>
          </p:txBody>
        </p:sp>
        <p:sp>
          <p:nvSpPr>
            <p:cNvPr id="17429" name="Line 30">
              <a:extLst>
                <a:ext uri="{FF2B5EF4-FFF2-40B4-BE49-F238E27FC236}">
                  <a16:creationId xmlns:a16="http://schemas.microsoft.com/office/drawing/2014/main" id="{2CAC4FEA-7707-4826-AB79-11AC86B44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3" y="3787"/>
              <a:ext cx="0" cy="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  <p:sp>
          <p:nvSpPr>
            <p:cNvPr id="17430" name="Freeform 31">
              <a:extLst>
                <a:ext uri="{FF2B5EF4-FFF2-40B4-BE49-F238E27FC236}">
                  <a16:creationId xmlns:a16="http://schemas.microsoft.com/office/drawing/2014/main" id="{83A9E899-D273-40C4-9D97-1C127F62C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1680"/>
              <a:ext cx="480" cy="1488"/>
            </a:xfrm>
            <a:custGeom>
              <a:avLst/>
              <a:gdLst>
                <a:gd name="T0" fmla="*/ 480 w 480"/>
                <a:gd name="T1" fmla="*/ 1488 h 1488"/>
                <a:gd name="T2" fmla="*/ 0 w 480"/>
                <a:gd name="T3" fmla="*/ 1488 h 1488"/>
                <a:gd name="T4" fmla="*/ 0 w 480"/>
                <a:gd name="T5" fmla="*/ 0 h 1488"/>
                <a:gd name="T6" fmla="*/ 336 w 480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1488"/>
                <a:gd name="T14" fmla="*/ 480 w 480"/>
                <a:gd name="T15" fmla="*/ 1488 h 1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1488">
                  <a:moveTo>
                    <a:pt x="480" y="1488"/>
                  </a:moveTo>
                  <a:lnTo>
                    <a:pt x="0" y="1488"/>
                  </a:lnTo>
                  <a:lnTo>
                    <a:pt x="0" y="0"/>
                  </a:lnTo>
                  <a:lnTo>
                    <a:pt x="33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D" sz="105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50"/>
          <p:cNvSpPr txBox="1">
            <a:spLocks noGrp="1"/>
          </p:cNvSpPr>
          <p:nvPr>
            <p:ph type="title"/>
          </p:nvPr>
        </p:nvSpPr>
        <p:spPr>
          <a:xfrm>
            <a:off x="303871" y="545800"/>
            <a:ext cx="6780154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/>
              <a:t>Isi Flowchart</a:t>
            </a:r>
            <a:endParaRPr sz="2000" dirty="0"/>
          </a:p>
        </p:txBody>
      </p:sp>
      <p:sp>
        <p:nvSpPr>
          <p:cNvPr id="17" name="Google Shape;3842;p50">
            <a:extLst>
              <a:ext uri="{FF2B5EF4-FFF2-40B4-BE49-F238E27FC236}">
                <a16:creationId xmlns:a16="http://schemas.microsoft.com/office/drawing/2014/main" id="{9B743832-CE38-4719-B282-FC7327AC41BB}"/>
              </a:ext>
            </a:extLst>
          </p:cNvPr>
          <p:cNvSpPr/>
          <p:nvPr/>
        </p:nvSpPr>
        <p:spPr>
          <a:xfrm>
            <a:off x="276804" y="1464289"/>
            <a:ext cx="2217079" cy="375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START</a:t>
            </a:r>
          </a:p>
        </p:txBody>
      </p:sp>
      <p:sp>
        <p:nvSpPr>
          <p:cNvPr id="10" name="Google Shape;3842;p50">
            <a:extLst>
              <a:ext uri="{FF2B5EF4-FFF2-40B4-BE49-F238E27FC236}">
                <a16:creationId xmlns:a16="http://schemas.microsoft.com/office/drawing/2014/main" id="{D939A16A-33DC-40CA-AE23-248E6284E6C9}"/>
              </a:ext>
            </a:extLst>
          </p:cNvPr>
          <p:cNvSpPr/>
          <p:nvPr/>
        </p:nvSpPr>
        <p:spPr>
          <a:xfrm>
            <a:off x="295779" y="2055882"/>
            <a:ext cx="2217079" cy="375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READ</a:t>
            </a:r>
          </a:p>
        </p:txBody>
      </p:sp>
      <p:sp>
        <p:nvSpPr>
          <p:cNvPr id="12" name="Google Shape;3842;p50">
            <a:extLst>
              <a:ext uri="{FF2B5EF4-FFF2-40B4-BE49-F238E27FC236}">
                <a16:creationId xmlns:a16="http://schemas.microsoft.com/office/drawing/2014/main" id="{74180CED-9512-4997-97BA-1CEF3110EE2D}"/>
              </a:ext>
            </a:extLst>
          </p:cNvPr>
          <p:cNvSpPr/>
          <p:nvPr/>
        </p:nvSpPr>
        <p:spPr>
          <a:xfrm>
            <a:off x="330940" y="2624999"/>
            <a:ext cx="2217079" cy="375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PROSES</a:t>
            </a:r>
          </a:p>
        </p:txBody>
      </p:sp>
      <p:sp>
        <p:nvSpPr>
          <p:cNvPr id="13" name="Google Shape;3842;p50">
            <a:extLst>
              <a:ext uri="{FF2B5EF4-FFF2-40B4-BE49-F238E27FC236}">
                <a16:creationId xmlns:a16="http://schemas.microsoft.com/office/drawing/2014/main" id="{5690FD8B-3EF0-4AC8-B6BE-8D78491E65FB}"/>
              </a:ext>
            </a:extLst>
          </p:cNvPr>
          <p:cNvSpPr/>
          <p:nvPr/>
        </p:nvSpPr>
        <p:spPr>
          <a:xfrm>
            <a:off x="330940" y="3167368"/>
            <a:ext cx="2217079" cy="375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WRITE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C457F13-7AFC-4F63-8CE8-D2BE6EFE2EDB}"/>
              </a:ext>
            </a:extLst>
          </p:cNvPr>
          <p:cNvSpPr txBox="1">
            <a:spLocks/>
          </p:cNvSpPr>
          <p:nvPr/>
        </p:nvSpPr>
        <p:spPr>
          <a:xfrm>
            <a:off x="2485594" y="1371600"/>
            <a:ext cx="634365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>
              <a:lnSpc>
                <a:spcPct val="90000"/>
              </a:lnSpc>
              <a:buNone/>
            </a:pPr>
            <a:r>
              <a:rPr lang="id-ID" altLang="en-US" dirty="0"/>
              <a:t>berisi instruksi untuk persiapan peralatan yang diperlukan sebelum menangani pemecahan persoalan</a:t>
            </a:r>
          </a:p>
          <a:p>
            <a:pPr marL="139700" indent="0">
              <a:lnSpc>
                <a:spcPct val="90000"/>
              </a:lnSpc>
              <a:buNone/>
            </a:pPr>
            <a:endParaRPr lang="en-US" altLang="en-US" dirty="0"/>
          </a:p>
          <a:p>
            <a:pPr marL="139700" indent="0">
              <a:lnSpc>
                <a:spcPct val="90000"/>
              </a:lnSpc>
              <a:buNone/>
            </a:pPr>
            <a:r>
              <a:rPr lang="en-US" altLang="en-US" dirty="0"/>
              <a:t>b</a:t>
            </a:r>
            <a:r>
              <a:rPr lang="id-ID" altLang="en-US" dirty="0"/>
              <a:t>erisi instruksi kegiatan untuk membaca data dari suatu peralatan input</a:t>
            </a:r>
          </a:p>
          <a:p>
            <a:pPr marL="139700" indent="0">
              <a:lnSpc>
                <a:spcPct val="90000"/>
              </a:lnSpc>
              <a:buNone/>
            </a:pPr>
            <a:endParaRPr lang="en-US" altLang="en-US" dirty="0"/>
          </a:p>
          <a:p>
            <a:pPr marL="139700" indent="0">
              <a:lnSpc>
                <a:spcPct val="90000"/>
              </a:lnSpc>
              <a:buNone/>
            </a:pPr>
            <a:r>
              <a:rPr lang="id-ID" altLang="en-US" dirty="0"/>
              <a:t>berisi kegiatan yang berkaitan dengan pemecahan persoalan sesuai dengan data yang dibaca</a:t>
            </a:r>
          </a:p>
          <a:p>
            <a:pPr marL="139700" indent="0">
              <a:lnSpc>
                <a:spcPct val="90000"/>
              </a:lnSpc>
              <a:buNone/>
            </a:pPr>
            <a:endParaRPr lang="en-US" altLang="en-US" dirty="0"/>
          </a:p>
          <a:p>
            <a:pPr marL="139700" indent="0">
              <a:lnSpc>
                <a:spcPct val="150000"/>
              </a:lnSpc>
              <a:buNone/>
            </a:pPr>
            <a:r>
              <a:rPr lang="id-ID" altLang="en-US" dirty="0"/>
              <a:t>berisi instruksi untuk merekan hasil kegiatan ke peralatan output</a:t>
            </a:r>
          </a:p>
          <a:p>
            <a:pPr marL="139700" indent="0">
              <a:lnSpc>
                <a:spcPct val="100000"/>
              </a:lnSpc>
              <a:buNone/>
            </a:pPr>
            <a:endParaRPr lang="en-US" altLang="en-US" dirty="0"/>
          </a:p>
          <a:p>
            <a:pPr marL="139700" indent="0">
              <a:lnSpc>
                <a:spcPct val="90000"/>
              </a:lnSpc>
              <a:buNone/>
            </a:pPr>
            <a:r>
              <a:rPr lang="id-ID" altLang="en-US" dirty="0"/>
              <a:t>mengakhiri kegiatan pengolahan</a:t>
            </a:r>
            <a:endParaRPr lang="en-US" altLang="en-US" dirty="0"/>
          </a:p>
        </p:txBody>
      </p:sp>
      <p:sp>
        <p:nvSpPr>
          <p:cNvPr id="19" name="Google Shape;3842;p50">
            <a:extLst>
              <a:ext uri="{FF2B5EF4-FFF2-40B4-BE49-F238E27FC236}">
                <a16:creationId xmlns:a16="http://schemas.microsoft.com/office/drawing/2014/main" id="{B5120E03-1355-408E-8D64-B9C8A2635DA9}"/>
              </a:ext>
            </a:extLst>
          </p:cNvPr>
          <p:cNvSpPr/>
          <p:nvPr/>
        </p:nvSpPr>
        <p:spPr>
          <a:xfrm>
            <a:off x="330940" y="3637469"/>
            <a:ext cx="2217079" cy="375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689375481"/>
      </p:ext>
    </p:extLst>
  </p:cSld>
  <p:clrMapOvr>
    <a:masterClrMapping/>
  </p:clrMapOvr>
</p:sld>
</file>

<file path=ppt/theme/theme1.xml><?xml version="1.0" encoding="utf-8"?>
<a:theme xmlns:a="http://schemas.openxmlformats.org/drawingml/2006/main" name="Global Expansion Consulting Infographics Toolkit by Slidesgo">
  <a:themeElements>
    <a:clrScheme name="Simple Light">
      <a:dk1>
        <a:srgbClr val="4088BE"/>
      </a:dk1>
      <a:lt1>
        <a:srgbClr val="FFFFFF"/>
      </a:lt1>
      <a:dk2>
        <a:srgbClr val="595959"/>
      </a:dk2>
      <a:lt2>
        <a:srgbClr val="FFFAEB"/>
      </a:lt2>
      <a:accent1>
        <a:srgbClr val="FF736E"/>
      </a:accent1>
      <a:accent2>
        <a:srgbClr val="9FC5E8"/>
      </a:accent2>
      <a:accent3>
        <a:srgbClr val="999999"/>
      </a:accent3>
      <a:accent4>
        <a:srgbClr val="F8B0AD"/>
      </a:accent4>
      <a:accent5>
        <a:srgbClr val="4088BE"/>
      </a:accent5>
      <a:accent6>
        <a:srgbClr val="FCD66C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763</Words>
  <Application>Microsoft Office PowerPoint</Application>
  <PresentationFormat>On-screen Show (16:9)</PresentationFormat>
  <Paragraphs>162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Times New Roman</vt:lpstr>
      <vt:lpstr>Montserrat</vt:lpstr>
      <vt:lpstr>Montserrat Medium</vt:lpstr>
      <vt:lpstr>Abril Fatface</vt:lpstr>
      <vt:lpstr>Montserrat SemiBold</vt:lpstr>
      <vt:lpstr>Arial</vt:lpstr>
      <vt:lpstr>Global Expansion Consulting Infographics Toolkit by Slidesgo</vt:lpstr>
      <vt:lpstr>FLOWCHART (DIAGRAM ALUR)</vt:lpstr>
      <vt:lpstr>PENGERTIAN FLOWCHART</vt:lpstr>
      <vt:lpstr>TUJUAN FLOWCHART</vt:lpstr>
      <vt:lpstr>Model / Jenis Flowchart</vt:lpstr>
      <vt:lpstr>System Flowchart</vt:lpstr>
      <vt:lpstr>Contoh System Flowchart</vt:lpstr>
      <vt:lpstr>Program Flowchart</vt:lpstr>
      <vt:lpstr>Contoh Program Flowchart</vt:lpstr>
      <vt:lpstr>Isi Flowchart</vt:lpstr>
      <vt:lpstr>Simbol Dalam Flowchart - Input</vt:lpstr>
      <vt:lpstr>Simbol Dalam Flowchart - Proses</vt:lpstr>
      <vt:lpstr>Simbol Dalam Flowchart - Output</vt:lpstr>
      <vt:lpstr>Simbol Dalam Flowchart - Percabangan</vt:lpstr>
      <vt:lpstr>Simbol Dalam Flowchart – Garis Alir</vt:lpstr>
      <vt:lpstr>Simbol Dalam Flowchart – Terminator</vt:lpstr>
      <vt:lpstr>Simbol Dalam Flowchart – Konektor</vt:lpstr>
      <vt:lpstr> Flowchart</vt:lpstr>
      <vt:lpstr>Contoh Kondisi</vt:lpstr>
      <vt:lpstr>Contoh Kondisi (2)</vt:lpstr>
      <vt:lpstr>Contoh Kondisi (3)</vt:lpstr>
      <vt:lpstr>Contoh Kondisi (4)</vt:lpstr>
      <vt:lpstr>Contoh Kondisi (5)</vt:lpstr>
      <vt:lpstr>PowerPoint Presentation</vt:lpstr>
      <vt:lpstr>TUGAS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PERANGKAT LUNAK</dc:title>
  <cp:lastModifiedBy>millati izzatillah</cp:lastModifiedBy>
  <cp:revision>108</cp:revision>
  <dcterms:modified xsi:type="dcterms:W3CDTF">2021-09-08T03:35:42Z</dcterms:modified>
</cp:coreProperties>
</file>