
<file path=[Content_Types].xml><?xml version="1.0" encoding="utf-8"?>
<Types xmlns="http://schemas.openxmlformats.org/package/2006/content-types">
  <Default Extension="emf" ContentType="image/x-emf"/>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2"/>
  </p:notesMasterIdLst>
  <p:sldIdLst>
    <p:sldId id="256" r:id="rId2"/>
    <p:sldId id="291" r:id="rId3"/>
    <p:sldId id="265" r:id="rId4"/>
    <p:sldId id="304" r:id="rId5"/>
    <p:sldId id="283" r:id="rId6"/>
    <p:sldId id="305" r:id="rId7"/>
    <p:sldId id="267" r:id="rId8"/>
    <p:sldId id="268" r:id="rId9"/>
    <p:sldId id="261" r:id="rId10"/>
    <p:sldId id="294" r:id="rId11"/>
  </p:sldIdLst>
  <p:sldSz cx="9144000" cy="5143500" type="screen16x9"/>
  <p:notesSz cx="6858000" cy="9144000"/>
  <p:embeddedFontLst>
    <p:embeddedFont>
      <p:font typeface="Abril Fatface" panose="020B0604020202020204" charset="0"/>
      <p:regular r:id="rId13"/>
    </p:embeddedFont>
    <p:embeddedFont>
      <p:font typeface="Montserrat" panose="020B0604020202020204" charset="0"/>
      <p:regular r:id="rId14"/>
      <p:bold r:id="rId15"/>
      <p:italic r:id="rId16"/>
      <p:boldItalic r:id="rId17"/>
    </p:embeddedFont>
    <p:embeddedFont>
      <p:font typeface="Montserrat Medium" panose="020B0604020202020204" charset="0"/>
      <p:regular r:id="rId18"/>
      <p:bold r:id="rId19"/>
      <p:italic r:id="rId20"/>
      <p:boldItalic r:id="rId21"/>
    </p:embeddedFont>
    <p:embeddedFont>
      <p:font typeface="Montserrat SemiBold"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81F435-F2B4-4E9D-A9EF-7DD3AF03874C}">
  <a:tblStyle styleId="{CD81F435-F2B4-4E9D-A9EF-7DD3AF0387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9"/>
        <p:cNvGrpSpPr/>
        <p:nvPr/>
      </p:nvGrpSpPr>
      <p:grpSpPr>
        <a:xfrm>
          <a:off x="0" y="0"/>
          <a:ext cx="0" cy="0"/>
          <a:chOff x="0" y="0"/>
          <a:chExt cx="0" cy="0"/>
        </a:xfrm>
      </p:grpSpPr>
      <p:sp>
        <p:nvSpPr>
          <p:cNvPr id="3590" name="Google Shape;35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1" name="Google Shape;35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7"/>
        <p:cNvGrpSpPr/>
        <p:nvPr/>
      </p:nvGrpSpPr>
      <p:grpSpPr>
        <a:xfrm>
          <a:off x="0" y="0"/>
          <a:ext cx="0" cy="0"/>
          <a:chOff x="0" y="0"/>
          <a:chExt cx="0" cy="0"/>
        </a:xfrm>
      </p:grpSpPr>
      <p:sp>
        <p:nvSpPr>
          <p:cNvPr id="3838" name="Google Shape;3838;ge1f5e1f1fc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9" name="Google Shape;3839;ge1f5e1f1fc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70" y="-1888"/>
            <a:ext cx="9144182" cy="5148055"/>
            <a:chOff x="-170" y="-1888"/>
            <a:chExt cx="9144182" cy="5148055"/>
          </a:xfrm>
        </p:grpSpPr>
        <p:sp>
          <p:nvSpPr>
            <p:cNvPr id="10" name="Google Shape;10;p2"/>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 name="Google Shape;11;p2"/>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 name="Google Shape;12;p2"/>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 name="Google Shape;13;p2"/>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 name="Google Shape;14;p2"/>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 name="Google Shape;15;p2"/>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 name="Google Shape;16;p2"/>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 name="Google Shape;17;p2"/>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 name="Google Shape;18;p2"/>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 name="Google Shape;19;p2"/>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 name="Google Shape;20;p2"/>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 name="Google Shape;21;p2"/>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 name="Google Shape;22;p2"/>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3" name="Google Shape;23;p2"/>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4" name="Google Shape;24;p2"/>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 name="Google Shape;25;p2"/>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 name="Google Shape;26;p2"/>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 name="Google Shape;27;p2"/>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 name="Google Shape;28;p2"/>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 name="Google Shape;29;p2"/>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 name="Google Shape;30;p2"/>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 name="Google Shape;31;p2"/>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 name="Google Shape;32;p2"/>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 name="Google Shape;33;p2"/>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 name="Google Shape;34;p2"/>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 name="Google Shape;35;p2"/>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6" name="Google Shape;36;p2"/>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7" name="Google Shape;37;p2"/>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8" name="Google Shape;38;p2"/>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9" name="Google Shape;39;p2"/>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0" name="Google Shape;40;p2"/>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1" name="Google Shape;41;p2"/>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2" name="Google Shape;42;p2"/>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3" name="Google Shape;43;p2"/>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4" name="Google Shape;44;p2"/>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5" name="Google Shape;45;p2"/>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6" name="Google Shape;46;p2"/>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7" name="Google Shape;47;p2"/>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8" name="Google Shape;48;p2"/>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49" name="Google Shape;49;p2"/>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0" name="Google Shape;50;p2"/>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1" name="Google Shape;51;p2"/>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2" name="Google Shape;52;p2"/>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3" name="Google Shape;53;p2"/>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4" name="Google Shape;54;p2"/>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5" name="Google Shape;55;p2"/>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6" name="Google Shape;56;p2"/>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7" name="Google Shape;57;p2"/>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8" name="Google Shape;58;p2"/>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59" name="Google Shape;59;p2"/>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60" name="Google Shape;60;p2"/>
          <p:cNvSpPr/>
          <p:nvPr/>
        </p:nvSpPr>
        <p:spPr>
          <a:xfrm rot="-5400000">
            <a:off x="877050" y="2630425"/>
            <a:ext cx="1868400" cy="3616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25" y="-75"/>
            <a:ext cx="3321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890151" y="-123349"/>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flipH="1">
            <a:off x="6002625" y="3868950"/>
            <a:ext cx="1134600" cy="1270500"/>
          </a:xfrm>
          <a:prstGeom prst="rtTriangl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181400" y="2866650"/>
            <a:ext cx="2022900" cy="22767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5400000">
            <a:off x="6649725" y="-1320537"/>
            <a:ext cx="2543400" cy="2543400"/>
          </a:xfrm>
          <a:prstGeom prst="pie">
            <a:avLst>
              <a:gd name="adj1" fmla="val 5393868"/>
              <a:gd name="adj2" fmla="val 16186904"/>
            </a:avLst>
          </a:prstGeom>
          <a:solidFill>
            <a:srgbClr val="F8B0AD">
              <a:alpha val="6875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5400000">
            <a:off x="7034175" y="-936087"/>
            <a:ext cx="1774500" cy="17745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5400000">
            <a:off x="7479675" y="-490587"/>
            <a:ext cx="883500" cy="883500"/>
          </a:xfrm>
          <a:prstGeom prst="pie">
            <a:avLst>
              <a:gd name="adj1" fmla="val 5393868"/>
              <a:gd name="adj2" fmla="val 1618690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25" y="1832325"/>
            <a:ext cx="1597800" cy="15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175" y="238125"/>
            <a:ext cx="1597800" cy="1611900"/>
          </a:xfrm>
          <a:prstGeom prst="round2SameRect">
            <a:avLst>
              <a:gd name="adj1" fmla="val 5000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351100" y="1679400"/>
            <a:ext cx="1853100" cy="118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131475" y="3868950"/>
            <a:ext cx="1007100" cy="1270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147304" y="2900850"/>
            <a:ext cx="1042200" cy="2238600"/>
          </a:xfrm>
          <a:prstGeom prst="rtTriangl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869969" y="-143531"/>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719425" y="-294075"/>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813232" y="-247017"/>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093829" y="80328"/>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217600" y="204100"/>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319747" y="306247"/>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576558" y="563057"/>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27250" y="4105575"/>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2"/>
          <p:cNvGrpSpPr/>
          <p:nvPr/>
        </p:nvGrpSpPr>
        <p:grpSpPr>
          <a:xfrm>
            <a:off x="335650" y="519200"/>
            <a:ext cx="1969850" cy="191750"/>
            <a:chOff x="1454525" y="7080325"/>
            <a:chExt cx="1969850" cy="191750"/>
          </a:xfrm>
        </p:grpSpPr>
        <p:sp>
          <p:nvSpPr>
            <p:cNvPr id="82" name="Google Shape;82;p2"/>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2"/>
          <p:cNvSpPr/>
          <p:nvPr/>
        </p:nvSpPr>
        <p:spPr>
          <a:xfrm>
            <a:off x="6615436" y="698325"/>
            <a:ext cx="385800" cy="380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6469025" y="539496"/>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719425" y="268945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25" y="1769475"/>
            <a:ext cx="1719000" cy="1611900"/>
          </a:xfrm>
          <a:prstGeom prst="rtTriangle">
            <a:avLst/>
          </a:prstGeom>
          <a:solidFill>
            <a:srgbClr val="F8B0AD"/>
          </a:solidFill>
          <a:ln w="9525" cap="flat" cmpd="sng">
            <a:solidFill>
              <a:schemeClr val="accent4"/>
            </a:solidFill>
            <a:prstDash val="solid"/>
            <a:round/>
            <a:headEnd type="none" w="sm" len="sm"/>
            <a:tailEnd type="none" w="sm" len="sm"/>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2"/>
          <p:cNvGrpSpPr/>
          <p:nvPr/>
        </p:nvGrpSpPr>
        <p:grpSpPr>
          <a:xfrm>
            <a:off x="727250" y="4105575"/>
            <a:ext cx="7704000" cy="593400"/>
            <a:chOff x="727250" y="4105575"/>
            <a:chExt cx="7704000" cy="593400"/>
          </a:xfrm>
        </p:grpSpPr>
        <p:sp>
          <p:nvSpPr>
            <p:cNvPr id="115" name="Google Shape;115;p2"/>
            <p:cNvSpPr/>
            <p:nvPr/>
          </p:nvSpPr>
          <p:spPr>
            <a:xfrm>
              <a:off x="77487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7272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800000">
              <a:off x="792792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800000">
              <a:off x="78378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2"/>
          <p:cNvSpPr/>
          <p:nvPr/>
        </p:nvSpPr>
        <p:spPr>
          <a:xfrm>
            <a:off x="278323" y="2014064"/>
            <a:ext cx="1042200" cy="1028700"/>
          </a:xfrm>
          <a:prstGeom prst="ellipse">
            <a:avLst/>
          </a:prstGeom>
          <a:solidFill>
            <a:srgbClr val="FBBE18">
              <a:alpha val="6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5400000">
            <a:off x="809588" y="500475"/>
            <a:ext cx="380700" cy="2276100"/>
          </a:xfrm>
          <a:prstGeom prst="round2SameRect">
            <a:avLst>
              <a:gd name="adj1" fmla="val 46388"/>
              <a:gd name="adj2" fmla="val 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751163" y="1444727"/>
            <a:ext cx="392400" cy="387600"/>
          </a:xfrm>
          <a:prstGeom prst="ellipse">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rot="-5400000">
            <a:off x="8134675" y="1534804"/>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rot="10800000">
            <a:off x="7181400" y="24790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2"/>
          <p:cNvGrpSpPr/>
          <p:nvPr/>
        </p:nvGrpSpPr>
        <p:grpSpPr>
          <a:xfrm rot="5400000">
            <a:off x="7744925" y="2568450"/>
            <a:ext cx="1969850" cy="191750"/>
            <a:chOff x="1454525" y="7080325"/>
            <a:chExt cx="1969850" cy="191750"/>
          </a:xfrm>
        </p:grpSpPr>
        <p:sp>
          <p:nvSpPr>
            <p:cNvPr id="125" name="Google Shape;125;p2"/>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2"/>
          <p:cNvSpPr/>
          <p:nvPr/>
        </p:nvSpPr>
        <p:spPr>
          <a:xfrm>
            <a:off x="3271800" y="276481"/>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563163" y="139505"/>
            <a:ext cx="323700" cy="3201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871992" y="42375"/>
            <a:ext cx="323700" cy="3201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6" name="Google Shape;156;p2"/>
          <p:cNvCxnSpPr/>
          <p:nvPr/>
        </p:nvCxnSpPr>
        <p:spPr>
          <a:xfrm>
            <a:off x="-208975" y="3388500"/>
            <a:ext cx="1928400" cy="0"/>
          </a:xfrm>
          <a:prstGeom prst="straightConnector1">
            <a:avLst/>
          </a:prstGeom>
          <a:noFill/>
          <a:ln w="9525" cap="flat" cmpd="sng">
            <a:solidFill>
              <a:srgbClr val="999999"/>
            </a:solidFill>
            <a:prstDash val="solid"/>
            <a:round/>
            <a:headEnd type="none" w="med" len="med"/>
            <a:tailEnd type="none" w="med" len="med"/>
          </a:ln>
        </p:spPr>
      </p:cxnSp>
      <p:sp>
        <p:nvSpPr>
          <p:cNvPr id="157" name="Google Shape;157;p2"/>
          <p:cNvSpPr/>
          <p:nvPr/>
        </p:nvSpPr>
        <p:spPr>
          <a:xfrm rot="5400000">
            <a:off x="6645675" y="-1331487"/>
            <a:ext cx="2551500" cy="2565300"/>
          </a:xfrm>
          <a:prstGeom prst="arc">
            <a:avLst>
              <a:gd name="adj1" fmla="val 16200000"/>
              <a:gd name="adj2" fmla="val 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rot="-5400000">
            <a:off x="7145775" y="-877652"/>
            <a:ext cx="1551300" cy="1551300"/>
          </a:xfrm>
          <a:prstGeom prst="pie">
            <a:avLst>
              <a:gd name="adj1" fmla="val 5393868"/>
              <a:gd name="adj2" fmla="val 16186904"/>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rot="8113155">
            <a:off x="6735410" y="3106126"/>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8113155">
            <a:off x="6622197" y="3417227"/>
            <a:ext cx="332625" cy="329018"/>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8113155">
            <a:off x="6467364" y="3711927"/>
            <a:ext cx="332625" cy="329018"/>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7846699" y="3274181"/>
            <a:ext cx="575700" cy="5682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3" name="Google Shape;163;p2"/>
          <p:cNvCxnSpPr>
            <a:stCxn id="162" idx="4"/>
            <a:endCxn id="162" idx="0"/>
          </p:cNvCxnSpPr>
          <p:nvPr/>
        </p:nvCxnSpPr>
        <p:spPr>
          <a:xfrm rot="10800000">
            <a:off x="8134549" y="3274181"/>
            <a:ext cx="0" cy="568200"/>
          </a:xfrm>
          <a:prstGeom prst="straightConnector1">
            <a:avLst/>
          </a:prstGeom>
          <a:noFill/>
          <a:ln w="9525" cap="flat" cmpd="sng">
            <a:solidFill>
              <a:srgbClr val="999999"/>
            </a:solidFill>
            <a:prstDash val="solid"/>
            <a:round/>
            <a:headEnd type="none" w="med" len="med"/>
            <a:tailEnd type="none" w="med" len="med"/>
          </a:ln>
        </p:spPr>
      </p:cxnSp>
      <p:sp>
        <p:nvSpPr>
          <p:cNvPr id="164" name="Google Shape;164;p2"/>
          <p:cNvSpPr txBox="1">
            <a:spLocks noGrp="1"/>
          </p:cNvSpPr>
          <p:nvPr>
            <p:ph type="ctrTitle"/>
          </p:nvPr>
        </p:nvSpPr>
        <p:spPr>
          <a:xfrm>
            <a:off x="3087325" y="806250"/>
            <a:ext cx="3480600" cy="34944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rgbClr val="FFFFFF"/>
              </a:buClr>
              <a:buSzPts val="5200"/>
              <a:buNone/>
              <a:defRPr sz="5200">
                <a:solidFill>
                  <a:srgbClr val="FFFFFF"/>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5" name="Google Shape;165;p2"/>
          <p:cNvSpPr txBox="1">
            <a:spLocks noGrp="1"/>
          </p:cNvSpPr>
          <p:nvPr>
            <p:ph type="subTitle" idx="1"/>
          </p:nvPr>
        </p:nvSpPr>
        <p:spPr>
          <a:xfrm>
            <a:off x="2157984" y="4105656"/>
            <a:ext cx="4846200" cy="59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Medium"/>
              <a:buNone/>
              <a:defRPr>
                <a:latin typeface="Montserrat SemiBold"/>
                <a:ea typeface="Montserrat SemiBold"/>
                <a:cs typeface="Montserrat SemiBold"/>
                <a:sym typeface="Montserrat SemiBol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CUSTOM_1">
    <p:bg>
      <p:bgPr>
        <a:solidFill>
          <a:schemeClr val="lt2"/>
        </a:solidFill>
        <a:effectLst/>
      </p:bgPr>
    </p:bg>
    <p:spTree>
      <p:nvGrpSpPr>
        <p:cNvPr id="1" name="Shape 1123"/>
        <p:cNvGrpSpPr/>
        <p:nvPr/>
      </p:nvGrpSpPr>
      <p:grpSpPr>
        <a:xfrm>
          <a:off x="0" y="0"/>
          <a:ext cx="0" cy="0"/>
          <a:chOff x="0" y="0"/>
          <a:chExt cx="0" cy="0"/>
        </a:xfrm>
      </p:grpSpPr>
      <p:grpSp>
        <p:nvGrpSpPr>
          <p:cNvPr id="1124" name="Google Shape;1124;p14"/>
          <p:cNvGrpSpPr/>
          <p:nvPr/>
        </p:nvGrpSpPr>
        <p:grpSpPr>
          <a:xfrm>
            <a:off x="-170" y="-1888"/>
            <a:ext cx="9144182" cy="5148055"/>
            <a:chOff x="-170" y="-1888"/>
            <a:chExt cx="9144182" cy="5148055"/>
          </a:xfrm>
        </p:grpSpPr>
        <p:sp>
          <p:nvSpPr>
            <p:cNvPr id="1125" name="Google Shape;1125;p14"/>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26" name="Google Shape;1126;p14"/>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27" name="Google Shape;1127;p14"/>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28" name="Google Shape;1128;p14"/>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29" name="Google Shape;1129;p14"/>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0" name="Google Shape;1130;p14"/>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1" name="Google Shape;1131;p14"/>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2" name="Google Shape;1132;p14"/>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3" name="Google Shape;1133;p14"/>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4" name="Google Shape;1134;p14"/>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5" name="Google Shape;1135;p14"/>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6" name="Google Shape;1136;p14"/>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7" name="Google Shape;1137;p14"/>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8" name="Google Shape;1138;p14"/>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39" name="Google Shape;1139;p14"/>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0" name="Google Shape;1140;p14"/>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1" name="Google Shape;1141;p14"/>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2" name="Google Shape;1142;p14"/>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3" name="Google Shape;1143;p14"/>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4" name="Google Shape;1144;p14"/>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5" name="Google Shape;1145;p14"/>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6" name="Google Shape;1146;p14"/>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7" name="Google Shape;1147;p14"/>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8" name="Google Shape;1148;p14"/>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49" name="Google Shape;1149;p14"/>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0" name="Google Shape;1150;p14"/>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1" name="Google Shape;1151;p14"/>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2" name="Google Shape;1152;p14"/>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3" name="Google Shape;1153;p14"/>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4" name="Google Shape;1154;p14"/>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5" name="Google Shape;1155;p14"/>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6" name="Google Shape;1156;p14"/>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7" name="Google Shape;1157;p14"/>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8" name="Google Shape;1158;p14"/>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59" name="Google Shape;1159;p14"/>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0" name="Google Shape;1160;p14"/>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1" name="Google Shape;1161;p14"/>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2" name="Google Shape;1162;p14"/>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3" name="Google Shape;1163;p14"/>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4" name="Google Shape;1164;p14"/>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5" name="Google Shape;1165;p14"/>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6" name="Google Shape;1166;p14"/>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7" name="Google Shape;1167;p14"/>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8" name="Google Shape;1168;p14"/>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69" name="Google Shape;1169;p14"/>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0" name="Google Shape;1170;p14"/>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1" name="Google Shape;1171;p14"/>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2" name="Google Shape;1172;p14"/>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3" name="Google Shape;1173;p14"/>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174" name="Google Shape;1174;p14"/>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175" name="Google Shape;1175;p14"/>
          <p:cNvSpPr/>
          <p:nvPr/>
        </p:nvSpPr>
        <p:spPr>
          <a:xfrm>
            <a:off x="316788" y="1138000"/>
            <a:ext cx="8510400" cy="1806300"/>
          </a:xfrm>
          <a:prstGeom prst="roundRect">
            <a:avLst>
              <a:gd name="adj" fmla="val 50000"/>
            </a:avLst>
          </a:prstGeom>
          <a:solidFill>
            <a:schemeClr val="lt1"/>
          </a:solid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4"/>
          <p:cNvSpPr/>
          <p:nvPr/>
        </p:nvSpPr>
        <p:spPr>
          <a:xfrm>
            <a:off x="316788" y="1138000"/>
            <a:ext cx="8510400" cy="18063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4"/>
          <p:cNvSpPr/>
          <p:nvPr/>
        </p:nvSpPr>
        <p:spPr>
          <a:xfrm>
            <a:off x="316788" y="2944310"/>
            <a:ext cx="8510400" cy="1806300"/>
          </a:xfrm>
          <a:prstGeom prst="roundRect">
            <a:avLst>
              <a:gd name="adj" fmla="val 50000"/>
            </a:avLst>
          </a:prstGeom>
          <a:solidFill>
            <a:schemeClr val="lt1"/>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4"/>
          <p:cNvSpPr/>
          <p:nvPr/>
        </p:nvSpPr>
        <p:spPr>
          <a:xfrm>
            <a:off x="316788" y="2944310"/>
            <a:ext cx="8510400" cy="18063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4"/>
          <p:cNvSpPr/>
          <p:nvPr/>
        </p:nvSpPr>
        <p:spPr>
          <a:xfrm rot="5400000" flipH="1">
            <a:off x="-515375" y="2448275"/>
            <a:ext cx="1015800" cy="10020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4"/>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4"/>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4"/>
          <p:cNvSpPr/>
          <p:nvPr/>
        </p:nvSpPr>
        <p:spPr>
          <a:xfrm rot="10800000" flipH="1">
            <a:off x="768150" y="49527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4"/>
          <p:cNvSpPr/>
          <p:nvPr/>
        </p:nvSpPr>
        <p:spPr>
          <a:xfrm flipH="1">
            <a:off x="7921200" y="49527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4"/>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4"/>
          <p:cNvSpPr txBox="1">
            <a:spLocks noGrp="1"/>
          </p:cNvSpPr>
          <p:nvPr>
            <p:ph type="title"/>
          </p:nvPr>
        </p:nvSpPr>
        <p:spPr>
          <a:xfrm>
            <a:off x="1159825" y="539500"/>
            <a:ext cx="6784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6" name="Google Shape;1186;p14"/>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4"/>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4"/>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4"/>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4"/>
          <p:cNvSpPr txBox="1">
            <a:spLocks noGrp="1"/>
          </p:cNvSpPr>
          <p:nvPr>
            <p:ph type="title" idx="2"/>
          </p:nvPr>
        </p:nvSpPr>
        <p:spPr>
          <a:xfrm>
            <a:off x="1024737" y="1439300"/>
            <a:ext cx="20514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1" name="Google Shape;1191;p14"/>
          <p:cNvSpPr txBox="1">
            <a:spLocks noGrp="1"/>
          </p:cNvSpPr>
          <p:nvPr>
            <p:ph type="subTitle" idx="1"/>
          </p:nvPr>
        </p:nvSpPr>
        <p:spPr>
          <a:xfrm>
            <a:off x="1024737" y="17993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2" name="Google Shape;1192;p14"/>
          <p:cNvSpPr txBox="1">
            <a:spLocks noGrp="1"/>
          </p:cNvSpPr>
          <p:nvPr>
            <p:ph type="title" idx="3"/>
          </p:nvPr>
        </p:nvSpPr>
        <p:spPr>
          <a:xfrm>
            <a:off x="3546219" y="143930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3" name="Google Shape;1193;p14"/>
          <p:cNvSpPr txBox="1">
            <a:spLocks noGrp="1"/>
          </p:cNvSpPr>
          <p:nvPr>
            <p:ph type="subTitle" idx="4"/>
          </p:nvPr>
        </p:nvSpPr>
        <p:spPr>
          <a:xfrm>
            <a:off x="3546219" y="17993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4" name="Google Shape;1194;p14"/>
          <p:cNvSpPr txBox="1">
            <a:spLocks noGrp="1"/>
          </p:cNvSpPr>
          <p:nvPr>
            <p:ph type="title" idx="5"/>
          </p:nvPr>
        </p:nvSpPr>
        <p:spPr>
          <a:xfrm>
            <a:off x="6067863" y="143930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5" name="Google Shape;1195;p14"/>
          <p:cNvSpPr txBox="1">
            <a:spLocks noGrp="1"/>
          </p:cNvSpPr>
          <p:nvPr>
            <p:ph type="subTitle" idx="6"/>
          </p:nvPr>
        </p:nvSpPr>
        <p:spPr>
          <a:xfrm>
            <a:off x="6067863" y="179930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6" name="Google Shape;1196;p14"/>
          <p:cNvSpPr txBox="1">
            <a:spLocks noGrp="1"/>
          </p:cNvSpPr>
          <p:nvPr>
            <p:ph type="title" idx="7"/>
          </p:nvPr>
        </p:nvSpPr>
        <p:spPr>
          <a:xfrm>
            <a:off x="1024825" y="3267750"/>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7" name="Google Shape;1197;p14"/>
          <p:cNvSpPr txBox="1">
            <a:spLocks noGrp="1"/>
          </p:cNvSpPr>
          <p:nvPr>
            <p:ph type="subTitle" idx="8"/>
          </p:nvPr>
        </p:nvSpPr>
        <p:spPr>
          <a:xfrm>
            <a:off x="1024825" y="3627750"/>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8" name="Google Shape;1198;p14"/>
          <p:cNvSpPr txBox="1">
            <a:spLocks noGrp="1"/>
          </p:cNvSpPr>
          <p:nvPr>
            <p:ph type="title" idx="9"/>
          </p:nvPr>
        </p:nvSpPr>
        <p:spPr>
          <a:xfrm>
            <a:off x="3546307" y="3268345"/>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199" name="Google Shape;1199;p14"/>
          <p:cNvSpPr txBox="1">
            <a:spLocks noGrp="1"/>
          </p:cNvSpPr>
          <p:nvPr>
            <p:ph type="subTitle" idx="13"/>
          </p:nvPr>
        </p:nvSpPr>
        <p:spPr>
          <a:xfrm>
            <a:off x="3546307" y="3628345"/>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0" name="Google Shape;1200;p14"/>
          <p:cNvSpPr txBox="1">
            <a:spLocks noGrp="1"/>
          </p:cNvSpPr>
          <p:nvPr>
            <p:ph type="title" idx="14"/>
          </p:nvPr>
        </p:nvSpPr>
        <p:spPr>
          <a:xfrm>
            <a:off x="6067951" y="3268345"/>
            <a:ext cx="20514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201" name="Google Shape;1201;p14"/>
          <p:cNvSpPr txBox="1">
            <a:spLocks noGrp="1"/>
          </p:cNvSpPr>
          <p:nvPr>
            <p:ph type="subTitle" idx="15"/>
          </p:nvPr>
        </p:nvSpPr>
        <p:spPr>
          <a:xfrm>
            <a:off x="6067951" y="3628345"/>
            <a:ext cx="20514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2" name="Google Shape;1202;p14"/>
          <p:cNvSpPr/>
          <p:nvPr/>
        </p:nvSpPr>
        <p:spPr>
          <a:xfrm rot="5400000" flipH="1">
            <a:off x="8639500" y="2455150"/>
            <a:ext cx="995700" cy="9825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2">
    <p:bg>
      <p:bgPr>
        <a:solidFill>
          <a:schemeClr val="lt2"/>
        </a:solidFill>
        <a:effectLst/>
      </p:bgPr>
    </p:bg>
    <p:spTree>
      <p:nvGrpSpPr>
        <p:cNvPr id="1" name="Shape 1203"/>
        <p:cNvGrpSpPr/>
        <p:nvPr/>
      </p:nvGrpSpPr>
      <p:grpSpPr>
        <a:xfrm>
          <a:off x="0" y="0"/>
          <a:ext cx="0" cy="0"/>
          <a:chOff x="0" y="0"/>
          <a:chExt cx="0" cy="0"/>
        </a:xfrm>
      </p:grpSpPr>
      <p:sp>
        <p:nvSpPr>
          <p:cNvPr id="1204" name="Google Shape;1204;p15"/>
          <p:cNvSpPr/>
          <p:nvPr/>
        </p:nvSpPr>
        <p:spPr>
          <a:xfrm>
            <a:off x="428625" y="1004900"/>
            <a:ext cx="8286900" cy="2124000"/>
          </a:xfrm>
          <a:prstGeom prst="roundRect">
            <a:avLst>
              <a:gd name="adj" fmla="val 50000"/>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5" name="Google Shape;1205;p15"/>
          <p:cNvGrpSpPr/>
          <p:nvPr/>
        </p:nvGrpSpPr>
        <p:grpSpPr>
          <a:xfrm>
            <a:off x="-170" y="-1888"/>
            <a:ext cx="9144182" cy="5148055"/>
            <a:chOff x="-170" y="-1888"/>
            <a:chExt cx="9144182" cy="5148055"/>
          </a:xfrm>
        </p:grpSpPr>
        <p:sp>
          <p:nvSpPr>
            <p:cNvPr id="1206" name="Google Shape;1206;p15"/>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07" name="Google Shape;1207;p15"/>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08" name="Google Shape;1208;p15"/>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09" name="Google Shape;1209;p15"/>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0" name="Google Shape;1210;p15"/>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1" name="Google Shape;1211;p15"/>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2" name="Google Shape;1212;p15"/>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3" name="Google Shape;1213;p15"/>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4" name="Google Shape;1214;p15"/>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5" name="Google Shape;1215;p15"/>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6" name="Google Shape;1216;p15"/>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7" name="Google Shape;1217;p15"/>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8" name="Google Shape;1218;p15"/>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19" name="Google Shape;1219;p15"/>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0" name="Google Shape;1220;p15"/>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1" name="Google Shape;1221;p15"/>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2" name="Google Shape;1222;p15"/>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3" name="Google Shape;1223;p15"/>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4" name="Google Shape;1224;p15"/>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5" name="Google Shape;1225;p15"/>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6" name="Google Shape;1226;p15"/>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7" name="Google Shape;1227;p15"/>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8" name="Google Shape;1228;p15"/>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29" name="Google Shape;1229;p15"/>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0" name="Google Shape;1230;p15"/>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1" name="Google Shape;1231;p15"/>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2" name="Google Shape;1232;p15"/>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3" name="Google Shape;1233;p15"/>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4" name="Google Shape;1234;p15"/>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5" name="Google Shape;1235;p15"/>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6" name="Google Shape;1236;p15"/>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7" name="Google Shape;1237;p15"/>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8" name="Google Shape;1238;p15"/>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39" name="Google Shape;1239;p15"/>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0" name="Google Shape;1240;p15"/>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1" name="Google Shape;1241;p15"/>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2" name="Google Shape;1242;p15"/>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3" name="Google Shape;1243;p15"/>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4" name="Google Shape;1244;p15"/>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5" name="Google Shape;1245;p15"/>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6" name="Google Shape;1246;p15"/>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7" name="Google Shape;1247;p15"/>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8" name="Google Shape;1248;p15"/>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49" name="Google Shape;1249;p15"/>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0" name="Google Shape;1250;p15"/>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1" name="Google Shape;1251;p15"/>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2" name="Google Shape;1252;p15"/>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3" name="Google Shape;1253;p15"/>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4" name="Google Shape;1254;p15"/>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55" name="Google Shape;1255;p15"/>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256" name="Google Shape;1256;p15"/>
          <p:cNvSpPr/>
          <p:nvPr/>
        </p:nvSpPr>
        <p:spPr>
          <a:xfrm>
            <a:off x="428625" y="2836025"/>
            <a:ext cx="8286900" cy="2097300"/>
          </a:xfrm>
          <a:prstGeom prst="roundRect">
            <a:avLst>
              <a:gd name="adj" fmla="val 50000"/>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5"/>
          <p:cNvSpPr/>
          <p:nvPr/>
        </p:nvSpPr>
        <p:spPr>
          <a:xfrm>
            <a:off x="720000" y="3084575"/>
            <a:ext cx="7704000" cy="1600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5"/>
          <p:cNvSpPr/>
          <p:nvPr/>
        </p:nvSpPr>
        <p:spPr>
          <a:xfrm>
            <a:off x="710550" y="1257300"/>
            <a:ext cx="7704000" cy="1600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5"/>
          <p:cNvSpPr/>
          <p:nvPr/>
        </p:nvSpPr>
        <p:spPr>
          <a:xfrm>
            <a:off x="-375300" y="3510725"/>
            <a:ext cx="1895400" cy="7479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5"/>
          <p:cNvSpPr/>
          <p:nvPr/>
        </p:nvSpPr>
        <p:spPr>
          <a:xfrm>
            <a:off x="-375300" y="1697806"/>
            <a:ext cx="1895400" cy="7479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5"/>
          <p:cNvSpPr/>
          <p:nvPr/>
        </p:nvSpPr>
        <p:spPr>
          <a:xfrm flipH="1">
            <a:off x="7593450" y="3510725"/>
            <a:ext cx="1895400" cy="7479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5"/>
          <p:cNvSpPr/>
          <p:nvPr/>
        </p:nvSpPr>
        <p:spPr>
          <a:xfrm flipH="1">
            <a:off x="7593450" y="1697806"/>
            <a:ext cx="1895400" cy="7479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5"/>
          <p:cNvSpPr/>
          <p:nvPr/>
        </p:nvSpPr>
        <p:spPr>
          <a:xfrm>
            <a:off x="582925" y="1117650"/>
            <a:ext cx="7981800" cy="18591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5"/>
          <p:cNvSpPr/>
          <p:nvPr/>
        </p:nvSpPr>
        <p:spPr>
          <a:xfrm>
            <a:off x="582825" y="2976750"/>
            <a:ext cx="7981800" cy="18591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5" name="Google Shape;1265;p15"/>
          <p:cNvCxnSpPr/>
          <p:nvPr/>
        </p:nvCxnSpPr>
        <p:spPr>
          <a:xfrm>
            <a:off x="4571925" y="955675"/>
            <a:ext cx="0" cy="4349700"/>
          </a:xfrm>
          <a:prstGeom prst="straightConnector1">
            <a:avLst/>
          </a:prstGeom>
          <a:noFill/>
          <a:ln w="228600" cap="flat" cmpd="sng">
            <a:solidFill>
              <a:schemeClr val="accent2"/>
            </a:solidFill>
            <a:prstDash val="solid"/>
            <a:round/>
            <a:headEnd type="none" w="med" len="med"/>
            <a:tailEnd type="none" w="med" len="med"/>
          </a:ln>
        </p:spPr>
      </p:cxnSp>
      <p:sp>
        <p:nvSpPr>
          <p:cNvPr id="1266" name="Google Shape;1266;p15"/>
          <p:cNvSpPr txBox="1">
            <a:spLocks noGrp="1"/>
          </p:cNvSpPr>
          <p:nvPr>
            <p:ph type="subTitle" idx="1"/>
          </p:nvPr>
        </p:nvSpPr>
        <p:spPr>
          <a:xfrm>
            <a:off x="1596303" y="1960519"/>
            <a:ext cx="24348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67" name="Google Shape;1267;p15"/>
          <p:cNvSpPr txBox="1">
            <a:spLocks noGrp="1"/>
          </p:cNvSpPr>
          <p:nvPr>
            <p:ph type="subTitle" idx="2"/>
          </p:nvPr>
        </p:nvSpPr>
        <p:spPr>
          <a:xfrm>
            <a:off x="5066858" y="1960519"/>
            <a:ext cx="24348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268" name="Google Shape;1268;p15"/>
          <p:cNvSpPr txBox="1">
            <a:spLocks noGrp="1"/>
          </p:cNvSpPr>
          <p:nvPr>
            <p:ph type="title"/>
          </p:nvPr>
        </p:nvSpPr>
        <p:spPr>
          <a:xfrm>
            <a:off x="1596300" y="1532125"/>
            <a:ext cx="27927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269" name="Google Shape;1269;p15"/>
          <p:cNvSpPr txBox="1">
            <a:spLocks noGrp="1"/>
          </p:cNvSpPr>
          <p:nvPr>
            <p:ph type="title" idx="3"/>
          </p:nvPr>
        </p:nvSpPr>
        <p:spPr>
          <a:xfrm>
            <a:off x="1604260" y="3397475"/>
            <a:ext cx="27927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270" name="Google Shape;1270;p15"/>
          <p:cNvSpPr txBox="1">
            <a:spLocks noGrp="1"/>
          </p:cNvSpPr>
          <p:nvPr>
            <p:ph type="subTitle" idx="4"/>
          </p:nvPr>
        </p:nvSpPr>
        <p:spPr>
          <a:xfrm>
            <a:off x="1604101" y="3833675"/>
            <a:ext cx="24348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71" name="Google Shape;1271;p15"/>
          <p:cNvSpPr txBox="1">
            <a:spLocks noGrp="1"/>
          </p:cNvSpPr>
          <p:nvPr>
            <p:ph type="title" idx="5"/>
          </p:nvPr>
        </p:nvSpPr>
        <p:spPr>
          <a:xfrm>
            <a:off x="4708958" y="1532125"/>
            <a:ext cx="27927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1272" name="Google Shape;1272;p15"/>
          <p:cNvSpPr txBox="1">
            <a:spLocks noGrp="1"/>
          </p:cNvSpPr>
          <p:nvPr>
            <p:ph type="title" idx="6"/>
          </p:nvPr>
        </p:nvSpPr>
        <p:spPr>
          <a:xfrm>
            <a:off x="4716758" y="3397475"/>
            <a:ext cx="27927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1273" name="Google Shape;1273;p15"/>
          <p:cNvSpPr txBox="1">
            <a:spLocks noGrp="1"/>
          </p:cNvSpPr>
          <p:nvPr>
            <p:ph type="subTitle" idx="7"/>
          </p:nvPr>
        </p:nvSpPr>
        <p:spPr>
          <a:xfrm>
            <a:off x="5074658" y="3833675"/>
            <a:ext cx="24348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274" name="Google Shape;1274;p15"/>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75" name="Google Shape;1275;p15"/>
          <p:cNvCxnSpPr/>
          <p:nvPr/>
        </p:nvCxnSpPr>
        <p:spPr>
          <a:xfrm>
            <a:off x="4571925" y="955675"/>
            <a:ext cx="0" cy="4349700"/>
          </a:xfrm>
          <a:prstGeom prst="straightConnector1">
            <a:avLst/>
          </a:prstGeom>
          <a:noFill/>
          <a:ln w="9525" cap="flat" cmpd="sng">
            <a:solidFill>
              <a:srgbClr val="999999"/>
            </a:solidFill>
            <a:prstDash val="solid"/>
            <a:round/>
            <a:headEnd type="none" w="med" len="med"/>
            <a:tailEnd type="none" w="med" len="med"/>
          </a:ln>
        </p:spPr>
      </p:cxnSp>
      <p:sp>
        <p:nvSpPr>
          <p:cNvPr id="1276" name="Google Shape;1276;p15"/>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5"/>
          <p:cNvSpPr txBox="1">
            <a:spLocks noGrp="1"/>
          </p:cNvSpPr>
          <p:nvPr>
            <p:ph type="title" idx="8"/>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78" name="Google Shape;1278;p15"/>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5"/>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5"/>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5"/>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3">
    <p:bg>
      <p:bgPr>
        <a:solidFill>
          <a:schemeClr val="lt2"/>
        </a:solidFill>
        <a:effectLst/>
      </p:bgPr>
    </p:bg>
    <p:spTree>
      <p:nvGrpSpPr>
        <p:cNvPr id="1" name="Shape 1282"/>
        <p:cNvGrpSpPr/>
        <p:nvPr/>
      </p:nvGrpSpPr>
      <p:grpSpPr>
        <a:xfrm>
          <a:off x="0" y="0"/>
          <a:ext cx="0" cy="0"/>
          <a:chOff x="0" y="0"/>
          <a:chExt cx="0" cy="0"/>
        </a:xfrm>
      </p:grpSpPr>
      <p:grpSp>
        <p:nvGrpSpPr>
          <p:cNvPr id="1283" name="Google Shape;1283;p16"/>
          <p:cNvGrpSpPr/>
          <p:nvPr/>
        </p:nvGrpSpPr>
        <p:grpSpPr>
          <a:xfrm>
            <a:off x="-170" y="-1888"/>
            <a:ext cx="9144182" cy="5148055"/>
            <a:chOff x="-170" y="-1888"/>
            <a:chExt cx="9144182" cy="5148055"/>
          </a:xfrm>
        </p:grpSpPr>
        <p:sp>
          <p:nvSpPr>
            <p:cNvPr id="1284" name="Google Shape;1284;p16"/>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5" name="Google Shape;1285;p16"/>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6" name="Google Shape;1286;p16"/>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7" name="Google Shape;1287;p16"/>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8" name="Google Shape;1288;p16"/>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89" name="Google Shape;1289;p16"/>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0" name="Google Shape;1290;p16"/>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1" name="Google Shape;1291;p16"/>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2" name="Google Shape;1292;p16"/>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3" name="Google Shape;1293;p16"/>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4" name="Google Shape;1294;p16"/>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5" name="Google Shape;1295;p16"/>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6" name="Google Shape;1296;p16"/>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7" name="Google Shape;1297;p16"/>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8" name="Google Shape;1298;p16"/>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299" name="Google Shape;1299;p16"/>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0" name="Google Shape;1300;p16"/>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1" name="Google Shape;1301;p16"/>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2" name="Google Shape;1302;p16"/>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3" name="Google Shape;1303;p16"/>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4" name="Google Shape;1304;p16"/>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5" name="Google Shape;1305;p16"/>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6" name="Google Shape;1306;p16"/>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7" name="Google Shape;1307;p16"/>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8" name="Google Shape;1308;p16"/>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09" name="Google Shape;1309;p16"/>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0" name="Google Shape;1310;p16"/>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1" name="Google Shape;1311;p16"/>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2" name="Google Shape;1312;p16"/>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3" name="Google Shape;1313;p16"/>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4" name="Google Shape;1314;p16"/>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5" name="Google Shape;1315;p16"/>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6" name="Google Shape;1316;p16"/>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7" name="Google Shape;1317;p16"/>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8" name="Google Shape;1318;p16"/>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19" name="Google Shape;1319;p16"/>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0" name="Google Shape;1320;p16"/>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1" name="Google Shape;1321;p16"/>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2" name="Google Shape;1322;p16"/>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3" name="Google Shape;1323;p16"/>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4" name="Google Shape;1324;p16"/>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5" name="Google Shape;1325;p16"/>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6" name="Google Shape;1326;p16"/>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7" name="Google Shape;1327;p16"/>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8" name="Google Shape;1328;p16"/>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29" name="Google Shape;1329;p16"/>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30" name="Google Shape;1330;p16"/>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31" name="Google Shape;1331;p16"/>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32" name="Google Shape;1332;p16"/>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33" name="Google Shape;1333;p16"/>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334" name="Google Shape;1334;p16"/>
          <p:cNvSpPr/>
          <p:nvPr/>
        </p:nvSpPr>
        <p:spPr>
          <a:xfrm rot="5400000">
            <a:off x="-564075" y="2533350"/>
            <a:ext cx="5263500" cy="2471700"/>
          </a:xfrm>
          <a:prstGeom prst="roundRect">
            <a:avLst>
              <a:gd name="adj" fmla="val 50000"/>
            </a:avLst>
          </a:prstGeom>
          <a:solidFill>
            <a:schemeClr val="lt1"/>
          </a:solid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6"/>
          <p:cNvSpPr/>
          <p:nvPr/>
        </p:nvSpPr>
        <p:spPr>
          <a:xfrm rot="5400000">
            <a:off x="-564075" y="2533350"/>
            <a:ext cx="5263500" cy="24717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6"/>
          <p:cNvSpPr/>
          <p:nvPr/>
        </p:nvSpPr>
        <p:spPr>
          <a:xfrm rot="5400000">
            <a:off x="1924075" y="2513700"/>
            <a:ext cx="5263500" cy="2511000"/>
          </a:xfrm>
          <a:prstGeom prst="roundRect">
            <a:avLst>
              <a:gd name="adj" fmla="val 50000"/>
            </a:avLst>
          </a:prstGeom>
          <a:solidFill>
            <a:schemeClr val="lt1"/>
          </a:solidFill>
          <a:ln w="2286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6"/>
          <p:cNvSpPr/>
          <p:nvPr/>
        </p:nvSpPr>
        <p:spPr>
          <a:xfrm rot="5400000">
            <a:off x="1924075" y="2513700"/>
            <a:ext cx="5263500" cy="25110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6"/>
          <p:cNvSpPr/>
          <p:nvPr/>
        </p:nvSpPr>
        <p:spPr>
          <a:xfrm rot="5400000">
            <a:off x="4438175" y="2520000"/>
            <a:ext cx="5263500" cy="2498400"/>
          </a:xfrm>
          <a:prstGeom prst="roundRect">
            <a:avLst>
              <a:gd name="adj" fmla="val 50000"/>
            </a:avLst>
          </a:prstGeom>
          <a:solidFill>
            <a:schemeClr val="lt1"/>
          </a:solidFill>
          <a:ln w="228600" cap="flat" cmpd="sng">
            <a:solidFill>
              <a:srgbClr val="F8B0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6"/>
          <p:cNvSpPr/>
          <p:nvPr/>
        </p:nvSpPr>
        <p:spPr>
          <a:xfrm rot="5400000">
            <a:off x="4438175" y="2520000"/>
            <a:ext cx="5263500" cy="24984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6"/>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6"/>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342" name="Google Shape;1342;p16"/>
          <p:cNvGrpSpPr/>
          <p:nvPr/>
        </p:nvGrpSpPr>
        <p:grpSpPr>
          <a:xfrm rot="5400000" flipH="1">
            <a:off x="-627825" y="584250"/>
            <a:ext cx="1969850" cy="191750"/>
            <a:chOff x="1454525" y="7080325"/>
            <a:chExt cx="1969850" cy="191750"/>
          </a:xfrm>
        </p:grpSpPr>
        <p:sp>
          <p:nvSpPr>
            <p:cNvPr id="1343" name="Google Shape;1343;p16"/>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6"/>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6"/>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6"/>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6"/>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6"/>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6"/>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6"/>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6"/>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6"/>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6"/>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6"/>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6"/>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6"/>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6"/>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6"/>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6"/>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6"/>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6"/>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6"/>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6"/>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6"/>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6"/>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6"/>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6"/>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6"/>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6"/>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6"/>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1" name="Google Shape;1371;p16"/>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6"/>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6"/>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6"/>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6"/>
          <p:cNvSpPr/>
          <p:nvPr/>
        </p:nvSpPr>
        <p:spPr>
          <a:xfrm rot="5400000">
            <a:off x="6696100" y="1228451"/>
            <a:ext cx="41832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6" name="Google Shape;1376;p16"/>
          <p:cNvCxnSpPr>
            <a:stCxn id="1375" idx="1"/>
          </p:cNvCxnSpPr>
          <p:nvPr/>
        </p:nvCxnSpPr>
        <p:spPr>
          <a:xfrm>
            <a:off x="8787700" y="-506149"/>
            <a:ext cx="0" cy="3992700"/>
          </a:xfrm>
          <a:prstGeom prst="straightConnector1">
            <a:avLst/>
          </a:prstGeom>
          <a:noFill/>
          <a:ln w="9525" cap="flat" cmpd="sng">
            <a:solidFill>
              <a:schemeClr val="dk2"/>
            </a:solidFill>
            <a:prstDash val="solid"/>
            <a:round/>
            <a:headEnd type="none" w="med" len="med"/>
            <a:tailEnd type="none" w="med" len="med"/>
          </a:ln>
        </p:spPr>
      </p:cxnSp>
      <p:sp>
        <p:nvSpPr>
          <p:cNvPr id="1377" name="Google Shape;1377;p16"/>
          <p:cNvSpPr/>
          <p:nvPr/>
        </p:nvSpPr>
        <p:spPr>
          <a:xfrm rot="5400000">
            <a:off x="8430808" y="1959479"/>
            <a:ext cx="714000" cy="7044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6"/>
          <p:cNvSpPr/>
          <p:nvPr/>
        </p:nvSpPr>
        <p:spPr>
          <a:xfrm rot="5400000">
            <a:off x="8430808" y="1245554"/>
            <a:ext cx="714000" cy="704400"/>
          </a:xfrm>
          <a:prstGeom prst="ellipse">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6"/>
          <p:cNvSpPr/>
          <p:nvPr/>
        </p:nvSpPr>
        <p:spPr>
          <a:xfrm rot="5400000">
            <a:off x="8430808" y="531630"/>
            <a:ext cx="714000" cy="704400"/>
          </a:xfrm>
          <a:prstGeom prst="ellipse">
            <a:avLst/>
          </a:prstGeom>
          <a:solidFill>
            <a:srgbClr val="F8B0AD">
              <a:alpha val="3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6"/>
          <p:cNvSpPr/>
          <p:nvPr/>
        </p:nvSpPr>
        <p:spPr>
          <a:xfrm rot="5400000">
            <a:off x="7498150" y="3876200"/>
            <a:ext cx="2579100" cy="714000"/>
          </a:xfrm>
          <a:prstGeom prst="roundRect">
            <a:avLst>
              <a:gd name="adj" fmla="val 5000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6"/>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6"/>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6"/>
          <p:cNvSpPr/>
          <p:nvPr/>
        </p:nvSpPr>
        <p:spPr>
          <a:xfrm rot="5400000">
            <a:off x="-1477800" y="3349725"/>
            <a:ext cx="36696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4" name="Google Shape;1384;p16"/>
          <p:cNvCxnSpPr>
            <a:stCxn id="1383" idx="1"/>
          </p:cNvCxnSpPr>
          <p:nvPr/>
        </p:nvCxnSpPr>
        <p:spPr>
          <a:xfrm>
            <a:off x="357000" y="1871925"/>
            <a:ext cx="0" cy="3992700"/>
          </a:xfrm>
          <a:prstGeom prst="straightConnector1">
            <a:avLst/>
          </a:prstGeom>
          <a:noFill/>
          <a:ln w="9525" cap="flat" cmpd="sng">
            <a:solidFill>
              <a:schemeClr val="dk2"/>
            </a:solidFill>
            <a:prstDash val="solid"/>
            <a:round/>
            <a:headEnd type="none" w="med" len="med"/>
            <a:tailEnd type="none" w="med" len="med"/>
          </a:ln>
        </p:spPr>
      </p:cxnSp>
      <p:sp>
        <p:nvSpPr>
          <p:cNvPr id="1385" name="Google Shape;1385;p16"/>
          <p:cNvSpPr/>
          <p:nvPr/>
        </p:nvSpPr>
        <p:spPr>
          <a:xfrm rot="5400000">
            <a:off x="108" y="4337554"/>
            <a:ext cx="714000" cy="7044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6"/>
          <p:cNvSpPr/>
          <p:nvPr/>
        </p:nvSpPr>
        <p:spPr>
          <a:xfrm rot="5400000">
            <a:off x="108" y="3623629"/>
            <a:ext cx="714000" cy="7044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6"/>
          <p:cNvSpPr/>
          <p:nvPr/>
        </p:nvSpPr>
        <p:spPr>
          <a:xfrm rot="5400000">
            <a:off x="108" y="2909705"/>
            <a:ext cx="714000" cy="704400"/>
          </a:xfrm>
          <a:prstGeom prst="ellipse">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6"/>
          <p:cNvSpPr txBox="1">
            <a:spLocks noGrp="1"/>
          </p:cNvSpPr>
          <p:nvPr>
            <p:ph type="title" idx="2"/>
          </p:nvPr>
        </p:nvSpPr>
        <p:spPr>
          <a:xfrm>
            <a:off x="1005500" y="3104325"/>
            <a:ext cx="21903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389" name="Google Shape;1389;p16"/>
          <p:cNvSpPr txBox="1">
            <a:spLocks noGrp="1"/>
          </p:cNvSpPr>
          <p:nvPr>
            <p:ph type="subTitle" idx="1"/>
          </p:nvPr>
        </p:nvSpPr>
        <p:spPr>
          <a:xfrm>
            <a:off x="1005500" y="3616720"/>
            <a:ext cx="20670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90" name="Google Shape;1390;p16"/>
          <p:cNvSpPr txBox="1">
            <a:spLocks noGrp="1"/>
          </p:cNvSpPr>
          <p:nvPr>
            <p:ph type="title" idx="3"/>
          </p:nvPr>
        </p:nvSpPr>
        <p:spPr>
          <a:xfrm>
            <a:off x="5992413" y="3104325"/>
            <a:ext cx="22026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391" name="Google Shape;1391;p16"/>
          <p:cNvSpPr txBox="1">
            <a:spLocks noGrp="1"/>
          </p:cNvSpPr>
          <p:nvPr>
            <p:ph type="subTitle" idx="4"/>
          </p:nvPr>
        </p:nvSpPr>
        <p:spPr>
          <a:xfrm>
            <a:off x="5992413" y="3616720"/>
            <a:ext cx="20787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92" name="Google Shape;1392;p16"/>
          <p:cNvSpPr txBox="1">
            <a:spLocks noGrp="1"/>
          </p:cNvSpPr>
          <p:nvPr>
            <p:ph type="title" idx="5"/>
          </p:nvPr>
        </p:nvSpPr>
        <p:spPr>
          <a:xfrm>
            <a:off x="3477925" y="3104325"/>
            <a:ext cx="22026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1393" name="Google Shape;1393;p16"/>
          <p:cNvSpPr txBox="1">
            <a:spLocks noGrp="1"/>
          </p:cNvSpPr>
          <p:nvPr>
            <p:ph type="subTitle" idx="6"/>
          </p:nvPr>
        </p:nvSpPr>
        <p:spPr>
          <a:xfrm>
            <a:off x="3477925" y="3616720"/>
            <a:ext cx="2079000" cy="5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s">
  <p:cSld name="CUSTOM_3_3">
    <p:bg>
      <p:bgPr>
        <a:solidFill>
          <a:schemeClr val="lt2"/>
        </a:solidFill>
        <a:effectLst/>
      </p:bgPr>
    </p:bg>
    <p:spTree>
      <p:nvGrpSpPr>
        <p:cNvPr id="1" name="Shape 1394"/>
        <p:cNvGrpSpPr/>
        <p:nvPr/>
      </p:nvGrpSpPr>
      <p:grpSpPr>
        <a:xfrm>
          <a:off x="0" y="0"/>
          <a:ext cx="0" cy="0"/>
          <a:chOff x="0" y="0"/>
          <a:chExt cx="0" cy="0"/>
        </a:xfrm>
      </p:grpSpPr>
      <p:grpSp>
        <p:nvGrpSpPr>
          <p:cNvPr id="1395" name="Google Shape;1395;p17"/>
          <p:cNvGrpSpPr/>
          <p:nvPr/>
        </p:nvGrpSpPr>
        <p:grpSpPr>
          <a:xfrm>
            <a:off x="-170" y="-1888"/>
            <a:ext cx="9144182" cy="5148055"/>
            <a:chOff x="-170" y="-1888"/>
            <a:chExt cx="9144182" cy="5148055"/>
          </a:xfrm>
        </p:grpSpPr>
        <p:sp>
          <p:nvSpPr>
            <p:cNvPr id="1396" name="Google Shape;1396;p17"/>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97" name="Google Shape;1397;p17"/>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98" name="Google Shape;1398;p17"/>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399" name="Google Shape;1399;p17"/>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0" name="Google Shape;1400;p17"/>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1" name="Google Shape;1401;p17"/>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2" name="Google Shape;1402;p17"/>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3" name="Google Shape;1403;p17"/>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4" name="Google Shape;1404;p17"/>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5" name="Google Shape;1405;p17"/>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6" name="Google Shape;1406;p17"/>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7" name="Google Shape;1407;p17"/>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8" name="Google Shape;1408;p17"/>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09" name="Google Shape;1409;p17"/>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0" name="Google Shape;1410;p17"/>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1" name="Google Shape;1411;p17"/>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2" name="Google Shape;1412;p17"/>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3" name="Google Shape;1413;p17"/>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4" name="Google Shape;1414;p17"/>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5" name="Google Shape;1415;p17"/>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6" name="Google Shape;1416;p17"/>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7" name="Google Shape;1417;p17"/>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8" name="Google Shape;1418;p17"/>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19" name="Google Shape;1419;p17"/>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0" name="Google Shape;1420;p17"/>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1" name="Google Shape;1421;p17"/>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2" name="Google Shape;1422;p17"/>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3" name="Google Shape;1423;p17"/>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4" name="Google Shape;1424;p17"/>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5" name="Google Shape;1425;p17"/>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6" name="Google Shape;1426;p17"/>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7" name="Google Shape;1427;p17"/>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8" name="Google Shape;1428;p17"/>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29" name="Google Shape;1429;p17"/>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0" name="Google Shape;1430;p17"/>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1" name="Google Shape;1431;p17"/>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2" name="Google Shape;1432;p17"/>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3" name="Google Shape;1433;p17"/>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4" name="Google Shape;1434;p17"/>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5" name="Google Shape;1435;p17"/>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6" name="Google Shape;1436;p17"/>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7" name="Google Shape;1437;p17"/>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8" name="Google Shape;1438;p17"/>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39" name="Google Shape;1439;p17"/>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0" name="Google Shape;1440;p17"/>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1" name="Google Shape;1441;p17"/>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2" name="Google Shape;1442;p17"/>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3" name="Google Shape;1443;p17"/>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4" name="Google Shape;1444;p17"/>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445" name="Google Shape;1445;p17"/>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446" name="Google Shape;1446;p17"/>
          <p:cNvSpPr/>
          <p:nvPr/>
        </p:nvSpPr>
        <p:spPr>
          <a:xfrm rot="5400000">
            <a:off x="-564075" y="2533350"/>
            <a:ext cx="5263500" cy="2471700"/>
          </a:xfrm>
          <a:prstGeom prst="roundRect">
            <a:avLst>
              <a:gd name="adj" fmla="val 50000"/>
            </a:avLst>
          </a:prstGeom>
          <a:solidFill>
            <a:schemeClr val="lt1"/>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7"/>
          <p:cNvSpPr/>
          <p:nvPr/>
        </p:nvSpPr>
        <p:spPr>
          <a:xfrm rot="5400000">
            <a:off x="-564075" y="2533350"/>
            <a:ext cx="5263500" cy="24717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7"/>
          <p:cNvSpPr/>
          <p:nvPr/>
        </p:nvSpPr>
        <p:spPr>
          <a:xfrm rot="5400000">
            <a:off x="1940171" y="2513700"/>
            <a:ext cx="5263500" cy="2511000"/>
          </a:xfrm>
          <a:prstGeom prst="roundRect">
            <a:avLst>
              <a:gd name="adj" fmla="val 50000"/>
            </a:avLst>
          </a:prstGeom>
          <a:solidFill>
            <a:schemeClr val="lt1"/>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7"/>
          <p:cNvSpPr/>
          <p:nvPr/>
        </p:nvSpPr>
        <p:spPr>
          <a:xfrm rot="5400000">
            <a:off x="1940171" y="2513700"/>
            <a:ext cx="5263500" cy="25110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50" name="Google Shape;1450;p17"/>
          <p:cNvSpPr/>
          <p:nvPr/>
        </p:nvSpPr>
        <p:spPr>
          <a:xfrm rot="5400000">
            <a:off x="4438175" y="2520000"/>
            <a:ext cx="5263500" cy="2498400"/>
          </a:xfrm>
          <a:prstGeom prst="roundRect">
            <a:avLst>
              <a:gd name="adj" fmla="val 50000"/>
            </a:avLst>
          </a:prstGeom>
          <a:solidFill>
            <a:schemeClr val="lt1"/>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7"/>
          <p:cNvSpPr/>
          <p:nvPr/>
        </p:nvSpPr>
        <p:spPr>
          <a:xfrm rot="5400000">
            <a:off x="4438175" y="2520000"/>
            <a:ext cx="5263500" cy="24984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7"/>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7"/>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54" name="Google Shape;1454;p17"/>
          <p:cNvGrpSpPr/>
          <p:nvPr/>
        </p:nvGrpSpPr>
        <p:grpSpPr>
          <a:xfrm rot="5400000" flipH="1">
            <a:off x="-627825" y="584250"/>
            <a:ext cx="1969850" cy="191750"/>
            <a:chOff x="1454525" y="7080325"/>
            <a:chExt cx="1969850" cy="191750"/>
          </a:xfrm>
        </p:grpSpPr>
        <p:sp>
          <p:nvSpPr>
            <p:cNvPr id="1455" name="Google Shape;1455;p17"/>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7"/>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7"/>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7"/>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7"/>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7"/>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7"/>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7"/>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7"/>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7"/>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7"/>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7"/>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7"/>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7"/>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7"/>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7"/>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7"/>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7"/>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7"/>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7"/>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7"/>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7"/>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7"/>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7"/>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7"/>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7"/>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7"/>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7"/>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3" name="Google Shape;1483;p17"/>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7"/>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7"/>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7"/>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7"/>
          <p:cNvSpPr/>
          <p:nvPr/>
        </p:nvSpPr>
        <p:spPr>
          <a:xfrm rot="5400000">
            <a:off x="6696100" y="1228451"/>
            <a:ext cx="41832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88" name="Google Shape;1488;p17"/>
          <p:cNvCxnSpPr>
            <a:stCxn id="1487" idx="1"/>
          </p:cNvCxnSpPr>
          <p:nvPr/>
        </p:nvCxnSpPr>
        <p:spPr>
          <a:xfrm>
            <a:off x="8787700" y="-506149"/>
            <a:ext cx="0" cy="3992700"/>
          </a:xfrm>
          <a:prstGeom prst="straightConnector1">
            <a:avLst/>
          </a:prstGeom>
          <a:noFill/>
          <a:ln w="9525" cap="flat" cmpd="sng">
            <a:solidFill>
              <a:schemeClr val="dk2"/>
            </a:solidFill>
            <a:prstDash val="solid"/>
            <a:round/>
            <a:headEnd type="none" w="med" len="med"/>
            <a:tailEnd type="none" w="med" len="med"/>
          </a:ln>
        </p:spPr>
      </p:cxnSp>
      <p:sp>
        <p:nvSpPr>
          <p:cNvPr id="1489" name="Google Shape;1489;p17"/>
          <p:cNvSpPr/>
          <p:nvPr/>
        </p:nvSpPr>
        <p:spPr>
          <a:xfrm rot="5400000">
            <a:off x="8430808" y="1959479"/>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7"/>
          <p:cNvSpPr/>
          <p:nvPr/>
        </p:nvSpPr>
        <p:spPr>
          <a:xfrm rot="5400000">
            <a:off x="8430808" y="1245554"/>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7"/>
          <p:cNvSpPr/>
          <p:nvPr/>
        </p:nvSpPr>
        <p:spPr>
          <a:xfrm rot="5400000">
            <a:off x="8430808" y="531630"/>
            <a:ext cx="714000" cy="704400"/>
          </a:xfrm>
          <a:prstGeom prst="ellipse">
            <a:avLst/>
          </a:prstGeom>
          <a:solidFill>
            <a:srgbClr val="9FC5E8">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7"/>
          <p:cNvSpPr/>
          <p:nvPr/>
        </p:nvSpPr>
        <p:spPr>
          <a:xfrm rot="5400000">
            <a:off x="7498150" y="3876200"/>
            <a:ext cx="2579100" cy="714000"/>
          </a:xfrm>
          <a:prstGeom prst="roundRect">
            <a:avLst>
              <a:gd name="adj" fmla="val 5000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7"/>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7"/>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7"/>
          <p:cNvSpPr/>
          <p:nvPr/>
        </p:nvSpPr>
        <p:spPr>
          <a:xfrm rot="5400000">
            <a:off x="-1477800" y="3349725"/>
            <a:ext cx="36696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96" name="Google Shape;1496;p17"/>
          <p:cNvCxnSpPr>
            <a:stCxn id="1495" idx="1"/>
          </p:cNvCxnSpPr>
          <p:nvPr/>
        </p:nvCxnSpPr>
        <p:spPr>
          <a:xfrm>
            <a:off x="357000" y="1871925"/>
            <a:ext cx="0" cy="3992700"/>
          </a:xfrm>
          <a:prstGeom prst="straightConnector1">
            <a:avLst/>
          </a:prstGeom>
          <a:noFill/>
          <a:ln w="9525" cap="flat" cmpd="sng">
            <a:solidFill>
              <a:schemeClr val="dk2"/>
            </a:solidFill>
            <a:prstDash val="solid"/>
            <a:round/>
            <a:headEnd type="none" w="med" len="med"/>
            <a:tailEnd type="none" w="med" len="med"/>
          </a:ln>
        </p:spPr>
      </p:cxnSp>
      <p:sp>
        <p:nvSpPr>
          <p:cNvPr id="1497" name="Google Shape;1497;p17"/>
          <p:cNvSpPr/>
          <p:nvPr/>
        </p:nvSpPr>
        <p:spPr>
          <a:xfrm rot="5400000">
            <a:off x="108" y="4337554"/>
            <a:ext cx="714000" cy="7044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7"/>
          <p:cNvSpPr/>
          <p:nvPr/>
        </p:nvSpPr>
        <p:spPr>
          <a:xfrm rot="5400000">
            <a:off x="108" y="3623629"/>
            <a:ext cx="714000" cy="7044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7"/>
          <p:cNvSpPr/>
          <p:nvPr/>
        </p:nvSpPr>
        <p:spPr>
          <a:xfrm rot="5400000">
            <a:off x="108" y="2909705"/>
            <a:ext cx="714000" cy="704400"/>
          </a:xfrm>
          <a:prstGeom prst="ellipse">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7"/>
          <p:cNvSpPr txBox="1">
            <a:spLocks noGrp="1"/>
          </p:cNvSpPr>
          <p:nvPr>
            <p:ph type="title" idx="2"/>
          </p:nvPr>
        </p:nvSpPr>
        <p:spPr>
          <a:xfrm>
            <a:off x="972525" y="3485325"/>
            <a:ext cx="21903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501" name="Google Shape;1501;p17"/>
          <p:cNvSpPr txBox="1">
            <a:spLocks noGrp="1"/>
          </p:cNvSpPr>
          <p:nvPr>
            <p:ph type="subTitle" idx="1"/>
          </p:nvPr>
        </p:nvSpPr>
        <p:spPr>
          <a:xfrm>
            <a:off x="1034175" y="3845320"/>
            <a:ext cx="20670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2" name="Google Shape;1502;p17"/>
          <p:cNvSpPr txBox="1">
            <a:spLocks noGrp="1"/>
          </p:cNvSpPr>
          <p:nvPr>
            <p:ph type="title" idx="3"/>
          </p:nvPr>
        </p:nvSpPr>
        <p:spPr>
          <a:xfrm>
            <a:off x="5968625" y="3485325"/>
            <a:ext cx="22026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503" name="Google Shape;1503;p17"/>
          <p:cNvSpPr txBox="1">
            <a:spLocks noGrp="1"/>
          </p:cNvSpPr>
          <p:nvPr>
            <p:ph type="subTitle" idx="4"/>
          </p:nvPr>
        </p:nvSpPr>
        <p:spPr>
          <a:xfrm>
            <a:off x="6030575" y="3845320"/>
            <a:ext cx="20787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4" name="Google Shape;1504;p17"/>
          <p:cNvSpPr txBox="1">
            <a:spLocks noGrp="1"/>
          </p:cNvSpPr>
          <p:nvPr>
            <p:ph type="title" idx="5"/>
          </p:nvPr>
        </p:nvSpPr>
        <p:spPr>
          <a:xfrm>
            <a:off x="3470621" y="3485325"/>
            <a:ext cx="22026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505" name="Google Shape;1505;p17"/>
          <p:cNvSpPr txBox="1">
            <a:spLocks noGrp="1"/>
          </p:cNvSpPr>
          <p:nvPr>
            <p:ph type="subTitle" idx="6"/>
          </p:nvPr>
        </p:nvSpPr>
        <p:spPr>
          <a:xfrm>
            <a:off x="3532421" y="3845320"/>
            <a:ext cx="2079000" cy="5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6" name="Google Shape;1506;p17"/>
          <p:cNvSpPr txBox="1">
            <a:spLocks noGrp="1"/>
          </p:cNvSpPr>
          <p:nvPr>
            <p:ph type="title" idx="7" hasCustomPrompt="1"/>
          </p:nvPr>
        </p:nvSpPr>
        <p:spPr>
          <a:xfrm>
            <a:off x="1622025" y="2093675"/>
            <a:ext cx="1196100" cy="878400"/>
          </a:xfrm>
          <a:prstGeom prst="rect">
            <a:avLst/>
          </a:prstGeom>
          <a:noFill/>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Font typeface="Abril Fatface"/>
              <a:buNone/>
              <a:defRPr sz="4000">
                <a:latin typeface="Abril Fatface"/>
                <a:ea typeface="Abril Fatface"/>
                <a:cs typeface="Abril Fatface"/>
                <a:sym typeface="Abril Fatface"/>
              </a:defRPr>
            </a:lvl2pPr>
            <a:lvl3pPr lvl="2" algn="ctr" rtl="0">
              <a:spcBef>
                <a:spcPts val="0"/>
              </a:spcBef>
              <a:spcAft>
                <a:spcPts val="0"/>
              </a:spcAft>
              <a:buSzPts val="4000"/>
              <a:buFont typeface="Abril Fatface"/>
              <a:buNone/>
              <a:defRPr sz="4000">
                <a:latin typeface="Abril Fatface"/>
                <a:ea typeface="Abril Fatface"/>
                <a:cs typeface="Abril Fatface"/>
                <a:sym typeface="Abril Fatface"/>
              </a:defRPr>
            </a:lvl3pPr>
            <a:lvl4pPr lvl="3" algn="ctr" rtl="0">
              <a:spcBef>
                <a:spcPts val="0"/>
              </a:spcBef>
              <a:spcAft>
                <a:spcPts val="0"/>
              </a:spcAft>
              <a:buSzPts val="4000"/>
              <a:buFont typeface="Abril Fatface"/>
              <a:buNone/>
              <a:defRPr sz="4000">
                <a:latin typeface="Abril Fatface"/>
                <a:ea typeface="Abril Fatface"/>
                <a:cs typeface="Abril Fatface"/>
                <a:sym typeface="Abril Fatface"/>
              </a:defRPr>
            </a:lvl4pPr>
            <a:lvl5pPr lvl="4" algn="ctr" rtl="0">
              <a:spcBef>
                <a:spcPts val="0"/>
              </a:spcBef>
              <a:spcAft>
                <a:spcPts val="0"/>
              </a:spcAft>
              <a:buSzPts val="4000"/>
              <a:buFont typeface="Abril Fatface"/>
              <a:buNone/>
              <a:defRPr sz="4000">
                <a:latin typeface="Abril Fatface"/>
                <a:ea typeface="Abril Fatface"/>
                <a:cs typeface="Abril Fatface"/>
                <a:sym typeface="Abril Fatface"/>
              </a:defRPr>
            </a:lvl5pPr>
            <a:lvl6pPr lvl="5" algn="ctr" rtl="0">
              <a:spcBef>
                <a:spcPts val="0"/>
              </a:spcBef>
              <a:spcAft>
                <a:spcPts val="0"/>
              </a:spcAft>
              <a:buSzPts val="4000"/>
              <a:buFont typeface="Abril Fatface"/>
              <a:buNone/>
              <a:defRPr sz="4000">
                <a:latin typeface="Abril Fatface"/>
                <a:ea typeface="Abril Fatface"/>
                <a:cs typeface="Abril Fatface"/>
                <a:sym typeface="Abril Fatface"/>
              </a:defRPr>
            </a:lvl6pPr>
            <a:lvl7pPr lvl="6" algn="ctr" rtl="0">
              <a:spcBef>
                <a:spcPts val="0"/>
              </a:spcBef>
              <a:spcAft>
                <a:spcPts val="0"/>
              </a:spcAft>
              <a:buSzPts val="4000"/>
              <a:buFont typeface="Abril Fatface"/>
              <a:buNone/>
              <a:defRPr sz="4000">
                <a:latin typeface="Abril Fatface"/>
                <a:ea typeface="Abril Fatface"/>
                <a:cs typeface="Abril Fatface"/>
                <a:sym typeface="Abril Fatface"/>
              </a:defRPr>
            </a:lvl7pPr>
            <a:lvl8pPr lvl="7" algn="ctr" rtl="0">
              <a:spcBef>
                <a:spcPts val="0"/>
              </a:spcBef>
              <a:spcAft>
                <a:spcPts val="0"/>
              </a:spcAft>
              <a:buSzPts val="4000"/>
              <a:buFont typeface="Abril Fatface"/>
              <a:buNone/>
              <a:defRPr sz="4000">
                <a:latin typeface="Abril Fatface"/>
                <a:ea typeface="Abril Fatface"/>
                <a:cs typeface="Abril Fatface"/>
                <a:sym typeface="Abril Fatface"/>
              </a:defRPr>
            </a:lvl8pPr>
            <a:lvl9pPr lvl="8" algn="ct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1507" name="Google Shape;1507;p17"/>
          <p:cNvSpPr txBox="1">
            <a:spLocks noGrp="1"/>
          </p:cNvSpPr>
          <p:nvPr>
            <p:ph type="title" idx="8" hasCustomPrompt="1"/>
          </p:nvPr>
        </p:nvSpPr>
        <p:spPr>
          <a:xfrm>
            <a:off x="4116471" y="2093675"/>
            <a:ext cx="1196100" cy="878400"/>
          </a:xfrm>
          <a:prstGeom prst="rect">
            <a:avLst/>
          </a:prstGeom>
          <a:noFill/>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Font typeface="Abril Fatface"/>
              <a:buNone/>
              <a:defRPr sz="4000">
                <a:latin typeface="Abril Fatface"/>
                <a:ea typeface="Abril Fatface"/>
                <a:cs typeface="Abril Fatface"/>
                <a:sym typeface="Abril Fatface"/>
              </a:defRPr>
            </a:lvl2pPr>
            <a:lvl3pPr lvl="2" algn="ctr" rtl="0">
              <a:spcBef>
                <a:spcPts val="0"/>
              </a:spcBef>
              <a:spcAft>
                <a:spcPts val="0"/>
              </a:spcAft>
              <a:buSzPts val="4000"/>
              <a:buFont typeface="Abril Fatface"/>
              <a:buNone/>
              <a:defRPr sz="4000">
                <a:latin typeface="Abril Fatface"/>
                <a:ea typeface="Abril Fatface"/>
                <a:cs typeface="Abril Fatface"/>
                <a:sym typeface="Abril Fatface"/>
              </a:defRPr>
            </a:lvl3pPr>
            <a:lvl4pPr lvl="3" algn="ctr" rtl="0">
              <a:spcBef>
                <a:spcPts val="0"/>
              </a:spcBef>
              <a:spcAft>
                <a:spcPts val="0"/>
              </a:spcAft>
              <a:buSzPts val="4000"/>
              <a:buFont typeface="Abril Fatface"/>
              <a:buNone/>
              <a:defRPr sz="4000">
                <a:latin typeface="Abril Fatface"/>
                <a:ea typeface="Abril Fatface"/>
                <a:cs typeface="Abril Fatface"/>
                <a:sym typeface="Abril Fatface"/>
              </a:defRPr>
            </a:lvl4pPr>
            <a:lvl5pPr lvl="4" algn="ctr" rtl="0">
              <a:spcBef>
                <a:spcPts val="0"/>
              </a:spcBef>
              <a:spcAft>
                <a:spcPts val="0"/>
              </a:spcAft>
              <a:buSzPts val="4000"/>
              <a:buFont typeface="Abril Fatface"/>
              <a:buNone/>
              <a:defRPr sz="4000">
                <a:latin typeface="Abril Fatface"/>
                <a:ea typeface="Abril Fatface"/>
                <a:cs typeface="Abril Fatface"/>
                <a:sym typeface="Abril Fatface"/>
              </a:defRPr>
            </a:lvl5pPr>
            <a:lvl6pPr lvl="5" algn="ctr" rtl="0">
              <a:spcBef>
                <a:spcPts val="0"/>
              </a:spcBef>
              <a:spcAft>
                <a:spcPts val="0"/>
              </a:spcAft>
              <a:buSzPts val="4000"/>
              <a:buFont typeface="Abril Fatface"/>
              <a:buNone/>
              <a:defRPr sz="4000">
                <a:latin typeface="Abril Fatface"/>
                <a:ea typeface="Abril Fatface"/>
                <a:cs typeface="Abril Fatface"/>
                <a:sym typeface="Abril Fatface"/>
              </a:defRPr>
            </a:lvl6pPr>
            <a:lvl7pPr lvl="6" algn="ctr" rtl="0">
              <a:spcBef>
                <a:spcPts val="0"/>
              </a:spcBef>
              <a:spcAft>
                <a:spcPts val="0"/>
              </a:spcAft>
              <a:buSzPts val="4000"/>
              <a:buFont typeface="Abril Fatface"/>
              <a:buNone/>
              <a:defRPr sz="4000">
                <a:latin typeface="Abril Fatface"/>
                <a:ea typeface="Abril Fatface"/>
                <a:cs typeface="Abril Fatface"/>
                <a:sym typeface="Abril Fatface"/>
              </a:defRPr>
            </a:lvl7pPr>
            <a:lvl8pPr lvl="7" algn="ctr" rtl="0">
              <a:spcBef>
                <a:spcPts val="0"/>
              </a:spcBef>
              <a:spcAft>
                <a:spcPts val="0"/>
              </a:spcAft>
              <a:buSzPts val="4000"/>
              <a:buFont typeface="Abril Fatface"/>
              <a:buNone/>
              <a:defRPr sz="4000">
                <a:latin typeface="Abril Fatface"/>
                <a:ea typeface="Abril Fatface"/>
                <a:cs typeface="Abril Fatface"/>
                <a:sym typeface="Abril Fatface"/>
              </a:defRPr>
            </a:lvl8pPr>
            <a:lvl9pPr lvl="8" algn="ct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1508" name="Google Shape;1508;p17"/>
          <p:cNvSpPr txBox="1">
            <a:spLocks noGrp="1"/>
          </p:cNvSpPr>
          <p:nvPr>
            <p:ph type="title" idx="9" hasCustomPrompt="1"/>
          </p:nvPr>
        </p:nvSpPr>
        <p:spPr>
          <a:xfrm>
            <a:off x="6624275" y="2093675"/>
            <a:ext cx="1196100" cy="878400"/>
          </a:xfrm>
          <a:prstGeom prst="rect">
            <a:avLst/>
          </a:prstGeom>
          <a:noFill/>
        </p:spPr>
        <p:txBody>
          <a:bodyPr spcFirstLastPara="1" wrap="square" lIns="0" tIns="0" rIns="0" bIns="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Font typeface="Abril Fatface"/>
              <a:buNone/>
              <a:defRPr sz="4000">
                <a:latin typeface="Abril Fatface"/>
                <a:ea typeface="Abril Fatface"/>
                <a:cs typeface="Abril Fatface"/>
                <a:sym typeface="Abril Fatface"/>
              </a:defRPr>
            </a:lvl2pPr>
            <a:lvl3pPr lvl="2" algn="ctr" rtl="0">
              <a:spcBef>
                <a:spcPts val="0"/>
              </a:spcBef>
              <a:spcAft>
                <a:spcPts val="0"/>
              </a:spcAft>
              <a:buSzPts val="4000"/>
              <a:buFont typeface="Abril Fatface"/>
              <a:buNone/>
              <a:defRPr sz="4000">
                <a:latin typeface="Abril Fatface"/>
                <a:ea typeface="Abril Fatface"/>
                <a:cs typeface="Abril Fatface"/>
                <a:sym typeface="Abril Fatface"/>
              </a:defRPr>
            </a:lvl3pPr>
            <a:lvl4pPr lvl="3" algn="ctr" rtl="0">
              <a:spcBef>
                <a:spcPts val="0"/>
              </a:spcBef>
              <a:spcAft>
                <a:spcPts val="0"/>
              </a:spcAft>
              <a:buSzPts val="4000"/>
              <a:buFont typeface="Abril Fatface"/>
              <a:buNone/>
              <a:defRPr sz="4000">
                <a:latin typeface="Abril Fatface"/>
                <a:ea typeface="Abril Fatface"/>
                <a:cs typeface="Abril Fatface"/>
                <a:sym typeface="Abril Fatface"/>
              </a:defRPr>
            </a:lvl4pPr>
            <a:lvl5pPr lvl="4" algn="ctr" rtl="0">
              <a:spcBef>
                <a:spcPts val="0"/>
              </a:spcBef>
              <a:spcAft>
                <a:spcPts val="0"/>
              </a:spcAft>
              <a:buSzPts val="4000"/>
              <a:buFont typeface="Abril Fatface"/>
              <a:buNone/>
              <a:defRPr sz="4000">
                <a:latin typeface="Abril Fatface"/>
                <a:ea typeface="Abril Fatface"/>
                <a:cs typeface="Abril Fatface"/>
                <a:sym typeface="Abril Fatface"/>
              </a:defRPr>
            </a:lvl5pPr>
            <a:lvl6pPr lvl="5" algn="ctr" rtl="0">
              <a:spcBef>
                <a:spcPts val="0"/>
              </a:spcBef>
              <a:spcAft>
                <a:spcPts val="0"/>
              </a:spcAft>
              <a:buSzPts val="4000"/>
              <a:buFont typeface="Abril Fatface"/>
              <a:buNone/>
              <a:defRPr sz="4000">
                <a:latin typeface="Abril Fatface"/>
                <a:ea typeface="Abril Fatface"/>
                <a:cs typeface="Abril Fatface"/>
                <a:sym typeface="Abril Fatface"/>
              </a:defRPr>
            </a:lvl6pPr>
            <a:lvl7pPr lvl="6" algn="ctr" rtl="0">
              <a:spcBef>
                <a:spcPts val="0"/>
              </a:spcBef>
              <a:spcAft>
                <a:spcPts val="0"/>
              </a:spcAft>
              <a:buSzPts val="4000"/>
              <a:buFont typeface="Abril Fatface"/>
              <a:buNone/>
              <a:defRPr sz="4000">
                <a:latin typeface="Abril Fatface"/>
                <a:ea typeface="Abril Fatface"/>
                <a:cs typeface="Abril Fatface"/>
                <a:sym typeface="Abril Fatface"/>
              </a:defRPr>
            </a:lvl7pPr>
            <a:lvl8pPr lvl="7" algn="ctr" rtl="0">
              <a:spcBef>
                <a:spcPts val="0"/>
              </a:spcBef>
              <a:spcAft>
                <a:spcPts val="0"/>
              </a:spcAft>
              <a:buSzPts val="4000"/>
              <a:buFont typeface="Abril Fatface"/>
              <a:buNone/>
              <a:defRPr sz="4000">
                <a:latin typeface="Abril Fatface"/>
                <a:ea typeface="Abril Fatface"/>
                <a:cs typeface="Abril Fatface"/>
                <a:sym typeface="Abril Fatface"/>
              </a:defRPr>
            </a:lvl8pPr>
            <a:lvl9pPr lvl="8" algn="ct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CUSTOM_3_2">
    <p:bg>
      <p:bgPr>
        <a:solidFill>
          <a:schemeClr val="lt2"/>
        </a:solidFill>
        <a:effectLst/>
      </p:bgPr>
    </p:bg>
    <p:spTree>
      <p:nvGrpSpPr>
        <p:cNvPr id="1" name="Shape 1509"/>
        <p:cNvGrpSpPr/>
        <p:nvPr/>
      </p:nvGrpSpPr>
      <p:grpSpPr>
        <a:xfrm>
          <a:off x="0" y="0"/>
          <a:ext cx="0" cy="0"/>
          <a:chOff x="0" y="0"/>
          <a:chExt cx="0" cy="0"/>
        </a:xfrm>
      </p:grpSpPr>
      <p:sp>
        <p:nvSpPr>
          <p:cNvPr id="1510" name="Google Shape;1510;p18"/>
          <p:cNvSpPr/>
          <p:nvPr/>
        </p:nvSpPr>
        <p:spPr>
          <a:xfrm>
            <a:off x="6871325" y="430750"/>
            <a:ext cx="1564200" cy="1564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8"/>
          <p:cNvSpPr/>
          <p:nvPr/>
        </p:nvSpPr>
        <p:spPr>
          <a:xfrm>
            <a:off x="709300" y="1329325"/>
            <a:ext cx="2932500" cy="2932500"/>
          </a:xfrm>
          <a:prstGeom prst="ellipse">
            <a:avLst/>
          </a:prstGeom>
          <a:solidFill>
            <a:srgbClr val="F8B0AD">
              <a:alpha val="46880"/>
            </a:srgbClr>
          </a:solidFill>
          <a:ln>
            <a:noFill/>
          </a:ln>
          <a:effectLst>
            <a:reflection endPos="3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18"/>
          <p:cNvGrpSpPr/>
          <p:nvPr/>
        </p:nvGrpSpPr>
        <p:grpSpPr>
          <a:xfrm>
            <a:off x="-108365" y="-51884"/>
            <a:ext cx="9312435" cy="5244324"/>
            <a:chOff x="-170" y="-1888"/>
            <a:chExt cx="9144182" cy="5148055"/>
          </a:xfrm>
        </p:grpSpPr>
        <p:sp>
          <p:nvSpPr>
            <p:cNvPr id="1513" name="Google Shape;1513;p18"/>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4" name="Google Shape;1514;p18"/>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5" name="Google Shape;1515;p18"/>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6" name="Google Shape;1516;p18"/>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7" name="Google Shape;1517;p18"/>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8" name="Google Shape;1518;p18"/>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19" name="Google Shape;1519;p18"/>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0" name="Google Shape;1520;p18"/>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1" name="Google Shape;1521;p18"/>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2" name="Google Shape;1522;p18"/>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3" name="Google Shape;1523;p18"/>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4" name="Google Shape;1524;p18"/>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5" name="Google Shape;1525;p18"/>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6" name="Google Shape;1526;p18"/>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7" name="Google Shape;1527;p18"/>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8" name="Google Shape;1528;p18"/>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29" name="Google Shape;1529;p18"/>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0" name="Google Shape;1530;p18"/>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1" name="Google Shape;1531;p18"/>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2" name="Google Shape;1532;p18"/>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3" name="Google Shape;1533;p18"/>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4" name="Google Shape;1534;p18"/>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5" name="Google Shape;1535;p18"/>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6" name="Google Shape;1536;p18"/>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7" name="Google Shape;1537;p18"/>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8" name="Google Shape;1538;p18"/>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39" name="Google Shape;1539;p18"/>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0" name="Google Shape;1540;p18"/>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1" name="Google Shape;1541;p18"/>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2" name="Google Shape;1542;p18"/>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3" name="Google Shape;1543;p18"/>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4" name="Google Shape;1544;p18"/>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5" name="Google Shape;1545;p18"/>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6" name="Google Shape;1546;p18"/>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7" name="Google Shape;1547;p18"/>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8" name="Google Shape;1548;p18"/>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49" name="Google Shape;1549;p18"/>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0" name="Google Shape;1550;p18"/>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1" name="Google Shape;1551;p18"/>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2" name="Google Shape;1552;p18"/>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3" name="Google Shape;1553;p18"/>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4" name="Google Shape;1554;p18"/>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5" name="Google Shape;1555;p18"/>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6" name="Google Shape;1556;p18"/>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7" name="Google Shape;1557;p18"/>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8" name="Google Shape;1558;p18"/>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59" name="Google Shape;1559;p18"/>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60" name="Google Shape;1560;p18"/>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61" name="Google Shape;1561;p18"/>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562" name="Google Shape;1562;p18"/>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563" name="Google Shape;1563;p18"/>
          <p:cNvSpPr/>
          <p:nvPr/>
        </p:nvSpPr>
        <p:spPr>
          <a:xfrm>
            <a:off x="825975" y="1133525"/>
            <a:ext cx="4706400" cy="1781100"/>
          </a:xfrm>
          <a:prstGeom prst="roundRect">
            <a:avLst>
              <a:gd name="adj" fmla="val 50000"/>
            </a:avLst>
          </a:prstGeom>
          <a:solidFill>
            <a:schemeClr val="lt1"/>
          </a:solid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8"/>
          <p:cNvSpPr/>
          <p:nvPr/>
        </p:nvSpPr>
        <p:spPr>
          <a:xfrm>
            <a:off x="825975" y="1133525"/>
            <a:ext cx="4706400" cy="17811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8"/>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8"/>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67" name="Google Shape;1567;p18"/>
          <p:cNvGrpSpPr/>
          <p:nvPr/>
        </p:nvGrpSpPr>
        <p:grpSpPr>
          <a:xfrm rot="5400000" flipH="1">
            <a:off x="-627825" y="584250"/>
            <a:ext cx="1969850" cy="191750"/>
            <a:chOff x="1454525" y="7080325"/>
            <a:chExt cx="1969850" cy="191750"/>
          </a:xfrm>
        </p:grpSpPr>
        <p:sp>
          <p:nvSpPr>
            <p:cNvPr id="1568" name="Google Shape;1568;p18"/>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8"/>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8"/>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8"/>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8"/>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8"/>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8"/>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8"/>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8"/>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8"/>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8"/>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8"/>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8"/>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8"/>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8"/>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8"/>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8"/>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8"/>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8"/>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8"/>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8"/>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8"/>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8"/>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8"/>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8"/>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8"/>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8"/>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8"/>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6" name="Google Shape;1596;p18"/>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8"/>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8"/>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8"/>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8"/>
          <p:cNvSpPr/>
          <p:nvPr/>
        </p:nvSpPr>
        <p:spPr>
          <a:xfrm rot="5400000">
            <a:off x="6696100" y="1228451"/>
            <a:ext cx="41832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01" name="Google Shape;1601;p18"/>
          <p:cNvCxnSpPr>
            <a:stCxn id="1600" idx="1"/>
          </p:cNvCxnSpPr>
          <p:nvPr/>
        </p:nvCxnSpPr>
        <p:spPr>
          <a:xfrm>
            <a:off x="8787700" y="-506149"/>
            <a:ext cx="0" cy="3992700"/>
          </a:xfrm>
          <a:prstGeom prst="straightConnector1">
            <a:avLst/>
          </a:prstGeom>
          <a:noFill/>
          <a:ln w="9525" cap="flat" cmpd="sng">
            <a:solidFill>
              <a:srgbClr val="999999"/>
            </a:solidFill>
            <a:prstDash val="solid"/>
            <a:round/>
            <a:headEnd type="none" w="med" len="med"/>
            <a:tailEnd type="none" w="med" len="med"/>
          </a:ln>
        </p:spPr>
      </p:cxnSp>
      <p:sp>
        <p:nvSpPr>
          <p:cNvPr id="1602" name="Google Shape;1602;p18"/>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8"/>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8"/>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8"/>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8"/>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8"/>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8"/>
          <p:cNvSpPr/>
          <p:nvPr/>
        </p:nvSpPr>
        <p:spPr>
          <a:xfrm rot="5400000">
            <a:off x="-1477800" y="3349725"/>
            <a:ext cx="36696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09" name="Google Shape;1609;p18"/>
          <p:cNvCxnSpPr>
            <a:stCxn id="1608" idx="1"/>
          </p:cNvCxnSpPr>
          <p:nvPr/>
        </p:nvCxnSpPr>
        <p:spPr>
          <a:xfrm>
            <a:off x="357000" y="1871925"/>
            <a:ext cx="0" cy="3992700"/>
          </a:xfrm>
          <a:prstGeom prst="straightConnector1">
            <a:avLst/>
          </a:prstGeom>
          <a:noFill/>
          <a:ln w="9525" cap="flat" cmpd="sng">
            <a:solidFill>
              <a:srgbClr val="999999"/>
            </a:solidFill>
            <a:prstDash val="solid"/>
            <a:round/>
            <a:headEnd type="none" w="med" len="med"/>
            <a:tailEnd type="none" w="med" len="med"/>
          </a:ln>
        </p:spPr>
      </p:cxnSp>
      <p:sp>
        <p:nvSpPr>
          <p:cNvPr id="1610" name="Google Shape;1610;p18"/>
          <p:cNvSpPr/>
          <p:nvPr/>
        </p:nvSpPr>
        <p:spPr>
          <a:xfrm rot="5400000">
            <a:off x="108" y="4337554"/>
            <a:ext cx="714000" cy="704400"/>
          </a:xfrm>
          <a:prstGeom prst="ellipse">
            <a:avLst/>
          </a:prstGeom>
          <a:solidFill>
            <a:srgbClr val="FBBE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8"/>
          <p:cNvSpPr/>
          <p:nvPr/>
        </p:nvSpPr>
        <p:spPr>
          <a:xfrm rot="5400000">
            <a:off x="108" y="3623629"/>
            <a:ext cx="714000" cy="7044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8"/>
          <p:cNvSpPr/>
          <p:nvPr/>
        </p:nvSpPr>
        <p:spPr>
          <a:xfrm rot="5400000">
            <a:off x="108" y="2909705"/>
            <a:ext cx="714000" cy="704400"/>
          </a:xfrm>
          <a:prstGeom prst="ellipse">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8"/>
          <p:cNvSpPr/>
          <p:nvPr/>
        </p:nvSpPr>
        <p:spPr>
          <a:xfrm>
            <a:off x="5634400" y="1060400"/>
            <a:ext cx="2742000" cy="1401900"/>
          </a:xfrm>
          <a:prstGeom prst="rtTriangle">
            <a:avLst/>
          </a:prstGeom>
          <a:solidFill>
            <a:srgbClr val="9FC5E8">
              <a:alpha val="55800"/>
            </a:srgbClr>
          </a:solidFill>
          <a:ln>
            <a:noFill/>
          </a:ln>
          <a:effectLst>
            <a:reflection endPos="3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8"/>
          <p:cNvSpPr/>
          <p:nvPr/>
        </p:nvSpPr>
        <p:spPr>
          <a:xfrm>
            <a:off x="3553625" y="2914784"/>
            <a:ext cx="4748700" cy="1797000"/>
          </a:xfrm>
          <a:prstGeom prst="roundRect">
            <a:avLst>
              <a:gd name="adj" fmla="val 50000"/>
            </a:avLst>
          </a:prstGeom>
          <a:solidFill>
            <a:schemeClr val="lt1"/>
          </a:solidFill>
          <a:ln w="2286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8"/>
          <p:cNvSpPr/>
          <p:nvPr/>
        </p:nvSpPr>
        <p:spPr>
          <a:xfrm>
            <a:off x="3553625" y="2914784"/>
            <a:ext cx="4748700" cy="1797000"/>
          </a:xfrm>
          <a:prstGeom prst="roundRect">
            <a:avLst>
              <a:gd name="adj" fmla="val 5000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8"/>
          <p:cNvSpPr txBox="1">
            <a:spLocks noGrp="1"/>
          </p:cNvSpPr>
          <p:nvPr>
            <p:ph type="title" idx="2"/>
          </p:nvPr>
        </p:nvSpPr>
        <p:spPr>
          <a:xfrm>
            <a:off x="4072845" y="3387190"/>
            <a:ext cx="2349900" cy="429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2000"/>
              <a:buNone/>
              <a:defRPr sz="2000">
                <a:solidFill>
                  <a:schemeClr val="dk2"/>
                </a:solidFill>
              </a:defRPr>
            </a:lvl2pPr>
            <a:lvl3pPr lvl="2" algn="r" rtl="0">
              <a:spcBef>
                <a:spcPts val="0"/>
              </a:spcBef>
              <a:spcAft>
                <a:spcPts val="0"/>
              </a:spcAft>
              <a:buClr>
                <a:schemeClr val="dk2"/>
              </a:buClr>
              <a:buSzPts val="2000"/>
              <a:buNone/>
              <a:defRPr sz="2000">
                <a:solidFill>
                  <a:schemeClr val="dk2"/>
                </a:solidFill>
              </a:defRPr>
            </a:lvl3pPr>
            <a:lvl4pPr lvl="3" algn="r" rtl="0">
              <a:spcBef>
                <a:spcPts val="0"/>
              </a:spcBef>
              <a:spcAft>
                <a:spcPts val="0"/>
              </a:spcAft>
              <a:buClr>
                <a:schemeClr val="dk2"/>
              </a:buClr>
              <a:buSzPts val="2000"/>
              <a:buNone/>
              <a:defRPr sz="2000">
                <a:solidFill>
                  <a:schemeClr val="dk2"/>
                </a:solidFill>
              </a:defRPr>
            </a:lvl4pPr>
            <a:lvl5pPr lvl="4" algn="r" rtl="0">
              <a:spcBef>
                <a:spcPts val="0"/>
              </a:spcBef>
              <a:spcAft>
                <a:spcPts val="0"/>
              </a:spcAft>
              <a:buClr>
                <a:schemeClr val="dk2"/>
              </a:buClr>
              <a:buSzPts val="2000"/>
              <a:buNone/>
              <a:defRPr sz="2000">
                <a:solidFill>
                  <a:schemeClr val="dk2"/>
                </a:solidFill>
              </a:defRPr>
            </a:lvl5pPr>
            <a:lvl6pPr lvl="5" algn="r" rtl="0">
              <a:spcBef>
                <a:spcPts val="0"/>
              </a:spcBef>
              <a:spcAft>
                <a:spcPts val="0"/>
              </a:spcAft>
              <a:buClr>
                <a:schemeClr val="dk2"/>
              </a:buClr>
              <a:buSzPts val="2000"/>
              <a:buNone/>
              <a:defRPr sz="2000">
                <a:solidFill>
                  <a:schemeClr val="dk2"/>
                </a:solidFill>
              </a:defRPr>
            </a:lvl6pPr>
            <a:lvl7pPr lvl="6" algn="r" rtl="0">
              <a:spcBef>
                <a:spcPts val="0"/>
              </a:spcBef>
              <a:spcAft>
                <a:spcPts val="0"/>
              </a:spcAft>
              <a:buClr>
                <a:schemeClr val="dk2"/>
              </a:buClr>
              <a:buSzPts val="2000"/>
              <a:buNone/>
              <a:defRPr sz="2000">
                <a:solidFill>
                  <a:schemeClr val="dk2"/>
                </a:solidFill>
              </a:defRPr>
            </a:lvl7pPr>
            <a:lvl8pPr lvl="7" algn="r" rtl="0">
              <a:spcBef>
                <a:spcPts val="0"/>
              </a:spcBef>
              <a:spcAft>
                <a:spcPts val="0"/>
              </a:spcAft>
              <a:buClr>
                <a:schemeClr val="dk2"/>
              </a:buClr>
              <a:buSzPts val="2000"/>
              <a:buNone/>
              <a:defRPr sz="2000">
                <a:solidFill>
                  <a:schemeClr val="dk2"/>
                </a:solidFill>
              </a:defRPr>
            </a:lvl8pPr>
            <a:lvl9pPr lvl="8" algn="r" rtl="0">
              <a:spcBef>
                <a:spcPts val="0"/>
              </a:spcBef>
              <a:spcAft>
                <a:spcPts val="0"/>
              </a:spcAft>
              <a:buClr>
                <a:schemeClr val="dk2"/>
              </a:buClr>
              <a:buSzPts val="2000"/>
              <a:buNone/>
              <a:defRPr sz="2000">
                <a:solidFill>
                  <a:schemeClr val="dk2"/>
                </a:solidFill>
              </a:defRPr>
            </a:lvl9pPr>
          </a:lstStyle>
          <a:p>
            <a:endParaRPr/>
          </a:p>
        </p:txBody>
      </p:sp>
      <p:sp>
        <p:nvSpPr>
          <p:cNvPr id="1617" name="Google Shape;1617;p18"/>
          <p:cNvSpPr txBox="1">
            <a:spLocks noGrp="1"/>
          </p:cNvSpPr>
          <p:nvPr>
            <p:ph type="subTitle" idx="1"/>
          </p:nvPr>
        </p:nvSpPr>
        <p:spPr>
          <a:xfrm>
            <a:off x="4072845" y="3750420"/>
            <a:ext cx="2349900" cy="539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618" name="Google Shape;1618;p18"/>
          <p:cNvSpPr txBox="1">
            <a:spLocks noGrp="1"/>
          </p:cNvSpPr>
          <p:nvPr>
            <p:ph type="title" idx="3"/>
          </p:nvPr>
        </p:nvSpPr>
        <p:spPr>
          <a:xfrm>
            <a:off x="2682195" y="1572752"/>
            <a:ext cx="2349900" cy="429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2000"/>
              <a:buNone/>
              <a:defRPr sz="2000">
                <a:solidFill>
                  <a:schemeClr val="dk2"/>
                </a:solidFill>
              </a:defRPr>
            </a:lvl2pPr>
            <a:lvl3pPr lvl="2" rtl="0">
              <a:spcBef>
                <a:spcPts val="0"/>
              </a:spcBef>
              <a:spcAft>
                <a:spcPts val="0"/>
              </a:spcAft>
              <a:buClr>
                <a:schemeClr val="dk2"/>
              </a:buClr>
              <a:buSzPts val="2000"/>
              <a:buNone/>
              <a:defRPr sz="2000">
                <a:solidFill>
                  <a:schemeClr val="dk2"/>
                </a:solidFill>
              </a:defRPr>
            </a:lvl3pPr>
            <a:lvl4pPr lvl="3" rtl="0">
              <a:spcBef>
                <a:spcPts val="0"/>
              </a:spcBef>
              <a:spcAft>
                <a:spcPts val="0"/>
              </a:spcAft>
              <a:buClr>
                <a:schemeClr val="dk2"/>
              </a:buClr>
              <a:buSzPts val="2000"/>
              <a:buNone/>
              <a:defRPr sz="2000">
                <a:solidFill>
                  <a:schemeClr val="dk2"/>
                </a:solidFill>
              </a:defRPr>
            </a:lvl4pPr>
            <a:lvl5pPr lvl="4" rtl="0">
              <a:spcBef>
                <a:spcPts val="0"/>
              </a:spcBef>
              <a:spcAft>
                <a:spcPts val="0"/>
              </a:spcAft>
              <a:buClr>
                <a:schemeClr val="dk2"/>
              </a:buClr>
              <a:buSzPts val="2000"/>
              <a:buNone/>
              <a:defRPr sz="2000">
                <a:solidFill>
                  <a:schemeClr val="dk2"/>
                </a:solidFill>
              </a:defRPr>
            </a:lvl5pPr>
            <a:lvl6pPr lvl="5" rtl="0">
              <a:spcBef>
                <a:spcPts val="0"/>
              </a:spcBef>
              <a:spcAft>
                <a:spcPts val="0"/>
              </a:spcAft>
              <a:buClr>
                <a:schemeClr val="dk2"/>
              </a:buClr>
              <a:buSzPts val="2000"/>
              <a:buNone/>
              <a:defRPr sz="2000">
                <a:solidFill>
                  <a:schemeClr val="dk2"/>
                </a:solidFill>
              </a:defRPr>
            </a:lvl6pPr>
            <a:lvl7pPr lvl="6" rtl="0">
              <a:spcBef>
                <a:spcPts val="0"/>
              </a:spcBef>
              <a:spcAft>
                <a:spcPts val="0"/>
              </a:spcAft>
              <a:buClr>
                <a:schemeClr val="dk2"/>
              </a:buClr>
              <a:buSzPts val="2000"/>
              <a:buNone/>
              <a:defRPr sz="2000">
                <a:solidFill>
                  <a:schemeClr val="dk2"/>
                </a:solidFill>
              </a:defRPr>
            </a:lvl7pPr>
            <a:lvl8pPr lvl="7" rtl="0">
              <a:spcBef>
                <a:spcPts val="0"/>
              </a:spcBef>
              <a:spcAft>
                <a:spcPts val="0"/>
              </a:spcAft>
              <a:buClr>
                <a:schemeClr val="dk2"/>
              </a:buClr>
              <a:buSzPts val="2000"/>
              <a:buNone/>
              <a:defRPr sz="2000">
                <a:solidFill>
                  <a:schemeClr val="dk2"/>
                </a:solidFill>
              </a:defRPr>
            </a:lvl8pPr>
            <a:lvl9pPr lvl="8" rtl="0">
              <a:spcBef>
                <a:spcPts val="0"/>
              </a:spcBef>
              <a:spcAft>
                <a:spcPts val="0"/>
              </a:spcAft>
              <a:buClr>
                <a:schemeClr val="dk2"/>
              </a:buClr>
              <a:buSzPts val="2000"/>
              <a:buNone/>
              <a:defRPr sz="2000">
                <a:solidFill>
                  <a:schemeClr val="dk2"/>
                </a:solidFill>
              </a:defRPr>
            </a:lvl9pPr>
          </a:lstStyle>
          <a:p>
            <a:endParaRPr/>
          </a:p>
        </p:txBody>
      </p:sp>
      <p:sp>
        <p:nvSpPr>
          <p:cNvPr id="1619" name="Google Shape;1619;p18"/>
          <p:cNvSpPr txBox="1">
            <a:spLocks noGrp="1"/>
          </p:cNvSpPr>
          <p:nvPr>
            <p:ph type="subTitle" idx="4"/>
          </p:nvPr>
        </p:nvSpPr>
        <p:spPr>
          <a:xfrm>
            <a:off x="2682195" y="1935982"/>
            <a:ext cx="2349900" cy="53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2">
  <p:cSld name="CUSTOM_3_2_1">
    <p:bg>
      <p:bgPr>
        <a:solidFill>
          <a:schemeClr val="lt2"/>
        </a:solidFill>
        <a:effectLst/>
      </p:bgPr>
    </p:bg>
    <p:spTree>
      <p:nvGrpSpPr>
        <p:cNvPr id="1" name="Shape 1620"/>
        <p:cNvGrpSpPr/>
        <p:nvPr/>
      </p:nvGrpSpPr>
      <p:grpSpPr>
        <a:xfrm>
          <a:off x="0" y="0"/>
          <a:ext cx="0" cy="0"/>
          <a:chOff x="0" y="0"/>
          <a:chExt cx="0" cy="0"/>
        </a:xfrm>
      </p:grpSpPr>
      <p:grpSp>
        <p:nvGrpSpPr>
          <p:cNvPr id="1621" name="Google Shape;1621;p19"/>
          <p:cNvGrpSpPr/>
          <p:nvPr/>
        </p:nvGrpSpPr>
        <p:grpSpPr>
          <a:xfrm>
            <a:off x="-108365" y="-51884"/>
            <a:ext cx="9312435" cy="5244324"/>
            <a:chOff x="-170" y="-1888"/>
            <a:chExt cx="9144182" cy="5148055"/>
          </a:xfrm>
        </p:grpSpPr>
        <p:sp>
          <p:nvSpPr>
            <p:cNvPr id="1622" name="Google Shape;1622;p19"/>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3" name="Google Shape;1623;p19"/>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4" name="Google Shape;1624;p19"/>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5" name="Google Shape;1625;p19"/>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6" name="Google Shape;1626;p19"/>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7" name="Google Shape;1627;p19"/>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8" name="Google Shape;1628;p19"/>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29" name="Google Shape;1629;p19"/>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0" name="Google Shape;1630;p19"/>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1" name="Google Shape;1631;p19"/>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2" name="Google Shape;1632;p19"/>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3" name="Google Shape;1633;p19"/>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4" name="Google Shape;1634;p19"/>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5" name="Google Shape;1635;p19"/>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6" name="Google Shape;1636;p19"/>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7" name="Google Shape;1637;p19"/>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8" name="Google Shape;1638;p19"/>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39" name="Google Shape;1639;p19"/>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0" name="Google Shape;1640;p19"/>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1" name="Google Shape;1641;p19"/>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2" name="Google Shape;1642;p19"/>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3" name="Google Shape;1643;p19"/>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4" name="Google Shape;1644;p19"/>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5" name="Google Shape;1645;p19"/>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6" name="Google Shape;1646;p19"/>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7" name="Google Shape;1647;p19"/>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8" name="Google Shape;1648;p19"/>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49" name="Google Shape;1649;p19"/>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0" name="Google Shape;1650;p19"/>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1" name="Google Shape;1651;p19"/>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2" name="Google Shape;1652;p19"/>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3" name="Google Shape;1653;p19"/>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4" name="Google Shape;1654;p19"/>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5" name="Google Shape;1655;p19"/>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6" name="Google Shape;1656;p19"/>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7" name="Google Shape;1657;p19"/>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8" name="Google Shape;1658;p19"/>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59" name="Google Shape;1659;p19"/>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0" name="Google Shape;1660;p19"/>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1" name="Google Shape;1661;p19"/>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2" name="Google Shape;1662;p19"/>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3" name="Google Shape;1663;p19"/>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4" name="Google Shape;1664;p19"/>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5" name="Google Shape;1665;p19"/>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6" name="Google Shape;1666;p19"/>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7" name="Google Shape;1667;p19"/>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8" name="Google Shape;1668;p19"/>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69" name="Google Shape;1669;p19"/>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70" name="Google Shape;1670;p19"/>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671" name="Google Shape;1671;p19"/>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672" name="Google Shape;1672;p19"/>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9"/>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74" name="Google Shape;1674;p19"/>
          <p:cNvGrpSpPr/>
          <p:nvPr/>
        </p:nvGrpSpPr>
        <p:grpSpPr>
          <a:xfrm rot="5400000" flipH="1">
            <a:off x="-627825" y="584250"/>
            <a:ext cx="1969850" cy="191750"/>
            <a:chOff x="1454525" y="7080325"/>
            <a:chExt cx="1969850" cy="191750"/>
          </a:xfrm>
        </p:grpSpPr>
        <p:sp>
          <p:nvSpPr>
            <p:cNvPr id="1675" name="Google Shape;1675;p19"/>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9"/>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9"/>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9"/>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9"/>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9"/>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9"/>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9"/>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9"/>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9"/>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9"/>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9"/>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9"/>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9"/>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9"/>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9"/>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9"/>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9"/>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9"/>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9"/>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9"/>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9"/>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9"/>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9"/>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9"/>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9"/>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9"/>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9"/>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3" name="Google Shape;1703;p19"/>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9"/>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9"/>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9"/>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9"/>
          <p:cNvSpPr/>
          <p:nvPr/>
        </p:nvSpPr>
        <p:spPr>
          <a:xfrm rot="5400000">
            <a:off x="6696100" y="1228451"/>
            <a:ext cx="41832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08" name="Google Shape;1708;p19"/>
          <p:cNvCxnSpPr>
            <a:stCxn id="1707"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1709" name="Google Shape;1709;p19"/>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9"/>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9"/>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9"/>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9"/>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9"/>
          <p:cNvSpPr/>
          <p:nvPr/>
        </p:nvSpPr>
        <p:spPr>
          <a:xfrm rot="5400000">
            <a:off x="-1477800" y="3349725"/>
            <a:ext cx="3669600" cy="714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5" name="Google Shape;1715;p19"/>
          <p:cNvCxnSpPr>
            <a:stCxn id="1714" idx="1"/>
            <a:endCxn id="1714"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1716" name="Google Shape;1716;p19"/>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9"/>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9"/>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9" name="Google Shape;1719;p19"/>
          <p:cNvGrpSpPr/>
          <p:nvPr/>
        </p:nvGrpSpPr>
        <p:grpSpPr>
          <a:xfrm>
            <a:off x="709350" y="1028700"/>
            <a:ext cx="2091000" cy="5105400"/>
            <a:chOff x="709350" y="1028700"/>
            <a:chExt cx="2091000" cy="5105400"/>
          </a:xfrm>
        </p:grpSpPr>
        <p:sp>
          <p:nvSpPr>
            <p:cNvPr id="1720" name="Google Shape;1720;p19"/>
            <p:cNvSpPr/>
            <p:nvPr/>
          </p:nvSpPr>
          <p:spPr>
            <a:xfrm rot="5400000">
              <a:off x="-797850" y="2535900"/>
              <a:ext cx="5105400" cy="2091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9"/>
            <p:cNvSpPr/>
            <p:nvPr/>
          </p:nvSpPr>
          <p:spPr>
            <a:xfrm rot="5400000">
              <a:off x="-570275" y="2740824"/>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9"/>
            <p:cNvSpPr/>
            <p:nvPr/>
          </p:nvSpPr>
          <p:spPr>
            <a:xfrm rot="5400000">
              <a:off x="-675875" y="2632825"/>
              <a:ext cx="4868700" cy="18861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 name="Google Shape;1723;p19"/>
          <p:cNvGrpSpPr/>
          <p:nvPr/>
        </p:nvGrpSpPr>
        <p:grpSpPr>
          <a:xfrm>
            <a:off x="2599325" y="1028700"/>
            <a:ext cx="2091000" cy="5105400"/>
            <a:chOff x="709350" y="1028700"/>
            <a:chExt cx="2091000" cy="5105400"/>
          </a:xfrm>
        </p:grpSpPr>
        <p:sp>
          <p:nvSpPr>
            <p:cNvPr id="1724" name="Google Shape;1724;p19"/>
            <p:cNvSpPr/>
            <p:nvPr/>
          </p:nvSpPr>
          <p:spPr>
            <a:xfrm rot="5400000">
              <a:off x="-797850" y="2535900"/>
              <a:ext cx="5105400" cy="2091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9"/>
            <p:cNvSpPr/>
            <p:nvPr/>
          </p:nvSpPr>
          <p:spPr>
            <a:xfrm rot="5400000">
              <a:off x="-570275" y="2740824"/>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9"/>
            <p:cNvSpPr/>
            <p:nvPr/>
          </p:nvSpPr>
          <p:spPr>
            <a:xfrm rot="5400000">
              <a:off x="-675875" y="2632825"/>
              <a:ext cx="4868700" cy="18861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 name="Google Shape;1727;p19"/>
          <p:cNvGrpSpPr/>
          <p:nvPr/>
        </p:nvGrpSpPr>
        <p:grpSpPr>
          <a:xfrm>
            <a:off x="4489300" y="1028700"/>
            <a:ext cx="2091000" cy="5105400"/>
            <a:chOff x="709350" y="1028700"/>
            <a:chExt cx="2091000" cy="5105400"/>
          </a:xfrm>
        </p:grpSpPr>
        <p:sp>
          <p:nvSpPr>
            <p:cNvPr id="1728" name="Google Shape;1728;p19"/>
            <p:cNvSpPr/>
            <p:nvPr/>
          </p:nvSpPr>
          <p:spPr>
            <a:xfrm rot="5400000">
              <a:off x="-797850" y="2535900"/>
              <a:ext cx="5105400" cy="2091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9"/>
            <p:cNvSpPr/>
            <p:nvPr/>
          </p:nvSpPr>
          <p:spPr>
            <a:xfrm rot="5400000">
              <a:off x="-570275" y="2740824"/>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9"/>
            <p:cNvSpPr/>
            <p:nvPr/>
          </p:nvSpPr>
          <p:spPr>
            <a:xfrm rot="5400000">
              <a:off x="-675875" y="2632825"/>
              <a:ext cx="4868700" cy="18861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1" name="Google Shape;1731;p19"/>
          <p:cNvGrpSpPr/>
          <p:nvPr/>
        </p:nvGrpSpPr>
        <p:grpSpPr>
          <a:xfrm>
            <a:off x="6379275" y="1028700"/>
            <a:ext cx="2091000" cy="5105400"/>
            <a:chOff x="709350" y="1028700"/>
            <a:chExt cx="2091000" cy="5105400"/>
          </a:xfrm>
        </p:grpSpPr>
        <p:sp>
          <p:nvSpPr>
            <p:cNvPr id="1732" name="Google Shape;1732;p19"/>
            <p:cNvSpPr/>
            <p:nvPr/>
          </p:nvSpPr>
          <p:spPr>
            <a:xfrm rot="5400000">
              <a:off x="-797850" y="2535900"/>
              <a:ext cx="5105400" cy="2091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9"/>
            <p:cNvSpPr/>
            <p:nvPr/>
          </p:nvSpPr>
          <p:spPr>
            <a:xfrm rot="5400000">
              <a:off x="-570275" y="2740824"/>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9"/>
            <p:cNvSpPr/>
            <p:nvPr/>
          </p:nvSpPr>
          <p:spPr>
            <a:xfrm rot="5400000">
              <a:off x="-675875" y="2632825"/>
              <a:ext cx="4868700" cy="18861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5" name="Google Shape;1735;p19"/>
          <p:cNvSpPr/>
          <p:nvPr/>
        </p:nvSpPr>
        <p:spPr>
          <a:xfrm rot="5400000">
            <a:off x="2159525" y="1894371"/>
            <a:ext cx="29706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9"/>
          <p:cNvSpPr/>
          <p:nvPr/>
        </p:nvSpPr>
        <p:spPr>
          <a:xfrm rot="5400000">
            <a:off x="1307225" y="2740275"/>
            <a:ext cx="4675200" cy="1656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9"/>
          <p:cNvSpPr txBox="1">
            <a:spLocks noGrp="1"/>
          </p:cNvSpPr>
          <p:nvPr>
            <p:ph type="title" idx="2"/>
          </p:nvPr>
        </p:nvSpPr>
        <p:spPr>
          <a:xfrm>
            <a:off x="2965925" y="2805710"/>
            <a:ext cx="1357800" cy="24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38" name="Google Shape;1738;p19"/>
          <p:cNvSpPr txBox="1">
            <a:spLocks noGrp="1"/>
          </p:cNvSpPr>
          <p:nvPr>
            <p:ph type="subTitle" idx="1"/>
          </p:nvPr>
        </p:nvSpPr>
        <p:spPr>
          <a:xfrm>
            <a:off x="2965925" y="3318421"/>
            <a:ext cx="1357800" cy="3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9" name="Google Shape;1739;p19"/>
          <p:cNvSpPr txBox="1">
            <a:spLocks noGrp="1"/>
          </p:cNvSpPr>
          <p:nvPr>
            <p:ph type="title" idx="3"/>
          </p:nvPr>
        </p:nvSpPr>
        <p:spPr>
          <a:xfrm>
            <a:off x="1075950" y="2805710"/>
            <a:ext cx="1357800" cy="24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40" name="Google Shape;1740;p19"/>
          <p:cNvSpPr txBox="1">
            <a:spLocks noGrp="1"/>
          </p:cNvSpPr>
          <p:nvPr>
            <p:ph type="subTitle" idx="4"/>
          </p:nvPr>
        </p:nvSpPr>
        <p:spPr>
          <a:xfrm>
            <a:off x="1075950" y="3318421"/>
            <a:ext cx="1357800" cy="3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1" name="Google Shape;1741;p19"/>
          <p:cNvSpPr/>
          <p:nvPr/>
        </p:nvSpPr>
        <p:spPr>
          <a:xfrm rot="5400000">
            <a:off x="5939475" y="1900264"/>
            <a:ext cx="29706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9"/>
          <p:cNvSpPr/>
          <p:nvPr/>
        </p:nvSpPr>
        <p:spPr>
          <a:xfrm rot="5400000">
            <a:off x="5087175" y="2749513"/>
            <a:ext cx="4675200" cy="1656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9"/>
          <p:cNvSpPr/>
          <p:nvPr/>
        </p:nvSpPr>
        <p:spPr>
          <a:xfrm rot="5400000">
            <a:off x="4049500" y="1900264"/>
            <a:ext cx="29706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9"/>
          <p:cNvSpPr/>
          <p:nvPr/>
        </p:nvSpPr>
        <p:spPr>
          <a:xfrm rot="5400000">
            <a:off x="3206350" y="2750062"/>
            <a:ext cx="4656900" cy="1654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9"/>
          <p:cNvSpPr txBox="1">
            <a:spLocks noGrp="1"/>
          </p:cNvSpPr>
          <p:nvPr>
            <p:ph type="title" idx="5"/>
          </p:nvPr>
        </p:nvSpPr>
        <p:spPr>
          <a:xfrm>
            <a:off x="6745875" y="2811603"/>
            <a:ext cx="1357800" cy="24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46" name="Google Shape;1746;p19"/>
          <p:cNvSpPr txBox="1">
            <a:spLocks noGrp="1"/>
          </p:cNvSpPr>
          <p:nvPr>
            <p:ph type="subTitle" idx="6"/>
          </p:nvPr>
        </p:nvSpPr>
        <p:spPr>
          <a:xfrm>
            <a:off x="6745875" y="3324314"/>
            <a:ext cx="1357800" cy="3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7" name="Google Shape;1747;p19"/>
          <p:cNvSpPr txBox="1">
            <a:spLocks noGrp="1"/>
          </p:cNvSpPr>
          <p:nvPr>
            <p:ph type="title" idx="7"/>
          </p:nvPr>
        </p:nvSpPr>
        <p:spPr>
          <a:xfrm>
            <a:off x="4855900" y="2811603"/>
            <a:ext cx="1357800" cy="24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sp>
        <p:nvSpPr>
          <p:cNvPr id="1748" name="Google Shape;1748;p19"/>
          <p:cNvSpPr txBox="1">
            <a:spLocks noGrp="1"/>
          </p:cNvSpPr>
          <p:nvPr>
            <p:ph type="subTitle" idx="8"/>
          </p:nvPr>
        </p:nvSpPr>
        <p:spPr>
          <a:xfrm>
            <a:off x="4855900" y="3324314"/>
            <a:ext cx="1357800" cy="3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3">
  <p:cSld name="CUSTOM_3_2_1_1">
    <p:bg>
      <p:bgPr>
        <a:solidFill>
          <a:schemeClr val="lt2"/>
        </a:solidFill>
        <a:effectLst/>
      </p:bgPr>
    </p:bg>
    <p:spTree>
      <p:nvGrpSpPr>
        <p:cNvPr id="1" name="Shape 1749"/>
        <p:cNvGrpSpPr/>
        <p:nvPr/>
      </p:nvGrpSpPr>
      <p:grpSpPr>
        <a:xfrm>
          <a:off x="0" y="0"/>
          <a:ext cx="0" cy="0"/>
          <a:chOff x="0" y="0"/>
          <a:chExt cx="0" cy="0"/>
        </a:xfrm>
      </p:grpSpPr>
      <p:grpSp>
        <p:nvGrpSpPr>
          <p:cNvPr id="1750" name="Google Shape;1750;p20"/>
          <p:cNvGrpSpPr/>
          <p:nvPr/>
        </p:nvGrpSpPr>
        <p:grpSpPr>
          <a:xfrm>
            <a:off x="-108365" y="-51884"/>
            <a:ext cx="9312435" cy="5244324"/>
            <a:chOff x="-170" y="-1888"/>
            <a:chExt cx="9144182" cy="5148055"/>
          </a:xfrm>
        </p:grpSpPr>
        <p:sp>
          <p:nvSpPr>
            <p:cNvPr id="1751" name="Google Shape;1751;p20"/>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2" name="Google Shape;1752;p20"/>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3" name="Google Shape;1753;p20"/>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4" name="Google Shape;1754;p20"/>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5" name="Google Shape;1755;p20"/>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6" name="Google Shape;1756;p20"/>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7" name="Google Shape;1757;p20"/>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8" name="Google Shape;1758;p20"/>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59" name="Google Shape;1759;p20"/>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0" name="Google Shape;1760;p20"/>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1" name="Google Shape;1761;p20"/>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2" name="Google Shape;1762;p20"/>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3" name="Google Shape;1763;p20"/>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4" name="Google Shape;1764;p20"/>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5" name="Google Shape;1765;p20"/>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6" name="Google Shape;1766;p20"/>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7" name="Google Shape;1767;p20"/>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8" name="Google Shape;1768;p20"/>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69" name="Google Shape;1769;p20"/>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0" name="Google Shape;1770;p20"/>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1" name="Google Shape;1771;p20"/>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2" name="Google Shape;1772;p20"/>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3" name="Google Shape;1773;p20"/>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4" name="Google Shape;1774;p20"/>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5" name="Google Shape;1775;p20"/>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6" name="Google Shape;1776;p20"/>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7" name="Google Shape;1777;p20"/>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8" name="Google Shape;1778;p20"/>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79" name="Google Shape;1779;p20"/>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0" name="Google Shape;1780;p20"/>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1" name="Google Shape;1781;p20"/>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2" name="Google Shape;1782;p20"/>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3" name="Google Shape;1783;p20"/>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4" name="Google Shape;1784;p20"/>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5" name="Google Shape;1785;p20"/>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6" name="Google Shape;1786;p20"/>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7" name="Google Shape;1787;p20"/>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8" name="Google Shape;1788;p20"/>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89" name="Google Shape;1789;p20"/>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0" name="Google Shape;1790;p20"/>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1" name="Google Shape;1791;p20"/>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2" name="Google Shape;1792;p20"/>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3" name="Google Shape;1793;p20"/>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4" name="Google Shape;1794;p20"/>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5" name="Google Shape;1795;p20"/>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6" name="Google Shape;1796;p20"/>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7" name="Google Shape;1797;p20"/>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8" name="Google Shape;1798;p20"/>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799" name="Google Shape;1799;p20"/>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1800" name="Google Shape;1800;p20"/>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grpSp>
      <p:sp>
        <p:nvSpPr>
          <p:cNvPr id="1801" name="Google Shape;1801;p20"/>
          <p:cNvSpPr/>
          <p:nvPr/>
        </p:nvSpPr>
        <p:spPr>
          <a:xfrm>
            <a:off x="731700" y="615900"/>
            <a:ext cx="7704000" cy="3992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2" name="Google Shape;1802;p20"/>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0"/>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04" name="Google Shape;1804;p20"/>
          <p:cNvGrpSpPr/>
          <p:nvPr/>
        </p:nvGrpSpPr>
        <p:grpSpPr>
          <a:xfrm rot="5400000" flipH="1">
            <a:off x="-627825" y="584250"/>
            <a:ext cx="1969850" cy="191750"/>
            <a:chOff x="1454525" y="7080325"/>
            <a:chExt cx="1969850" cy="191750"/>
          </a:xfrm>
        </p:grpSpPr>
        <p:sp>
          <p:nvSpPr>
            <p:cNvPr id="1805" name="Google Shape;1805;p20"/>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0"/>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0"/>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0"/>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0"/>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0"/>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0"/>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0"/>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0"/>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0"/>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0"/>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0"/>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0"/>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0"/>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0"/>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0"/>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0"/>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0"/>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0"/>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0"/>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0"/>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0"/>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0"/>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0"/>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0"/>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0"/>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0"/>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0"/>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3" name="Google Shape;1833;p20"/>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0"/>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0"/>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0"/>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0"/>
          <p:cNvSpPr/>
          <p:nvPr/>
        </p:nvSpPr>
        <p:spPr>
          <a:xfrm rot="5400000">
            <a:off x="6696100" y="1228451"/>
            <a:ext cx="41832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38" name="Google Shape;1838;p20"/>
          <p:cNvCxnSpPr>
            <a:stCxn id="1837"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1839" name="Google Shape;1839;p20"/>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0"/>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0"/>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0"/>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0"/>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0"/>
          <p:cNvSpPr/>
          <p:nvPr/>
        </p:nvSpPr>
        <p:spPr>
          <a:xfrm rot="5400000">
            <a:off x="-1477800" y="3349725"/>
            <a:ext cx="36696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5" name="Google Shape;1845;p20"/>
          <p:cNvCxnSpPr>
            <a:stCxn id="1844" idx="1"/>
            <a:endCxn id="1844"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1846" name="Google Shape;1846;p20"/>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0"/>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0"/>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0"/>
          <p:cNvSpPr txBox="1">
            <a:spLocks noGrp="1"/>
          </p:cNvSpPr>
          <p:nvPr>
            <p:ph type="subTitle" idx="1"/>
          </p:nvPr>
        </p:nvSpPr>
        <p:spPr>
          <a:xfrm>
            <a:off x="2100313" y="1604819"/>
            <a:ext cx="24348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0" name="Google Shape;1850;p20"/>
          <p:cNvSpPr txBox="1">
            <a:spLocks noGrp="1"/>
          </p:cNvSpPr>
          <p:nvPr>
            <p:ph type="subTitle" idx="2"/>
          </p:nvPr>
        </p:nvSpPr>
        <p:spPr>
          <a:xfrm>
            <a:off x="5369239" y="1604819"/>
            <a:ext cx="24348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1" name="Google Shape;1851;p20"/>
          <p:cNvSpPr txBox="1">
            <a:spLocks noGrp="1"/>
          </p:cNvSpPr>
          <p:nvPr>
            <p:ph type="title" idx="3"/>
          </p:nvPr>
        </p:nvSpPr>
        <p:spPr>
          <a:xfrm>
            <a:off x="1921363" y="1322170"/>
            <a:ext cx="27927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852" name="Google Shape;1852;p20"/>
          <p:cNvSpPr txBox="1">
            <a:spLocks noGrp="1"/>
          </p:cNvSpPr>
          <p:nvPr>
            <p:ph type="title" idx="4"/>
          </p:nvPr>
        </p:nvSpPr>
        <p:spPr>
          <a:xfrm>
            <a:off x="1921363" y="2672047"/>
            <a:ext cx="27927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853" name="Google Shape;1853;p20"/>
          <p:cNvSpPr txBox="1">
            <a:spLocks noGrp="1"/>
          </p:cNvSpPr>
          <p:nvPr>
            <p:ph type="subTitle" idx="5"/>
          </p:nvPr>
        </p:nvSpPr>
        <p:spPr>
          <a:xfrm>
            <a:off x="2100313" y="2954722"/>
            <a:ext cx="2434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4" name="Google Shape;1854;p20"/>
          <p:cNvSpPr txBox="1">
            <a:spLocks noGrp="1"/>
          </p:cNvSpPr>
          <p:nvPr>
            <p:ph type="title" idx="6"/>
          </p:nvPr>
        </p:nvSpPr>
        <p:spPr>
          <a:xfrm>
            <a:off x="5190289" y="1322170"/>
            <a:ext cx="27927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855" name="Google Shape;1855;p20"/>
          <p:cNvSpPr txBox="1">
            <a:spLocks noGrp="1"/>
          </p:cNvSpPr>
          <p:nvPr>
            <p:ph type="title" idx="7"/>
          </p:nvPr>
        </p:nvSpPr>
        <p:spPr>
          <a:xfrm>
            <a:off x="5190289" y="2672047"/>
            <a:ext cx="27927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856" name="Google Shape;1856;p20"/>
          <p:cNvSpPr txBox="1">
            <a:spLocks noGrp="1"/>
          </p:cNvSpPr>
          <p:nvPr>
            <p:ph type="subTitle" idx="8"/>
          </p:nvPr>
        </p:nvSpPr>
        <p:spPr>
          <a:xfrm>
            <a:off x="5369239" y="2954722"/>
            <a:ext cx="24348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guide id="3" pos="1262">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4">
  <p:cSld name="CUSTOM_3_2_1_1_3">
    <p:bg>
      <p:bgPr>
        <a:solidFill>
          <a:schemeClr val="lt2"/>
        </a:solidFill>
        <a:effectLst/>
      </p:bgPr>
    </p:bg>
    <p:spTree>
      <p:nvGrpSpPr>
        <p:cNvPr id="1" name="Shape 1857"/>
        <p:cNvGrpSpPr/>
        <p:nvPr/>
      </p:nvGrpSpPr>
      <p:grpSpPr>
        <a:xfrm>
          <a:off x="0" y="0"/>
          <a:ext cx="0" cy="0"/>
          <a:chOff x="0" y="0"/>
          <a:chExt cx="0" cy="0"/>
        </a:xfrm>
      </p:grpSpPr>
      <p:grpSp>
        <p:nvGrpSpPr>
          <p:cNvPr id="1858" name="Google Shape;1858;p21"/>
          <p:cNvGrpSpPr/>
          <p:nvPr/>
        </p:nvGrpSpPr>
        <p:grpSpPr>
          <a:xfrm>
            <a:off x="-170" y="-1888"/>
            <a:ext cx="9144182" cy="5148055"/>
            <a:chOff x="-170" y="-1888"/>
            <a:chExt cx="9144182" cy="5148055"/>
          </a:xfrm>
        </p:grpSpPr>
        <p:sp>
          <p:nvSpPr>
            <p:cNvPr id="1859" name="Google Shape;1859;p21"/>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0" name="Google Shape;1860;p21"/>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1" name="Google Shape;1861;p21"/>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2" name="Google Shape;1862;p21"/>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3" name="Google Shape;1863;p21"/>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4" name="Google Shape;1864;p21"/>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5" name="Google Shape;1865;p21"/>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6" name="Google Shape;1866;p21"/>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7" name="Google Shape;1867;p21"/>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8" name="Google Shape;1868;p21"/>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9" name="Google Shape;1869;p21"/>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0" name="Google Shape;1870;p21"/>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1" name="Google Shape;1871;p21"/>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2" name="Google Shape;1872;p21"/>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3" name="Google Shape;1873;p21"/>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4" name="Google Shape;1874;p21"/>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5" name="Google Shape;1875;p21"/>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6" name="Google Shape;1876;p21"/>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7" name="Google Shape;1877;p21"/>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8" name="Google Shape;1878;p21"/>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9" name="Google Shape;1879;p21"/>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0" name="Google Shape;1880;p21"/>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1" name="Google Shape;1881;p21"/>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2" name="Google Shape;1882;p21"/>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3" name="Google Shape;1883;p21"/>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4" name="Google Shape;1884;p21"/>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5" name="Google Shape;1885;p21"/>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6" name="Google Shape;1886;p21"/>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7" name="Google Shape;1887;p21"/>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8" name="Google Shape;1888;p21"/>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9" name="Google Shape;1889;p21"/>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0" name="Google Shape;1890;p21"/>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1" name="Google Shape;1891;p21"/>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2" name="Google Shape;1892;p21"/>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3" name="Google Shape;1893;p21"/>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4" name="Google Shape;1894;p21"/>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5" name="Google Shape;1895;p21"/>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6" name="Google Shape;1896;p21"/>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7" name="Google Shape;1897;p21"/>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8" name="Google Shape;1898;p21"/>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9" name="Google Shape;1899;p21"/>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0" name="Google Shape;1900;p21"/>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1" name="Google Shape;1901;p21"/>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2" name="Google Shape;1902;p21"/>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3" name="Google Shape;1903;p21"/>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4" name="Google Shape;1904;p21"/>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5" name="Google Shape;1905;p21"/>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6" name="Google Shape;1906;p21"/>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7" name="Google Shape;1907;p21"/>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8" name="Google Shape;1908;p21"/>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909" name="Google Shape;1909;p21"/>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1"/>
          <p:cNvSpPr txBox="1">
            <a:spLocks noGrp="1"/>
          </p:cNvSpPr>
          <p:nvPr>
            <p:ph type="title"/>
          </p:nvPr>
        </p:nvSpPr>
        <p:spPr>
          <a:xfrm>
            <a:off x="988274" y="3000950"/>
            <a:ext cx="19608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911" name="Google Shape;1911;p21"/>
          <p:cNvSpPr txBox="1">
            <a:spLocks noGrp="1"/>
          </p:cNvSpPr>
          <p:nvPr>
            <p:ph type="title" idx="2"/>
          </p:nvPr>
        </p:nvSpPr>
        <p:spPr>
          <a:xfrm>
            <a:off x="2753649" y="3000950"/>
            <a:ext cx="19608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912" name="Google Shape;1912;p21"/>
          <p:cNvSpPr/>
          <p:nvPr/>
        </p:nvSpPr>
        <p:spPr>
          <a:xfrm flipH="1">
            <a:off x="6233175" y="-24950"/>
            <a:ext cx="2202300" cy="8883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1"/>
          <p:cNvSpPr/>
          <p:nvPr/>
        </p:nvSpPr>
        <p:spPr>
          <a:xfrm rot="5400000">
            <a:off x="3546188" y="-42615"/>
            <a:ext cx="927600" cy="10434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1"/>
          <p:cNvSpPr/>
          <p:nvPr/>
        </p:nvSpPr>
        <p:spPr>
          <a:xfrm rot="10800000">
            <a:off x="4513962" y="-1934"/>
            <a:ext cx="2386200" cy="4758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15" name="Google Shape;1915;p21"/>
          <p:cNvCxnSpPr>
            <a:endCxn id="1914" idx="3"/>
          </p:cNvCxnSpPr>
          <p:nvPr/>
        </p:nvCxnSpPr>
        <p:spPr>
          <a:xfrm rot="10800000">
            <a:off x="4513962" y="235966"/>
            <a:ext cx="3262500" cy="0"/>
          </a:xfrm>
          <a:prstGeom prst="straightConnector1">
            <a:avLst/>
          </a:prstGeom>
          <a:noFill/>
          <a:ln w="9525" cap="flat" cmpd="sng">
            <a:solidFill>
              <a:schemeClr val="accent6"/>
            </a:solidFill>
            <a:prstDash val="solid"/>
            <a:round/>
            <a:headEnd type="none" w="med" len="med"/>
            <a:tailEnd type="none" w="med" len="med"/>
          </a:ln>
        </p:spPr>
      </p:cxnSp>
      <p:sp>
        <p:nvSpPr>
          <p:cNvPr id="1916" name="Google Shape;1916;p21"/>
          <p:cNvSpPr/>
          <p:nvPr/>
        </p:nvSpPr>
        <p:spPr>
          <a:xfrm rot="-5400000">
            <a:off x="5770520" y="6713"/>
            <a:ext cx="465900" cy="4596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1"/>
          <p:cNvSpPr/>
          <p:nvPr/>
        </p:nvSpPr>
        <p:spPr>
          <a:xfrm rot="-5400000">
            <a:off x="4841196"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1"/>
          <p:cNvSpPr/>
          <p:nvPr/>
        </p:nvSpPr>
        <p:spPr>
          <a:xfrm>
            <a:off x="1637321" y="3260"/>
            <a:ext cx="1809000" cy="4659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1"/>
          <p:cNvSpPr/>
          <p:nvPr/>
        </p:nvSpPr>
        <p:spPr>
          <a:xfrm rot="-5400000">
            <a:off x="710075"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1"/>
          <p:cNvSpPr/>
          <p:nvPr/>
        </p:nvSpPr>
        <p:spPr>
          <a:xfrm rot="10800000">
            <a:off x="1684984" y="3834"/>
            <a:ext cx="1809000" cy="4659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1" name="Google Shape;1921;p21"/>
          <p:cNvCxnSpPr>
            <a:endCxn id="1918" idx="0"/>
          </p:cNvCxnSpPr>
          <p:nvPr/>
        </p:nvCxnSpPr>
        <p:spPr>
          <a:xfrm rot="10800000">
            <a:off x="1637321" y="3260"/>
            <a:ext cx="1787400" cy="461100"/>
          </a:xfrm>
          <a:prstGeom prst="straightConnector1">
            <a:avLst/>
          </a:prstGeom>
          <a:noFill/>
          <a:ln w="9525" cap="flat" cmpd="sng">
            <a:solidFill>
              <a:schemeClr val="accent2"/>
            </a:solidFill>
            <a:prstDash val="solid"/>
            <a:round/>
            <a:headEnd type="none" w="med" len="med"/>
            <a:tailEnd type="none" w="med" len="med"/>
          </a:ln>
        </p:spPr>
      </p:cxnSp>
      <p:sp>
        <p:nvSpPr>
          <p:cNvPr id="1922" name="Google Shape;1922;p21"/>
          <p:cNvSpPr/>
          <p:nvPr/>
        </p:nvSpPr>
        <p:spPr>
          <a:xfrm rot="-5400000">
            <a:off x="1169759" y="3828"/>
            <a:ext cx="465900" cy="4596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1"/>
          <p:cNvSpPr/>
          <p:nvPr/>
        </p:nvSpPr>
        <p:spPr>
          <a:xfrm rot="5400000">
            <a:off x="-1382050" y="1086075"/>
            <a:ext cx="3476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1"/>
          <p:cNvSpPr/>
          <p:nvPr/>
        </p:nvSpPr>
        <p:spPr>
          <a:xfrm rot="5400000">
            <a:off x="6753850" y="1286325"/>
            <a:ext cx="4067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5" name="Google Shape;1925;p21"/>
          <p:cNvCxnSpPr>
            <a:stCxn id="1924" idx="1"/>
          </p:cNvCxnSpPr>
          <p:nvPr/>
        </p:nvCxnSpPr>
        <p:spPr>
          <a:xfrm>
            <a:off x="8787700" y="-390525"/>
            <a:ext cx="0" cy="3840300"/>
          </a:xfrm>
          <a:prstGeom prst="straightConnector1">
            <a:avLst/>
          </a:prstGeom>
          <a:noFill/>
          <a:ln w="9525" cap="flat" cmpd="sng">
            <a:solidFill>
              <a:srgbClr val="999999"/>
            </a:solidFill>
            <a:prstDash val="solid"/>
            <a:round/>
            <a:headEnd type="none" w="med" len="med"/>
            <a:tailEnd type="none" w="med" len="med"/>
          </a:ln>
        </p:spPr>
      </p:cxnSp>
      <p:sp>
        <p:nvSpPr>
          <p:cNvPr id="1926" name="Google Shape;1926;p21"/>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1"/>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1"/>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1"/>
          <p:cNvSpPr/>
          <p:nvPr/>
        </p:nvSpPr>
        <p:spPr>
          <a:xfrm rot="5400000">
            <a:off x="7487800" y="3886550"/>
            <a:ext cx="2599800" cy="714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1"/>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1"/>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1"/>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1"/>
          <p:cNvSpPr txBox="1">
            <a:spLocks noGrp="1"/>
          </p:cNvSpPr>
          <p:nvPr>
            <p:ph type="title" idx="3"/>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34" name="Google Shape;1934;p21"/>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1"/>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1"/>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1"/>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1"/>
          <p:cNvSpPr/>
          <p:nvPr/>
        </p:nvSpPr>
        <p:spPr>
          <a:xfrm>
            <a:off x="-16900" y="3214181"/>
            <a:ext cx="730200" cy="70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1"/>
          <p:cNvSpPr/>
          <p:nvPr/>
        </p:nvSpPr>
        <p:spPr>
          <a:xfrm>
            <a:off x="-10201" y="3233750"/>
            <a:ext cx="730200" cy="6846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1"/>
          <p:cNvSpPr/>
          <p:nvPr/>
        </p:nvSpPr>
        <p:spPr>
          <a:xfrm>
            <a:off x="97261" y="3303847"/>
            <a:ext cx="501900" cy="4956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41" name="Google Shape;1941;p21"/>
          <p:cNvCxnSpPr/>
          <p:nvPr/>
        </p:nvCxnSpPr>
        <p:spPr>
          <a:xfrm>
            <a:off x="-208975" y="3921900"/>
            <a:ext cx="928800" cy="0"/>
          </a:xfrm>
          <a:prstGeom prst="straightConnector1">
            <a:avLst/>
          </a:prstGeom>
          <a:noFill/>
          <a:ln w="9525" cap="flat" cmpd="sng">
            <a:solidFill>
              <a:srgbClr val="999999"/>
            </a:solidFill>
            <a:prstDash val="solid"/>
            <a:round/>
            <a:headEnd type="none" w="med" len="med"/>
            <a:tailEnd type="none" w="med" len="med"/>
          </a:ln>
        </p:spPr>
      </p:cxnSp>
      <p:sp>
        <p:nvSpPr>
          <p:cNvPr id="1942" name="Google Shape;1942;p21"/>
          <p:cNvSpPr/>
          <p:nvPr/>
        </p:nvSpPr>
        <p:spPr>
          <a:xfrm rot="-5400000">
            <a:off x="4035825" y="3958100"/>
            <a:ext cx="1038900" cy="13191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1"/>
          <p:cNvSpPr/>
          <p:nvPr/>
        </p:nvSpPr>
        <p:spPr>
          <a:xfrm>
            <a:off x="1198783" y="4608575"/>
            <a:ext cx="2750400" cy="5484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44" name="Google Shape;1944;p21"/>
          <p:cNvCxnSpPr>
            <a:endCxn id="1943" idx="3"/>
          </p:cNvCxnSpPr>
          <p:nvPr/>
        </p:nvCxnSpPr>
        <p:spPr>
          <a:xfrm>
            <a:off x="352483" y="4882775"/>
            <a:ext cx="3596700" cy="0"/>
          </a:xfrm>
          <a:prstGeom prst="straightConnector1">
            <a:avLst/>
          </a:prstGeom>
          <a:noFill/>
          <a:ln w="9525" cap="flat" cmpd="sng">
            <a:solidFill>
              <a:schemeClr val="accent6"/>
            </a:solidFill>
            <a:prstDash val="solid"/>
            <a:round/>
            <a:headEnd type="none" w="med" len="med"/>
            <a:tailEnd type="none" w="med" len="med"/>
          </a:ln>
        </p:spPr>
      </p:cxnSp>
      <p:sp>
        <p:nvSpPr>
          <p:cNvPr id="1945" name="Google Shape;1945;p21"/>
          <p:cNvSpPr/>
          <p:nvPr/>
        </p:nvSpPr>
        <p:spPr>
          <a:xfrm rot="5400000">
            <a:off x="1963700" y="4617250"/>
            <a:ext cx="537000" cy="5298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1"/>
          <p:cNvSpPr/>
          <p:nvPr/>
        </p:nvSpPr>
        <p:spPr>
          <a:xfrm rot="5400000">
            <a:off x="3034775" y="4617250"/>
            <a:ext cx="5370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1"/>
          <p:cNvSpPr/>
          <p:nvPr/>
        </p:nvSpPr>
        <p:spPr>
          <a:xfrm rot="5400000">
            <a:off x="3775" y="4397225"/>
            <a:ext cx="751500" cy="741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8" name="Google Shape;1948;p21"/>
          <p:cNvGrpSpPr/>
          <p:nvPr/>
        </p:nvGrpSpPr>
        <p:grpSpPr>
          <a:xfrm rot="5400000">
            <a:off x="-636725" y="1268150"/>
            <a:ext cx="1969850" cy="191750"/>
            <a:chOff x="1454525" y="7080325"/>
            <a:chExt cx="1969850" cy="191750"/>
          </a:xfrm>
        </p:grpSpPr>
        <p:sp>
          <p:nvSpPr>
            <p:cNvPr id="1949" name="Google Shape;1949;p21"/>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1"/>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1"/>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1"/>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1"/>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1"/>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1"/>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1"/>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1"/>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1"/>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1"/>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1"/>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1"/>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1"/>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1"/>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1"/>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1"/>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1"/>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1"/>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1"/>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1"/>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1"/>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1"/>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1"/>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1"/>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1"/>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1"/>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1"/>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7" name="Google Shape;1977;p21"/>
          <p:cNvSpPr/>
          <p:nvPr/>
        </p:nvSpPr>
        <p:spPr>
          <a:xfrm rot="10800000">
            <a:off x="5263675" y="4613963"/>
            <a:ext cx="2084700" cy="5370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1"/>
          <p:cNvSpPr/>
          <p:nvPr/>
        </p:nvSpPr>
        <p:spPr>
          <a:xfrm rot="5400000">
            <a:off x="7880025" y="4617250"/>
            <a:ext cx="537000" cy="5298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1"/>
          <p:cNvSpPr/>
          <p:nvPr/>
        </p:nvSpPr>
        <p:spPr>
          <a:xfrm>
            <a:off x="5208513" y="4613338"/>
            <a:ext cx="2084700" cy="5370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80" name="Google Shape;1980;p21"/>
          <p:cNvCxnSpPr>
            <a:endCxn id="1977" idx="0"/>
          </p:cNvCxnSpPr>
          <p:nvPr/>
        </p:nvCxnSpPr>
        <p:spPr>
          <a:xfrm>
            <a:off x="5288275" y="4619363"/>
            <a:ext cx="2060100" cy="531600"/>
          </a:xfrm>
          <a:prstGeom prst="straightConnector1">
            <a:avLst/>
          </a:prstGeom>
          <a:noFill/>
          <a:ln w="9525" cap="flat" cmpd="sng">
            <a:solidFill>
              <a:schemeClr val="accent2"/>
            </a:solidFill>
            <a:prstDash val="solid"/>
            <a:round/>
            <a:headEnd type="none" w="med" len="med"/>
            <a:tailEnd type="none" w="med" len="med"/>
          </a:ln>
        </p:spPr>
      </p:cxnSp>
      <p:sp>
        <p:nvSpPr>
          <p:cNvPr id="1981" name="Google Shape;1981;p21"/>
          <p:cNvSpPr/>
          <p:nvPr/>
        </p:nvSpPr>
        <p:spPr>
          <a:xfrm rot="5400000">
            <a:off x="7350225" y="4620575"/>
            <a:ext cx="537000" cy="5298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1"/>
          <p:cNvSpPr txBox="1">
            <a:spLocks noGrp="1"/>
          </p:cNvSpPr>
          <p:nvPr>
            <p:ph type="subTitle" idx="1"/>
          </p:nvPr>
        </p:nvSpPr>
        <p:spPr>
          <a:xfrm>
            <a:off x="1113974" y="3353147"/>
            <a:ext cx="17094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3" name="Google Shape;1983;p21"/>
          <p:cNvSpPr txBox="1">
            <a:spLocks noGrp="1"/>
          </p:cNvSpPr>
          <p:nvPr>
            <p:ph type="subTitle" idx="4"/>
          </p:nvPr>
        </p:nvSpPr>
        <p:spPr>
          <a:xfrm>
            <a:off x="2879349" y="3353147"/>
            <a:ext cx="17094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4" name="Google Shape;1984;p21"/>
          <p:cNvSpPr txBox="1">
            <a:spLocks noGrp="1"/>
          </p:cNvSpPr>
          <p:nvPr>
            <p:ph type="title" idx="5"/>
          </p:nvPr>
        </p:nvSpPr>
        <p:spPr>
          <a:xfrm>
            <a:off x="4519024" y="3000950"/>
            <a:ext cx="19608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985" name="Google Shape;1985;p21"/>
          <p:cNvSpPr txBox="1">
            <a:spLocks noGrp="1"/>
          </p:cNvSpPr>
          <p:nvPr>
            <p:ph type="subTitle" idx="6"/>
          </p:nvPr>
        </p:nvSpPr>
        <p:spPr>
          <a:xfrm>
            <a:off x="4644724" y="3353147"/>
            <a:ext cx="17094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6" name="Google Shape;1986;p21"/>
          <p:cNvSpPr txBox="1">
            <a:spLocks noGrp="1"/>
          </p:cNvSpPr>
          <p:nvPr>
            <p:ph type="title" idx="7"/>
          </p:nvPr>
        </p:nvSpPr>
        <p:spPr>
          <a:xfrm>
            <a:off x="6284399" y="3000950"/>
            <a:ext cx="1960800" cy="42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
        <p:nvSpPr>
          <p:cNvPr id="1987" name="Google Shape;1987;p21"/>
          <p:cNvSpPr txBox="1">
            <a:spLocks noGrp="1"/>
          </p:cNvSpPr>
          <p:nvPr>
            <p:ph type="subTitle" idx="8"/>
          </p:nvPr>
        </p:nvSpPr>
        <p:spPr>
          <a:xfrm>
            <a:off x="6410099" y="3353147"/>
            <a:ext cx="1709400" cy="57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5">
  <p:cSld name="CUSTOM_3_2_1_1_3_1">
    <p:bg>
      <p:bgPr>
        <a:solidFill>
          <a:schemeClr val="lt2"/>
        </a:solidFill>
        <a:effectLst/>
      </p:bgPr>
    </p:bg>
    <p:spTree>
      <p:nvGrpSpPr>
        <p:cNvPr id="1" name="Shape 1988"/>
        <p:cNvGrpSpPr/>
        <p:nvPr/>
      </p:nvGrpSpPr>
      <p:grpSpPr>
        <a:xfrm>
          <a:off x="0" y="0"/>
          <a:ext cx="0" cy="0"/>
          <a:chOff x="0" y="0"/>
          <a:chExt cx="0" cy="0"/>
        </a:xfrm>
      </p:grpSpPr>
      <p:grpSp>
        <p:nvGrpSpPr>
          <p:cNvPr id="1989" name="Google Shape;1989;p22"/>
          <p:cNvGrpSpPr/>
          <p:nvPr/>
        </p:nvGrpSpPr>
        <p:grpSpPr>
          <a:xfrm>
            <a:off x="-170" y="-1888"/>
            <a:ext cx="9144182" cy="5148055"/>
            <a:chOff x="-170" y="-1888"/>
            <a:chExt cx="9144182" cy="5148055"/>
          </a:xfrm>
        </p:grpSpPr>
        <p:sp>
          <p:nvSpPr>
            <p:cNvPr id="1990" name="Google Shape;1990;p22"/>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1" name="Google Shape;1991;p22"/>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2" name="Google Shape;1992;p22"/>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3" name="Google Shape;1993;p22"/>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4" name="Google Shape;1994;p22"/>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5" name="Google Shape;1995;p22"/>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6" name="Google Shape;1996;p22"/>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7" name="Google Shape;1997;p22"/>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8" name="Google Shape;1998;p22"/>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9" name="Google Shape;1999;p22"/>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0" name="Google Shape;2000;p22"/>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1" name="Google Shape;2001;p22"/>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2" name="Google Shape;2002;p22"/>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3" name="Google Shape;2003;p22"/>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4" name="Google Shape;2004;p22"/>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5" name="Google Shape;2005;p22"/>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6" name="Google Shape;2006;p22"/>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7" name="Google Shape;2007;p22"/>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8" name="Google Shape;2008;p22"/>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9" name="Google Shape;2009;p22"/>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0" name="Google Shape;2010;p22"/>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1" name="Google Shape;2011;p22"/>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2" name="Google Shape;2012;p22"/>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3" name="Google Shape;2013;p22"/>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4" name="Google Shape;2014;p22"/>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5" name="Google Shape;2015;p22"/>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6" name="Google Shape;2016;p22"/>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7" name="Google Shape;2017;p22"/>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8" name="Google Shape;2018;p22"/>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9" name="Google Shape;2019;p22"/>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0" name="Google Shape;2020;p22"/>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1" name="Google Shape;2021;p22"/>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2" name="Google Shape;2022;p22"/>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3" name="Google Shape;2023;p22"/>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4" name="Google Shape;2024;p22"/>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5" name="Google Shape;2025;p22"/>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6" name="Google Shape;2026;p22"/>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7" name="Google Shape;2027;p22"/>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8" name="Google Shape;2028;p22"/>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9" name="Google Shape;2029;p22"/>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0" name="Google Shape;2030;p22"/>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1" name="Google Shape;2031;p22"/>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2" name="Google Shape;2032;p22"/>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3" name="Google Shape;2033;p22"/>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4" name="Google Shape;2034;p22"/>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5" name="Google Shape;2035;p22"/>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6" name="Google Shape;2036;p22"/>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7" name="Google Shape;2037;p22"/>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8" name="Google Shape;2038;p22"/>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9" name="Google Shape;2039;p22"/>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040" name="Google Shape;2040;p22"/>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2"/>
          <p:cNvSpPr/>
          <p:nvPr/>
        </p:nvSpPr>
        <p:spPr>
          <a:xfrm flipH="1">
            <a:off x="6233175" y="-24950"/>
            <a:ext cx="2202300" cy="8883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2"/>
          <p:cNvSpPr/>
          <p:nvPr/>
        </p:nvSpPr>
        <p:spPr>
          <a:xfrm rot="5400000">
            <a:off x="3546188" y="-42615"/>
            <a:ext cx="927600" cy="10434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2"/>
          <p:cNvSpPr/>
          <p:nvPr/>
        </p:nvSpPr>
        <p:spPr>
          <a:xfrm rot="10800000">
            <a:off x="4513962" y="-1934"/>
            <a:ext cx="2386200" cy="4758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44" name="Google Shape;2044;p22"/>
          <p:cNvCxnSpPr>
            <a:endCxn id="2043" idx="3"/>
          </p:cNvCxnSpPr>
          <p:nvPr/>
        </p:nvCxnSpPr>
        <p:spPr>
          <a:xfrm rot="10800000">
            <a:off x="4513962" y="235966"/>
            <a:ext cx="3262500" cy="0"/>
          </a:xfrm>
          <a:prstGeom prst="straightConnector1">
            <a:avLst/>
          </a:prstGeom>
          <a:noFill/>
          <a:ln w="9525" cap="flat" cmpd="sng">
            <a:solidFill>
              <a:schemeClr val="accent6"/>
            </a:solidFill>
            <a:prstDash val="solid"/>
            <a:round/>
            <a:headEnd type="none" w="med" len="med"/>
            <a:tailEnd type="none" w="med" len="med"/>
          </a:ln>
        </p:spPr>
      </p:cxnSp>
      <p:sp>
        <p:nvSpPr>
          <p:cNvPr id="2045" name="Google Shape;2045;p22"/>
          <p:cNvSpPr/>
          <p:nvPr/>
        </p:nvSpPr>
        <p:spPr>
          <a:xfrm rot="-5400000">
            <a:off x="5770520" y="6713"/>
            <a:ext cx="465900" cy="4596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2"/>
          <p:cNvSpPr/>
          <p:nvPr/>
        </p:nvSpPr>
        <p:spPr>
          <a:xfrm rot="-5400000">
            <a:off x="4841196"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2"/>
          <p:cNvSpPr/>
          <p:nvPr/>
        </p:nvSpPr>
        <p:spPr>
          <a:xfrm>
            <a:off x="1637321" y="3260"/>
            <a:ext cx="1809000" cy="4659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2"/>
          <p:cNvSpPr/>
          <p:nvPr/>
        </p:nvSpPr>
        <p:spPr>
          <a:xfrm rot="-5400000">
            <a:off x="710075"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2"/>
          <p:cNvSpPr/>
          <p:nvPr/>
        </p:nvSpPr>
        <p:spPr>
          <a:xfrm rot="10800000">
            <a:off x="1684984" y="3834"/>
            <a:ext cx="1809000" cy="4659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50" name="Google Shape;2050;p22"/>
          <p:cNvCxnSpPr>
            <a:endCxn id="2047" idx="0"/>
          </p:cNvCxnSpPr>
          <p:nvPr/>
        </p:nvCxnSpPr>
        <p:spPr>
          <a:xfrm rot="10800000">
            <a:off x="1637321" y="3260"/>
            <a:ext cx="1787400" cy="461100"/>
          </a:xfrm>
          <a:prstGeom prst="straightConnector1">
            <a:avLst/>
          </a:prstGeom>
          <a:noFill/>
          <a:ln w="9525" cap="flat" cmpd="sng">
            <a:solidFill>
              <a:schemeClr val="accent2"/>
            </a:solidFill>
            <a:prstDash val="solid"/>
            <a:round/>
            <a:headEnd type="none" w="med" len="med"/>
            <a:tailEnd type="none" w="med" len="med"/>
          </a:ln>
        </p:spPr>
      </p:cxnSp>
      <p:sp>
        <p:nvSpPr>
          <p:cNvPr id="2051" name="Google Shape;2051;p22"/>
          <p:cNvSpPr/>
          <p:nvPr/>
        </p:nvSpPr>
        <p:spPr>
          <a:xfrm rot="-5400000">
            <a:off x="1169759" y="3828"/>
            <a:ext cx="465900" cy="4596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2"/>
          <p:cNvSpPr/>
          <p:nvPr/>
        </p:nvSpPr>
        <p:spPr>
          <a:xfrm rot="5400000">
            <a:off x="-1382050" y="1086075"/>
            <a:ext cx="3476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2"/>
          <p:cNvSpPr/>
          <p:nvPr/>
        </p:nvSpPr>
        <p:spPr>
          <a:xfrm rot="5400000">
            <a:off x="6753850" y="1286325"/>
            <a:ext cx="4067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54" name="Google Shape;2054;p22"/>
          <p:cNvCxnSpPr>
            <a:stCxn id="2053" idx="1"/>
          </p:cNvCxnSpPr>
          <p:nvPr/>
        </p:nvCxnSpPr>
        <p:spPr>
          <a:xfrm>
            <a:off x="8787700" y="-390525"/>
            <a:ext cx="0" cy="3840300"/>
          </a:xfrm>
          <a:prstGeom prst="straightConnector1">
            <a:avLst/>
          </a:prstGeom>
          <a:noFill/>
          <a:ln w="9525" cap="flat" cmpd="sng">
            <a:solidFill>
              <a:srgbClr val="999999"/>
            </a:solidFill>
            <a:prstDash val="solid"/>
            <a:round/>
            <a:headEnd type="none" w="med" len="med"/>
            <a:tailEnd type="none" w="med" len="med"/>
          </a:ln>
        </p:spPr>
      </p:cxnSp>
      <p:sp>
        <p:nvSpPr>
          <p:cNvPr id="2055" name="Google Shape;2055;p22"/>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2"/>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2"/>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2"/>
          <p:cNvSpPr/>
          <p:nvPr/>
        </p:nvSpPr>
        <p:spPr>
          <a:xfrm rot="5400000">
            <a:off x="7487800" y="3886550"/>
            <a:ext cx="2599800" cy="714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2"/>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2"/>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2"/>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2"/>
          <p:cNvSpPr txBox="1">
            <a:spLocks noGrp="1"/>
          </p:cNvSpPr>
          <p:nvPr>
            <p:ph type="title"/>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63" name="Google Shape;2063;p22"/>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2"/>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2"/>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2"/>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2"/>
          <p:cNvSpPr/>
          <p:nvPr/>
        </p:nvSpPr>
        <p:spPr>
          <a:xfrm>
            <a:off x="-16900" y="3214181"/>
            <a:ext cx="730200" cy="70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2"/>
          <p:cNvSpPr/>
          <p:nvPr/>
        </p:nvSpPr>
        <p:spPr>
          <a:xfrm>
            <a:off x="-10201" y="3233750"/>
            <a:ext cx="730200" cy="6846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2"/>
          <p:cNvSpPr/>
          <p:nvPr/>
        </p:nvSpPr>
        <p:spPr>
          <a:xfrm>
            <a:off x="97261" y="3303847"/>
            <a:ext cx="501900" cy="4956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70" name="Google Shape;2070;p22"/>
          <p:cNvCxnSpPr/>
          <p:nvPr/>
        </p:nvCxnSpPr>
        <p:spPr>
          <a:xfrm>
            <a:off x="-208975" y="3921900"/>
            <a:ext cx="928800" cy="0"/>
          </a:xfrm>
          <a:prstGeom prst="straightConnector1">
            <a:avLst/>
          </a:prstGeom>
          <a:noFill/>
          <a:ln w="9525" cap="flat" cmpd="sng">
            <a:solidFill>
              <a:srgbClr val="999999"/>
            </a:solidFill>
            <a:prstDash val="solid"/>
            <a:round/>
            <a:headEnd type="none" w="med" len="med"/>
            <a:tailEnd type="none" w="med" len="med"/>
          </a:ln>
        </p:spPr>
      </p:cxnSp>
      <p:sp>
        <p:nvSpPr>
          <p:cNvPr id="2071" name="Google Shape;2071;p22"/>
          <p:cNvSpPr/>
          <p:nvPr/>
        </p:nvSpPr>
        <p:spPr>
          <a:xfrm rot="-5400000">
            <a:off x="4035825" y="3958100"/>
            <a:ext cx="1038900" cy="13191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2"/>
          <p:cNvSpPr txBox="1">
            <a:spLocks noGrp="1"/>
          </p:cNvSpPr>
          <p:nvPr>
            <p:ph type="title" idx="2"/>
          </p:nvPr>
        </p:nvSpPr>
        <p:spPr>
          <a:xfrm>
            <a:off x="941825" y="1451610"/>
            <a:ext cx="23361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073" name="Google Shape;2073;p22"/>
          <p:cNvSpPr/>
          <p:nvPr/>
        </p:nvSpPr>
        <p:spPr>
          <a:xfrm>
            <a:off x="1198783" y="4608575"/>
            <a:ext cx="2750400" cy="5484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74" name="Google Shape;2074;p22"/>
          <p:cNvCxnSpPr>
            <a:endCxn id="2073" idx="3"/>
          </p:cNvCxnSpPr>
          <p:nvPr/>
        </p:nvCxnSpPr>
        <p:spPr>
          <a:xfrm>
            <a:off x="352483" y="4882775"/>
            <a:ext cx="3596700" cy="0"/>
          </a:xfrm>
          <a:prstGeom prst="straightConnector1">
            <a:avLst/>
          </a:prstGeom>
          <a:noFill/>
          <a:ln w="9525" cap="flat" cmpd="sng">
            <a:solidFill>
              <a:schemeClr val="accent6"/>
            </a:solidFill>
            <a:prstDash val="solid"/>
            <a:round/>
            <a:headEnd type="none" w="med" len="med"/>
            <a:tailEnd type="none" w="med" len="med"/>
          </a:ln>
        </p:spPr>
      </p:cxnSp>
      <p:sp>
        <p:nvSpPr>
          <p:cNvPr id="2075" name="Google Shape;2075;p22"/>
          <p:cNvSpPr/>
          <p:nvPr/>
        </p:nvSpPr>
        <p:spPr>
          <a:xfrm rot="5400000">
            <a:off x="1963700" y="4617250"/>
            <a:ext cx="537000" cy="5298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2"/>
          <p:cNvSpPr/>
          <p:nvPr/>
        </p:nvSpPr>
        <p:spPr>
          <a:xfrm rot="5400000">
            <a:off x="3034775" y="4617250"/>
            <a:ext cx="5370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2"/>
          <p:cNvSpPr/>
          <p:nvPr/>
        </p:nvSpPr>
        <p:spPr>
          <a:xfrm rot="5400000">
            <a:off x="3775" y="4397225"/>
            <a:ext cx="751500" cy="741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8" name="Google Shape;2078;p22"/>
          <p:cNvGrpSpPr/>
          <p:nvPr/>
        </p:nvGrpSpPr>
        <p:grpSpPr>
          <a:xfrm rot="5400000">
            <a:off x="-636725" y="1268150"/>
            <a:ext cx="1969850" cy="191750"/>
            <a:chOff x="1454525" y="7080325"/>
            <a:chExt cx="1969850" cy="191750"/>
          </a:xfrm>
        </p:grpSpPr>
        <p:sp>
          <p:nvSpPr>
            <p:cNvPr id="2079" name="Google Shape;2079;p22"/>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2"/>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2"/>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2"/>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2"/>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2"/>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2"/>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2"/>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2"/>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2"/>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2"/>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2"/>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2"/>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2"/>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2"/>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2"/>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2"/>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2"/>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2"/>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2"/>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2"/>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2"/>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2"/>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2"/>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2"/>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2"/>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2"/>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2"/>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7" name="Google Shape;2107;p22"/>
          <p:cNvSpPr/>
          <p:nvPr/>
        </p:nvSpPr>
        <p:spPr>
          <a:xfrm rot="10800000">
            <a:off x="5263675" y="4613963"/>
            <a:ext cx="2084700" cy="5370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2"/>
          <p:cNvSpPr/>
          <p:nvPr/>
        </p:nvSpPr>
        <p:spPr>
          <a:xfrm rot="5400000">
            <a:off x="7880025" y="4617250"/>
            <a:ext cx="537000" cy="5298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2"/>
          <p:cNvSpPr txBox="1">
            <a:spLocks noGrp="1"/>
          </p:cNvSpPr>
          <p:nvPr>
            <p:ph type="title" idx="3"/>
          </p:nvPr>
        </p:nvSpPr>
        <p:spPr>
          <a:xfrm>
            <a:off x="5859293" y="1451610"/>
            <a:ext cx="23361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110" name="Google Shape;2110;p22"/>
          <p:cNvSpPr/>
          <p:nvPr/>
        </p:nvSpPr>
        <p:spPr>
          <a:xfrm>
            <a:off x="5208513" y="4613338"/>
            <a:ext cx="2084700" cy="5370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11" name="Google Shape;2111;p22"/>
          <p:cNvCxnSpPr>
            <a:endCxn id="2107" idx="0"/>
          </p:cNvCxnSpPr>
          <p:nvPr/>
        </p:nvCxnSpPr>
        <p:spPr>
          <a:xfrm>
            <a:off x="5288275" y="4619363"/>
            <a:ext cx="2060100" cy="531600"/>
          </a:xfrm>
          <a:prstGeom prst="straightConnector1">
            <a:avLst/>
          </a:prstGeom>
          <a:noFill/>
          <a:ln w="9525" cap="flat" cmpd="sng">
            <a:solidFill>
              <a:schemeClr val="accent2"/>
            </a:solidFill>
            <a:prstDash val="solid"/>
            <a:round/>
            <a:headEnd type="none" w="med" len="med"/>
            <a:tailEnd type="none" w="med" len="med"/>
          </a:ln>
        </p:spPr>
      </p:cxnSp>
      <p:sp>
        <p:nvSpPr>
          <p:cNvPr id="2112" name="Google Shape;2112;p22"/>
          <p:cNvSpPr/>
          <p:nvPr/>
        </p:nvSpPr>
        <p:spPr>
          <a:xfrm rot="5400000">
            <a:off x="7350225" y="4620575"/>
            <a:ext cx="537000" cy="5298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2"/>
          <p:cNvSpPr txBox="1">
            <a:spLocks noGrp="1"/>
          </p:cNvSpPr>
          <p:nvPr>
            <p:ph type="subTitle" idx="1"/>
          </p:nvPr>
        </p:nvSpPr>
        <p:spPr>
          <a:xfrm>
            <a:off x="1241184" y="1810457"/>
            <a:ext cx="20364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114" name="Google Shape;2114;p22"/>
          <p:cNvSpPr txBox="1">
            <a:spLocks noGrp="1"/>
          </p:cNvSpPr>
          <p:nvPr>
            <p:ph type="subTitle" idx="4"/>
          </p:nvPr>
        </p:nvSpPr>
        <p:spPr>
          <a:xfrm>
            <a:off x="5859293" y="1810457"/>
            <a:ext cx="20364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5" name="Google Shape;2115;p22"/>
          <p:cNvSpPr txBox="1">
            <a:spLocks noGrp="1"/>
          </p:cNvSpPr>
          <p:nvPr>
            <p:ph type="title" idx="5"/>
          </p:nvPr>
        </p:nvSpPr>
        <p:spPr>
          <a:xfrm>
            <a:off x="941825" y="2953877"/>
            <a:ext cx="23361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116" name="Google Shape;2116;p22"/>
          <p:cNvSpPr txBox="1">
            <a:spLocks noGrp="1"/>
          </p:cNvSpPr>
          <p:nvPr>
            <p:ph type="subTitle" idx="6"/>
          </p:nvPr>
        </p:nvSpPr>
        <p:spPr>
          <a:xfrm>
            <a:off x="1241184" y="3312750"/>
            <a:ext cx="20364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160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117" name="Google Shape;2117;p22"/>
          <p:cNvSpPr txBox="1">
            <a:spLocks noGrp="1"/>
          </p:cNvSpPr>
          <p:nvPr>
            <p:ph type="title" idx="7"/>
          </p:nvPr>
        </p:nvSpPr>
        <p:spPr>
          <a:xfrm>
            <a:off x="5859293" y="2953877"/>
            <a:ext cx="23361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118" name="Google Shape;2118;p22"/>
          <p:cNvSpPr txBox="1">
            <a:spLocks noGrp="1"/>
          </p:cNvSpPr>
          <p:nvPr>
            <p:ph type="subTitle" idx="8"/>
          </p:nvPr>
        </p:nvSpPr>
        <p:spPr>
          <a:xfrm>
            <a:off x="5859293" y="3312750"/>
            <a:ext cx="20364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830">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s 2">
  <p:cSld name="CUSTOM_3_2_1_1_2">
    <p:bg>
      <p:bgPr>
        <a:solidFill>
          <a:schemeClr val="lt2"/>
        </a:solidFill>
        <a:effectLst/>
      </p:bgPr>
    </p:bg>
    <p:spTree>
      <p:nvGrpSpPr>
        <p:cNvPr id="1" name="Shape 2119"/>
        <p:cNvGrpSpPr/>
        <p:nvPr/>
      </p:nvGrpSpPr>
      <p:grpSpPr>
        <a:xfrm>
          <a:off x="0" y="0"/>
          <a:ext cx="0" cy="0"/>
          <a:chOff x="0" y="0"/>
          <a:chExt cx="0" cy="0"/>
        </a:xfrm>
      </p:grpSpPr>
      <p:grpSp>
        <p:nvGrpSpPr>
          <p:cNvPr id="2120" name="Google Shape;2120;p23"/>
          <p:cNvGrpSpPr/>
          <p:nvPr/>
        </p:nvGrpSpPr>
        <p:grpSpPr>
          <a:xfrm>
            <a:off x="-108365" y="-51884"/>
            <a:ext cx="9312435" cy="5244324"/>
            <a:chOff x="-170" y="-1888"/>
            <a:chExt cx="9144182" cy="5148055"/>
          </a:xfrm>
        </p:grpSpPr>
        <p:sp>
          <p:nvSpPr>
            <p:cNvPr id="2121" name="Google Shape;2121;p23"/>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2" name="Google Shape;2122;p23"/>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3" name="Google Shape;2123;p23"/>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4" name="Google Shape;2124;p23"/>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5" name="Google Shape;2125;p23"/>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6" name="Google Shape;2126;p23"/>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7" name="Google Shape;2127;p23"/>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8" name="Google Shape;2128;p23"/>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29" name="Google Shape;2129;p23"/>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0" name="Google Shape;2130;p23"/>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1" name="Google Shape;2131;p23"/>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2" name="Google Shape;2132;p23"/>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3" name="Google Shape;2133;p23"/>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4" name="Google Shape;2134;p23"/>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5" name="Google Shape;2135;p23"/>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6" name="Google Shape;2136;p23"/>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7" name="Google Shape;2137;p23"/>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8" name="Google Shape;2138;p23"/>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39" name="Google Shape;2139;p23"/>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0" name="Google Shape;2140;p23"/>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1" name="Google Shape;2141;p23"/>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2" name="Google Shape;2142;p23"/>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3" name="Google Shape;2143;p23"/>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4" name="Google Shape;2144;p23"/>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5" name="Google Shape;2145;p23"/>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6" name="Google Shape;2146;p23"/>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7" name="Google Shape;2147;p23"/>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8" name="Google Shape;2148;p23"/>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49" name="Google Shape;2149;p23"/>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0" name="Google Shape;2150;p23"/>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1" name="Google Shape;2151;p23"/>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2" name="Google Shape;2152;p23"/>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3" name="Google Shape;2153;p23"/>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4" name="Google Shape;2154;p23"/>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5" name="Google Shape;2155;p23"/>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6" name="Google Shape;2156;p23"/>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7" name="Google Shape;2157;p23"/>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8" name="Google Shape;2158;p23"/>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59" name="Google Shape;2159;p23"/>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0" name="Google Shape;2160;p23"/>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1" name="Google Shape;2161;p23"/>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2" name="Google Shape;2162;p23"/>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3" name="Google Shape;2163;p23"/>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4" name="Google Shape;2164;p23"/>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5" name="Google Shape;2165;p23"/>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6" name="Google Shape;2166;p23"/>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7" name="Google Shape;2167;p23"/>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8" name="Google Shape;2168;p23"/>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69" name="Google Shape;2169;p23"/>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170" name="Google Shape;2170;p23"/>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grpSp>
      <p:sp>
        <p:nvSpPr>
          <p:cNvPr id="2171" name="Google Shape;2171;p23"/>
          <p:cNvSpPr/>
          <p:nvPr/>
        </p:nvSpPr>
        <p:spPr>
          <a:xfrm>
            <a:off x="731700" y="615900"/>
            <a:ext cx="7704000" cy="3992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72" name="Google Shape;2172;p23"/>
          <p:cNvSpPr txBox="1">
            <a:spLocks noGrp="1"/>
          </p:cNvSpPr>
          <p:nvPr>
            <p:ph type="title"/>
          </p:nvPr>
        </p:nvSpPr>
        <p:spPr>
          <a:xfrm>
            <a:off x="6084263" y="1789300"/>
            <a:ext cx="20919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173" name="Google Shape;2173;p23"/>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3"/>
          <p:cNvSpPr txBox="1">
            <a:spLocks noGrp="1"/>
          </p:cNvSpPr>
          <p:nvPr>
            <p:ph type="title" idx="2"/>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175" name="Google Shape;2175;p23"/>
          <p:cNvGrpSpPr/>
          <p:nvPr/>
        </p:nvGrpSpPr>
        <p:grpSpPr>
          <a:xfrm rot="5400000" flipH="1">
            <a:off x="-627825" y="584250"/>
            <a:ext cx="1969850" cy="191750"/>
            <a:chOff x="1454525" y="7080325"/>
            <a:chExt cx="1969850" cy="191750"/>
          </a:xfrm>
        </p:grpSpPr>
        <p:sp>
          <p:nvSpPr>
            <p:cNvPr id="2176" name="Google Shape;2176;p23"/>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3"/>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3"/>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3"/>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3"/>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3"/>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3"/>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3"/>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3"/>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3"/>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3"/>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3"/>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3"/>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3"/>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3"/>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3"/>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3"/>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3"/>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3"/>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3"/>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3"/>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3"/>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3"/>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3"/>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3"/>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3"/>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3"/>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3"/>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4" name="Google Shape;2204;p23"/>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3"/>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3"/>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3"/>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3"/>
          <p:cNvSpPr/>
          <p:nvPr/>
        </p:nvSpPr>
        <p:spPr>
          <a:xfrm rot="5400000">
            <a:off x="6696100" y="1228451"/>
            <a:ext cx="41832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09" name="Google Shape;2209;p23"/>
          <p:cNvCxnSpPr>
            <a:stCxn id="2208"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2210" name="Google Shape;2210;p23"/>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3"/>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3"/>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3"/>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3"/>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3"/>
          <p:cNvSpPr/>
          <p:nvPr/>
        </p:nvSpPr>
        <p:spPr>
          <a:xfrm rot="5400000">
            <a:off x="-1477800" y="3349725"/>
            <a:ext cx="36696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16" name="Google Shape;2216;p23"/>
          <p:cNvCxnSpPr>
            <a:stCxn id="2215" idx="1"/>
            <a:endCxn id="2215"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2217" name="Google Shape;2217;p23"/>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3"/>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3"/>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3"/>
          <p:cNvSpPr txBox="1">
            <a:spLocks noGrp="1"/>
          </p:cNvSpPr>
          <p:nvPr>
            <p:ph type="subTitle" idx="1"/>
          </p:nvPr>
        </p:nvSpPr>
        <p:spPr>
          <a:xfrm>
            <a:off x="963838" y="2141495"/>
            <a:ext cx="18237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21" name="Google Shape;2221;p23"/>
          <p:cNvSpPr txBox="1">
            <a:spLocks noGrp="1"/>
          </p:cNvSpPr>
          <p:nvPr>
            <p:ph type="title" idx="3"/>
          </p:nvPr>
        </p:nvSpPr>
        <p:spPr>
          <a:xfrm>
            <a:off x="963838" y="1789300"/>
            <a:ext cx="20919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222" name="Google Shape;2222;p23"/>
          <p:cNvSpPr txBox="1">
            <a:spLocks noGrp="1"/>
          </p:cNvSpPr>
          <p:nvPr>
            <p:ph type="title" idx="4" hasCustomPrompt="1"/>
          </p:nvPr>
        </p:nvSpPr>
        <p:spPr>
          <a:xfrm>
            <a:off x="963838" y="1155775"/>
            <a:ext cx="1196100" cy="878400"/>
          </a:xfrm>
          <a:prstGeom prst="rect">
            <a:avLst/>
          </a:prstGeom>
          <a:noFill/>
        </p:spPr>
        <p:txBody>
          <a:bodyPr spcFirstLastPara="1" wrap="square" lIns="91425" tIns="0" rIns="0" bIns="0" anchor="ctr" anchorCtr="0">
            <a:noAutofit/>
          </a:bodyPr>
          <a:lstStyle>
            <a:lvl1pPr lvl="0" rtl="0">
              <a:spcBef>
                <a:spcPts val="0"/>
              </a:spcBef>
              <a:spcAft>
                <a:spcPts val="0"/>
              </a:spcAft>
              <a:buSzPts val="4000"/>
              <a:buNone/>
              <a:defRPr sz="4000"/>
            </a:lvl1pPr>
            <a:lvl2pPr lvl="1" rtl="0">
              <a:spcBef>
                <a:spcPts val="0"/>
              </a:spcBef>
              <a:spcAft>
                <a:spcPts val="0"/>
              </a:spcAft>
              <a:buSzPts val="4000"/>
              <a:buFont typeface="Abril Fatface"/>
              <a:buNone/>
              <a:defRPr sz="4000">
                <a:latin typeface="Abril Fatface"/>
                <a:ea typeface="Abril Fatface"/>
                <a:cs typeface="Abril Fatface"/>
                <a:sym typeface="Abril Fatface"/>
              </a:defRPr>
            </a:lvl2pPr>
            <a:lvl3pPr lvl="2" rtl="0">
              <a:spcBef>
                <a:spcPts val="0"/>
              </a:spcBef>
              <a:spcAft>
                <a:spcPts val="0"/>
              </a:spcAft>
              <a:buSzPts val="4000"/>
              <a:buFont typeface="Abril Fatface"/>
              <a:buNone/>
              <a:defRPr sz="4000">
                <a:latin typeface="Abril Fatface"/>
                <a:ea typeface="Abril Fatface"/>
                <a:cs typeface="Abril Fatface"/>
                <a:sym typeface="Abril Fatface"/>
              </a:defRPr>
            </a:lvl3pPr>
            <a:lvl4pPr lvl="3" rtl="0">
              <a:spcBef>
                <a:spcPts val="0"/>
              </a:spcBef>
              <a:spcAft>
                <a:spcPts val="0"/>
              </a:spcAft>
              <a:buSzPts val="4000"/>
              <a:buFont typeface="Abril Fatface"/>
              <a:buNone/>
              <a:defRPr sz="4000">
                <a:latin typeface="Abril Fatface"/>
                <a:ea typeface="Abril Fatface"/>
                <a:cs typeface="Abril Fatface"/>
                <a:sym typeface="Abril Fatface"/>
              </a:defRPr>
            </a:lvl4pPr>
            <a:lvl5pPr lvl="4" rtl="0">
              <a:spcBef>
                <a:spcPts val="0"/>
              </a:spcBef>
              <a:spcAft>
                <a:spcPts val="0"/>
              </a:spcAft>
              <a:buSzPts val="4000"/>
              <a:buFont typeface="Abril Fatface"/>
              <a:buNone/>
              <a:defRPr sz="4000">
                <a:latin typeface="Abril Fatface"/>
                <a:ea typeface="Abril Fatface"/>
                <a:cs typeface="Abril Fatface"/>
                <a:sym typeface="Abril Fatface"/>
              </a:defRPr>
            </a:lvl5pPr>
            <a:lvl6pPr lvl="5" rtl="0">
              <a:spcBef>
                <a:spcPts val="0"/>
              </a:spcBef>
              <a:spcAft>
                <a:spcPts val="0"/>
              </a:spcAft>
              <a:buSzPts val="4000"/>
              <a:buFont typeface="Abril Fatface"/>
              <a:buNone/>
              <a:defRPr sz="4000">
                <a:latin typeface="Abril Fatface"/>
                <a:ea typeface="Abril Fatface"/>
                <a:cs typeface="Abril Fatface"/>
                <a:sym typeface="Abril Fatface"/>
              </a:defRPr>
            </a:lvl6pPr>
            <a:lvl7pPr lvl="6" rtl="0">
              <a:spcBef>
                <a:spcPts val="0"/>
              </a:spcBef>
              <a:spcAft>
                <a:spcPts val="0"/>
              </a:spcAft>
              <a:buSzPts val="4000"/>
              <a:buFont typeface="Abril Fatface"/>
              <a:buNone/>
              <a:defRPr sz="4000">
                <a:latin typeface="Abril Fatface"/>
                <a:ea typeface="Abril Fatface"/>
                <a:cs typeface="Abril Fatface"/>
                <a:sym typeface="Abril Fatface"/>
              </a:defRPr>
            </a:lvl7pPr>
            <a:lvl8pPr lvl="7" rtl="0">
              <a:spcBef>
                <a:spcPts val="0"/>
              </a:spcBef>
              <a:spcAft>
                <a:spcPts val="0"/>
              </a:spcAft>
              <a:buSzPts val="4000"/>
              <a:buFont typeface="Abril Fatface"/>
              <a:buNone/>
              <a:defRPr sz="4000">
                <a:latin typeface="Abril Fatface"/>
                <a:ea typeface="Abril Fatface"/>
                <a:cs typeface="Abril Fatface"/>
                <a:sym typeface="Abril Fatface"/>
              </a:defRPr>
            </a:lvl8pPr>
            <a:lvl9pPr lvl="8"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2223" name="Google Shape;2223;p23"/>
          <p:cNvSpPr txBox="1">
            <a:spLocks noGrp="1"/>
          </p:cNvSpPr>
          <p:nvPr>
            <p:ph type="subTitle" idx="5"/>
          </p:nvPr>
        </p:nvSpPr>
        <p:spPr>
          <a:xfrm>
            <a:off x="963838" y="3809649"/>
            <a:ext cx="18237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24" name="Google Shape;2224;p23"/>
          <p:cNvSpPr txBox="1">
            <a:spLocks noGrp="1"/>
          </p:cNvSpPr>
          <p:nvPr>
            <p:ph type="title" idx="6"/>
          </p:nvPr>
        </p:nvSpPr>
        <p:spPr>
          <a:xfrm>
            <a:off x="963838" y="3457454"/>
            <a:ext cx="20919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225" name="Google Shape;2225;p23"/>
          <p:cNvSpPr txBox="1">
            <a:spLocks noGrp="1"/>
          </p:cNvSpPr>
          <p:nvPr>
            <p:ph type="title" idx="7" hasCustomPrompt="1"/>
          </p:nvPr>
        </p:nvSpPr>
        <p:spPr>
          <a:xfrm>
            <a:off x="963838" y="2823925"/>
            <a:ext cx="1196100" cy="878400"/>
          </a:xfrm>
          <a:prstGeom prst="rect">
            <a:avLst/>
          </a:prstGeom>
          <a:noFill/>
        </p:spPr>
        <p:txBody>
          <a:bodyPr spcFirstLastPara="1" wrap="square" lIns="91425" tIns="0" rIns="0" bIns="0" anchor="ctr" anchorCtr="0">
            <a:noAutofit/>
          </a:bodyPr>
          <a:lstStyle>
            <a:lvl1pPr lvl="0" rtl="0">
              <a:spcBef>
                <a:spcPts val="0"/>
              </a:spcBef>
              <a:spcAft>
                <a:spcPts val="0"/>
              </a:spcAft>
              <a:buSzPts val="4000"/>
              <a:buNone/>
              <a:defRPr sz="4000"/>
            </a:lvl1pPr>
            <a:lvl2pPr lvl="1" rtl="0">
              <a:spcBef>
                <a:spcPts val="0"/>
              </a:spcBef>
              <a:spcAft>
                <a:spcPts val="0"/>
              </a:spcAft>
              <a:buSzPts val="4000"/>
              <a:buFont typeface="Abril Fatface"/>
              <a:buNone/>
              <a:defRPr sz="4000">
                <a:latin typeface="Abril Fatface"/>
                <a:ea typeface="Abril Fatface"/>
                <a:cs typeface="Abril Fatface"/>
                <a:sym typeface="Abril Fatface"/>
              </a:defRPr>
            </a:lvl2pPr>
            <a:lvl3pPr lvl="2" rtl="0">
              <a:spcBef>
                <a:spcPts val="0"/>
              </a:spcBef>
              <a:spcAft>
                <a:spcPts val="0"/>
              </a:spcAft>
              <a:buSzPts val="4000"/>
              <a:buFont typeface="Abril Fatface"/>
              <a:buNone/>
              <a:defRPr sz="4000">
                <a:latin typeface="Abril Fatface"/>
                <a:ea typeface="Abril Fatface"/>
                <a:cs typeface="Abril Fatface"/>
                <a:sym typeface="Abril Fatface"/>
              </a:defRPr>
            </a:lvl3pPr>
            <a:lvl4pPr lvl="3" rtl="0">
              <a:spcBef>
                <a:spcPts val="0"/>
              </a:spcBef>
              <a:spcAft>
                <a:spcPts val="0"/>
              </a:spcAft>
              <a:buSzPts val="4000"/>
              <a:buFont typeface="Abril Fatface"/>
              <a:buNone/>
              <a:defRPr sz="4000">
                <a:latin typeface="Abril Fatface"/>
                <a:ea typeface="Abril Fatface"/>
                <a:cs typeface="Abril Fatface"/>
                <a:sym typeface="Abril Fatface"/>
              </a:defRPr>
            </a:lvl4pPr>
            <a:lvl5pPr lvl="4" rtl="0">
              <a:spcBef>
                <a:spcPts val="0"/>
              </a:spcBef>
              <a:spcAft>
                <a:spcPts val="0"/>
              </a:spcAft>
              <a:buSzPts val="4000"/>
              <a:buFont typeface="Abril Fatface"/>
              <a:buNone/>
              <a:defRPr sz="4000">
                <a:latin typeface="Abril Fatface"/>
                <a:ea typeface="Abril Fatface"/>
                <a:cs typeface="Abril Fatface"/>
                <a:sym typeface="Abril Fatface"/>
              </a:defRPr>
            </a:lvl5pPr>
            <a:lvl6pPr lvl="5" rtl="0">
              <a:spcBef>
                <a:spcPts val="0"/>
              </a:spcBef>
              <a:spcAft>
                <a:spcPts val="0"/>
              </a:spcAft>
              <a:buSzPts val="4000"/>
              <a:buFont typeface="Abril Fatface"/>
              <a:buNone/>
              <a:defRPr sz="4000">
                <a:latin typeface="Abril Fatface"/>
                <a:ea typeface="Abril Fatface"/>
                <a:cs typeface="Abril Fatface"/>
                <a:sym typeface="Abril Fatface"/>
              </a:defRPr>
            </a:lvl6pPr>
            <a:lvl7pPr lvl="6" rtl="0">
              <a:spcBef>
                <a:spcPts val="0"/>
              </a:spcBef>
              <a:spcAft>
                <a:spcPts val="0"/>
              </a:spcAft>
              <a:buSzPts val="4000"/>
              <a:buFont typeface="Abril Fatface"/>
              <a:buNone/>
              <a:defRPr sz="4000">
                <a:latin typeface="Abril Fatface"/>
                <a:ea typeface="Abril Fatface"/>
                <a:cs typeface="Abril Fatface"/>
                <a:sym typeface="Abril Fatface"/>
              </a:defRPr>
            </a:lvl7pPr>
            <a:lvl8pPr lvl="7" rtl="0">
              <a:spcBef>
                <a:spcPts val="0"/>
              </a:spcBef>
              <a:spcAft>
                <a:spcPts val="0"/>
              </a:spcAft>
              <a:buSzPts val="4000"/>
              <a:buFont typeface="Abril Fatface"/>
              <a:buNone/>
              <a:defRPr sz="4000">
                <a:latin typeface="Abril Fatface"/>
                <a:ea typeface="Abril Fatface"/>
                <a:cs typeface="Abril Fatface"/>
                <a:sym typeface="Abril Fatface"/>
              </a:defRPr>
            </a:lvl8pPr>
            <a:lvl9pPr lvl="8"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2226" name="Google Shape;2226;p23"/>
          <p:cNvSpPr txBox="1">
            <a:spLocks noGrp="1"/>
          </p:cNvSpPr>
          <p:nvPr>
            <p:ph type="subTitle" idx="8"/>
          </p:nvPr>
        </p:nvSpPr>
        <p:spPr>
          <a:xfrm>
            <a:off x="6352348" y="2141495"/>
            <a:ext cx="18237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227" name="Google Shape;2227;p23"/>
          <p:cNvSpPr txBox="1">
            <a:spLocks noGrp="1"/>
          </p:cNvSpPr>
          <p:nvPr>
            <p:ph type="title" idx="9" hasCustomPrompt="1"/>
          </p:nvPr>
        </p:nvSpPr>
        <p:spPr>
          <a:xfrm>
            <a:off x="6980038" y="1155775"/>
            <a:ext cx="1196100" cy="878400"/>
          </a:xfrm>
          <a:prstGeom prst="rect">
            <a:avLst/>
          </a:prstGeom>
          <a:noFill/>
        </p:spPr>
        <p:txBody>
          <a:bodyPr spcFirstLastPara="1" wrap="square" lIns="91425" tIns="0" rIns="0" bIns="0"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Font typeface="Abril Fatface"/>
              <a:buNone/>
              <a:defRPr sz="4000">
                <a:latin typeface="Abril Fatface"/>
                <a:ea typeface="Abril Fatface"/>
                <a:cs typeface="Abril Fatface"/>
                <a:sym typeface="Abril Fatface"/>
              </a:defRPr>
            </a:lvl2pPr>
            <a:lvl3pPr lvl="2" algn="r" rtl="0">
              <a:spcBef>
                <a:spcPts val="0"/>
              </a:spcBef>
              <a:spcAft>
                <a:spcPts val="0"/>
              </a:spcAft>
              <a:buSzPts val="4000"/>
              <a:buFont typeface="Abril Fatface"/>
              <a:buNone/>
              <a:defRPr sz="4000">
                <a:latin typeface="Abril Fatface"/>
                <a:ea typeface="Abril Fatface"/>
                <a:cs typeface="Abril Fatface"/>
                <a:sym typeface="Abril Fatface"/>
              </a:defRPr>
            </a:lvl3pPr>
            <a:lvl4pPr lvl="3" algn="r" rtl="0">
              <a:spcBef>
                <a:spcPts val="0"/>
              </a:spcBef>
              <a:spcAft>
                <a:spcPts val="0"/>
              </a:spcAft>
              <a:buSzPts val="4000"/>
              <a:buFont typeface="Abril Fatface"/>
              <a:buNone/>
              <a:defRPr sz="4000">
                <a:latin typeface="Abril Fatface"/>
                <a:ea typeface="Abril Fatface"/>
                <a:cs typeface="Abril Fatface"/>
                <a:sym typeface="Abril Fatface"/>
              </a:defRPr>
            </a:lvl4pPr>
            <a:lvl5pPr lvl="4" algn="r" rtl="0">
              <a:spcBef>
                <a:spcPts val="0"/>
              </a:spcBef>
              <a:spcAft>
                <a:spcPts val="0"/>
              </a:spcAft>
              <a:buSzPts val="4000"/>
              <a:buFont typeface="Abril Fatface"/>
              <a:buNone/>
              <a:defRPr sz="4000">
                <a:latin typeface="Abril Fatface"/>
                <a:ea typeface="Abril Fatface"/>
                <a:cs typeface="Abril Fatface"/>
                <a:sym typeface="Abril Fatface"/>
              </a:defRPr>
            </a:lvl5pPr>
            <a:lvl6pPr lvl="5" algn="r" rtl="0">
              <a:spcBef>
                <a:spcPts val="0"/>
              </a:spcBef>
              <a:spcAft>
                <a:spcPts val="0"/>
              </a:spcAft>
              <a:buSzPts val="4000"/>
              <a:buFont typeface="Abril Fatface"/>
              <a:buNone/>
              <a:defRPr sz="4000">
                <a:latin typeface="Abril Fatface"/>
                <a:ea typeface="Abril Fatface"/>
                <a:cs typeface="Abril Fatface"/>
                <a:sym typeface="Abril Fatface"/>
              </a:defRPr>
            </a:lvl6pPr>
            <a:lvl7pPr lvl="6" algn="r" rtl="0">
              <a:spcBef>
                <a:spcPts val="0"/>
              </a:spcBef>
              <a:spcAft>
                <a:spcPts val="0"/>
              </a:spcAft>
              <a:buSzPts val="4000"/>
              <a:buFont typeface="Abril Fatface"/>
              <a:buNone/>
              <a:defRPr sz="4000">
                <a:latin typeface="Abril Fatface"/>
                <a:ea typeface="Abril Fatface"/>
                <a:cs typeface="Abril Fatface"/>
                <a:sym typeface="Abril Fatface"/>
              </a:defRPr>
            </a:lvl7pPr>
            <a:lvl8pPr lvl="7" algn="r" rtl="0">
              <a:spcBef>
                <a:spcPts val="0"/>
              </a:spcBef>
              <a:spcAft>
                <a:spcPts val="0"/>
              </a:spcAft>
              <a:buSzPts val="4000"/>
              <a:buFont typeface="Abril Fatface"/>
              <a:buNone/>
              <a:defRPr sz="4000">
                <a:latin typeface="Abril Fatface"/>
                <a:ea typeface="Abril Fatface"/>
                <a:cs typeface="Abril Fatface"/>
                <a:sym typeface="Abril Fatface"/>
              </a:defRPr>
            </a:lvl8pPr>
            <a:lvl9pPr lvl="8" algn="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
        <p:nvSpPr>
          <p:cNvPr id="2228" name="Google Shape;2228;p23"/>
          <p:cNvSpPr txBox="1">
            <a:spLocks noGrp="1"/>
          </p:cNvSpPr>
          <p:nvPr>
            <p:ph type="subTitle" idx="13"/>
          </p:nvPr>
        </p:nvSpPr>
        <p:spPr>
          <a:xfrm>
            <a:off x="6352348" y="3809650"/>
            <a:ext cx="18237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229" name="Google Shape;2229;p23"/>
          <p:cNvSpPr txBox="1">
            <a:spLocks noGrp="1"/>
          </p:cNvSpPr>
          <p:nvPr>
            <p:ph type="title" idx="14"/>
          </p:nvPr>
        </p:nvSpPr>
        <p:spPr>
          <a:xfrm>
            <a:off x="6084263" y="3457455"/>
            <a:ext cx="20919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230" name="Google Shape;2230;p23"/>
          <p:cNvSpPr txBox="1">
            <a:spLocks noGrp="1"/>
          </p:cNvSpPr>
          <p:nvPr>
            <p:ph type="title" idx="15" hasCustomPrompt="1"/>
          </p:nvPr>
        </p:nvSpPr>
        <p:spPr>
          <a:xfrm>
            <a:off x="6980038" y="2823925"/>
            <a:ext cx="1196100" cy="878400"/>
          </a:xfrm>
          <a:prstGeom prst="rect">
            <a:avLst/>
          </a:prstGeom>
          <a:noFill/>
        </p:spPr>
        <p:txBody>
          <a:bodyPr spcFirstLastPara="1" wrap="square" lIns="91425" tIns="0" rIns="0" bIns="0"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Font typeface="Abril Fatface"/>
              <a:buNone/>
              <a:defRPr sz="4000">
                <a:latin typeface="Abril Fatface"/>
                <a:ea typeface="Abril Fatface"/>
                <a:cs typeface="Abril Fatface"/>
                <a:sym typeface="Abril Fatface"/>
              </a:defRPr>
            </a:lvl2pPr>
            <a:lvl3pPr lvl="2" algn="r" rtl="0">
              <a:spcBef>
                <a:spcPts val="0"/>
              </a:spcBef>
              <a:spcAft>
                <a:spcPts val="0"/>
              </a:spcAft>
              <a:buSzPts val="4000"/>
              <a:buFont typeface="Abril Fatface"/>
              <a:buNone/>
              <a:defRPr sz="4000">
                <a:latin typeface="Abril Fatface"/>
                <a:ea typeface="Abril Fatface"/>
                <a:cs typeface="Abril Fatface"/>
                <a:sym typeface="Abril Fatface"/>
              </a:defRPr>
            </a:lvl3pPr>
            <a:lvl4pPr lvl="3" algn="r" rtl="0">
              <a:spcBef>
                <a:spcPts val="0"/>
              </a:spcBef>
              <a:spcAft>
                <a:spcPts val="0"/>
              </a:spcAft>
              <a:buSzPts val="4000"/>
              <a:buFont typeface="Abril Fatface"/>
              <a:buNone/>
              <a:defRPr sz="4000">
                <a:latin typeface="Abril Fatface"/>
                <a:ea typeface="Abril Fatface"/>
                <a:cs typeface="Abril Fatface"/>
                <a:sym typeface="Abril Fatface"/>
              </a:defRPr>
            </a:lvl4pPr>
            <a:lvl5pPr lvl="4" algn="r" rtl="0">
              <a:spcBef>
                <a:spcPts val="0"/>
              </a:spcBef>
              <a:spcAft>
                <a:spcPts val="0"/>
              </a:spcAft>
              <a:buSzPts val="4000"/>
              <a:buFont typeface="Abril Fatface"/>
              <a:buNone/>
              <a:defRPr sz="4000">
                <a:latin typeface="Abril Fatface"/>
                <a:ea typeface="Abril Fatface"/>
                <a:cs typeface="Abril Fatface"/>
                <a:sym typeface="Abril Fatface"/>
              </a:defRPr>
            </a:lvl5pPr>
            <a:lvl6pPr lvl="5" algn="r" rtl="0">
              <a:spcBef>
                <a:spcPts val="0"/>
              </a:spcBef>
              <a:spcAft>
                <a:spcPts val="0"/>
              </a:spcAft>
              <a:buSzPts val="4000"/>
              <a:buFont typeface="Abril Fatface"/>
              <a:buNone/>
              <a:defRPr sz="4000">
                <a:latin typeface="Abril Fatface"/>
                <a:ea typeface="Abril Fatface"/>
                <a:cs typeface="Abril Fatface"/>
                <a:sym typeface="Abril Fatface"/>
              </a:defRPr>
            </a:lvl6pPr>
            <a:lvl7pPr lvl="6" algn="r" rtl="0">
              <a:spcBef>
                <a:spcPts val="0"/>
              </a:spcBef>
              <a:spcAft>
                <a:spcPts val="0"/>
              </a:spcAft>
              <a:buSzPts val="4000"/>
              <a:buFont typeface="Abril Fatface"/>
              <a:buNone/>
              <a:defRPr sz="4000">
                <a:latin typeface="Abril Fatface"/>
                <a:ea typeface="Abril Fatface"/>
                <a:cs typeface="Abril Fatface"/>
                <a:sym typeface="Abril Fatface"/>
              </a:defRPr>
            </a:lvl7pPr>
            <a:lvl8pPr lvl="7" algn="r" rtl="0">
              <a:spcBef>
                <a:spcPts val="0"/>
              </a:spcBef>
              <a:spcAft>
                <a:spcPts val="0"/>
              </a:spcAft>
              <a:buSzPts val="4000"/>
              <a:buFont typeface="Abril Fatface"/>
              <a:buNone/>
              <a:defRPr sz="4000">
                <a:latin typeface="Abril Fatface"/>
                <a:ea typeface="Abril Fatface"/>
                <a:cs typeface="Abril Fatface"/>
                <a:sym typeface="Abril Fatface"/>
              </a:defRPr>
            </a:lvl8pPr>
            <a:lvl9pPr lvl="8" algn="r" rtl="0">
              <a:spcBef>
                <a:spcPts val="0"/>
              </a:spcBef>
              <a:spcAft>
                <a:spcPts val="0"/>
              </a:spcAft>
              <a:buSzPts val="4000"/>
              <a:buFont typeface="Abril Fatface"/>
              <a:buNone/>
              <a:defRPr sz="4000">
                <a:latin typeface="Abril Fatface"/>
                <a:ea typeface="Abril Fatface"/>
                <a:cs typeface="Abril Fatface"/>
                <a:sym typeface="Abril Fatface"/>
              </a:defRPr>
            </a:lvl9pPr>
          </a:lstStyle>
          <a:p>
            <a:r>
              <a:t>xx%</a:t>
            </a: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guide id="3" pos="1262">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66"/>
        <p:cNvGrpSpPr/>
        <p:nvPr/>
      </p:nvGrpSpPr>
      <p:grpSpPr>
        <a:xfrm>
          <a:off x="0" y="0"/>
          <a:ext cx="0" cy="0"/>
          <a:chOff x="0" y="0"/>
          <a:chExt cx="0" cy="0"/>
        </a:xfrm>
      </p:grpSpPr>
      <p:sp>
        <p:nvSpPr>
          <p:cNvPr id="167" name="Google Shape;167;p3"/>
          <p:cNvSpPr/>
          <p:nvPr/>
        </p:nvSpPr>
        <p:spPr>
          <a:xfrm rot="5400000">
            <a:off x="123400" y="3000125"/>
            <a:ext cx="2022900" cy="23094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rot="-5400000">
            <a:off x="576325" y="3452974"/>
            <a:ext cx="1088400" cy="2338200"/>
          </a:xfrm>
          <a:prstGeom prst="rtTriangl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rot="-5400000">
            <a:off x="2256438" y="2562788"/>
            <a:ext cx="2543400" cy="2543400"/>
          </a:xfrm>
          <a:prstGeom prst="pie">
            <a:avLst>
              <a:gd name="adj1" fmla="val 5393868"/>
              <a:gd name="adj2" fmla="val 1618690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3"/>
          <p:cNvGrpSpPr/>
          <p:nvPr/>
        </p:nvGrpSpPr>
        <p:grpSpPr>
          <a:xfrm>
            <a:off x="-13133" y="18224"/>
            <a:ext cx="9144182" cy="5148055"/>
            <a:chOff x="-170" y="-1888"/>
            <a:chExt cx="9144182" cy="5148055"/>
          </a:xfrm>
        </p:grpSpPr>
        <p:sp>
          <p:nvSpPr>
            <p:cNvPr id="171" name="Google Shape;171;p3"/>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2" name="Google Shape;172;p3"/>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3" name="Google Shape;173;p3"/>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4" name="Google Shape;174;p3"/>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5" name="Google Shape;175;p3"/>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6" name="Google Shape;176;p3"/>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7" name="Google Shape;177;p3"/>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8" name="Google Shape;178;p3"/>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79" name="Google Shape;179;p3"/>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0" name="Google Shape;180;p3"/>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1" name="Google Shape;181;p3"/>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2" name="Google Shape;182;p3"/>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3" name="Google Shape;183;p3"/>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4" name="Google Shape;184;p3"/>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5" name="Google Shape;185;p3"/>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6" name="Google Shape;186;p3"/>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7" name="Google Shape;187;p3"/>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8" name="Google Shape;188;p3"/>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89" name="Google Shape;189;p3"/>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0" name="Google Shape;190;p3"/>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1" name="Google Shape;191;p3"/>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2" name="Google Shape;192;p3"/>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3" name="Google Shape;193;p3"/>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4" name="Google Shape;194;p3"/>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5" name="Google Shape;195;p3"/>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6" name="Google Shape;196;p3"/>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7" name="Google Shape;197;p3"/>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8" name="Google Shape;198;p3"/>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99" name="Google Shape;199;p3"/>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0" name="Google Shape;200;p3"/>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1" name="Google Shape;201;p3"/>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2" name="Google Shape;202;p3"/>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3" name="Google Shape;203;p3"/>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4" name="Google Shape;204;p3"/>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5" name="Google Shape;205;p3"/>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6" name="Google Shape;206;p3"/>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7" name="Google Shape;207;p3"/>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8" name="Google Shape;208;p3"/>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09" name="Google Shape;209;p3"/>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0" name="Google Shape;210;p3"/>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1" name="Google Shape;211;p3"/>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2" name="Google Shape;212;p3"/>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3" name="Google Shape;213;p3"/>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4" name="Google Shape;214;p3"/>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5" name="Google Shape;215;p3"/>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6" name="Google Shape;216;p3"/>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7" name="Google Shape;217;p3"/>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8" name="Google Shape;218;p3"/>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9" name="Google Shape;219;p3"/>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0" name="Google Shape;220;p3"/>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21" name="Google Shape;221;p3"/>
          <p:cNvSpPr/>
          <p:nvPr/>
        </p:nvSpPr>
        <p:spPr>
          <a:xfrm rot="-5400000">
            <a:off x="2640888" y="2947238"/>
            <a:ext cx="1774500" cy="17745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rot="-5400000">
            <a:off x="3086388" y="3392738"/>
            <a:ext cx="883500" cy="883500"/>
          </a:xfrm>
          <a:prstGeom prst="pie">
            <a:avLst>
              <a:gd name="adj1" fmla="val 5393868"/>
              <a:gd name="adj2" fmla="val 1618690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rot="-5400000">
            <a:off x="2752488" y="3005673"/>
            <a:ext cx="1551300" cy="1551300"/>
          </a:xfrm>
          <a:prstGeom prst="pie">
            <a:avLst>
              <a:gd name="adj1" fmla="val 5393868"/>
              <a:gd name="adj2" fmla="val 16186904"/>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9900" y="-12450"/>
            <a:ext cx="8232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4866350" y="530550"/>
            <a:ext cx="1597800" cy="1611900"/>
          </a:xfrm>
          <a:prstGeom prst="round2SameRect">
            <a:avLst>
              <a:gd name="adj1" fmla="val 50000"/>
              <a:gd name="adj2" fmla="val 208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4871050" y="1819950"/>
            <a:ext cx="1597800" cy="15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4870950" y="1652700"/>
            <a:ext cx="1719000" cy="1611900"/>
          </a:xfrm>
          <a:prstGeom prst="rtTriangle">
            <a:avLst/>
          </a:prstGeom>
          <a:solidFill>
            <a:schemeClr val="accent4"/>
          </a:solidFill>
          <a:ln w="9525" cap="flat" cmpd="sng">
            <a:solidFill>
              <a:schemeClr val="accent4"/>
            </a:solidFill>
            <a:prstDash val="solid"/>
            <a:round/>
            <a:headEnd type="none" w="sm" len="sm"/>
            <a:tailEnd type="none" w="sm" len="sm"/>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39900" y="539500"/>
            <a:ext cx="4906200" cy="2836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327025" y="32706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txBox="1">
            <a:spLocks noGrp="1"/>
          </p:cNvSpPr>
          <p:nvPr>
            <p:ph type="title"/>
          </p:nvPr>
        </p:nvSpPr>
        <p:spPr>
          <a:xfrm>
            <a:off x="720000" y="2128400"/>
            <a:ext cx="4137000" cy="108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31" name="Google Shape;231;p3"/>
          <p:cNvSpPr txBox="1">
            <a:spLocks noGrp="1"/>
          </p:cNvSpPr>
          <p:nvPr>
            <p:ph type="title" idx="2" hasCustomPrompt="1"/>
          </p:nvPr>
        </p:nvSpPr>
        <p:spPr>
          <a:xfrm>
            <a:off x="720000" y="1024800"/>
            <a:ext cx="3378600" cy="883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2000"/>
              <a:buNone/>
              <a:defRPr sz="12000">
                <a:solidFill>
                  <a:schemeClr val="lt1"/>
                </a:solidFill>
              </a:defRPr>
            </a:lvl1pPr>
            <a:lvl2pPr lvl="1" rtl="0">
              <a:spcBef>
                <a:spcPts val="0"/>
              </a:spcBef>
              <a:spcAft>
                <a:spcPts val="0"/>
              </a:spcAft>
              <a:buClr>
                <a:schemeClr val="lt1"/>
              </a:buClr>
              <a:buSzPts val="12000"/>
              <a:buNone/>
              <a:defRPr sz="12000">
                <a:solidFill>
                  <a:schemeClr val="lt1"/>
                </a:solidFill>
              </a:defRPr>
            </a:lvl2pPr>
            <a:lvl3pPr lvl="2" rtl="0">
              <a:spcBef>
                <a:spcPts val="0"/>
              </a:spcBef>
              <a:spcAft>
                <a:spcPts val="0"/>
              </a:spcAft>
              <a:buClr>
                <a:schemeClr val="lt1"/>
              </a:buClr>
              <a:buSzPts val="12000"/>
              <a:buNone/>
              <a:defRPr sz="12000">
                <a:solidFill>
                  <a:schemeClr val="lt1"/>
                </a:solidFill>
              </a:defRPr>
            </a:lvl3pPr>
            <a:lvl4pPr lvl="3" rtl="0">
              <a:spcBef>
                <a:spcPts val="0"/>
              </a:spcBef>
              <a:spcAft>
                <a:spcPts val="0"/>
              </a:spcAft>
              <a:buClr>
                <a:schemeClr val="lt1"/>
              </a:buClr>
              <a:buSzPts val="12000"/>
              <a:buNone/>
              <a:defRPr sz="12000">
                <a:solidFill>
                  <a:schemeClr val="lt1"/>
                </a:solidFill>
              </a:defRPr>
            </a:lvl4pPr>
            <a:lvl5pPr lvl="4" rtl="0">
              <a:spcBef>
                <a:spcPts val="0"/>
              </a:spcBef>
              <a:spcAft>
                <a:spcPts val="0"/>
              </a:spcAft>
              <a:buClr>
                <a:schemeClr val="lt1"/>
              </a:buClr>
              <a:buSzPts val="12000"/>
              <a:buNone/>
              <a:defRPr sz="12000">
                <a:solidFill>
                  <a:schemeClr val="lt1"/>
                </a:solidFill>
              </a:defRPr>
            </a:lvl5pPr>
            <a:lvl6pPr lvl="5" rtl="0">
              <a:spcBef>
                <a:spcPts val="0"/>
              </a:spcBef>
              <a:spcAft>
                <a:spcPts val="0"/>
              </a:spcAft>
              <a:buClr>
                <a:schemeClr val="lt1"/>
              </a:buClr>
              <a:buSzPts val="12000"/>
              <a:buNone/>
              <a:defRPr sz="12000">
                <a:solidFill>
                  <a:schemeClr val="lt1"/>
                </a:solidFill>
              </a:defRPr>
            </a:lvl6pPr>
            <a:lvl7pPr lvl="6" rtl="0">
              <a:spcBef>
                <a:spcPts val="0"/>
              </a:spcBef>
              <a:spcAft>
                <a:spcPts val="0"/>
              </a:spcAft>
              <a:buClr>
                <a:schemeClr val="lt1"/>
              </a:buClr>
              <a:buSzPts val="12000"/>
              <a:buNone/>
              <a:defRPr sz="12000">
                <a:solidFill>
                  <a:schemeClr val="lt1"/>
                </a:solidFill>
              </a:defRPr>
            </a:lvl7pPr>
            <a:lvl8pPr lvl="7" rtl="0">
              <a:spcBef>
                <a:spcPts val="0"/>
              </a:spcBef>
              <a:spcAft>
                <a:spcPts val="0"/>
              </a:spcAft>
              <a:buClr>
                <a:schemeClr val="lt1"/>
              </a:buClr>
              <a:buSzPts val="12000"/>
              <a:buNone/>
              <a:defRPr sz="12000">
                <a:solidFill>
                  <a:schemeClr val="lt1"/>
                </a:solidFill>
              </a:defRPr>
            </a:lvl8pPr>
            <a:lvl9pPr lvl="8" rtl="0">
              <a:spcBef>
                <a:spcPts val="0"/>
              </a:spcBef>
              <a:spcAft>
                <a:spcPts val="0"/>
              </a:spcAft>
              <a:buClr>
                <a:schemeClr val="lt1"/>
              </a:buClr>
              <a:buSzPts val="12000"/>
              <a:buNone/>
              <a:defRPr sz="12000">
                <a:solidFill>
                  <a:schemeClr val="lt1"/>
                </a:solidFill>
              </a:defRPr>
            </a:lvl9pPr>
          </a:lstStyle>
          <a:p>
            <a:r>
              <a:t>xx%</a:t>
            </a:r>
          </a:p>
        </p:txBody>
      </p:sp>
      <p:sp>
        <p:nvSpPr>
          <p:cNvPr id="232" name="Google Shape;232;p3"/>
          <p:cNvSpPr txBox="1">
            <a:spLocks noGrp="1"/>
          </p:cNvSpPr>
          <p:nvPr>
            <p:ph type="subTitle" idx="1"/>
          </p:nvPr>
        </p:nvSpPr>
        <p:spPr>
          <a:xfrm>
            <a:off x="720000" y="3270650"/>
            <a:ext cx="2850600" cy="593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Font typeface="Montserrat Medium"/>
              <a:buNone/>
              <a:defRPr sz="1600">
                <a:latin typeface="Montserrat Medium"/>
                <a:ea typeface="Montserrat Medium"/>
                <a:cs typeface="Montserrat Medium"/>
                <a:sym typeface="Montserrat Medium"/>
              </a:defRPr>
            </a:lvl1pPr>
            <a:lvl2pPr lvl="1">
              <a:spcBef>
                <a:spcPts val="1600"/>
              </a:spcBef>
              <a:spcAft>
                <a:spcPts val="0"/>
              </a:spcAft>
              <a:buSzPts val="1400"/>
              <a:buFont typeface="Montserrat Medium"/>
              <a:buNone/>
              <a:defRPr>
                <a:latin typeface="Montserrat Medium"/>
                <a:ea typeface="Montserrat Medium"/>
                <a:cs typeface="Montserrat Medium"/>
                <a:sym typeface="Montserrat Medium"/>
              </a:defRPr>
            </a:lvl2pPr>
            <a:lvl3pPr lvl="2">
              <a:spcBef>
                <a:spcPts val="1600"/>
              </a:spcBef>
              <a:spcAft>
                <a:spcPts val="0"/>
              </a:spcAft>
              <a:buSzPts val="1400"/>
              <a:buFont typeface="Montserrat Medium"/>
              <a:buNone/>
              <a:defRPr>
                <a:latin typeface="Montserrat Medium"/>
                <a:ea typeface="Montserrat Medium"/>
                <a:cs typeface="Montserrat Medium"/>
                <a:sym typeface="Montserrat Medium"/>
              </a:defRPr>
            </a:lvl3pPr>
            <a:lvl4pPr lvl="3">
              <a:spcBef>
                <a:spcPts val="1600"/>
              </a:spcBef>
              <a:spcAft>
                <a:spcPts val="0"/>
              </a:spcAft>
              <a:buSzPts val="1400"/>
              <a:buFont typeface="Montserrat Medium"/>
              <a:buNone/>
              <a:defRPr>
                <a:latin typeface="Montserrat Medium"/>
                <a:ea typeface="Montserrat Medium"/>
                <a:cs typeface="Montserrat Medium"/>
                <a:sym typeface="Montserrat Medium"/>
              </a:defRPr>
            </a:lvl4pPr>
            <a:lvl5pPr lvl="4">
              <a:spcBef>
                <a:spcPts val="1600"/>
              </a:spcBef>
              <a:spcAft>
                <a:spcPts val="0"/>
              </a:spcAft>
              <a:buSzPts val="1400"/>
              <a:buFont typeface="Montserrat Medium"/>
              <a:buNone/>
              <a:defRPr>
                <a:latin typeface="Montserrat Medium"/>
                <a:ea typeface="Montserrat Medium"/>
                <a:cs typeface="Montserrat Medium"/>
                <a:sym typeface="Montserrat Medium"/>
              </a:defRPr>
            </a:lvl5pPr>
            <a:lvl6pPr lvl="5">
              <a:spcBef>
                <a:spcPts val="1600"/>
              </a:spcBef>
              <a:spcAft>
                <a:spcPts val="0"/>
              </a:spcAft>
              <a:buSzPts val="1400"/>
              <a:buFont typeface="Montserrat Medium"/>
              <a:buNone/>
              <a:defRPr>
                <a:latin typeface="Montserrat Medium"/>
                <a:ea typeface="Montserrat Medium"/>
                <a:cs typeface="Montserrat Medium"/>
                <a:sym typeface="Montserrat Medium"/>
              </a:defRPr>
            </a:lvl6pPr>
            <a:lvl7pPr lvl="6">
              <a:spcBef>
                <a:spcPts val="1600"/>
              </a:spcBef>
              <a:spcAft>
                <a:spcPts val="0"/>
              </a:spcAft>
              <a:buSzPts val="1400"/>
              <a:buFont typeface="Montserrat Medium"/>
              <a:buNone/>
              <a:defRPr>
                <a:latin typeface="Montserrat Medium"/>
                <a:ea typeface="Montserrat Medium"/>
                <a:cs typeface="Montserrat Medium"/>
                <a:sym typeface="Montserrat Medium"/>
              </a:defRPr>
            </a:lvl7pPr>
            <a:lvl8pPr lvl="7">
              <a:spcBef>
                <a:spcPts val="1600"/>
              </a:spcBef>
              <a:spcAft>
                <a:spcPts val="0"/>
              </a:spcAft>
              <a:buSzPts val="1400"/>
              <a:buFont typeface="Montserrat Medium"/>
              <a:buNone/>
              <a:defRPr>
                <a:latin typeface="Montserrat Medium"/>
                <a:ea typeface="Montserrat Medium"/>
                <a:cs typeface="Montserrat Medium"/>
                <a:sym typeface="Montserrat Medium"/>
              </a:defRPr>
            </a:lvl8pPr>
            <a:lvl9pPr lvl="8">
              <a:spcBef>
                <a:spcPts val="1600"/>
              </a:spcBef>
              <a:spcAft>
                <a:spcPts val="1600"/>
              </a:spcAft>
              <a:buSzPts val="1400"/>
              <a:buFont typeface="Montserrat Medium"/>
              <a:buNone/>
              <a:defRPr>
                <a:latin typeface="Montserrat Medium"/>
                <a:ea typeface="Montserrat Medium"/>
                <a:cs typeface="Montserrat Medium"/>
                <a:sym typeface="Montserrat Medium"/>
              </a:defRPr>
            </a:lvl9pPr>
          </a:lstStyle>
          <a:p>
            <a:endParaRPr/>
          </a:p>
        </p:txBody>
      </p:sp>
      <p:sp>
        <p:nvSpPr>
          <p:cNvPr id="233" name="Google Shape;233;p3"/>
          <p:cNvSpPr/>
          <p:nvPr/>
        </p:nvSpPr>
        <p:spPr>
          <a:xfrm rot="-5400000">
            <a:off x="5829525" y="2699950"/>
            <a:ext cx="1812600" cy="3508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6760676" y="-13572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6740494" y="-155906"/>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6589950" y="-306450"/>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6683757" y="-259392"/>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6964354" y="67953"/>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7088125" y="191725"/>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7190272" y="293872"/>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7447083" y="550682"/>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5148848" y="2001689"/>
            <a:ext cx="1042200" cy="10287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rot="5400000">
            <a:off x="5742374" y="550350"/>
            <a:ext cx="380700" cy="21516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6621688" y="14323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rot="-5400000">
            <a:off x="9269250" y="2564075"/>
            <a:ext cx="380700" cy="35982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rot="10800000">
            <a:off x="7654925" y="416937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3"/>
          <p:cNvGrpSpPr/>
          <p:nvPr/>
        </p:nvGrpSpPr>
        <p:grpSpPr>
          <a:xfrm rot="10800000">
            <a:off x="5240750" y="4595938"/>
            <a:ext cx="1969850" cy="191750"/>
            <a:chOff x="1454525" y="7080325"/>
            <a:chExt cx="1969850" cy="191750"/>
          </a:xfrm>
        </p:grpSpPr>
        <p:sp>
          <p:nvSpPr>
            <p:cNvPr id="248" name="Google Shape;248;p3"/>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
          <p:cNvSpPr/>
          <p:nvPr/>
        </p:nvSpPr>
        <p:spPr>
          <a:xfrm rot="-712991">
            <a:off x="7704920" y="555858"/>
            <a:ext cx="323431" cy="32001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rot="-712991">
            <a:off x="7961812" y="361792"/>
            <a:ext cx="323431" cy="320017"/>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rot="-712991">
            <a:off x="8244003" y="203120"/>
            <a:ext cx="323431" cy="320017"/>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9" name="Google Shape;279;p3"/>
          <p:cNvCxnSpPr/>
          <p:nvPr/>
        </p:nvCxnSpPr>
        <p:spPr>
          <a:xfrm>
            <a:off x="4866325" y="3271725"/>
            <a:ext cx="1905000" cy="0"/>
          </a:xfrm>
          <a:prstGeom prst="straightConnector1">
            <a:avLst/>
          </a:prstGeom>
          <a:noFill/>
          <a:ln w="9525" cap="flat" cmpd="sng">
            <a:solidFill>
              <a:schemeClr val="dk2"/>
            </a:solidFill>
            <a:prstDash val="solid"/>
            <a:round/>
            <a:headEnd type="none" w="med" len="med"/>
            <a:tailEnd type="none" w="med" len="med"/>
          </a:ln>
        </p:spPr>
      </p:cxnSp>
      <p:sp>
        <p:nvSpPr>
          <p:cNvPr id="280" name="Google Shape;280;p3"/>
          <p:cNvSpPr/>
          <p:nvPr/>
        </p:nvSpPr>
        <p:spPr>
          <a:xfrm rot="-6883382">
            <a:off x="681279" y="4407783"/>
            <a:ext cx="575996" cy="568075"/>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1" name="Google Shape;281;p3"/>
          <p:cNvCxnSpPr>
            <a:stCxn id="280" idx="4"/>
            <a:endCxn id="280" idx="0"/>
          </p:cNvCxnSpPr>
          <p:nvPr/>
        </p:nvCxnSpPr>
        <p:spPr>
          <a:xfrm flipH="1">
            <a:off x="711277" y="4573020"/>
            <a:ext cx="516000" cy="237600"/>
          </a:xfrm>
          <a:prstGeom prst="straightConnector1">
            <a:avLst/>
          </a:prstGeom>
          <a:noFill/>
          <a:ln w="9525" cap="flat" cmpd="sng">
            <a:solidFill>
              <a:schemeClr val="dk2"/>
            </a:solidFill>
            <a:prstDash val="solid"/>
            <a:round/>
            <a:headEnd type="none" w="med" len="med"/>
            <a:tailEnd type="none" w="med" len="med"/>
          </a:ln>
        </p:spPr>
      </p:cxnSp>
      <p:sp>
        <p:nvSpPr>
          <p:cNvPr id="282" name="Google Shape;282;p3"/>
          <p:cNvSpPr/>
          <p:nvPr/>
        </p:nvSpPr>
        <p:spPr>
          <a:xfrm>
            <a:off x="-2279400"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rot="10800000">
            <a:off x="4873650"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rot="10800000">
            <a:off x="4783575" y="32706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504825" y="-54025"/>
            <a:ext cx="6900900" cy="593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6" name="Google Shape;286;p3"/>
          <p:cNvCxnSpPr/>
          <p:nvPr/>
        </p:nvCxnSpPr>
        <p:spPr>
          <a:xfrm>
            <a:off x="-628650" y="242400"/>
            <a:ext cx="6928200" cy="0"/>
          </a:xfrm>
          <a:prstGeom prst="straightConnector1">
            <a:avLst/>
          </a:prstGeom>
          <a:noFill/>
          <a:ln w="9525" cap="flat" cmpd="sng">
            <a:solidFill>
              <a:schemeClr val="dk2"/>
            </a:solidFill>
            <a:prstDash val="solid"/>
            <a:round/>
            <a:headEnd type="none" w="med" len="med"/>
            <a:tailEnd type="none" w="med" len="med"/>
          </a:ln>
        </p:spPr>
      </p:cxnSp>
      <p:sp>
        <p:nvSpPr>
          <p:cNvPr id="287" name="Google Shape;287;p3"/>
          <p:cNvSpPr/>
          <p:nvPr/>
        </p:nvSpPr>
        <p:spPr>
          <a:xfrm>
            <a:off x="5802675" y="-50120"/>
            <a:ext cx="593400" cy="58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5209275" y="-50120"/>
            <a:ext cx="593400" cy="5856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4615875" y="-46220"/>
            <a:ext cx="593400" cy="5856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6650100" y="3160584"/>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rot="5400000">
            <a:off x="7829370" y="974001"/>
            <a:ext cx="3240800" cy="3240800"/>
          </a:xfrm>
          <a:prstGeom prst="pie">
            <a:avLst>
              <a:gd name="adj1" fmla="val 5393868"/>
              <a:gd name="adj2" fmla="val 16186904"/>
            </a:avLst>
          </a:prstGeom>
          <a:solidFill>
            <a:srgbClr val="F8B0AD">
              <a:alpha val="6875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rot="5400000">
            <a:off x="8319237" y="1463867"/>
            <a:ext cx="2261068" cy="2261068"/>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rot="-5400000">
            <a:off x="7664375" y="800099"/>
            <a:ext cx="3486600" cy="3505500"/>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4" name="Google Shape;294;p3"/>
          <p:cNvCxnSpPr>
            <a:endCxn id="291" idx="3"/>
          </p:cNvCxnSpPr>
          <p:nvPr/>
        </p:nvCxnSpPr>
        <p:spPr>
          <a:xfrm rot="10800000" flipH="1">
            <a:off x="7829271" y="2594401"/>
            <a:ext cx="3240900" cy="72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s 3">
  <p:cSld name="CUSTOM_3_2_1_1_2_1">
    <p:bg>
      <p:bgPr>
        <a:solidFill>
          <a:schemeClr val="lt2"/>
        </a:solidFill>
        <a:effectLst/>
      </p:bgPr>
    </p:bg>
    <p:spTree>
      <p:nvGrpSpPr>
        <p:cNvPr id="1" name="Shape 2231"/>
        <p:cNvGrpSpPr/>
        <p:nvPr/>
      </p:nvGrpSpPr>
      <p:grpSpPr>
        <a:xfrm>
          <a:off x="0" y="0"/>
          <a:ext cx="0" cy="0"/>
          <a:chOff x="0" y="0"/>
          <a:chExt cx="0" cy="0"/>
        </a:xfrm>
      </p:grpSpPr>
      <p:grpSp>
        <p:nvGrpSpPr>
          <p:cNvPr id="2232" name="Google Shape;2232;p24"/>
          <p:cNvGrpSpPr/>
          <p:nvPr/>
        </p:nvGrpSpPr>
        <p:grpSpPr>
          <a:xfrm>
            <a:off x="-170" y="-1888"/>
            <a:ext cx="9144182" cy="5148055"/>
            <a:chOff x="-170" y="-1888"/>
            <a:chExt cx="9144182" cy="5148055"/>
          </a:xfrm>
        </p:grpSpPr>
        <p:sp>
          <p:nvSpPr>
            <p:cNvPr id="2233" name="Google Shape;2233;p24"/>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4" name="Google Shape;2234;p24"/>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5" name="Google Shape;2235;p24"/>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6" name="Google Shape;2236;p24"/>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7" name="Google Shape;2237;p24"/>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8" name="Google Shape;2238;p24"/>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39" name="Google Shape;2239;p24"/>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0" name="Google Shape;2240;p24"/>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1" name="Google Shape;2241;p24"/>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2" name="Google Shape;2242;p24"/>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3" name="Google Shape;2243;p24"/>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4" name="Google Shape;2244;p24"/>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5" name="Google Shape;2245;p24"/>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6" name="Google Shape;2246;p24"/>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7" name="Google Shape;2247;p24"/>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8" name="Google Shape;2248;p24"/>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49" name="Google Shape;2249;p24"/>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0" name="Google Shape;2250;p24"/>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1" name="Google Shape;2251;p24"/>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2" name="Google Shape;2252;p24"/>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3" name="Google Shape;2253;p24"/>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4" name="Google Shape;2254;p24"/>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5" name="Google Shape;2255;p24"/>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6" name="Google Shape;2256;p24"/>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7" name="Google Shape;2257;p24"/>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8" name="Google Shape;2258;p24"/>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59" name="Google Shape;2259;p24"/>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0" name="Google Shape;2260;p24"/>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1" name="Google Shape;2261;p24"/>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2" name="Google Shape;2262;p24"/>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3" name="Google Shape;2263;p24"/>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4" name="Google Shape;2264;p24"/>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5" name="Google Shape;2265;p24"/>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6" name="Google Shape;2266;p24"/>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7" name="Google Shape;2267;p24"/>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8" name="Google Shape;2268;p24"/>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69" name="Google Shape;2269;p24"/>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0" name="Google Shape;2270;p24"/>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1" name="Google Shape;2271;p24"/>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2" name="Google Shape;2272;p24"/>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3" name="Google Shape;2273;p24"/>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4" name="Google Shape;2274;p24"/>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5" name="Google Shape;2275;p24"/>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6" name="Google Shape;2276;p24"/>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7" name="Google Shape;2277;p24"/>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8" name="Google Shape;2278;p24"/>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79" name="Google Shape;2279;p24"/>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80" name="Google Shape;2280;p24"/>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81" name="Google Shape;2281;p24"/>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282" name="Google Shape;2282;p24"/>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283" name="Google Shape;2283;p24"/>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4"/>
          <p:cNvSpPr/>
          <p:nvPr/>
        </p:nvSpPr>
        <p:spPr>
          <a:xfrm>
            <a:off x="7396600" y="3195756"/>
            <a:ext cx="869400" cy="869400"/>
          </a:xfrm>
          <a:prstGeom prst="ellipse">
            <a:avLst/>
          </a:prstGeom>
          <a:solidFill>
            <a:srgbClr val="9FC5E8">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4"/>
          <p:cNvSpPr/>
          <p:nvPr/>
        </p:nvSpPr>
        <p:spPr>
          <a:xfrm>
            <a:off x="7396600" y="1683994"/>
            <a:ext cx="869400" cy="869400"/>
          </a:xfrm>
          <a:prstGeom prst="ellipse">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4"/>
          <p:cNvSpPr/>
          <p:nvPr/>
        </p:nvSpPr>
        <p:spPr>
          <a:xfrm>
            <a:off x="849923" y="3195756"/>
            <a:ext cx="869400" cy="869400"/>
          </a:xfrm>
          <a:prstGeom prst="ellipse">
            <a:avLst/>
          </a:prstGeom>
          <a:solidFill>
            <a:srgbClr val="F8B0AD">
              <a:alpha val="29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4"/>
          <p:cNvSpPr/>
          <p:nvPr/>
        </p:nvSpPr>
        <p:spPr>
          <a:xfrm>
            <a:off x="849923" y="1683994"/>
            <a:ext cx="869400" cy="869400"/>
          </a:xfrm>
          <a:prstGeom prst="ellipse">
            <a:avLst/>
          </a:prstGeom>
          <a:solidFill>
            <a:srgbClr val="FF736E">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4"/>
          <p:cNvSpPr txBox="1">
            <a:spLocks noGrp="1"/>
          </p:cNvSpPr>
          <p:nvPr>
            <p:ph type="title"/>
          </p:nvPr>
        </p:nvSpPr>
        <p:spPr>
          <a:xfrm>
            <a:off x="5590473" y="1713100"/>
            <a:ext cx="18237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289" name="Google Shape;2289;p24"/>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4"/>
          <p:cNvSpPr txBox="1">
            <a:spLocks noGrp="1"/>
          </p:cNvSpPr>
          <p:nvPr>
            <p:ph type="title" idx="2"/>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291" name="Google Shape;2291;p24"/>
          <p:cNvGrpSpPr/>
          <p:nvPr/>
        </p:nvGrpSpPr>
        <p:grpSpPr>
          <a:xfrm rot="5400000" flipH="1">
            <a:off x="-627825" y="584250"/>
            <a:ext cx="1969850" cy="191750"/>
            <a:chOff x="1454525" y="7080325"/>
            <a:chExt cx="1969850" cy="191750"/>
          </a:xfrm>
        </p:grpSpPr>
        <p:sp>
          <p:nvSpPr>
            <p:cNvPr id="2292" name="Google Shape;2292;p24"/>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4"/>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4"/>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4"/>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4"/>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4"/>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4"/>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4"/>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4"/>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4"/>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4"/>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4"/>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4"/>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4"/>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4"/>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4"/>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4"/>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4"/>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4"/>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4"/>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4"/>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4"/>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4"/>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4"/>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4"/>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4"/>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4"/>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4"/>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0" name="Google Shape;2320;p24"/>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4"/>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4"/>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4"/>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4"/>
          <p:cNvSpPr/>
          <p:nvPr/>
        </p:nvSpPr>
        <p:spPr>
          <a:xfrm rot="5400000">
            <a:off x="6696100" y="1228451"/>
            <a:ext cx="41832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25" name="Google Shape;2325;p24"/>
          <p:cNvCxnSpPr>
            <a:stCxn id="2324"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2326" name="Google Shape;2326;p24"/>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4"/>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4"/>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4"/>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4"/>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4"/>
          <p:cNvSpPr/>
          <p:nvPr/>
        </p:nvSpPr>
        <p:spPr>
          <a:xfrm rot="5400000">
            <a:off x="-1477800" y="3349725"/>
            <a:ext cx="36696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32" name="Google Shape;2332;p24"/>
          <p:cNvCxnSpPr>
            <a:stCxn id="2331" idx="1"/>
            <a:endCxn id="2331"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2333" name="Google Shape;2333;p24"/>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4"/>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4"/>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4"/>
          <p:cNvSpPr txBox="1">
            <a:spLocks noGrp="1"/>
          </p:cNvSpPr>
          <p:nvPr>
            <p:ph type="subTitle" idx="1"/>
          </p:nvPr>
        </p:nvSpPr>
        <p:spPr>
          <a:xfrm>
            <a:off x="1725848" y="2065295"/>
            <a:ext cx="15900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37" name="Google Shape;2337;p24"/>
          <p:cNvSpPr txBox="1">
            <a:spLocks noGrp="1"/>
          </p:cNvSpPr>
          <p:nvPr>
            <p:ph type="title" idx="3"/>
          </p:nvPr>
        </p:nvSpPr>
        <p:spPr>
          <a:xfrm>
            <a:off x="1725848" y="1713100"/>
            <a:ext cx="18237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338" name="Google Shape;2338;p24"/>
          <p:cNvSpPr txBox="1">
            <a:spLocks noGrp="1"/>
          </p:cNvSpPr>
          <p:nvPr>
            <p:ph type="title" idx="4" hasCustomPrompt="1"/>
          </p:nvPr>
        </p:nvSpPr>
        <p:spPr>
          <a:xfrm>
            <a:off x="865523" y="1679494"/>
            <a:ext cx="838200" cy="878400"/>
          </a:xfrm>
          <a:prstGeom prst="rect">
            <a:avLst/>
          </a:prstGeom>
          <a:noFill/>
        </p:spPr>
        <p:txBody>
          <a:bodyPr spcFirstLastPara="1" wrap="square" lIns="91425" tIns="0" rIns="0" bIns="0"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Font typeface="Abril Fatface"/>
              <a:buNone/>
              <a:defRPr sz="3200">
                <a:latin typeface="Abril Fatface"/>
                <a:ea typeface="Abril Fatface"/>
                <a:cs typeface="Abril Fatface"/>
                <a:sym typeface="Abril Fatface"/>
              </a:defRPr>
            </a:lvl2pPr>
            <a:lvl3pPr lvl="2" algn="ctr" rtl="0">
              <a:spcBef>
                <a:spcPts val="0"/>
              </a:spcBef>
              <a:spcAft>
                <a:spcPts val="0"/>
              </a:spcAft>
              <a:buSzPts val="3200"/>
              <a:buFont typeface="Abril Fatface"/>
              <a:buNone/>
              <a:defRPr sz="3200">
                <a:latin typeface="Abril Fatface"/>
                <a:ea typeface="Abril Fatface"/>
                <a:cs typeface="Abril Fatface"/>
                <a:sym typeface="Abril Fatface"/>
              </a:defRPr>
            </a:lvl3pPr>
            <a:lvl4pPr lvl="3" algn="ctr" rtl="0">
              <a:spcBef>
                <a:spcPts val="0"/>
              </a:spcBef>
              <a:spcAft>
                <a:spcPts val="0"/>
              </a:spcAft>
              <a:buSzPts val="3200"/>
              <a:buFont typeface="Abril Fatface"/>
              <a:buNone/>
              <a:defRPr sz="3200">
                <a:latin typeface="Abril Fatface"/>
                <a:ea typeface="Abril Fatface"/>
                <a:cs typeface="Abril Fatface"/>
                <a:sym typeface="Abril Fatface"/>
              </a:defRPr>
            </a:lvl4pPr>
            <a:lvl5pPr lvl="4" algn="ctr" rtl="0">
              <a:spcBef>
                <a:spcPts val="0"/>
              </a:spcBef>
              <a:spcAft>
                <a:spcPts val="0"/>
              </a:spcAft>
              <a:buSzPts val="3200"/>
              <a:buFont typeface="Abril Fatface"/>
              <a:buNone/>
              <a:defRPr sz="3200">
                <a:latin typeface="Abril Fatface"/>
                <a:ea typeface="Abril Fatface"/>
                <a:cs typeface="Abril Fatface"/>
                <a:sym typeface="Abril Fatface"/>
              </a:defRPr>
            </a:lvl5pPr>
            <a:lvl6pPr lvl="5" algn="ctr" rtl="0">
              <a:spcBef>
                <a:spcPts val="0"/>
              </a:spcBef>
              <a:spcAft>
                <a:spcPts val="0"/>
              </a:spcAft>
              <a:buSzPts val="3200"/>
              <a:buFont typeface="Abril Fatface"/>
              <a:buNone/>
              <a:defRPr sz="3200">
                <a:latin typeface="Abril Fatface"/>
                <a:ea typeface="Abril Fatface"/>
                <a:cs typeface="Abril Fatface"/>
                <a:sym typeface="Abril Fatface"/>
              </a:defRPr>
            </a:lvl6pPr>
            <a:lvl7pPr lvl="6" algn="ctr" rtl="0">
              <a:spcBef>
                <a:spcPts val="0"/>
              </a:spcBef>
              <a:spcAft>
                <a:spcPts val="0"/>
              </a:spcAft>
              <a:buSzPts val="3200"/>
              <a:buFont typeface="Abril Fatface"/>
              <a:buNone/>
              <a:defRPr sz="3200">
                <a:latin typeface="Abril Fatface"/>
                <a:ea typeface="Abril Fatface"/>
                <a:cs typeface="Abril Fatface"/>
                <a:sym typeface="Abril Fatface"/>
              </a:defRPr>
            </a:lvl7pPr>
            <a:lvl8pPr lvl="7" algn="ctr" rtl="0">
              <a:spcBef>
                <a:spcPts val="0"/>
              </a:spcBef>
              <a:spcAft>
                <a:spcPts val="0"/>
              </a:spcAft>
              <a:buSzPts val="3200"/>
              <a:buFont typeface="Abril Fatface"/>
              <a:buNone/>
              <a:defRPr sz="3200">
                <a:latin typeface="Abril Fatface"/>
                <a:ea typeface="Abril Fatface"/>
                <a:cs typeface="Abril Fatface"/>
                <a:sym typeface="Abril Fatface"/>
              </a:defRPr>
            </a:lvl8pPr>
            <a:lvl9pPr lvl="8" algn="ctr" rtl="0">
              <a:spcBef>
                <a:spcPts val="0"/>
              </a:spcBef>
              <a:spcAft>
                <a:spcPts val="0"/>
              </a:spcAft>
              <a:buSzPts val="3200"/>
              <a:buFont typeface="Abril Fatface"/>
              <a:buNone/>
              <a:defRPr sz="3200">
                <a:latin typeface="Abril Fatface"/>
                <a:ea typeface="Abril Fatface"/>
                <a:cs typeface="Abril Fatface"/>
                <a:sym typeface="Abril Fatface"/>
              </a:defRPr>
            </a:lvl9pPr>
          </a:lstStyle>
          <a:p>
            <a:r>
              <a:t>xx%</a:t>
            </a:r>
          </a:p>
        </p:txBody>
      </p:sp>
      <p:sp>
        <p:nvSpPr>
          <p:cNvPr id="2339" name="Google Shape;2339;p24"/>
          <p:cNvSpPr txBox="1">
            <a:spLocks noGrp="1"/>
          </p:cNvSpPr>
          <p:nvPr>
            <p:ph type="subTitle" idx="5"/>
          </p:nvPr>
        </p:nvSpPr>
        <p:spPr>
          <a:xfrm>
            <a:off x="1725848" y="3581050"/>
            <a:ext cx="1590000" cy="57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40" name="Google Shape;2340;p24"/>
          <p:cNvSpPr txBox="1">
            <a:spLocks noGrp="1"/>
          </p:cNvSpPr>
          <p:nvPr>
            <p:ph type="title" idx="6"/>
          </p:nvPr>
        </p:nvSpPr>
        <p:spPr>
          <a:xfrm>
            <a:off x="1725848" y="3228855"/>
            <a:ext cx="1823700" cy="42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341" name="Google Shape;2341;p24"/>
          <p:cNvSpPr txBox="1">
            <a:spLocks noGrp="1"/>
          </p:cNvSpPr>
          <p:nvPr>
            <p:ph type="title" idx="7" hasCustomPrompt="1"/>
          </p:nvPr>
        </p:nvSpPr>
        <p:spPr>
          <a:xfrm>
            <a:off x="865523" y="3191256"/>
            <a:ext cx="838200" cy="878400"/>
          </a:xfrm>
          <a:prstGeom prst="rect">
            <a:avLst/>
          </a:prstGeom>
          <a:noFill/>
        </p:spPr>
        <p:txBody>
          <a:bodyPr spcFirstLastPara="1" wrap="square" lIns="91425" tIns="0" rIns="0" bIns="0"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Font typeface="Abril Fatface"/>
              <a:buNone/>
              <a:defRPr sz="3200">
                <a:latin typeface="Abril Fatface"/>
                <a:ea typeface="Abril Fatface"/>
                <a:cs typeface="Abril Fatface"/>
                <a:sym typeface="Abril Fatface"/>
              </a:defRPr>
            </a:lvl2pPr>
            <a:lvl3pPr lvl="2" algn="ctr" rtl="0">
              <a:spcBef>
                <a:spcPts val="0"/>
              </a:spcBef>
              <a:spcAft>
                <a:spcPts val="0"/>
              </a:spcAft>
              <a:buSzPts val="3200"/>
              <a:buFont typeface="Abril Fatface"/>
              <a:buNone/>
              <a:defRPr sz="3200">
                <a:latin typeface="Abril Fatface"/>
                <a:ea typeface="Abril Fatface"/>
                <a:cs typeface="Abril Fatface"/>
                <a:sym typeface="Abril Fatface"/>
              </a:defRPr>
            </a:lvl3pPr>
            <a:lvl4pPr lvl="3" algn="ctr" rtl="0">
              <a:spcBef>
                <a:spcPts val="0"/>
              </a:spcBef>
              <a:spcAft>
                <a:spcPts val="0"/>
              </a:spcAft>
              <a:buSzPts val="3200"/>
              <a:buFont typeface="Abril Fatface"/>
              <a:buNone/>
              <a:defRPr sz="3200">
                <a:latin typeface="Abril Fatface"/>
                <a:ea typeface="Abril Fatface"/>
                <a:cs typeface="Abril Fatface"/>
                <a:sym typeface="Abril Fatface"/>
              </a:defRPr>
            </a:lvl4pPr>
            <a:lvl5pPr lvl="4" algn="ctr" rtl="0">
              <a:spcBef>
                <a:spcPts val="0"/>
              </a:spcBef>
              <a:spcAft>
                <a:spcPts val="0"/>
              </a:spcAft>
              <a:buSzPts val="3200"/>
              <a:buFont typeface="Abril Fatface"/>
              <a:buNone/>
              <a:defRPr sz="3200">
                <a:latin typeface="Abril Fatface"/>
                <a:ea typeface="Abril Fatface"/>
                <a:cs typeface="Abril Fatface"/>
                <a:sym typeface="Abril Fatface"/>
              </a:defRPr>
            </a:lvl5pPr>
            <a:lvl6pPr lvl="5" algn="ctr" rtl="0">
              <a:spcBef>
                <a:spcPts val="0"/>
              </a:spcBef>
              <a:spcAft>
                <a:spcPts val="0"/>
              </a:spcAft>
              <a:buSzPts val="3200"/>
              <a:buFont typeface="Abril Fatface"/>
              <a:buNone/>
              <a:defRPr sz="3200">
                <a:latin typeface="Abril Fatface"/>
                <a:ea typeface="Abril Fatface"/>
                <a:cs typeface="Abril Fatface"/>
                <a:sym typeface="Abril Fatface"/>
              </a:defRPr>
            </a:lvl6pPr>
            <a:lvl7pPr lvl="6" algn="ctr" rtl="0">
              <a:spcBef>
                <a:spcPts val="0"/>
              </a:spcBef>
              <a:spcAft>
                <a:spcPts val="0"/>
              </a:spcAft>
              <a:buSzPts val="3200"/>
              <a:buFont typeface="Abril Fatface"/>
              <a:buNone/>
              <a:defRPr sz="3200">
                <a:latin typeface="Abril Fatface"/>
                <a:ea typeface="Abril Fatface"/>
                <a:cs typeface="Abril Fatface"/>
                <a:sym typeface="Abril Fatface"/>
              </a:defRPr>
            </a:lvl7pPr>
            <a:lvl8pPr lvl="7" algn="ctr" rtl="0">
              <a:spcBef>
                <a:spcPts val="0"/>
              </a:spcBef>
              <a:spcAft>
                <a:spcPts val="0"/>
              </a:spcAft>
              <a:buSzPts val="3200"/>
              <a:buFont typeface="Abril Fatface"/>
              <a:buNone/>
              <a:defRPr sz="3200">
                <a:latin typeface="Abril Fatface"/>
                <a:ea typeface="Abril Fatface"/>
                <a:cs typeface="Abril Fatface"/>
                <a:sym typeface="Abril Fatface"/>
              </a:defRPr>
            </a:lvl8pPr>
            <a:lvl9pPr lvl="8" algn="ctr" rtl="0">
              <a:spcBef>
                <a:spcPts val="0"/>
              </a:spcBef>
              <a:spcAft>
                <a:spcPts val="0"/>
              </a:spcAft>
              <a:buSzPts val="3200"/>
              <a:buFont typeface="Abril Fatface"/>
              <a:buNone/>
              <a:defRPr sz="3200">
                <a:latin typeface="Abril Fatface"/>
                <a:ea typeface="Abril Fatface"/>
                <a:cs typeface="Abril Fatface"/>
                <a:sym typeface="Abril Fatface"/>
              </a:defRPr>
            </a:lvl9pPr>
          </a:lstStyle>
          <a:p>
            <a:r>
              <a:t>xx%</a:t>
            </a:r>
          </a:p>
        </p:txBody>
      </p:sp>
      <p:sp>
        <p:nvSpPr>
          <p:cNvPr id="2342" name="Google Shape;2342;p24"/>
          <p:cNvSpPr txBox="1">
            <a:spLocks noGrp="1"/>
          </p:cNvSpPr>
          <p:nvPr>
            <p:ph type="subTitle" idx="8"/>
          </p:nvPr>
        </p:nvSpPr>
        <p:spPr>
          <a:xfrm>
            <a:off x="5824188" y="2065295"/>
            <a:ext cx="15900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343" name="Google Shape;2343;p24"/>
          <p:cNvSpPr txBox="1">
            <a:spLocks noGrp="1"/>
          </p:cNvSpPr>
          <p:nvPr>
            <p:ph type="title" idx="9" hasCustomPrompt="1"/>
          </p:nvPr>
        </p:nvSpPr>
        <p:spPr>
          <a:xfrm>
            <a:off x="7412200" y="1679494"/>
            <a:ext cx="838200" cy="878400"/>
          </a:xfrm>
          <a:prstGeom prst="rect">
            <a:avLst/>
          </a:prstGeom>
          <a:noFill/>
        </p:spPr>
        <p:txBody>
          <a:bodyPr spcFirstLastPara="1" wrap="square" lIns="91425" tIns="0" rIns="0" bIns="0"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Font typeface="Abril Fatface"/>
              <a:buNone/>
              <a:defRPr sz="3200">
                <a:latin typeface="Abril Fatface"/>
                <a:ea typeface="Abril Fatface"/>
                <a:cs typeface="Abril Fatface"/>
                <a:sym typeface="Abril Fatface"/>
              </a:defRPr>
            </a:lvl2pPr>
            <a:lvl3pPr lvl="2" algn="ctr" rtl="0">
              <a:spcBef>
                <a:spcPts val="0"/>
              </a:spcBef>
              <a:spcAft>
                <a:spcPts val="0"/>
              </a:spcAft>
              <a:buSzPts val="3200"/>
              <a:buFont typeface="Abril Fatface"/>
              <a:buNone/>
              <a:defRPr sz="3200">
                <a:latin typeface="Abril Fatface"/>
                <a:ea typeface="Abril Fatface"/>
                <a:cs typeface="Abril Fatface"/>
                <a:sym typeface="Abril Fatface"/>
              </a:defRPr>
            </a:lvl3pPr>
            <a:lvl4pPr lvl="3" algn="ctr" rtl="0">
              <a:spcBef>
                <a:spcPts val="0"/>
              </a:spcBef>
              <a:spcAft>
                <a:spcPts val="0"/>
              </a:spcAft>
              <a:buSzPts val="3200"/>
              <a:buFont typeface="Abril Fatface"/>
              <a:buNone/>
              <a:defRPr sz="3200">
                <a:latin typeface="Abril Fatface"/>
                <a:ea typeface="Abril Fatface"/>
                <a:cs typeface="Abril Fatface"/>
                <a:sym typeface="Abril Fatface"/>
              </a:defRPr>
            </a:lvl4pPr>
            <a:lvl5pPr lvl="4" algn="ctr" rtl="0">
              <a:spcBef>
                <a:spcPts val="0"/>
              </a:spcBef>
              <a:spcAft>
                <a:spcPts val="0"/>
              </a:spcAft>
              <a:buSzPts val="3200"/>
              <a:buFont typeface="Abril Fatface"/>
              <a:buNone/>
              <a:defRPr sz="3200">
                <a:latin typeface="Abril Fatface"/>
                <a:ea typeface="Abril Fatface"/>
                <a:cs typeface="Abril Fatface"/>
                <a:sym typeface="Abril Fatface"/>
              </a:defRPr>
            </a:lvl5pPr>
            <a:lvl6pPr lvl="5" algn="ctr" rtl="0">
              <a:spcBef>
                <a:spcPts val="0"/>
              </a:spcBef>
              <a:spcAft>
                <a:spcPts val="0"/>
              </a:spcAft>
              <a:buSzPts val="3200"/>
              <a:buFont typeface="Abril Fatface"/>
              <a:buNone/>
              <a:defRPr sz="3200">
                <a:latin typeface="Abril Fatface"/>
                <a:ea typeface="Abril Fatface"/>
                <a:cs typeface="Abril Fatface"/>
                <a:sym typeface="Abril Fatface"/>
              </a:defRPr>
            </a:lvl6pPr>
            <a:lvl7pPr lvl="6" algn="ctr" rtl="0">
              <a:spcBef>
                <a:spcPts val="0"/>
              </a:spcBef>
              <a:spcAft>
                <a:spcPts val="0"/>
              </a:spcAft>
              <a:buSzPts val="3200"/>
              <a:buFont typeface="Abril Fatface"/>
              <a:buNone/>
              <a:defRPr sz="3200">
                <a:latin typeface="Abril Fatface"/>
                <a:ea typeface="Abril Fatface"/>
                <a:cs typeface="Abril Fatface"/>
                <a:sym typeface="Abril Fatface"/>
              </a:defRPr>
            </a:lvl7pPr>
            <a:lvl8pPr lvl="7" algn="ctr" rtl="0">
              <a:spcBef>
                <a:spcPts val="0"/>
              </a:spcBef>
              <a:spcAft>
                <a:spcPts val="0"/>
              </a:spcAft>
              <a:buSzPts val="3200"/>
              <a:buFont typeface="Abril Fatface"/>
              <a:buNone/>
              <a:defRPr sz="3200">
                <a:latin typeface="Abril Fatface"/>
                <a:ea typeface="Abril Fatface"/>
                <a:cs typeface="Abril Fatface"/>
                <a:sym typeface="Abril Fatface"/>
              </a:defRPr>
            </a:lvl8pPr>
            <a:lvl9pPr lvl="8" algn="ctr" rtl="0">
              <a:spcBef>
                <a:spcPts val="0"/>
              </a:spcBef>
              <a:spcAft>
                <a:spcPts val="0"/>
              </a:spcAft>
              <a:buSzPts val="3200"/>
              <a:buFont typeface="Abril Fatface"/>
              <a:buNone/>
              <a:defRPr sz="3200">
                <a:latin typeface="Abril Fatface"/>
                <a:ea typeface="Abril Fatface"/>
                <a:cs typeface="Abril Fatface"/>
                <a:sym typeface="Abril Fatface"/>
              </a:defRPr>
            </a:lvl9pPr>
          </a:lstStyle>
          <a:p>
            <a:r>
              <a:t>xx%</a:t>
            </a:r>
          </a:p>
        </p:txBody>
      </p:sp>
      <p:sp>
        <p:nvSpPr>
          <p:cNvPr id="2344" name="Google Shape;2344;p24"/>
          <p:cNvSpPr txBox="1">
            <a:spLocks noGrp="1"/>
          </p:cNvSpPr>
          <p:nvPr>
            <p:ph type="subTitle" idx="13"/>
          </p:nvPr>
        </p:nvSpPr>
        <p:spPr>
          <a:xfrm>
            <a:off x="5824188" y="3581050"/>
            <a:ext cx="1590000" cy="57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345" name="Google Shape;2345;p24"/>
          <p:cNvSpPr txBox="1">
            <a:spLocks noGrp="1"/>
          </p:cNvSpPr>
          <p:nvPr>
            <p:ph type="title" idx="14"/>
          </p:nvPr>
        </p:nvSpPr>
        <p:spPr>
          <a:xfrm>
            <a:off x="5590473" y="3228855"/>
            <a:ext cx="1823700" cy="42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1800"/>
              <a:buNone/>
              <a:defRPr sz="1800">
                <a:solidFill>
                  <a:schemeClr val="dk2"/>
                </a:solidFill>
              </a:defRPr>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2346" name="Google Shape;2346;p24"/>
          <p:cNvSpPr txBox="1">
            <a:spLocks noGrp="1"/>
          </p:cNvSpPr>
          <p:nvPr>
            <p:ph type="title" idx="15" hasCustomPrompt="1"/>
          </p:nvPr>
        </p:nvSpPr>
        <p:spPr>
          <a:xfrm>
            <a:off x="7412200" y="3191256"/>
            <a:ext cx="838200" cy="878400"/>
          </a:xfrm>
          <a:prstGeom prst="rect">
            <a:avLst/>
          </a:prstGeom>
          <a:noFill/>
        </p:spPr>
        <p:txBody>
          <a:bodyPr spcFirstLastPara="1" wrap="square" lIns="91425" tIns="0" rIns="0" bIns="0"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Font typeface="Abril Fatface"/>
              <a:buNone/>
              <a:defRPr sz="3200">
                <a:latin typeface="Abril Fatface"/>
                <a:ea typeface="Abril Fatface"/>
                <a:cs typeface="Abril Fatface"/>
                <a:sym typeface="Abril Fatface"/>
              </a:defRPr>
            </a:lvl2pPr>
            <a:lvl3pPr lvl="2" algn="ctr" rtl="0">
              <a:spcBef>
                <a:spcPts val="0"/>
              </a:spcBef>
              <a:spcAft>
                <a:spcPts val="0"/>
              </a:spcAft>
              <a:buSzPts val="3200"/>
              <a:buFont typeface="Abril Fatface"/>
              <a:buNone/>
              <a:defRPr sz="3200">
                <a:latin typeface="Abril Fatface"/>
                <a:ea typeface="Abril Fatface"/>
                <a:cs typeface="Abril Fatface"/>
                <a:sym typeface="Abril Fatface"/>
              </a:defRPr>
            </a:lvl3pPr>
            <a:lvl4pPr lvl="3" algn="ctr" rtl="0">
              <a:spcBef>
                <a:spcPts val="0"/>
              </a:spcBef>
              <a:spcAft>
                <a:spcPts val="0"/>
              </a:spcAft>
              <a:buSzPts val="3200"/>
              <a:buFont typeface="Abril Fatface"/>
              <a:buNone/>
              <a:defRPr sz="3200">
                <a:latin typeface="Abril Fatface"/>
                <a:ea typeface="Abril Fatface"/>
                <a:cs typeface="Abril Fatface"/>
                <a:sym typeface="Abril Fatface"/>
              </a:defRPr>
            </a:lvl4pPr>
            <a:lvl5pPr lvl="4" algn="ctr" rtl="0">
              <a:spcBef>
                <a:spcPts val="0"/>
              </a:spcBef>
              <a:spcAft>
                <a:spcPts val="0"/>
              </a:spcAft>
              <a:buSzPts val="3200"/>
              <a:buFont typeface="Abril Fatface"/>
              <a:buNone/>
              <a:defRPr sz="3200">
                <a:latin typeface="Abril Fatface"/>
                <a:ea typeface="Abril Fatface"/>
                <a:cs typeface="Abril Fatface"/>
                <a:sym typeface="Abril Fatface"/>
              </a:defRPr>
            </a:lvl5pPr>
            <a:lvl6pPr lvl="5" algn="ctr" rtl="0">
              <a:spcBef>
                <a:spcPts val="0"/>
              </a:spcBef>
              <a:spcAft>
                <a:spcPts val="0"/>
              </a:spcAft>
              <a:buSzPts val="3200"/>
              <a:buFont typeface="Abril Fatface"/>
              <a:buNone/>
              <a:defRPr sz="3200">
                <a:latin typeface="Abril Fatface"/>
                <a:ea typeface="Abril Fatface"/>
                <a:cs typeface="Abril Fatface"/>
                <a:sym typeface="Abril Fatface"/>
              </a:defRPr>
            </a:lvl6pPr>
            <a:lvl7pPr lvl="6" algn="ctr" rtl="0">
              <a:spcBef>
                <a:spcPts val="0"/>
              </a:spcBef>
              <a:spcAft>
                <a:spcPts val="0"/>
              </a:spcAft>
              <a:buSzPts val="3200"/>
              <a:buFont typeface="Abril Fatface"/>
              <a:buNone/>
              <a:defRPr sz="3200">
                <a:latin typeface="Abril Fatface"/>
                <a:ea typeface="Abril Fatface"/>
                <a:cs typeface="Abril Fatface"/>
                <a:sym typeface="Abril Fatface"/>
              </a:defRPr>
            </a:lvl7pPr>
            <a:lvl8pPr lvl="7" algn="ctr" rtl="0">
              <a:spcBef>
                <a:spcPts val="0"/>
              </a:spcBef>
              <a:spcAft>
                <a:spcPts val="0"/>
              </a:spcAft>
              <a:buSzPts val="3200"/>
              <a:buFont typeface="Abril Fatface"/>
              <a:buNone/>
              <a:defRPr sz="3200">
                <a:latin typeface="Abril Fatface"/>
                <a:ea typeface="Abril Fatface"/>
                <a:cs typeface="Abril Fatface"/>
                <a:sym typeface="Abril Fatface"/>
              </a:defRPr>
            </a:lvl8pPr>
            <a:lvl9pPr lvl="8" algn="ctr" rtl="0">
              <a:spcBef>
                <a:spcPts val="0"/>
              </a:spcBef>
              <a:spcAft>
                <a:spcPts val="0"/>
              </a:spcAft>
              <a:buSzPts val="3200"/>
              <a:buFont typeface="Abril Fatface"/>
              <a:buNone/>
              <a:defRPr sz="3200">
                <a:latin typeface="Abril Fatface"/>
                <a:ea typeface="Abril Fatface"/>
                <a:cs typeface="Abril Fatface"/>
                <a:sym typeface="Abril Fatface"/>
              </a:defRPr>
            </a:lvl9pPr>
          </a:lstStyle>
          <a:p>
            <a:r>
              <a:t>xx%</a:t>
            </a: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n columns">
  <p:cSld name="CUSTOM_3_2_1_1_1">
    <p:bg>
      <p:bgPr>
        <a:solidFill>
          <a:schemeClr val="lt2"/>
        </a:solidFill>
        <a:effectLst/>
      </p:bgPr>
    </p:bg>
    <p:spTree>
      <p:nvGrpSpPr>
        <p:cNvPr id="1" name="Shape 2347"/>
        <p:cNvGrpSpPr/>
        <p:nvPr/>
      </p:nvGrpSpPr>
      <p:grpSpPr>
        <a:xfrm>
          <a:off x="0" y="0"/>
          <a:ext cx="0" cy="0"/>
          <a:chOff x="0" y="0"/>
          <a:chExt cx="0" cy="0"/>
        </a:xfrm>
      </p:grpSpPr>
      <p:grpSp>
        <p:nvGrpSpPr>
          <p:cNvPr id="2348" name="Google Shape;2348;p25"/>
          <p:cNvGrpSpPr/>
          <p:nvPr/>
        </p:nvGrpSpPr>
        <p:grpSpPr>
          <a:xfrm>
            <a:off x="-108365" y="-51884"/>
            <a:ext cx="9312435" cy="5244324"/>
            <a:chOff x="-170" y="-1888"/>
            <a:chExt cx="9144182" cy="5148055"/>
          </a:xfrm>
        </p:grpSpPr>
        <p:sp>
          <p:nvSpPr>
            <p:cNvPr id="2349" name="Google Shape;2349;p25"/>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0" name="Google Shape;2350;p25"/>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1" name="Google Shape;2351;p25"/>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2" name="Google Shape;2352;p25"/>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3" name="Google Shape;2353;p25"/>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4" name="Google Shape;2354;p25"/>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5" name="Google Shape;2355;p25"/>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6" name="Google Shape;2356;p25"/>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7" name="Google Shape;2357;p25"/>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8" name="Google Shape;2358;p25"/>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59" name="Google Shape;2359;p25"/>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0" name="Google Shape;2360;p25"/>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1" name="Google Shape;2361;p25"/>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2" name="Google Shape;2362;p25"/>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3" name="Google Shape;2363;p25"/>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4" name="Google Shape;2364;p25"/>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5" name="Google Shape;2365;p25"/>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6" name="Google Shape;2366;p25"/>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7" name="Google Shape;2367;p25"/>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8" name="Google Shape;2368;p25"/>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69" name="Google Shape;2369;p25"/>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0" name="Google Shape;2370;p25"/>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1" name="Google Shape;2371;p25"/>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2" name="Google Shape;2372;p25"/>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3" name="Google Shape;2373;p25"/>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4" name="Google Shape;2374;p25"/>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5" name="Google Shape;2375;p25"/>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6" name="Google Shape;2376;p25"/>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7" name="Google Shape;2377;p25"/>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8" name="Google Shape;2378;p25"/>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79" name="Google Shape;2379;p25"/>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0" name="Google Shape;2380;p25"/>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1" name="Google Shape;2381;p25"/>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2" name="Google Shape;2382;p25"/>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3" name="Google Shape;2383;p25"/>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4" name="Google Shape;2384;p25"/>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5" name="Google Shape;2385;p25"/>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6" name="Google Shape;2386;p25"/>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7" name="Google Shape;2387;p25"/>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8" name="Google Shape;2388;p25"/>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89" name="Google Shape;2389;p25"/>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0" name="Google Shape;2390;p25"/>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1" name="Google Shape;2391;p25"/>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2" name="Google Shape;2392;p25"/>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3" name="Google Shape;2393;p25"/>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4" name="Google Shape;2394;p25"/>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5" name="Google Shape;2395;p25"/>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6" name="Google Shape;2396;p25"/>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7" name="Google Shape;2397;p25"/>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sp>
          <p:nvSpPr>
            <p:cNvPr id="2398" name="Google Shape;2398;p25"/>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p>
          </p:txBody>
        </p:sp>
      </p:grpSp>
      <p:sp>
        <p:nvSpPr>
          <p:cNvPr id="2399" name="Google Shape;2399;p25"/>
          <p:cNvSpPr/>
          <p:nvPr/>
        </p:nvSpPr>
        <p:spPr>
          <a:xfrm>
            <a:off x="731700" y="615900"/>
            <a:ext cx="7704000" cy="3992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00" name="Google Shape;2400;p25"/>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5"/>
          <p:cNvSpPr txBox="1">
            <a:spLocks noGrp="1"/>
          </p:cNvSpPr>
          <p:nvPr>
            <p:ph type="title"/>
          </p:nvPr>
        </p:nvSpPr>
        <p:spPr>
          <a:xfrm>
            <a:off x="1223325" y="539500"/>
            <a:ext cx="66975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402" name="Google Shape;2402;p25"/>
          <p:cNvGrpSpPr/>
          <p:nvPr/>
        </p:nvGrpSpPr>
        <p:grpSpPr>
          <a:xfrm rot="5400000" flipH="1">
            <a:off x="-627825" y="584250"/>
            <a:ext cx="1969850" cy="191750"/>
            <a:chOff x="1454525" y="7080325"/>
            <a:chExt cx="1969850" cy="191750"/>
          </a:xfrm>
        </p:grpSpPr>
        <p:sp>
          <p:nvSpPr>
            <p:cNvPr id="2403" name="Google Shape;2403;p25"/>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5"/>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5"/>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5"/>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5"/>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5"/>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5"/>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5"/>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5"/>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5"/>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5"/>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5"/>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5"/>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5"/>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5"/>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5"/>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5"/>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5"/>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5"/>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5"/>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5"/>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5"/>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5"/>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5"/>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5"/>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5"/>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5"/>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5"/>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1" name="Google Shape;2431;p25"/>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5"/>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5"/>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5"/>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5"/>
          <p:cNvSpPr/>
          <p:nvPr/>
        </p:nvSpPr>
        <p:spPr>
          <a:xfrm rot="5400000">
            <a:off x="6696100" y="1228451"/>
            <a:ext cx="41832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36" name="Google Shape;2436;p25"/>
          <p:cNvCxnSpPr>
            <a:stCxn id="2435" idx="1"/>
          </p:cNvCxnSpPr>
          <p:nvPr/>
        </p:nvCxnSpPr>
        <p:spPr>
          <a:xfrm>
            <a:off x="8787700" y="-506149"/>
            <a:ext cx="0" cy="3992700"/>
          </a:xfrm>
          <a:prstGeom prst="straightConnector1">
            <a:avLst/>
          </a:prstGeom>
          <a:noFill/>
          <a:ln w="9525" cap="flat" cmpd="sng">
            <a:solidFill>
              <a:schemeClr val="accent3"/>
            </a:solidFill>
            <a:prstDash val="solid"/>
            <a:round/>
            <a:headEnd type="none" w="med" len="med"/>
            <a:tailEnd type="none" w="med" len="med"/>
          </a:ln>
        </p:spPr>
      </p:cxnSp>
      <p:sp>
        <p:nvSpPr>
          <p:cNvPr id="2437" name="Google Shape;2437;p25"/>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5"/>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5"/>
          <p:cNvSpPr/>
          <p:nvPr/>
        </p:nvSpPr>
        <p:spPr>
          <a:xfrm rot="5400000">
            <a:off x="7498150" y="3876200"/>
            <a:ext cx="2579100" cy="714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5"/>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25"/>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25"/>
          <p:cNvSpPr/>
          <p:nvPr/>
        </p:nvSpPr>
        <p:spPr>
          <a:xfrm rot="5400000">
            <a:off x="-1477800" y="3349725"/>
            <a:ext cx="36696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43" name="Google Shape;2443;p25"/>
          <p:cNvCxnSpPr>
            <a:stCxn id="2442" idx="1"/>
            <a:endCxn id="2442" idx="3"/>
          </p:cNvCxnSpPr>
          <p:nvPr/>
        </p:nvCxnSpPr>
        <p:spPr>
          <a:xfrm>
            <a:off x="357000" y="1871925"/>
            <a:ext cx="0" cy="3669600"/>
          </a:xfrm>
          <a:prstGeom prst="straightConnector1">
            <a:avLst/>
          </a:prstGeom>
          <a:noFill/>
          <a:ln w="9525" cap="flat" cmpd="sng">
            <a:solidFill>
              <a:schemeClr val="accent3"/>
            </a:solidFill>
            <a:prstDash val="solid"/>
            <a:round/>
            <a:headEnd type="none" w="med" len="med"/>
            <a:tailEnd type="none" w="med" len="med"/>
          </a:ln>
        </p:spPr>
      </p:cxnSp>
      <p:sp>
        <p:nvSpPr>
          <p:cNvPr id="2444" name="Google Shape;2444;p25"/>
          <p:cNvSpPr/>
          <p:nvPr/>
        </p:nvSpPr>
        <p:spPr>
          <a:xfrm rot="5400000">
            <a:off x="108" y="4337554"/>
            <a:ext cx="714000" cy="7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25"/>
          <p:cNvSpPr/>
          <p:nvPr/>
        </p:nvSpPr>
        <p:spPr>
          <a:xfrm rot="5400000">
            <a:off x="108" y="3623629"/>
            <a:ext cx="714000" cy="704400"/>
          </a:xfrm>
          <a:prstGeom prst="ellipse">
            <a:avLst/>
          </a:prstGeom>
          <a:solidFill>
            <a:srgbClr val="F8B0AD">
              <a:alpha val="6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5"/>
          <p:cNvSpPr/>
          <p:nvPr/>
        </p:nvSpPr>
        <p:spPr>
          <a:xfrm rot="5400000">
            <a:off x="108" y="2909705"/>
            <a:ext cx="714000" cy="704400"/>
          </a:xfrm>
          <a:prstGeom prst="ellips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5"/>
          <p:cNvSpPr txBox="1">
            <a:spLocks noGrp="1"/>
          </p:cNvSpPr>
          <p:nvPr>
            <p:ph type="subTitle" idx="1"/>
          </p:nvPr>
        </p:nvSpPr>
        <p:spPr>
          <a:xfrm>
            <a:off x="918688" y="14312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48" name="Google Shape;2448;p25"/>
          <p:cNvSpPr txBox="1">
            <a:spLocks noGrp="1"/>
          </p:cNvSpPr>
          <p:nvPr>
            <p:ph type="subTitle" idx="2"/>
          </p:nvPr>
        </p:nvSpPr>
        <p:spPr>
          <a:xfrm>
            <a:off x="918688" y="19798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49" name="Google Shape;2449;p25"/>
          <p:cNvSpPr txBox="1">
            <a:spLocks noGrp="1"/>
          </p:cNvSpPr>
          <p:nvPr>
            <p:ph type="subTitle" idx="3"/>
          </p:nvPr>
        </p:nvSpPr>
        <p:spPr>
          <a:xfrm>
            <a:off x="918688" y="25284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50" name="Google Shape;2450;p25"/>
          <p:cNvSpPr txBox="1">
            <a:spLocks noGrp="1"/>
          </p:cNvSpPr>
          <p:nvPr>
            <p:ph type="subTitle" idx="4"/>
          </p:nvPr>
        </p:nvSpPr>
        <p:spPr>
          <a:xfrm>
            <a:off x="918688" y="30770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51" name="Google Shape;2451;p25"/>
          <p:cNvSpPr txBox="1">
            <a:spLocks noGrp="1"/>
          </p:cNvSpPr>
          <p:nvPr>
            <p:ph type="subTitle" idx="5"/>
          </p:nvPr>
        </p:nvSpPr>
        <p:spPr>
          <a:xfrm>
            <a:off x="918688" y="3625650"/>
            <a:ext cx="3273600" cy="4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52" name="Google Shape;2452;p25"/>
          <p:cNvSpPr txBox="1">
            <a:spLocks noGrp="1"/>
          </p:cNvSpPr>
          <p:nvPr>
            <p:ph type="subTitle" idx="6"/>
          </p:nvPr>
        </p:nvSpPr>
        <p:spPr>
          <a:xfrm>
            <a:off x="4957288" y="14312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453" name="Google Shape;2453;p25"/>
          <p:cNvSpPr txBox="1">
            <a:spLocks noGrp="1"/>
          </p:cNvSpPr>
          <p:nvPr>
            <p:ph type="subTitle" idx="7"/>
          </p:nvPr>
        </p:nvSpPr>
        <p:spPr>
          <a:xfrm>
            <a:off x="4957288" y="19798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454" name="Google Shape;2454;p25"/>
          <p:cNvSpPr txBox="1">
            <a:spLocks noGrp="1"/>
          </p:cNvSpPr>
          <p:nvPr>
            <p:ph type="subTitle" idx="8"/>
          </p:nvPr>
        </p:nvSpPr>
        <p:spPr>
          <a:xfrm>
            <a:off x="4957288" y="25284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455" name="Google Shape;2455;p25"/>
          <p:cNvSpPr txBox="1">
            <a:spLocks noGrp="1"/>
          </p:cNvSpPr>
          <p:nvPr>
            <p:ph type="subTitle" idx="9"/>
          </p:nvPr>
        </p:nvSpPr>
        <p:spPr>
          <a:xfrm>
            <a:off x="4957288" y="30770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456" name="Google Shape;2456;p25"/>
          <p:cNvSpPr txBox="1">
            <a:spLocks noGrp="1"/>
          </p:cNvSpPr>
          <p:nvPr>
            <p:ph type="subTitle" idx="13"/>
          </p:nvPr>
        </p:nvSpPr>
        <p:spPr>
          <a:xfrm>
            <a:off x="4957288" y="3625650"/>
            <a:ext cx="3273600" cy="402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830">
          <p15:clr>
            <a:srgbClr val="FA7B17"/>
          </p15:clr>
        </p15:guide>
        <p15:guide id="3" pos="1262">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3">
  <p:cSld name="CUSTOM_8_1">
    <p:spTree>
      <p:nvGrpSpPr>
        <p:cNvPr id="1" name="Shape 2541"/>
        <p:cNvGrpSpPr/>
        <p:nvPr/>
      </p:nvGrpSpPr>
      <p:grpSpPr>
        <a:xfrm>
          <a:off x="0" y="0"/>
          <a:ext cx="0" cy="0"/>
          <a:chOff x="0" y="0"/>
          <a:chExt cx="0" cy="0"/>
        </a:xfrm>
      </p:grpSpPr>
      <p:grpSp>
        <p:nvGrpSpPr>
          <p:cNvPr id="2542" name="Google Shape;2542;p27"/>
          <p:cNvGrpSpPr/>
          <p:nvPr/>
        </p:nvGrpSpPr>
        <p:grpSpPr>
          <a:xfrm flipH="1">
            <a:off x="-30470" y="-51884"/>
            <a:ext cx="9312435" cy="5244324"/>
            <a:chOff x="-170" y="-1888"/>
            <a:chExt cx="9144182" cy="5148055"/>
          </a:xfrm>
        </p:grpSpPr>
        <p:sp>
          <p:nvSpPr>
            <p:cNvPr id="2543" name="Google Shape;2543;p27"/>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4" name="Google Shape;2544;p27"/>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5" name="Google Shape;2545;p27"/>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6" name="Google Shape;2546;p27"/>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7" name="Google Shape;2547;p27"/>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8" name="Google Shape;2548;p27"/>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49" name="Google Shape;2549;p27"/>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0" name="Google Shape;2550;p27"/>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1" name="Google Shape;2551;p27"/>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2" name="Google Shape;2552;p27"/>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3" name="Google Shape;2553;p27"/>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4" name="Google Shape;2554;p27"/>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5" name="Google Shape;2555;p27"/>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6" name="Google Shape;2556;p27"/>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7" name="Google Shape;2557;p27"/>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8" name="Google Shape;2558;p27"/>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59" name="Google Shape;2559;p27"/>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0" name="Google Shape;2560;p27"/>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1" name="Google Shape;2561;p27"/>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2" name="Google Shape;2562;p27"/>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3" name="Google Shape;2563;p27"/>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4" name="Google Shape;2564;p27"/>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5" name="Google Shape;2565;p27"/>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6" name="Google Shape;2566;p27"/>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7" name="Google Shape;2567;p27"/>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8" name="Google Shape;2568;p27"/>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69" name="Google Shape;2569;p27"/>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0" name="Google Shape;2570;p27"/>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1" name="Google Shape;2571;p27"/>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2" name="Google Shape;2572;p27"/>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3" name="Google Shape;2573;p27"/>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4" name="Google Shape;2574;p27"/>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5" name="Google Shape;2575;p27"/>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6" name="Google Shape;2576;p27"/>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7" name="Google Shape;2577;p27"/>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8" name="Google Shape;2578;p27"/>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79" name="Google Shape;2579;p27"/>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0" name="Google Shape;2580;p27"/>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1" name="Google Shape;2581;p27"/>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2" name="Google Shape;2582;p27"/>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3" name="Google Shape;2583;p27"/>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4" name="Google Shape;2584;p27"/>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5" name="Google Shape;2585;p27"/>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6" name="Google Shape;2586;p27"/>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7" name="Google Shape;2587;p27"/>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8" name="Google Shape;2588;p27"/>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89" name="Google Shape;2589;p27"/>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90" name="Google Shape;2590;p27"/>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91" name="Google Shape;2591;p27"/>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592" name="Google Shape;2592;p27"/>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593" name="Google Shape;2593;p27"/>
          <p:cNvSpPr/>
          <p:nvPr/>
        </p:nvSpPr>
        <p:spPr>
          <a:xfrm rot="10800000" flipH="1">
            <a:off x="-23300" y="-126"/>
            <a:ext cx="1860000" cy="1859400"/>
          </a:xfrm>
          <a:prstGeom prst="rtTriangl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7"/>
          <p:cNvSpPr/>
          <p:nvPr/>
        </p:nvSpPr>
        <p:spPr>
          <a:xfrm flipH="1">
            <a:off x="748066" y="-78248"/>
            <a:ext cx="5320730" cy="532052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7"/>
          <p:cNvSpPr/>
          <p:nvPr/>
        </p:nvSpPr>
        <p:spPr>
          <a:xfrm flipH="1">
            <a:off x="728079" y="-98214"/>
            <a:ext cx="5360683" cy="536068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7"/>
          <p:cNvSpPr/>
          <p:nvPr/>
        </p:nvSpPr>
        <p:spPr>
          <a:xfrm flipH="1">
            <a:off x="579423" y="-247145"/>
            <a:ext cx="5658270" cy="5658270"/>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7"/>
          <p:cNvSpPr/>
          <p:nvPr/>
        </p:nvSpPr>
        <p:spPr>
          <a:xfrm flipH="1">
            <a:off x="672176" y="-200592"/>
            <a:ext cx="5472716" cy="556518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7"/>
          <p:cNvSpPr/>
          <p:nvPr/>
        </p:nvSpPr>
        <p:spPr>
          <a:xfrm flipH="1">
            <a:off x="949806" y="123248"/>
            <a:ext cx="4917495" cy="491749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7"/>
          <p:cNvSpPr/>
          <p:nvPr/>
        </p:nvSpPr>
        <p:spPr>
          <a:xfrm flipH="1">
            <a:off x="1072227" y="245693"/>
            <a:ext cx="4672629" cy="467262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7"/>
          <p:cNvSpPr/>
          <p:nvPr/>
        </p:nvSpPr>
        <p:spPr>
          <a:xfrm flipH="1">
            <a:off x="1172997" y="346747"/>
            <a:ext cx="4470806" cy="447080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7"/>
          <p:cNvSpPr/>
          <p:nvPr/>
        </p:nvSpPr>
        <p:spPr>
          <a:xfrm flipH="1">
            <a:off x="1012840" y="734625"/>
            <a:ext cx="381300" cy="37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7"/>
          <p:cNvSpPr/>
          <p:nvPr/>
        </p:nvSpPr>
        <p:spPr>
          <a:xfrm flipH="1">
            <a:off x="1316682" y="577497"/>
            <a:ext cx="222300" cy="2205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7"/>
          <p:cNvSpPr/>
          <p:nvPr/>
        </p:nvSpPr>
        <p:spPr>
          <a:xfrm flipH="1">
            <a:off x="4198417" y="452074"/>
            <a:ext cx="301500" cy="298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7"/>
          <p:cNvSpPr/>
          <p:nvPr/>
        </p:nvSpPr>
        <p:spPr>
          <a:xfrm flipH="1">
            <a:off x="3926720" y="324343"/>
            <a:ext cx="301500" cy="2988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7"/>
          <p:cNvSpPr/>
          <p:nvPr/>
        </p:nvSpPr>
        <p:spPr>
          <a:xfrm flipH="1">
            <a:off x="3638737" y="233769"/>
            <a:ext cx="301500" cy="298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7"/>
          <p:cNvSpPr/>
          <p:nvPr/>
        </p:nvSpPr>
        <p:spPr>
          <a:xfrm rot="-8111068" flipH="1">
            <a:off x="946006" y="3116935"/>
            <a:ext cx="329443" cy="325202"/>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7"/>
          <p:cNvSpPr/>
          <p:nvPr/>
        </p:nvSpPr>
        <p:spPr>
          <a:xfrm rot="-8111068" flipH="1">
            <a:off x="1058006" y="3424703"/>
            <a:ext cx="329443" cy="325202"/>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7"/>
          <p:cNvSpPr/>
          <p:nvPr/>
        </p:nvSpPr>
        <p:spPr>
          <a:xfrm rot="-8111068" flipH="1">
            <a:off x="1211180" y="3716247"/>
            <a:ext cx="329443" cy="325202"/>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7"/>
          <p:cNvSpPr/>
          <p:nvPr/>
        </p:nvSpPr>
        <p:spPr>
          <a:xfrm flipH="1">
            <a:off x="3280925" y="40600"/>
            <a:ext cx="6093900" cy="49965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7"/>
          <p:cNvSpPr txBox="1">
            <a:spLocks noGrp="1"/>
          </p:cNvSpPr>
          <p:nvPr>
            <p:ph type="subTitle" idx="1"/>
          </p:nvPr>
        </p:nvSpPr>
        <p:spPr>
          <a:xfrm flipH="1">
            <a:off x="1706125" y="1605100"/>
            <a:ext cx="2548800" cy="2421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611" name="Google Shape;2611;p27"/>
          <p:cNvSpPr/>
          <p:nvPr/>
        </p:nvSpPr>
        <p:spPr>
          <a:xfrm rot="10800000">
            <a:off x="-1363975" y="3810075"/>
            <a:ext cx="2686800" cy="2686800"/>
          </a:xfrm>
          <a:prstGeom prst="pie">
            <a:avLst>
              <a:gd name="adj1" fmla="val 5393868"/>
              <a:gd name="adj2" fmla="val 10811632"/>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7"/>
          <p:cNvSpPr/>
          <p:nvPr/>
        </p:nvSpPr>
        <p:spPr>
          <a:xfrm flipH="1">
            <a:off x="2676975" y="437050"/>
            <a:ext cx="67938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7"/>
          <p:cNvSpPr/>
          <p:nvPr/>
        </p:nvSpPr>
        <p:spPr>
          <a:xfrm rot="10800000" flipH="1">
            <a:off x="2724513"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7"/>
          <p:cNvSpPr txBox="1">
            <a:spLocks noGrp="1"/>
          </p:cNvSpPr>
          <p:nvPr>
            <p:ph type="title"/>
          </p:nvPr>
        </p:nvSpPr>
        <p:spPr>
          <a:xfrm flipH="1">
            <a:off x="4639575" y="545800"/>
            <a:ext cx="3820800" cy="375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15" name="Google Shape;2615;p27"/>
          <p:cNvSpPr/>
          <p:nvPr/>
        </p:nvSpPr>
        <p:spPr>
          <a:xfrm rot="10800000" flipH="1">
            <a:off x="2676888"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7"/>
          <p:cNvSpPr/>
          <p:nvPr/>
        </p:nvSpPr>
        <p:spPr>
          <a:xfrm flipH="1">
            <a:off x="3277426" y="13656"/>
            <a:ext cx="6093900" cy="33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17" name="Google Shape;2617;p27"/>
          <p:cNvCxnSpPr/>
          <p:nvPr/>
        </p:nvCxnSpPr>
        <p:spPr>
          <a:xfrm rot="10800000">
            <a:off x="3280925" y="127065"/>
            <a:ext cx="6093900" cy="0"/>
          </a:xfrm>
          <a:prstGeom prst="straightConnector1">
            <a:avLst/>
          </a:prstGeom>
          <a:noFill/>
          <a:ln w="9525" cap="flat" cmpd="sng">
            <a:solidFill>
              <a:srgbClr val="999999"/>
            </a:solidFill>
            <a:prstDash val="solid"/>
            <a:round/>
            <a:headEnd type="none" w="med" len="med"/>
            <a:tailEnd type="none" w="med" len="med"/>
          </a:ln>
        </p:spPr>
      </p:cxnSp>
      <p:cxnSp>
        <p:nvCxnSpPr>
          <p:cNvPr id="2618" name="Google Shape;2618;p27"/>
          <p:cNvCxnSpPr/>
          <p:nvPr/>
        </p:nvCxnSpPr>
        <p:spPr>
          <a:xfrm rot="10800000">
            <a:off x="3280925" y="249493"/>
            <a:ext cx="6093900" cy="0"/>
          </a:xfrm>
          <a:prstGeom prst="straightConnector1">
            <a:avLst/>
          </a:prstGeom>
          <a:noFill/>
          <a:ln w="9525" cap="flat" cmpd="sng">
            <a:solidFill>
              <a:srgbClr val="999999"/>
            </a:solidFill>
            <a:prstDash val="solid"/>
            <a:round/>
            <a:headEnd type="none" w="med" len="med"/>
            <a:tailEnd type="none" w="med" len="med"/>
          </a:ln>
        </p:spPr>
      </p:cxnSp>
      <p:sp>
        <p:nvSpPr>
          <p:cNvPr id="2619" name="Google Shape;2619;p27"/>
          <p:cNvSpPr/>
          <p:nvPr/>
        </p:nvSpPr>
        <p:spPr>
          <a:xfrm flipH="1">
            <a:off x="3277498" y="4817501"/>
            <a:ext cx="6093900" cy="33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20" name="Google Shape;2620;p27"/>
          <p:cNvCxnSpPr/>
          <p:nvPr/>
        </p:nvCxnSpPr>
        <p:spPr>
          <a:xfrm rot="10800000">
            <a:off x="3280925" y="4914749"/>
            <a:ext cx="6093900" cy="0"/>
          </a:xfrm>
          <a:prstGeom prst="straightConnector1">
            <a:avLst/>
          </a:prstGeom>
          <a:noFill/>
          <a:ln w="9525" cap="flat" cmpd="sng">
            <a:solidFill>
              <a:srgbClr val="999999"/>
            </a:solidFill>
            <a:prstDash val="solid"/>
            <a:round/>
            <a:headEnd type="none" w="med" len="med"/>
            <a:tailEnd type="none" w="med" len="med"/>
          </a:ln>
        </p:spPr>
      </p:cxnSp>
      <p:cxnSp>
        <p:nvCxnSpPr>
          <p:cNvPr id="2621" name="Google Shape;2621;p27"/>
          <p:cNvCxnSpPr/>
          <p:nvPr/>
        </p:nvCxnSpPr>
        <p:spPr>
          <a:xfrm rot="10800000">
            <a:off x="3280925" y="5037178"/>
            <a:ext cx="6093900" cy="0"/>
          </a:xfrm>
          <a:prstGeom prst="straightConnector1">
            <a:avLst/>
          </a:prstGeom>
          <a:noFill/>
          <a:ln w="9525" cap="flat" cmpd="sng">
            <a:solidFill>
              <a:srgbClr val="999999"/>
            </a:solidFill>
            <a:prstDash val="solid"/>
            <a:round/>
            <a:headEnd type="none" w="med" len="med"/>
            <a:tailEnd type="none" w="med" len="med"/>
          </a:ln>
        </p:spPr>
      </p:cxnSp>
      <p:sp>
        <p:nvSpPr>
          <p:cNvPr id="2622" name="Google Shape;2622;p27"/>
          <p:cNvSpPr/>
          <p:nvPr/>
        </p:nvSpPr>
        <p:spPr>
          <a:xfrm rot="-5400000" flipH="1">
            <a:off x="-816100" y="2529675"/>
            <a:ext cx="2154000" cy="462600"/>
          </a:xfrm>
          <a:prstGeom prst="roundRect">
            <a:avLst>
              <a:gd name="adj" fmla="val 5000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7"/>
          <p:cNvSpPr/>
          <p:nvPr/>
        </p:nvSpPr>
        <p:spPr>
          <a:xfrm rot="-5400000" flipH="1">
            <a:off x="83268" y="3321297"/>
            <a:ext cx="355200" cy="355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7"/>
          <p:cNvSpPr/>
          <p:nvPr/>
        </p:nvSpPr>
        <p:spPr>
          <a:xfrm rot="5400000" flipH="1">
            <a:off x="29600" y="1683973"/>
            <a:ext cx="462600" cy="462600"/>
          </a:xfrm>
          <a:prstGeom prst="pie">
            <a:avLst>
              <a:gd name="adj1" fmla="val 5366593"/>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1">
  <p:cSld name="CUSTOM_8_1_1">
    <p:bg>
      <p:bgPr>
        <a:solidFill>
          <a:schemeClr val="lt2"/>
        </a:solidFill>
        <a:effectLst/>
      </p:bgPr>
    </p:bg>
    <p:spTree>
      <p:nvGrpSpPr>
        <p:cNvPr id="1" name="Shape 2625"/>
        <p:cNvGrpSpPr/>
        <p:nvPr/>
      </p:nvGrpSpPr>
      <p:grpSpPr>
        <a:xfrm>
          <a:off x="0" y="0"/>
          <a:ext cx="0" cy="0"/>
          <a:chOff x="0" y="0"/>
          <a:chExt cx="0" cy="0"/>
        </a:xfrm>
      </p:grpSpPr>
      <p:sp>
        <p:nvSpPr>
          <p:cNvPr id="2626" name="Google Shape;2626;p28"/>
          <p:cNvSpPr/>
          <p:nvPr/>
        </p:nvSpPr>
        <p:spPr>
          <a:xfrm rot="10800000" flipH="1">
            <a:off x="-24372" y="0"/>
            <a:ext cx="1390800" cy="1390500"/>
          </a:xfrm>
          <a:prstGeom prst="rtTriangl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7" name="Google Shape;2627;p28"/>
          <p:cNvGrpSpPr/>
          <p:nvPr/>
        </p:nvGrpSpPr>
        <p:grpSpPr>
          <a:xfrm flipH="1">
            <a:off x="-412300" y="-92850"/>
            <a:ext cx="9637054" cy="5427080"/>
            <a:chOff x="-170" y="-1888"/>
            <a:chExt cx="9144182" cy="5148055"/>
          </a:xfrm>
        </p:grpSpPr>
        <p:sp>
          <p:nvSpPr>
            <p:cNvPr id="2628" name="Google Shape;2628;p28"/>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29" name="Google Shape;2629;p28"/>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0" name="Google Shape;2630;p28"/>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1" name="Google Shape;2631;p28"/>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2" name="Google Shape;2632;p28"/>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3" name="Google Shape;2633;p28"/>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4" name="Google Shape;2634;p28"/>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5" name="Google Shape;2635;p28"/>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6" name="Google Shape;2636;p28"/>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7" name="Google Shape;2637;p28"/>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8" name="Google Shape;2638;p28"/>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39" name="Google Shape;2639;p28"/>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0" name="Google Shape;2640;p28"/>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1" name="Google Shape;2641;p28"/>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2" name="Google Shape;2642;p28"/>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3" name="Google Shape;2643;p28"/>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4" name="Google Shape;2644;p28"/>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5" name="Google Shape;2645;p28"/>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6" name="Google Shape;2646;p28"/>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7" name="Google Shape;2647;p28"/>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8" name="Google Shape;2648;p28"/>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49" name="Google Shape;2649;p28"/>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0" name="Google Shape;2650;p28"/>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1" name="Google Shape;2651;p28"/>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2" name="Google Shape;2652;p28"/>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3" name="Google Shape;2653;p28"/>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4" name="Google Shape;2654;p28"/>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5" name="Google Shape;2655;p28"/>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6" name="Google Shape;2656;p28"/>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7" name="Google Shape;2657;p28"/>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8" name="Google Shape;2658;p28"/>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59" name="Google Shape;2659;p28"/>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0" name="Google Shape;2660;p28"/>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1" name="Google Shape;2661;p28"/>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2" name="Google Shape;2662;p28"/>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3" name="Google Shape;2663;p28"/>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4" name="Google Shape;2664;p28"/>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5" name="Google Shape;2665;p28"/>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6" name="Google Shape;2666;p28"/>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7" name="Google Shape;2667;p28"/>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8" name="Google Shape;2668;p28"/>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69" name="Google Shape;2669;p28"/>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0" name="Google Shape;2670;p28"/>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1" name="Google Shape;2671;p28"/>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2" name="Google Shape;2672;p28"/>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3" name="Google Shape;2673;p28"/>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4" name="Google Shape;2674;p28"/>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5" name="Google Shape;2675;p28"/>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6" name="Google Shape;2676;p28"/>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677" name="Google Shape;2677;p28"/>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678" name="Google Shape;2678;p28"/>
          <p:cNvSpPr/>
          <p:nvPr/>
        </p:nvSpPr>
        <p:spPr>
          <a:xfrm flipH="1">
            <a:off x="285530" y="-53046"/>
            <a:ext cx="5268009" cy="526800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8"/>
          <p:cNvSpPr/>
          <p:nvPr/>
        </p:nvSpPr>
        <p:spPr>
          <a:xfrm flipH="1">
            <a:off x="265552" y="-72815"/>
            <a:ext cx="5307756" cy="530775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8"/>
          <p:cNvSpPr/>
          <p:nvPr/>
        </p:nvSpPr>
        <p:spPr>
          <a:xfrm flipH="1">
            <a:off x="118308" y="-220275"/>
            <a:ext cx="5602460" cy="5602460"/>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8"/>
          <p:cNvSpPr/>
          <p:nvPr/>
        </p:nvSpPr>
        <p:spPr>
          <a:xfrm flipH="1">
            <a:off x="210330" y="-174181"/>
            <a:ext cx="5418553" cy="551040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8"/>
          <p:cNvSpPr/>
          <p:nvPr/>
        </p:nvSpPr>
        <p:spPr>
          <a:xfrm flipH="1">
            <a:off x="485143" y="146458"/>
            <a:ext cx="4868893" cy="486889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8"/>
          <p:cNvSpPr/>
          <p:nvPr/>
        </p:nvSpPr>
        <p:spPr>
          <a:xfrm flipH="1">
            <a:off x="606302" y="267694"/>
            <a:ext cx="4626498" cy="462649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8"/>
          <p:cNvSpPr/>
          <p:nvPr/>
        </p:nvSpPr>
        <p:spPr>
          <a:xfrm flipH="1">
            <a:off x="706424" y="367749"/>
            <a:ext cx="4426322" cy="4426322"/>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8"/>
          <p:cNvSpPr/>
          <p:nvPr/>
        </p:nvSpPr>
        <p:spPr>
          <a:xfrm flipH="1">
            <a:off x="957993" y="619298"/>
            <a:ext cx="3923205" cy="392320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8"/>
          <p:cNvSpPr/>
          <p:nvPr/>
        </p:nvSpPr>
        <p:spPr>
          <a:xfrm flipH="1">
            <a:off x="547076" y="751795"/>
            <a:ext cx="378000" cy="372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8"/>
          <p:cNvSpPr/>
          <p:nvPr/>
        </p:nvSpPr>
        <p:spPr>
          <a:xfrm flipH="1">
            <a:off x="847987" y="596220"/>
            <a:ext cx="220500" cy="2181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8"/>
          <p:cNvSpPr/>
          <p:nvPr/>
        </p:nvSpPr>
        <p:spPr>
          <a:xfrm flipH="1">
            <a:off x="3883101" y="338592"/>
            <a:ext cx="317100" cy="313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8"/>
          <p:cNvSpPr/>
          <p:nvPr/>
        </p:nvSpPr>
        <p:spPr>
          <a:xfrm flipH="1">
            <a:off x="3597708" y="204423"/>
            <a:ext cx="317100" cy="3138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8"/>
          <p:cNvSpPr/>
          <p:nvPr/>
        </p:nvSpPr>
        <p:spPr>
          <a:xfrm flipH="1">
            <a:off x="3295207" y="109283"/>
            <a:ext cx="317100" cy="313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8"/>
          <p:cNvSpPr/>
          <p:nvPr/>
        </p:nvSpPr>
        <p:spPr>
          <a:xfrm rot="-8111183" flipH="1">
            <a:off x="481625" y="3110194"/>
            <a:ext cx="326049" cy="322443"/>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8"/>
          <p:cNvSpPr/>
          <p:nvPr/>
        </p:nvSpPr>
        <p:spPr>
          <a:xfrm rot="-8111183" flipH="1">
            <a:off x="592519" y="3414921"/>
            <a:ext cx="326049" cy="322443"/>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8"/>
          <p:cNvSpPr/>
          <p:nvPr/>
        </p:nvSpPr>
        <p:spPr>
          <a:xfrm rot="-8111183" flipH="1">
            <a:off x="744180" y="3703584"/>
            <a:ext cx="326049" cy="322443"/>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8"/>
          <p:cNvSpPr/>
          <p:nvPr/>
        </p:nvSpPr>
        <p:spPr>
          <a:xfrm flipH="1">
            <a:off x="2947428" y="-457200"/>
            <a:ext cx="6212100" cy="5943600"/>
          </a:xfrm>
          <a:prstGeom prst="roundRect">
            <a:avLst>
              <a:gd name="adj" fmla="val 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8"/>
          <p:cNvSpPr txBox="1">
            <a:spLocks noGrp="1"/>
          </p:cNvSpPr>
          <p:nvPr>
            <p:ph type="title"/>
          </p:nvPr>
        </p:nvSpPr>
        <p:spPr>
          <a:xfrm flipH="1">
            <a:off x="3612403" y="966725"/>
            <a:ext cx="4794000" cy="976500"/>
          </a:xfrm>
          <a:prstGeom prst="rect">
            <a:avLst/>
          </a:prstGeom>
        </p:spPr>
        <p:txBody>
          <a:bodyPr spcFirstLastPara="1" wrap="square" lIns="0" tIns="0" rIns="0" bIns="0" anchor="ctr" anchorCtr="0">
            <a:noAutofit/>
          </a:bodyPr>
          <a:lstStyle>
            <a:lvl1pPr lvl="0" algn="r" rtl="0">
              <a:spcBef>
                <a:spcPts val="0"/>
              </a:spcBef>
              <a:spcAft>
                <a:spcPts val="0"/>
              </a:spcAft>
              <a:buClr>
                <a:schemeClr val="lt1"/>
              </a:buClr>
              <a:buSzPts val="4000"/>
              <a:buNone/>
              <a:defRPr sz="4000">
                <a:solidFill>
                  <a:schemeClr val="lt1"/>
                </a:solidFill>
              </a:defRPr>
            </a:lvl1pPr>
            <a:lvl2pPr lvl="1" algn="r" rtl="0">
              <a:spcBef>
                <a:spcPts val="0"/>
              </a:spcBef>
              <a:spcAft>
                <a:spcPts val="0"/>
              </a:spcAft>
              <a:buSzPts val="3800"/>
              <a:buNone/>
              <a:defRPr sz="3800"/>
            </a:lvl2pPr>
            <a:lvl3pPr lvl="2" algn="r" rtl="0">
              <a:spcBef>
                <a:spcPts val="0"/>
              </a:spcBef>
              <a:spcAft>
                <a:spcPts val="0"/>
              </a:spcAft>
              <a:buSzPts val="3800"/>
              <a:buNone/>
              <a:defRPr sz="3800"/>
            </a:lvl3pPr>
            <a:lvl4pPr lvl="3" algn="r" rtl="0">
              <a:spcBef>
                <a:spcPts val="0"/>
              </a:spcBef>
              <a:spcAft>
                <a:spcPts val="0"/>
              </a:spcAft>
              <a:buSzPts val="3800"/>
              <a:buNone/>
              <a:defRPr sz="3800"/>
            </a:lvl4pPr>
            <a:lvl5pPr lvl="4" algn="r" rtl="0">
              <a:spcBef>
                <a:spcPts val="0"/>
              </a:spcBef>
              <a:spcAft>
                <a:spcPts val="0"/>
              </a:spcAft>
              <a:buSzPts val="3800"/>
              <a:buNone/>
              <a:defRPr sz="3800"/>
            </a:lvl5pPr>
            <a:lvl6pPr lvl="5" algn="r" rtl="0">
              <a:spcBef>
                <a:spcPts val="0"/>
              </a:spcBef>
              <a:spcAft>
                <a:spcPts val="0"/>
              </a:spcAft>
              <a:buSzPts val="3800"/>
              <a:buNone/>
              <a:defRPr sz="3800"/>
            </a:lvl6pPr>
            <a:lvl7pPr lvl="6" algn="r" rtl="0">
              <a:spcBef>
                <a:spcPts val="0"/>
              </a:spcBef>
              <a:spcAft>
                <a:spcPts val="0"/>
              </a:spcAft>
              <a:buSzPts val="3800"/>
              <a:buNone/>
              <a:defRPr sz="3800"/>
            </a:lvl7pPr>
            <a:lvl8pPr lvl="7" algn="r" rtl="0">
              <a:spcBef>
                <a:spcPts val="0"/>
              </a:spcBef>
              <a:spcAft>
                <a:spcPts val="0"/>
              </a:spcAft>
              <a:buSzPts val="3800"/>
              <a:buNone/>
              <a:defRPr sz="3800"/>
            </a:lvl8pPr>
            <a:lvl9pPr lvl="8" algn="r" rtl="0">
              <a:spcBef>
                <a:spcPts val="0"/>
              </a:spcBef>
              <a:spcAft>
                <a:spcPts val="0"/>
              </a:spcAft>
              <a:buSzPts val="3800"/>
              <a:buNone/>
              <a:defRPr sz="3800"/>
            </a:lvl9pPr>
          </a:lstStyle>
          <a:p>
            <a:endParaRPr/>
          </a:p>
        </p:txBody>
      </p:sp>
      <p:sp>
        <p:nvSpPr>
          <p:cNvPr id="2696" name="Google Shape;2696;p28"/>
          <p:cNvSpPr txBox="1">
            <a:spLocks noGrp="1"/>
          </p:cNvSpPr>
          <p:nvPr>
            <p:ph type="subTitle" idx="1"/>
          </p:nvPr>
        </p:nvSpPr>
        <p:spPr>
          <a:xfrm flipH="1">
            <a:off x="5049700" y="2087250"/>
            <a:ext cx="3356700" cy="249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400"/>
              <a:buNone/>
              <a:defRPr>
                <a:solidFill>
                  <a:schemeClr val="lt1"/>
                </a:solidFill>
              </a:defRPr>
            </a:lvl2pPr>
            <a:lvl3pPr lvl="2" algn="r" rtl="0">
              <a:lnSpc>
                <a:spcPct val="100000"/>
              </a:lnSpc>
              <a:spcBef>
                <a:spcPts val="0"/>
              </a:spcBef>
              <a:spcAft>
                <a:spcPts val="0"/>
              </a:spcAft>
              <a:buClr>
                <a:schemeClr val="lt1"/>
              </a:buClr>
              <a:buSzPts val="1400"/>
              <a:buNone/>
              <a:defRPr>
                <a:solidFill>
                  <a:schemeClr val="lt1"/>
                </a:solidFill>
              </a:defRPr>
            </a:lvl3pPr>
            <a:lvl4pPr lvl="3" algn="r" rtl="0">
              <a:lnSpc>
                <a:spcPct val="100000"/>
              </a:lnSpc>
              <a:spcBef>
                <a:spcPts val="0"/>
              </a:spcBef>
              <a:spcAft>
                <a:spcPts val="0"/>
              </a:spcAft>
              <a:buClr>
                <a:schemeClr val="lt1"/>
              </a:buClr>
              <a:buSzPts val="1400"/>
              <a:buNone/>
              <a:defRPr>
                <a:solidFill>
                  <a:schemeClr val="lt1"/>
                </a:solidFill>
              </a:defRPr>
            </a:lvl4pPr>
            <a:lvl5pPr lvl="4" algn="r" rtl="0">
              <a:lnSpc>
                <a:spcPct val="100000"/>
              </a:lnSpc>
              <a:spcBef>
                <a:spcPts val="0"/>
              </a:spcBef>
              <a:spcAft>
                <a:spcPts val="0"/>
              </a:spcAft>
              <a:buClr>
                <a:schemeClr val="lt1"/>
              </a:buClr>
              <a:buSzPts val="1400"/>
              <a:buNone/>
              <a:defRPr>
                <a:solidFill>
                  <a:schemeClr val="lt1"/>
                </a:solidFill>
              </a:defRPr>
            </a:lvl5pPr>
            <a:lvl6pPr lvl="5" algn="r" rtl="0">
              <a:lnSpc>
                <a:spcPct val="100000"/>
              </a:lnSpc>
              <a:spcBef>
                <a:spcPts val="0"/>
              </a:spcBef>
              <a:spcAft>
                <a:spcPts val="0"/>
              </a:spcAft>
              <a:buClr>
                <a:schemeClr val="lt1"/>
              </a:buClr>
              <a:buSzPts val="1400"/>
              <a:buNone/>
              <a:defRPr>
                <a:solidFill>
                  <a:schemeClr val="lt1"/>
                </a:solidFill>
              </a:defRPr>
            </a:lvl6pPr>
            <a:lvl7pPr lvl="6" algn="r" rtl="0">
              <a:lnSpc>
                <a:spcPct val="100000"/>
              </a:lnSpc>
              <a:spcBef>
                <a:spcPts val="0"/>
              </a:spcBef>
              <a:spcAft>
                <a:spcPts val="0"/>
              </a:spcAft>
              <a:buClr>
                <a:schemeClr val="lt1"/>
              </a:buClr>
              <a:buSzPts val="1400"/>
              <a:buNone/>
              <a:defRPr>
                <a:solidFill>
                  <a:schemeClr val="lt1"/>
                </a:solidFill>
              </a:defRPr>
            </a:lvl7pPr>
            <a:lvl8pPr lvl="7" algn="r" rtl="0">
              <a:lnSpc>
                <a:spcPct val="100000"/>
              </a:lnSpc>
              <a:spcBef>
                <a:spcPts val="0"/>
              </a:spcBef>
              <a:spcAft>
                <a:spcPts val="0"/>
              </a:spcAft>
              <a:buClr>
                <a:schemeClr val="lt1"/>
              </a:buClr>
              <a:buSzPts val="1400"/>
              <a:buNone/>
              <a:defRPr>
                <a:solidFill>
                  <a:schemeClr val="lt1"/>
                </a:solidFill>
              </a:defRPr>
            </a:lvl8pPr>
            <a:lvl9pPr lvl="8" algn="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697" name="Google Shape;2697;p28"/>
          <p:cNvSpPr/>
          <p:nvPr/>
        </p:nvSpPr>
        <p:spPr>
          <a:xfrm rot="10800000">
            <a:off x="-1171925" y="4181426"/>
            <a:ext cx="2240400" cy="2240400"/>
          </a:xfrm>
          <a:prstGeom prst="pie">
            <a:avLst>
              <a:gd name="adj1" fmla="val 5393868"/>
              <a:gd name="adj2" fmla="val 10811632"/>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CUSTOM_4">
    <p:bg>
      <p:bgPr>
        <a:solidFill>
          <a:schemeClr val="lt2"/>
        </a:solidFill>
        <a:effectLst/>
      </p:bgPr>
    </p:bg>
    <p:spTree>
      <p:nvGrpSpPr>
        <p:cNvPr id="1" name="Shape 2698"/>
        <p:cNvGrpSpPr/>
        <p:nvPr/>
      </p:nvGrpSpPr>
      <p:grpSpPr>
        <a:xfrm>
          <a:off x="0" y="0"/>
          <a:ext cx="0" cy="0"/>
          <a:chOff x="0" y="0"/>
          <a:chExt cx="0" cy="0"/>
        </a:xfrm>
      </p:grpSpPr>
      <p:grpSp>
        <p:nvGrpSpPr>
          <p:cNvPr id="2699" name="Google Shape;2699;p29"/>
          <p:cNvGrpSpPr/>
          <p:nvPr/>
        </p:nvGrpSpPr>
        <p:grpSpPr>
          <a:xfrm>
            <a:off x="-170" y="-1888"/>
            <a:ext cx="9144182" cy="5148055"/>
            <a:chOff x="-170" y="-1888"/>
            <a:chExt cx="9144182" cy="5148055"/>
          </a:xfrm>
        </p:grpSpPr>
        <p:sp>
          <p:nvSpPr>
            <p:cNvPr id="2700" name="Google Shape;2700;p29"/>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1" name="Google Shape;2701;p29"/>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2" name="Google Shape;2702;p29"/>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3" name="Google Shape;2703;p29"/>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4" name="Google Shape;2704;p29"/>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5" name="Google Shape;2705;p29"/>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6" name="Google Shape;2706;p29"/>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7" name="Google Shape;2707;p29"/>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8" name="Google Shape;2708;p29"/>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09" name="Google Shape;2709;p29"/>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0" name="Google Shape;2710;p29"/>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1" name="Google Shape;2711;p29"/>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2" name="Google Shape;2712;p29"/>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3" name="Google Shape;2713;p29"/>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4" name="Google Shape;2714;p29"/>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5" name="Google Shape;2715;p29"/>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6" name="Google Shape;2716;p29"/>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7" name="Google Shape;2717;p29"/>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8" name="Google Shape;2718;p29"/>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19" name="Google Shape;2719;p29"/>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0" name="Google Shape;2720;p29"/>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1" name="Google Shape;2721;p29"/>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2" name="Google Shape;2722;p29"/>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3" name="Google Shape;2723;p29"/>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4" name="Google Shape;2724;p29"/>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5" name="Google Shape;2725;p29"/>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6" name="Google Shape;2726;p29"/>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7" name="Google Shape;2727;p29"/>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8" name="Google Shape;2728;p29"/>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29" name="Google Shape;2729;p29"/>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0" name="Google Shape;2730;p29"/>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1" name="Google Shape;2731;p29"/>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2" name="Google Shape;2732;p29"/>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3" name="Google Shape;2733;p29"/>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4" name="Google Shape;2734;p29"/>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5" name="Google Shape;2735;p29"/>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6" name="Google Shape;2736;p29"/>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7" name="Google Shape;2737;p29"/>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8" name="Google Shape;2738;p29"/>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39" name="Google Shape;2739;p29"/>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0" name="Google Shape;2740;p29"/>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1" name="Google Shape;2741;p29"/>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2" name="Google Shape;2742;p29"/>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3" name="Google Shape;2743;p29"/>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4" name="Google Shape;2744;p29"/>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5" name="Google Shape;2745;p29"/>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6" name="Google Shape;2746;p29"/>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7" name="Google Shape;2747;p29"/>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8" name="Google Shape;2748;p29"/>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749" name="Google Shape;2749;p29"/>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750" name="Google Shape;2750;p29"/>
          <p:cNvSpPr/>
          <p:nvPr/>
        </p:nvSpPr>
        <p:spPr>
          <a:xfrm>
            <a:off x="525" y="1799325"/>
            <a:ext cx="1028100" cy="2551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9"/>
          <p:cNvSpPr/>
          <p:nvPr/>
        </p:nvSpPr>
        <p:spPr>
          <a:xfrm>
            <a:off x="525" y="-75"/>
            <a:ext cx="3321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9"/>
          <p:cNvSpPr/>
          <p:nvPr/>
        </p:nvSpPr>
        <p:spPr>
          <a:xfrm>
            <a:off x="1890151" y="-123349"/>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9"/>
          <p:cNvSpPr/>
          <p:nvPr/>
        </p:nvSpPr>
        <p:spPr>
          <a:xfrm>
            <a:off x="8124900" y="2866650"/>
            <a:ext cx="1079400" cy="22767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9"/>
          <p:cNvSpPr/>
          <p:nvPr/>
        </p:nvSpPr>
        <p:spPr>
          <a:xfrm rot="-5400000">
            <a:off x="6698675" y="-1309375"/>
            <a:ext cx="2564700" cy="2573400"/>
          </a:xfrm>
          <a:prstGeom prst="pie">
            <a:avLst>
              <a:gd name="adj1" fmla="val 5393868"/>
              <a:gd name="adj2" fmla="val 16186904"/>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9"/>
          <p:cNvSpPr/>
          <p:nvPr/>
        </p:nvSpPr>
        <p:spPr>
          <a:xfrm>
            <a:off x="8124800" y="1259675"/>
            <a:ext cx="1079400" cy="1603500"/>
          </a:xfrm>
          <a:prstGeom prst="rect">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9"/>
          <p:cNvSpPr/>
          <p:nvPr/>
        </p:nvSpPr>
        <p:spPr>
          <a:xfrm>
            <a:off x="1869969" y="-143531"/>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9"/>
          <p:cNvSpPr/>
          <p:nvPr/>
        </p:nvSpPr>
        <p:spPr>
          <a:xfrm>
            <a:off x="1719425" y="-294075"/>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9"/>
          <p:cNvSpPr/>
          <p:nvPr/>
        </p:nvSpPr>
        <p:spPr>
          <a:xfrm>
            <a:off x="1813232" y="-247017"/>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9"/>
          <p:cNvSpPr/>
          <p:nvPr/>
        </p:nvSpPr>
        <p:spPr>
          <a:xfrm>
            <a:off x="2093829" y="80328"/>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9"/>
          <p:cNvSpPr/>
          <p:nvPr/>
        </p:nvSpPr>
        <p:spPr>
          <a:xfrm>
            <a:off x="2217600" y="204100"/>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9"/>
          <p:cNvSpPr/>
          <p:nvPr/>
        </p:nvSpPr>
        <p:spPr>
          <a:xfrm>
            <a:off x="2319747" y="306247"/>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9"/>
          <p:cNvSpPr/>
          <p:nvPr/>
        </p:nvSpPr>
        <p:spPr>
          <a:xfrm>
            <a:off x="2576558" y="563057"/>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3" name="Google Shape;2763;p29"/>
          <p:cNvGrpSpPr/>
          <p:nvPr/>
        </p:nvGrpSpPr>
        <p:grpSpPr>
          <a:xfrm>
            <a:off x="105400" y="571350"/>
            <a:ext cx="1969850" cy="191750"/>
            <a:chOff x="1454525" y="7080325"/>
            <a:chExt cx="1969850" cy="191750"/>
          </a:xfrm>
        </p:grpSpPr>
        <p:sp>
          <p:nvSpPr>
            <p:cNvPr id="2764" name="Google Shape;2764;p29"/>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9"/>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9"/>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9"/>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9"/>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9"/>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9"/>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9"/>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9"/>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9"/>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9"/>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9"/>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9"/>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9"/>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9"/>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9"/>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9"/>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9"/>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9"/>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9"/>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9"/>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9"/>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9"/>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9"/>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9"/>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9"/>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9"/>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9"/>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2" name="Google Shape;2792;p29"/>
          <p:cNvSpPr/>
          <p:nvPr/>
        </p:nvSpPr>
        <p:spPr>
          <a:xfrm>
            <a:off x="6469025" y="539496"/>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9"/>
          <p:cNvSpPr/>
          <p:nvPr/>
        </p:nvSpPr>
        <p:spPr>
          <a:xfrm>
            <a:off x="1719425" y="268945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9"/>
          <p:cNvSpPr/>
          <p:nvPr/>
        </p:nvSpPr>
        <p:spPr>
          <a:xfrm>
            <a:off x="7050" y="3768875"/>
            <a:ext cx="3105600" cy="1366200"/>
          </a:xfrm>
          <a:prstGeom prst="rtTriangl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9"/>
          <p:cNvSpPr/>
          <p:nvPr/>
        </p:nvSpPr>
        <p:spPr>
          <a:xfrm rot="5400000">
            <a:off x="809588" y="500475"/>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9"/>
          <p:cNvSpPr/>
          <p:nvPr/>
        </p:nvSpPr>
        <p:spPr>
          <a:xfrm>
            <a:off x="1751163" y="144472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9"/>
          <p:cNvSpPr/>
          <p:nvPr/>
        </p:nvSpPr>
        <p:spPr>
          <a:xfrm rot="-5400000">
            <a:off x="8134675" y="1534804"/>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9"/>
          <p:cNvSpPr/>
          <p:nvPr/>
        </p:nvSpPr>
        <p:spPr>
          <a:xfrm rot="10800000">
            <a:off x="7181400" y="24790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9"/>
          <p:cNvSpPr/>
          <p:nvPr/>
        </p:nvSpPr>
        <p:spPr>
          <a:xfrm>
            <a:off x="3271800" y="276481"/>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9"/>
          <p:cNvSpPr/>
          <p:nvPr/>
        </p:nvSpPr>
        <p:spPr>
          <a:xfrm>
            <a:off x="3563163" y="139505"/>
            <a:ext cx="323700" cy="3201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9"/>
          <p:cNvSpPr/>
          <p:nvPr/>
        </p:nvSpPr>
        <p:spPr>
          <a:xfrm>
            <a:off x="3871992" y="42375"/>
            <a:ext cx="323700" cy="3201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02" name="Google Shape;2802;p29"/>
          <p:cNvCxnSpPr/>
          <p:nvPr/>
        </p:nvCxnSpPr>
        <p:spPr>
          <a:xfrm>
            <a:off x="-371475" y="5141100"/>
            <a:ext cx="3483900" cy="0"/>
          </a:xfrm>
          <a:prstGeom prst="straightConnector1">
            <a:avLst/>
          </a:prstGeom>
          <a:noFill/>
          <a:ln w="9525" cap="flat" cmpd="sng">
            <a:solidFill>
              <a:schemeClr val="dk2"/>
            </a:solidFill>
            <a:prstDash val="solid"/>
            <a:round/>
            <a:headEnd type="none" w="med" len="med"/>
            <a:tailEnd type="none" w="med" len="med"/>
          </a:ln>
        </p:spPr>
      </p:cxnSp>
      <p:sp>
        <p:nvSpPr>
          <p:cNvPr id="2803" name="Google Shape;2803;p29"/>
          <p:cNvSpPr/>
          <p:nvPr/>
        </p:nvSpPr>
        <p:spPr>
          <a:xfrm rot="-5400000">
            <a:off x="7083241" y="-939870"/>
            <a:ext cx="1824300" cy="1824300"/>
          </a:xfrm>
          <a:prstGeom prst="pie">
            <a:avLst>
              <a:gd name="adj1" fmla="val 5393868"/>
              <a:gd name="adj2" fmla="val 16186904"/>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9"/>
          <p:cNvSpPr/>
          <p:nvPr/>
        </p:nvSpPr>
        <p:spPr>
          <a:xfrm rot="8113155">
            <a:off x="6735410" y="3106126"/>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9"/>
          <p:cNvSpPr/>
          <p:nvPr/>
        </p:nvSpPr>
        <p:spPr>
          <a:xfrm rot="8113155">
            <a:off x="6622197" y="3417227"/>
            <a:ext cx="332625" cy="329018"/>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9"/>
          <p:cNvSpPr/>
          <p:nvPr/>
        </p:nvSpPr>
        <p:spPr>
          <a:xfrm rot="8113155">
            <a:off x="6467364" y="3711927"/>
            <a:ext cx="332625" cy="329018"/>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9"/>
          <p:cNvSpPr/>
          <p:nvPr/>
        </p:nvSpPr>
        <p:spPr>
          <a:xfrm>
            <a:off x="1028700" y="1001100"/>
            <a:ext cx="7096200" cy="2836500"/>
          </a:xfrm>
          <a:prstGeom prst="roundRect">
            <a:avLst>
              <a:gd name="adj" fmla="val 480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9"/>
          <p:cNvSpPr/>
          <p:nvPr/>
        </p:nvSpPr>
        <p:spPr>
          <a:xfrm>
            <a:off x="1028625" y="2322850"/>
            <a:ext cx="7096200" cy="125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9"/>
          <p:cNvSpPr/>
          <p:nvPr/>
        </p:nvSpPr>
        <p:spPr>
          <a:xfrm>
            <a:off x="727250" y="3572175"/>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0" name="Google Shape;2810;p29"/>
          <p:cNvGrpSpPr/>
          <p:nvPr/>
        </p:nvGrpSpPr>
        <p:grpSpPr>
          <a:xfrm>
            <a:off x="727250" y="3572175"/>
            <a:ext cx="7704000" cy="593400"/>
            <a:chOff x="727250" y="4105575"/>
            <a:chExt cx="7704000" cy="593400"/>
          </a:xfrm>
        </p:grpSpPr>
        <p:sp>
          <p:nvSpPr>
            <p:cNvPr id="2811" name="Google Shape;2811;p29"/>
            <p:cNvSpPr/>
            <p:nvPr/>
          </p:nvSpPr>
          <p:spPr>
            <a:xfrm>
              <a:off x="77487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9"/>
            <p:cNvSpPr/>
            <p:nvPr/>
          </p:nvSpPr>
          <p:spPr>
            <a:xfrm>
              <a:off x="7272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9"/>
            <p:cNvSpPr/>
            <p:nvPr/>
          </p:nvSpPr>
          <p:spPr>
            <a:xfrm rot="10800000">
              <a:off x="792792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9"/>
            <p:cNvSpPr/>
            <p:nvPr/>
          </p:nvSpPr>
          <p:spPr>
            <a:xfrm rot="10800000">
              <a:off x="78378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5" name="Google Shape;2815;p29"/>
          <p:cNvSpPr txBox="1">
            <a:spLocks noGrp="1"/>
          </p:cNvSpPr>
          <p:nvPr>
            <p:ph type="title"/>
          </p:nvPr>
        </p:nvSpPr>
        <p:spPr>
          <a:xfrm>
            <a:off x="1336350" y="1001100"/>
            <a:ext cx="6471300" cy="283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sz="26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816" name="Google Shape;2816;p29"/>
          <p:cNvSpPr txBox="1">
            <a:spLocks noGrp="1"/>
          </p:cNvSpPr>
          <p:nvPr>
            <p:ph type="title" idx="2"/>
          </p:nvPr>
        </p:nvSpPr>
        <p:spPr>
          <a:xfrm>
            <a:off x="1219200" y="3572175"/>
            <a:ext cx="66960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000"/>
              <a:buFont typeface="Montserrat Medium"/>
              <a:buNone/>
              <a:defRPr sz="2000">
                <a:solidFill>
                  <a:schemeClr val="dk2"/>
                </a:solidFill>
                <a:latin typeface="Montserrat Medium"/>
                <a:ea typeface="Montserrat Medium"/>
                <a:cs typeface="Montserrat Medium"/>
                <a:sym typeface="Montserrat Medium"/>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endParaRPr/>
          </a:p>
        </p:txBody>
      </p:sp>
      <p:sp>
        <p:nvSpPr>
          <p:cNvPr id="2817" name="Google Shape;2817;p29"/>
          <p:cNvSpPr/>
          <p:nvPr/>
        </p:nvSpPr>
        <p:spPr>
          <a:xfrm flipH="1">
            <a:off x="6047475" y="4162225"/>
            <a:ext cx="2083200" cy="981000"/>
          </a:xfrm>
          <a:prstGeom prst="rtTriangl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CUSTOM_7">
    <p:bg>
      <p:bgPr>
        <a:solidFill>
          <a:srgbClr val="FFFAEB"/>
        </a:solidFill>
        <a:effectLst/>
      </p:bgPr>
    </p:bg>
    <p:spTree>
      <p:nvGrpSpPr>
        <p:cNvPr id="1" name="Shape 2818"/>
        <p:cNvGrpSpPr/>
        <p:nvPr/>
      </p:nvGrpSpPr>
      <p:grpSpPr>
        <a:xfrm>
          <a:off x="0" y="0"/>
          <a:ext cx="0" cy="0"/>
          <a:chOff x="0" y="0"/>
          <a:chExt cx="0" cy="0"/>
        </a:xfrm>
      </p:grpSpPr>
      <p:sp>
        <p:nvSpPr>
          <p:cNvPr id="2819" name="Google Shape;2819;p30"/>
          <p:cNvSpPr/>
          <p:nvPr/>
        </p:nvSpPr>
        <p:spPr>
          <a:xfrm flipH="1">
            <a:off x="6233175" y="-24950"/>
            <a:ext cx="2202300" cy="8883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0"/>
          <p:cNvSpPr/>
          <p:nvPr/>
        </p:nvSpPr>
        <p:spPr>
          <a:xfrm rot="5400000">
            <a:off x="3546188" y="-42615"/>
            <a:ext cx="927600" cy="10434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0"/>
          <p:cNvSpPr/>
          <p:nvPr/>
        </p:nvSpPr>
        <p:spPr>
          <a:xfrm rot="10800000">
            <a:off x="4513962" y="-1934"/>
            <a:ext cx="2386200" cy="4758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22" name="Google Shape;2822;p30"/>
          <p:cNvCxnSpPr>
            <a:endCxn id="2821" idx="3"/>
          </p:cNvCxnSpPr>
          <p:nvPr/>
        </p:nvCxnSpPr>
        <p:spPr>
          <a:xfrm rot="10800000">
            <a:off x="4513962" y="235966"/>
            <a:ext cx="3262500" cy="0"/>
          </a:xfrm>
          <a:prstGeom prst="straightConnector1">
            <a:avLst/>
          </a:prstGeom>
          <a:noFill/>
          <a:ln w="9525" cap="flat" cmpd="sng">
            <a:solidFill>
              <a:schemeClr val="accent6"/>
            </a:solidFill>
            <a:prstDash val="solid"/>
            <a:round/>
            <a:headEnd type="none" w="med" len="med"/>
            <a:tailEnd type="none" w="med" len="med"/>
          </a:ln>
        </p:spPr>
      </p:cxnSp>
      <p:sp>
        <p:nvSpPr>
          <p:cNvPr id="2823" name="Google Shape;2823;p30"/>
          <p:cNvSpPr/>
          <p:nvPr/>
        </p:nvSpPr>
        <p:spPr>
          <a:xfrm rot="-5400000">
            <a:off x="5770520" y="6713"/>
            <a:ext cx="465900" cy="4596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0"/>
          <p:cNvSpPr/>
          <p:nvPr/>
        </p:nvSpPr>
        <p:spPr>
          <a:xfrm rot="-5400000">
            <a:off x="4841196"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0"/>
          <p:cNvSpPr/>
          <p:nvPr/>
        </p:nvSpPr>
        <p:spPr>
          <a:xfrm>
            <a:off x="1637321" y="3260"/>
            <a:ext cx="1809000" cy="4659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0"/>
          <p:cNvSpPr/>
          <p:nvPr/>
        </p:nvSpPr>
        <p:spPr>
          <a:xfrm rot="-5400000">
            <a:off x="710075" y="6713"/>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0"/>
          <p:cNvSpPr/>
          <p:nvPr/>
        </p:nvSpPr>
        <p:spPr>
          <a:xfrm rot="10800000">
            <a:off x="1684984" y="3834"/>
            <a:ext cx="1809000" cy="4659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28" name="Google Shape;2828;p30"/>
          <p:cNvCxnSpPr>
            <a:endCxn id="2825" idx="0"/>
          </p:cNvCxnSpPr>
          <p:nvPr/>
        </p:nvCxnSpPr>
        <p:spPr>
          <a:xfrm rot="10800000">
            <a:off x="1637321" y="3260"/>
            <a:ext cx="1787400" cy="461100"/>
          </a:xfrm>
          <a:prstGeom prst="straightConnector1">
            <a:avLst/>
          </a:prstGeom>
          <a:noFill/>
          <a:ln w="9525" cap="flat" cmpd="sng">
            <a:solidFill>
              <a:schemeClr val="accent2"/>
            </a:solidFill>
            <a:prstDash val="solid"/>
            <a:round/>
            <a:headEnd type="none" w="med" len="med"/>
            <a:tailEnd type="none" w="med" len="med"/>
          </a:ln>
        </p:spPr>
      </p:cxnSp>
      <p:sp>
        <p:nvSpPr>
          <p:cNvPr id="2829" name="Google Shape;2829;p30"/>
          <p:cNvSpPr/>
          <p:nvPr/>
        </p:nvSpPr>
        <p:spPr>
          <a:xfrm rot="-5400000">
            <a:off x="1169759" y="3828"/>
            <a:ext cx="465900" cy="4596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0"/>
          <p:cNvSpPr/>
          <p:nvPr/>
        </p:nvSpPr>
        <p:spPr>
          <a:xfrm rot="5400000">
            <a:off x="-1382050" y="1086075"/>
            <a:ext cx="3476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1" name="Google Shape;2831;p30"/>
          <p:cNvGrpSpPr/>
          <p:nvPr/>
        </p:nvGrpSpPr>
        <p:grpSpPr>
          <a:xfrm>
            <a:off x="-170" y="-1888"/>
            <a:ext cx="9144182" cy="5148055"/>
            <a:chOff x="-170" y="-1888"/>
            <a:chExt cx="9144182" cy="5148055"/>
          </a:xfrm>
        </p:grpSpPr>
        <p:sp>
          <p:nvSpPr>
            <p:cNvPr id="2832" name="Google Shape;2832;p30"/>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3" name="Google Shape;2833;p30"/>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4" name="Google Shape;2834;p30"/>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5" name="Google Shape;2835;p30"/>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6" name="Google Shape;2836;p30"/>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7" name="Google Shape;2837;p30"/>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8" name="Google Shape;2838;p30"/>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39" name="Google Shape;2839;p30"/>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0" name="Google Shape;2840;p30"/>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1" name="Google Shape;2841;p30"/>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2" name="Google Shape;2842;p30"/>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3" name="Google Shape;2843;p30"/>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4" name="Google Shape;2844;p30"/>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5" name="Google Shape;2845;p30"/>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6" name="Google Shape;2846;p30"/>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7" name="Google Shape;2847;p30"/>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8" name="Google Shape;2848;p30"/>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49" name="Google Shape;2849;p30"/>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0" name="Google Shape;2850;p30"/>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1" name="Google Shape;2851;p30"/>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2" name="Google Shape;2852;p30"/>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3" name="Google Shape;2853;p30"/>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4" name="Google Shape;2854;p30"/>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5" name="Google Shape;2855;p30"/>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6" name="Google Shape;2856;p30"/>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7" name="Google Shape;2857;p30"/>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8" name="Google Shape;2858;p30"/>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59" name="Google Shape;2859;p30"/>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0" name="Google Shape;2860;p30"/>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1" name="Google Shape;2861;p30"/>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2" name="Google Shape;2862;p30"/>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3" name="Google Shape;2863;p30"/>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4" name="Google Shape;2864;p30"/>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5" name="Google Shape;2865;p30"/>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6" name="Google Shape;2866;p30"/>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7" name="Google Shape;2867;p30"/>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8" name="Google Shape;2868;p30"/>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69" name="Google Shape;2869;p30"/>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0" name="Google Shape;2870;p30"/>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1" name="Google Shape;2871;p30"/>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2" name="Google Shape;2872;p30"/>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3" name="Google Shape;2873;p30"/>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4" name="Google Shape;2874;p30"/>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5" name="Google Shape;2875;p30"/>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6" name="Google Shape;2876;p30"/>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7" name="Google Shape;2877;p30"/>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8" name="Google Shape;2878;p30"/>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79" name="Google Shape;2879;p30"/>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80" name="Google Shape;2880;p30"/>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881" name="Google Shape;2881;p30"/>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882" name="Google Shape;2882;p30"/>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0"/>
          <p:cNvSpPr/>
          <p:nvPr/>
        </p:nvSpPr>
        <p:spPr>
          <a:xfrm rot="5400000">
            <a:off x="6753850" y="1286325"/>
            <a:ext cx="4067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84" name="Google Shape;2884;p30"/>
          <p:cNvCxnSpPr>
            <a:stCxn id="2883" idx="1"/>
          </p:cNvCxnSpPr>
          <p:nvPr/>
        </p:nvCxnSpPr>
        <p:spPr>
          <a:xfrm>
            <a:off x="8787700" y="-390525"/>
            <a:ext cx="0" cy="3840300"/>
          </a:xfrm>
          <a:prstGeom prst="straightConnector1">
            <a:avLst/>
          </a:prstGeom>
          <a:noFill/>
          <a:ln w="9525" cap="flat" cmpd="sng">
            <a:solidFill>
              <a:srgbClr val="999999"/>
            </a:solidFill>
            <a:prstDash val="solid"/>
            <a:round/>
            <a:headEnd type="none" w="med" len="med"/>
            <a:tailEnd type="none" w="med" len="med"/>
          </a:ln>
        </p:spPr>
      </p:cxnSp>
      <p:sp>
        <p:nvSpPr>
          <p:cNvPr id="2885" name="Google Shape;2885;p30"/>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0"/>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0"/>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0"/>
          <p:cNvSpPr/>
          <p:nvPr/>
        </p:nvSpPr>
        <p:spPr>
          <a:xfrm rot="5400000">
            <a:off x="7487800" y="3886550"/>
            <a:ext cx="2599800" cy="714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0"/>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0"/>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0"/>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0"/>
          <p:cNvSpPr txBox="1">
            <a:spLocks noGrp="1"/>
          </p:cNvSpPr>
          <p:nvPr>
            <p:ph type="title"/>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93" name="Google Shape;2893;p30"/>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0"/>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0"/>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0"/>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0"/>
          <p:cNvSpPr/>
          <p:nvPr/>
        </p:nvSpPr>
        <p:spPr>
          <a:xfrm>
            <a:off x="-16900" y="3214181"/>
            <a:ext cx="730200" cy="70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0"/>
          <p:cNvSpPr/>
          <p:nvPr/>
        </p:nvSpPr>
        <p:spPr>
          <a:xfrm>
            <a:off x="-10201" y="3233750"/>
            <a:ext cx="730200" cy="6846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0"/>
          <p:cNvSpPr/>
          <p:nvPr/>
        </p:nvSpPr>
        <p:spPr>
          <a:xfrm>
            <a:off x="97261" y="3303847"/>
            <a:ext cx="501900" cy="4956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00" name="Google Shape;2900;p30"/>
          <p:cNvCxnSpPr/>
          <p:nvPr/>
        </p:nvCxnSpPr>
        <p:spPr>
          <a:xfrm>
            <a:off x="-208975" y="3921900"/>
            <a:ext cx="928800" cy="0"/>
          </a:xfrm>
          <a:prstGeom prst="straightConnector1">
            <a:avLst/>
          </a:prstGeom>
          <a:noFill/>
          <a:ln w="9525" cap="flat" cmpd="sng">
            <a:solidFill>
              <a:srgbClr val="999999"/>
            </a:solidFill>
            <a:prstDash val="solid"/>
            <a:round/>
            <a:headEnd type="none" w="med" len="med"/>
            <a:tailEnd type="none" w="med" len="med"/>
          </a:ln>
        </p:spPr>
      </p:cxnSp>
      <p:sp>
        <p:nvSpPr>
          <p:cNvPr id="2901" name="Google Shape;2901;p30"/>
          <p:cNvSpPr/>
          <p:nvPr/>
        </p:nvSpPr>
        <p:spPr>
          <a:xfrm rot="-5400000">
            <a:off x="4035825" y="3958100"/>
            <a:ext cx="1038900" cy="13191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0"/>
          <p:cNvSpPr/>
          <p:nvPr/>
        </p:nvSpPr>
        <p:spPr>
          <a:xfrm>
            <a:off x="1198783" y="4608575"/>
            <a:ext cx="2750400" cy="5484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03" name="Google Shape;2903;p30"/>
          <p:cNvCxnSpPr>
            <a:endCxn id="2902" idx="3"/>
          </p:cNvCxnSpPr>
          <p:nvPr/>
        </p:nvCxnSpPr>
        <p:spPr>
          <a:xfrm>
            <a:off x="352483" y="4882775"/>
            <a:ext cx="3596700" cy="0"/>
          </a:xfrm>
          <a:prstGeom prst="straightConnector1">
            <a:avLst/>
          </a:prstGeom>
          <a:noFill/>
          <a:ln w="9525" cap="flat" cmpd="sng">
            <a:solidFill>
              <a:schemeClr val="accent6"/>
            </a:solidFill>
            <a:prstDash val="solid"/>
            <a:round/>
            <a:headEnd type="none" w="med" len="med"/>
            <a:tailEnd type="none" w="med" len="med"/>
          </a:ln>
        </p:spPr>
      </p:cxnSp>
      <p:sp>
        <p:nvSpPr>
          <p:cNvPr id="2904" name="Google Shape;2904;p30"/>
          <p:cNvSpPr/>
          <p:nvPr/>
        </p:nvSpPr>
        <p:spPr>
          <a:xfrm rot="5400000">
            <a:off x="1963700" y="4617250"/>
            <a:ext cx="537000" cy="5298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0"/>
          <p:cNvSpPr/>
          <p:nvPr/>
        </p:nvSpPr>
        <p:spPr>
          <a:xfrm rot="5400000">
            <a:off x="3034775" y="4617250"/>
            <a:ext cx="5370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0"/>
          <p:cNvSpPr/>
          <p:nvPr/>
        </p:nvSpPr>
        <p:spPr>
          <a:xfrm rot="5400000">
            <a:off x="3775" y="4397225"/>
            <a:ext cx="751500" cy="741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7" name="Google Shape;2907;p30"/>
          <p:cNvGrpSpPr/>
          <p:nvPr/>
        </p:nvGrpSpPr>
        <p:grpSpPr>
          <a:xfrm rot="5400000">
            <a:off x="-636725" y="1268150"/>
            <a:ext cx="1969850" cy="191750"/>
            <a:chOff x="1454525" y="7080325"/>
            <a:chExt cx="1969850" cy="191750"/>
          </a:xfrm>
        </p:grpSpPr>
        <p:sp>
          <p:nvSpPr>
            <p:cNvPr id="2908" name="Google Shape;2908;p30"/>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0"/>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0"/>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0"/>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0"/>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0"/>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0"/>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0"/>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0"/>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0"/>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0"/>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0"/>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0"/>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0"/>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0"/>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0"/>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0"/>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0"/>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0"/>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0"/>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0"/>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0"/>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0"/>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0"/>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0"/>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0"/>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0"/>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0"/>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6" name="Google Shape;2936;p30"/>
          <p:cNvSpPr/>
          <p:nvPr/>
        </p:nvSpPr>
        <p:spPr>
          <a:xfrm rot="10800000">
            <a:off x="5263675" y="4613963"/>
            <a:ext cx="2084700" cy="5370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0"/>
          <p:cNvSpPr/>
          <p:nvPr/>
        </p:nvSpPr>
        <p:spPr>
          <a:xfrm rot="5400000">
            <a:off x="7880025" y="4617250"/>
            <a:ext cx="537000" cy="5298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0"/>
          <p:cNvSpPr/>
          <p:nvPr/>
        </p:nvSpPr>
        <p:spPr>
          <a:xfrm>
            <a:off x="5208513" y="4613338"/>
            <a:ext cx="2084700" cy="5370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39" name="Google Shape;2939;p30"/>
          <p:cNvCxnSpPr>
            <a:endCxn id="2936" idx="0"/>
          </p:cNvCxnSpPr>
          <p:nvPr/>
        </p:nvCxnSpPr>
        <p:spPr>
          <a:xfrm>
            <a:off x="5288275" y="4619363"/>
            <a:ext cx="2060100" cy="531600"/>
          </a:xfrm>
          <a:prstGeom prst="straightConnector1">
            <a:avLst/>
          </a:prstGeom>
          <a:noFill/>
          <a:ln w="9525" cap="flat" cmpd="sng">
            <a:solidFill>
              <a:schemeClr val="accent2"/>
            </a:solidFill>
            <a:prstDash val="solid"/>
            <a:round/>
            <a:headEnd type="none" w="med" len="med"/>
            <a:tailEnd type="none" w="med" len="med"/>
          </a:ln>
        </p:spPr>
      </p:cxnSp>
      <p:sp>
        <p:nvSpPr>
          <p:cNvPr id="2940" name="Google Shape;2940;p30"/>
          <p:cNvSpPr/>
          <p:nvPr/>
        </p:nvSpPr>
        <p:spPr>
          <a:xfrm rot="5400000">
            <a:off x="7350225" y="4620575"/>
            <a:ext cx="537000" cy="5298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3">
  <p:cSld name="CUSTOM_7_1">
    <p:bg>
      <p:bgPr>
        <a:solidFill>
          <a:srgbClr val="FFFAEB"/>
        </a:solidFill>
        <a:effectLst/>
      </p:bgPr>
    </p:bg>
    <p:spTree>
      <p:nvGrpSpPr>
        <p:cNvPr id="1" name="Shape 2941"/>
        <p:cNvGrpSpPr/>
        <p:nvPr/>
      </p:nvGrpSpPr>
      <p:grpSpPr>
        <a:xfrm>
          <a:off x="0" y="0"/>
          <a:ext cx="0" cy="0"/>
          <a:chOff x="0" y="0"/>
          <a:chExt cx="0" cy="0"/>
        </a:xfrm>
      </p:grpSpPr>
      <p:grpSp>
        <p:nvGrpSpPr>
          <p:cNvPr id="2942" name="Google Shape;2942;p31"/>
          <p:cNvGrpSpPr/>
          <p:nvPr/>
        </p:nvGrpSpPr>
        <p:grpSpPr>
          <a:xfrm>
            <a:off x="-13133" y="18224"/>
            <a:ext cx="9144182" cy="5148055"/>
            <a:chOff x="-170" y="-1888"/>
            <a:chExt cx="9144182" cy="5148055"/>
          </a:xfrm>
        </p:grpSpPr>
        <p:sp>
          <p:nvSpPr>
            <p:cNvPr id="2943" name="Google Shape;2943;p31"/>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4" name="Google Shape;2944;p31"/>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5" name="Google Shape;2945;p31"/>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6" name="Google Shape;2946;p31"/>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7" name="Google Shape;2947;p31"/>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8" name="Google Shape;2948;p31"/>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49" name="Google Shape;2949;p31"/>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0" name="Google Shape;2950;p31"/>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1" name="Google Shape;2951;p31"/>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2" name="Google Shape;2952;p31"/>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3" name="Google Shape;2953;p31"/>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4" name="Google Shape;2954;p31"/>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5" name="Google Shape;2955;p31"/>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6" name="Google Shape;2956;p31"/>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7" name="Google Shape;2957;p31"/>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8" name="Google Shape;2958;p31"/>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59" name="Google Shape;2959;p31"/>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0" name="Google Shape;2960;p31"/>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1" name="Google Shape;2961;p31"/>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2" name="Google Shape;2962;p31"/>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3" name="Google Shape;2963;p31"/>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4" name="Google Shape;2964;p31"/>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5" name="Google Shape;2965;p31"/>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6" name="Google Shape;2966;p31"/>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7" name="Google Shape;2967;p31"/>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8" name="Google Shape;2968;p31"/>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69" name="Google Shape;2969;p31"/>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0" name="Google Shape;2970;p31"/>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1" name="Google Shape;2971;p31"/>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2" name="Google Shape;2972;p31"/>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3" name="Google Shape;2973;p31"/>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4" name="Google Shape;2974;p31"/>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5" name="Google Shape;2975;p31"/>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6" name="Google Shape;2976;p31"/>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7" name="Google Shape;2977;p31"/>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8" name="Google Shape;2978;p31"/>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79" name="Google Shape;2979;p31"/>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0" name="Google Shape;2980;p31"/>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1" name="Google Shape;2981;p31"/>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2" name="Google Shape;2982;p31"/>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3" name="Google Shape;2983;p31"/>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4" name="Google Shape;2984;p31"/>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5" name="Google Shape;2985;p31"/>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6" name="Google Shape;2986;p31"/>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7" name="Google Shape;2987;p31"/>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8" name="Google Shape;2988;p31"/>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9" name="Google Shape;2989;p31"/>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90" name="Google Shape;2990;p31"/>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91" name="Google Shape;2991;p31"/>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92" name="Google Shape;2992;p31"/>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2993" name="Google Shape;2993;p31"/>
          <p:cNvSpPr/>
          <p:nvPr/>
        </p:nvSpPr>
        <p:spPr>
          <a:xfrm>
            <a:off x="681600" y="545800"/>
            <a:ext cx="7056600" cy="4083600"/>
          </a:xfrm>
          <a:prstGeom prst="roundRect">
            <a:avLst>
              <a:gd name="adj" fmla="val 4665"/>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1"/>
          <p:cNvSpPr/>
          <p:nvPr/>
        </p:nvSpPr>
        <p:spPr>
          <a:xfrm>
            <a:off x="-209550" y="437050"/>
            <a:ext cx="85725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1"/>
          <p:cNvSpPr/>
          <p:nvPr/>
        </p:nvSpPr>
        <p:spPr>
          <a:xfrm rot="10800000">
            <a:off x="7920675"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1"/>
          <p:cNvSpPr txBox="1">
            <a:spLocks noGrp="1"/>
          </p:cNvSpPr>
          <p:nvPr>
            <p:ph type="title"/>
          </p:nvPr>
        </p:nvSpPr>
        <p:spPr>
          <a:xfrm>
            <a:off x="713225" y="545800"/>
            <a:ext cx="7056600" cy="37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97" name="Google Shape;2997;p31"/>
          <p:cNvSpPr/>
          <p:nvPr/>
        </p:nvSpPr>
        <p:spPr>
          <a:xfrm rot="10800000">
            <a:off x="7830600"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4">
  <p:cSld name="CUSTOM_7_1_2">
    <p:bg>
      <p:bgPr>
        <a:solidFill>
          <a:srgbClr val="FFFAEB"/>
        </a:solidFill>
        <a:effectLst/>
      </p:bgPr>
    </p:bg>
    <p:spTree>
      <p:nvGrpSpPr>
        <p:cNvPr id="1" name="Shape 2998"/>
        <p:cNvGrpSpPr/>
        <p:nvPr/>
      </p:nvGrpSpPr>
      <p:grpSpPr>
        <a:xfrm>
          <a:off x="0" y="0"/>
          <a:ext cx="0" cy="0"/>
          <a:chOff x="0" y="0"/>
          <a:chExt cx="0" cy="0"/>
        </a:xfrm>
      </p:grpSpPr>
      <p:sp>
        <p:nvSpPr>
          <p:cNvPr id="2999" name="Google Shape;2999;p32"/>
          <p:cNvSpPr/>
          <p:nvPr/>
        </p:nvSpPr>
        <p:spPr>
          <a:xfrm>
            <a:off x="-70225" y="1028700"/>
            <a:ext cx="879900" cy="3581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2"/>
          <p:cNvSpPr/>
          <p:nvPr/>
        </p:nvSpPr>
        <p:spPr>
          <a:xfrm rot="-5400000" flipH="1">
            <a:off x="7624075" y="339975"/>
            <a:ext cx="2303400" cy="690000"/>
          </a:xfrm>
          <a:prstGeom prst="roundRect">
            <a:avLst>
              <a:gd name="adj" fmla="val 50000"/>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1" name="Google Shape;3001;p32"/>
          <p:cNvGrpSpPr/>
          <p:nvPr/>
        </p:nvGrpSpPr>
        <p:grpSpPr>
          <a:xfrm>
            <a:off x="-13133" y="18224"/>
            <a:ext cx="9144182" cy="5148055"/>
            <a:chOff x="-170" y="-1888"/>
            <a:chExt cx="9144182" cy="5148055"/>
          </a:xfrm>
        </p:grpSpPr>
        <p:sp>
          <p:nvSpPr>
            <p:cNvPr id="3002" name="Google Shape;3002;p32"/>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3" name="Google Shape;3003;p32"/>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4" name="Google Shape;3004;p32"/>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5" name="Google Shape;3005;p32"/>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6" name="Google Shape;3006;p32"/>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7" name="Google Shape;3007;p32"/>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8" name="Google Shape;3008;p32"/>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9" name="Google Shape;3009;p32"/>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0" name="Google Shape;3010;p32"/>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1" name="Google Shape;3011;p32"/>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2" name="Google Shape;3012;p32"/>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3" name="Google Shape;3013;p32"/>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4" name="Google Shape;3014;p32"/>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5" name="Google Shape;3015;p32"/>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6" name="Google Shape;3016;p32"/>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7" name="Google Shape;3017;p32"/>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8" name="Google Shape;3018;p32"/>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9" name="Google Shape;3019;p32"/>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0" name="Google Shape;3020;p32"/>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1" name="Google Shape;3021;p32"/>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2" name="Google Shape;3022;p32"/>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3" name="Google Shape;3023;p32"/>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4" name="Google Shape;3024;p32"/>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5" name="Google Shape;3025;p32"/>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6" name="Google Shape;3026;p32"/>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7" name="Google Shape;3027;p32"/>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8" name="Google Shape;3028;p32"/>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9" name="Google Shape;3029;p32"/>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0" name="Google Shape;3030;p32"/>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1" name="Google Shape;3031;p32"/>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2" name="Google Shape;3032;p32"/>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3" name="Google Shape;3033;p32"/>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4" name="Google Shape;3034;p32"/>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5" name="Google Shape;3035;p32"/>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6" name="Google Shape;3036;p32"/>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7" name="Google Shape;3037;p32"/>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8" name="Google Shape;3038;p32"/>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9" name="Google Shape;3039;p32"/>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0" name="Google Shape;3040;p32"/>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1" name="Google Shape;3041;p32"/>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2" name="Google Shape;3042;p32"/>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3" name="Google Shape;3043;p32"/>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4" name="Google Shape;3044;p32"/>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5" name="Google Shape;3045;p32"/>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6" name="Google Shape;3046;p32"/>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7" name="Google Shape;3047;p32"/>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8" name="Google Shape;3048;p32"/>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9" name="Google Shape;3049;p32"/>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50" name="Google Shape;3050;p32"/>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51" name="Google Shape;3051;p32"/>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052" name="Google Shape;3052;p32"/>
          <p:cNvSpPr/>
          <p:nvPr/>
        </p:nvSpPr>
        <p:spPr>
          <a:xfrm>
            <a:off x="713225" y="1028700"/>
            <a:ext cx="7697400" cy="3581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2"/>
          <p:cNvSpPr/>
          <p:nvPr/>
        </p:nvSpPr>
        <p:spPr>
          <a:xfrm>
            <a:off x="-209550" y="437050"/>
            <a:ext cx="85725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2"/>
          <p:cNvSpPr/>
          <p:nvPr/>
        </p:nvSpPr>
        <p:spPr>
          <a:xfrm rot="10800000">
            <a:off x="7920675"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2"/>
          <p:cNvSpPr txBox="1">
            <a:spLocks noGrp="1"/>
          </p:cNvSpPr>
          <p:nvPr>
            <p:ph type="title"/>
          </p:nvPr>
        </p:nvSpPr>
        <p:spPr>
          <a:xfrm>
            <a:off x="713225" y="545800"/>
            <a:ext cx="7056600" cy="37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56" name="Google Shape;3056;p32"/>
          <p:cNvSpPr/>
          <p:nvPr/>
        </p:nvSpPr>
        <p:spPr>
          <a:xfrm rot="10800000">
            <a:off x="7830600"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2"/>
          <p:cNvSpPr/>
          <p:nvPr/>
        </p:nvSpPr>
        <p:spPr>
          <a:xfrm flipH="1">
            <a:off x="7954075" y="3905250"/>
            <a:ext cx="2933700" cy="2933700"/>
          </a:xfrm>
          <a:prstGeom prst="arc">
            <a:avLst>
              <a:gd name="adj1" fmla="val 16200000"/>
              <a:gd name="adj2" fmla="val 0"/>
            </a:avLst>
          </a:pr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2"/>
          <p:cNvSpPr/>
          <p:nvPr/>
        </p:nvSpPr>
        <p:spPr>
          <a:xfrm flipH="1">
            <a:off x="7954075" y="3905250"/>
            <a:ext cx="2933700" cy="2933700"/>
          </a:xfrm>
          <a:prstGeom prst="arc">
            <a:avLst>
              <a:gd name="adj1" fmla="val 16200000"/>
              <a:gd name="adj2" fmla="val 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2"/>
          <p:cNvSpPr/>
          <p:nvPr/>
        </p:nvSpPr>
        <p:spPr>
          <a:xfrm flipH="1">
            <a:off x="8144575" y="4095750"/>
            <a:ext cx="2743200" cy="2743200"/>
          </a:xfrm>
          <a:prstGeom prst="arc">
            <a:avLst>
              <a:gd name="adj1" fmla="val 16200000"/>
              <a:gd name="adj2" fmla="val 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2"/>
          <p:cNvSpPr/>
          <p:nvPr/>
        </p:nvSpPr>
        <p:spPr>
          <a:xfrm flipH="1">
            <a:off x="8610375" y="3968546"/>
            <a:ext cx="225300" cy="22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2"/>
          <p:cNvSpPr/>
          <p:nvPr/>
        </p:nvSpPr>
        <p:spPr>
          <a:xfrm rot="10800000" flipH="1">
            <a:off x="8404233" y="4408548"/>
            <a:ext cx="1551300" cy="1551300"/>
          </a:xfrm>
          <a:prstGeom prst="pie">
            <a:avLst>
              <a:gd name="adj1" fmla="val 5393868"/>
              <a:gd name="adj2" fmla="val 10660545"/>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2"/>
          <p:cNvSpPr/>
          <p:nvPr/>
        </p:nvSpPr>
        <p:spPr>
          <a:xfrm rot="-5400000" flipH="1">
            <a:off x="7395625" y="2163095"/>
            <a:ext cx="2760300" cy="690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63" name="Google Shape;3063;p32"/>
          <p:cNvCxnSpPr>
            <a:stCxn id="3000" idx="1"/>
          </p:cNvCxnSpPr>
          <p:nvPr/>
        </p:nvCxnSpPr>
        <p:spPr>
          <a:xfrm>
            <a:off x="8775775" y="-466725"/>
            <a:ext cx="0" cy="4354800"/>
          </a:xfrm>
          <a:prstGeom prst="straightConnector1">
            <a:avLst/>
          </a:prstGeom>
          <a:noFill/>
          <a:ln w="9525" cap="flat" cmpd="sng">
            <a:solidFill>
              <a:srgbClr val="999999"/>
            </a:solidFill>
            <a:prstDash val="solid"/>
            <a:round/>
            <a:headEnd type="none" w="med" len="med"/>
            <a:tailEnd type="none" w="med" len="med"/>
          </a:ln>
        </p:spPr>
      </p:cxnSp>
      <p:sp>
        <p:nvSpPr>
          <p:cNvPr id="3064" name="Google Shape;3064;p32"/>
          <p:cNvSpPr/>
          <p:nvPr/>
        </p:nvSpPr>
        <p:spPr>
          <a:xfrm rot="-5400000" flipH="1">
            <a:off x="8430809" y="2458765"/>
            <a:ext cx="689700" cy="6807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2"/>
          <p:cNvSpPr/>
          <p:nvPr/>
        </p:nvSpPr>
        <p:spPr>
          <a:xfrm rot="-5400000" flipH="1">
            <a:off x="8510816" y="1183297"/>
            <a:ext cx="5298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2"/>
          <p:cNvSpPr/>
          <p:nvPr/>
        </p:nvSpPr>
        <p:spPr>
          <a:xfrm>
            <a:off x="1719" y="3350900"/>
            <a:ext cx="1103400" cy="10347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2"/>
          <p:cNvSpPr/>
          <p:nvPr/>
        </p:nvSpPr>
        <p:spPr>
          <a:xfrm>
            <a:off x="225262" y="4529774"/>
            <a:ext cx="879900" cy="8685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68" name="Google Shape;3068;p32"/>
          <p:cNvCxnSpPr/>
          <p:nvPr/>
        </p:nvCxnSpPr>
        <p:spPr>
          <a:xfrm>
            <a:off x="-132775" y="4390279"/>
            <a:ext cx="1238100" cy="0"/>
          </a:xfrm>
          <a:prstGeom prst="straightConnector1">
            <a:avLst/>
          </a:prstGeom>
          <a:noFill/>
          <a:ln w="9525" cap="flat" cmpd="sng">
            <a:solidFill>
              <a:srgbClr val="999999"/>
            </a:solidFill>
            <a:prstDash val="solid"/>
            <a:round/>
            <a:headEnd type="none" w="med" len="med"/>
            <a:tailEnd type="none" w="med" len="me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5">
  <p:cSld name="CUSTOM_7_1_1">
    <p:bg>
      <p:bgPr>
        <a:solidFill>
          <a:srgbClr val="FFFAEB"/>
        </a:solidFill>
        <a:effectLst/>
      </p:bgPr>
    </p:bg>
    <p:spTree>
      <p:nvGrpSpPr>
        <p:cNvPr id="1" name="Shape 3069"/>
        <p:cNvGrpSpPr/>
        <p:nvPr/>
      </p:nvGrpSpPr>
      <p:grpSpPr>
        <a:xfrm>
          <a:off x="0" y="0"/>
          <a:ext cx="0" cy="0"/>
          <a:chOff x="0" y="0"/>
          <a:chExt cx="0" cy="0"/>
        </a:xfrm>
      </p:grpSpPr>
      <p:grpSp>
        <p:nvGrpSpPr>
          <p:cNvPr id="3070" name="Google Shape;3070;p33"/>
          <p:cNvGrpSpPr/>
          <p:nvPr/>
        </p:nvGrpSpPr>
        <p:grpSpPr>
          <a:xfrm>
            <a:off x="-108365" y="-51884"/>
            <a:ext cx="9312435" cy="5244324"/>
            <a:chOff x="-170" y="-1888"/>
            <a:chExt cx="9144182" cy="5148055"/>
          </a:xfrm>
        </p:grpSpPr>
        <p:sp>
          <p:nvSpPr>
            <p:cNvPr id="3071" name="Google Shape;3071;p33"/>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2" name="Google Shape;3072;p33"/>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3" name="Google Shape;3073;p33"/>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4" name="Google Shape;3074;p33"/>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5" name="Google Shape;3075;p33"/>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6" name="Google Shape;3076;p33"/>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7" name="Google Shape;3077;p33"/>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8" name="Google Shape;3078;p33"/>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9" name="Google Shape;3079;p33"/>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0" name="Google Shape;3080;p33"/>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1" name="Google Shape;3081;p33"/>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2" name="Google Shape;3082;p33"/>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3" name="Google Shape;3083;p33"/>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4" name="Google Shape;3084;p33"/>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5" name="Google Shape;3085;p33"/>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6" name="Google Shape;3086;p33"/>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7" name="Google Shape;3087;p33"/>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8" name="Google Shape;3088;p33"/>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9" name="Google Shape;3089;p33"/>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0" name="Google Shape;3090;p33"/>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1" name="Google Shape;3091;p33"/>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2" name="Google Shape;3092;p33"/>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3" name="Google Shape;3093;p33"/>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4" name="Google Shape;3094;p33"/>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5" name="Google Shape;3095;p33"/>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6" name="Google Shape;3096;p33"/>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7" name="Google Shape;3097;p33"/>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8" name="Google Shape;3098;p33"/>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9" name="Google Shape;3099;p33"/>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0" name="Google Shape;3100;p33"/>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1" name="Google Shape;3101;p33"/>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2" name="Google Shape;3102;p33"/>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3" name="Google Shape;3103;p33"/>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4" name="Google Shape;3104;p33"/>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5" name="Google Shape;3105;p33"/>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6" name="Google Shape;3106;p33"/>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7" name="Google Shape;3107;p33"/>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8" name="Google Shape;3108;p33"/>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9" name="Google Shape;3109;p33"/>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0" name="Google Shape;3110;p33"/>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1" name="Google Shape;3111;p33"/>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2" name="Google Shape;3112;p33"/>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3" name="Google Shape;3113;p33"/>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4" name="Google Shape;3114;p33"/>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5" name="Google Shape;3115;p33"/>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6" name="Google Shape;3116;p33"/>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7" name="Google Shape;3117;p33"/>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8" name="Google Shape;3118;p33"/>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9" name="Google Shape;3119;p33"/>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20" name="Google Shape;3120;p33"/>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121" name="Google Shape;3121;p33"/>
          <p:cNvSpPr/>
          <p:nvPr/>
        </p:nvSpPr>
        <p:spPr>
          <a:xfrm rot="10800000">
            <a:off x="7336900" y="-126"/>
            <a:ext cx="1860000" cy="1859400"/>
          </a:xfrm>
          <a:prstGeom prst="rtTriangl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3"/>
          <p:cNvSpPr/>
          <p:nvPr/>
        </p:nvSpPr>
        <p:spPr>
          <a:xfrm>
            <a:off x="3104804" y="-78248"/>
            <a:ext cx="5320730" cy="532052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3"/>
          <p:cNvSpPr/>
          <p:nvPr/>
        </p:nvSpPr>
        <p:spPr>
          <a:xfrm>
            <a:off x="3084838" y="-98214"/>
            <a:ext cx="5360683" cy="536068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3"/>
          <p:cNvSpPr/>
          <p:nvPr/>
        </p:nvSpPr>
        <p:spPr>
          <a:xfrm>
            <a:off x="2935907" y="-247145"/>
            <a:ext cx="5658270" cy="5658270"/>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3"/>
          <p:cNvSpPr/>
          <p:nvPr/>
        </p:nvSpPr>
        <p:spPr>
          <a:xfrm>
            <a:off x="3028708" y="-200592"/>
            <a:ext cx="5472716" cy="556518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3"/>
          <p:cNvSpPr/>
          <p:nvPr/>
        </p:nvSpPr>
        <p:spPr>
          <a:xfrm>
            <a:off x="3306299" y="123248"/>
            <a:ext cx="4917495" cy="491749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3"/>
          <p:cNvSpPr/>
          <p:nvPr/>
        </p:nvSpPr>
        <p:spPr>
          <a:xfrm>
            <a:off x="3428744" y="245693"/>
            <a:ext cx="4672629" cy="467262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3"/>
          <p:cNvSpPr/>
          <p:nvPr/>
        </p:nvSpPr>
        <p:spPr>
          <a:xfrm>
            <a:off x="3529797" y="346747"/>
            <a:ext cx="4470806" cy="447080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3"/>
          <p:cNvSpPr/>
          <p:nvPr/>
        </p:nvSpPr>
        <p:spPr>
          <a:xfrm>
            <a:off x="7779460" y="734625"/>
            <a:ext cx="381300" cy="376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3"/>
          <p:cNvSpPr/>
          <p:nvPr/>
        </p:nvSpPr>
        <p:spPr>
          <a:xfrm>
            <a:off x="7634618" y="577497"/>
            <a:ext cx="222300" cy="2205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3"/>
          <p:cNvSpPr/>
          <p:nvPr/>
        </p:nvSpPr>
        <p:spPr>
          <a:xfrm>
            <a:off x="4673683" y="452074"/>
            <a:ext cx="301500" cy="298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3"/>
          <p:cNvSpPr/>
          <p:nvPr/>
        </p:nvSpPr>
        <p:spPr>
          <a:xfrm>
            <a:off x="4945380" y="324343"/>
            <a:ext cx="301500" cy="2988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3"/>
          <p:cNvSpPr/>
          <p:nvPr/>
        </p:nvSpPr>
        <p:spPr>
          <a:xfrm>
            <a:off x="5233363" y="233769"/>
            <a:ext cx="301500" cy="298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3"/>
          <p:cNvSpPr/>
          <p:nvPr/>
        </p:nvSpPr>
        <p:spPr>
          <a:xfrm rot="8111068">
            <a:off x="7898151" y="3116935"/>
            <a:ext cx="329443" cy="325202"/>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3"/>
          <p:cNvSpPr/>
          <p:nvPr/>
        </p:nvSpPr>
        <p:spPr>
          <a:xfrm rot="8111068">
            <a:off x="7786151" y="3424703"/>
            <a:ext cx="329443" cy="325202"/>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3"/>
          <p:cNvSpPr/>
          <p:nvPr/>
        </p:nvSpPr>
        <p:spPr>
          <a:xfrm rot="8111068">
            <a:off x="7632977" y="3716247"/>
            <a:ext cx="329443" cy="325202"/>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3"/>
          <p:cNvSpPr/>
          <p:nvPr/>
        </p:nvSpPr>
        <p:spPr>
          <a:xfrm>
            <a:off x="-201225" y="40600"/>
            <a:ext cx="6093900" cy="4996500"/>
          </a:xfrm>
          <a:prstGeom prst="roundRect">
            <a:avLst>
              <a:gd name="adj"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3"/>
          <p:cNvSpPr/>
          <p:nvPr/>
        </p:nvSpPr>
        <p:spPr>
          <a:xfrm rot="10800000" flipH="1">
            <a:off x="7850775" y="3810075"/>
            <a:ext cx="2686800" cy="2686800"/>
          </a:xfrm>
          <a:prstGeom prst="pie">
            <a:avLst>
              <a:gd name="adj1" fmla="val 5393868"/>
              <a:gd name="adj2" fmla="val 10811632"/>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3"/>
          <p:cNvSpPr/>
          <p:nvPr/>
        </p:nvSpPr>
        <p:spPr>
          <a:xfrm>
            <a:off x="-1516375" y="437050"/>
            <a:ext cx="67938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3"/>
          <p:cNvSpPr/>
          <p:nvPr/>
        </p:nvSpPr>
        <p:spPr>
          <a:xfrm rot="10800000">
            <a:off x="4774188"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3"/>
          <p:cNvSpPr txBox="1">
            <a:spLocks noGrp="1"/>
          </p:cNvSpPr>
          <p:nvPr>
            <p:ph type="title"/>
          </p:nvPr>
        </p:nvSpPr>
        <p:spPr>
          <a:xfrm>
            <a:off x="713225" y="545800"/>
            <a:ext cx="3820800" cy="37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42" name="Google Shape;3142;p33"/>
          <p:cNvSpPr/>
          <p:nvPr/>
        </p:nvSpPr>
        <p:spPr>
          <a:xfrm rot="10800000">
            <a:off x="4684113"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3"/>
          <p:cNvSpPr/>
          <p:nvPr/>
        </p:nvSpPr>
        <p:spPr>
          <a:xfrm>
            <a:off x="-197726" y="13656"/>
            <a:ext cx="6093900" cy="33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44" name="Google Shape;3144;p33"/>
          <p:cNvCxnSpPr/>
          <p:nvPr/>
        </p:nvCxnSpPr>
        <p:spPr>
          <a:xfrm>
            <a:off x="-201225" y="127065"/>
            <a:ext cx="6093900" cy="0"/>
          </a:xfrm>
          <a:prstGeom prst="straightConnector1">
            <a:avLst/>
          </a:prstGeom>
          <a:noFill/>
          <a:ln w="9525" cap="flat" cmpd="sng">
            <a:solidFill>
              <a:srgbClr val="999999"/>
            </a:solidFill>
            <a:prstDash val="solid"/>
            <a:round/>
            <a:headEnd type="none" w="med" len="med"/>
            <a:tailEnd type="none" w="med" len="med"/>
          </a:ln>
        </p:spPr>
      </p:cxnSp>
      <p:cxnSp>
        <p:nvCxnSpPr>
          <p:cNvPr id="3145" name="Google Shape;3145;p33"/>
          <p:cNvCxnSpPr/>
          <p:nvPr/>
        </p:nvCxnSpPr>
        <p:spPr>
          <a:xfrm>
            <a:off x="-201225" y="249493"/>
            <a:ext cx="6093900" cy="0"/>
          </a:xfrm>
          <a:prstGeom prst="straightConnector1">
            <a:avLst/>
          </a:prstGeom>
          <a:noFill/>
          <a:ln w="9525" cap="flat" cmpd="sng">
            <a:solidFill>
              <a:srgbClr val="999999"/>
            </a:solidFill>
            <a:prstDash val="solid"/>
            <a:round/>
            <a:headEnd type="none" w="med" len="med"/>
            <a:tailEnd type="none" w="med" len="med"/>
          </a:ln>
        </p:spPr>
      </p:cxnSp>
      <p:sp>
        <p:nvSpPr>
          <p:cNvPr id="3146" name="Google Shape;3146;p33"/>
          <p:cNvSpPr/>
          <p:nvPr/>
        </p:nvSpPr>
        <p:spPr>
          <a:xfrm>
            <a:off x="-197798" y="4817501"/>
            <a:ext cx="6093900" cy="33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47" name="Google Shape;3147;p33"/>
          <p:cNvCxnSpPr/>
          <p:nvPr/>
        </p:nvCxnSpPr>
        <p:spPr>
          <a:xfrm>
            <a:off x="-201225" y="4914749"/>
            <a:ext cx="6093900" cy="0"/>
          </a:xfrm>
          <a:prstGeom prst="straightConnector1">
            <a:avLst/>
          </a:prstGeom>
          <a:noFill/>
          <a:ln w="9525" cap="flat" cmpd="sng">
            <a:solidFill>
              <a:srgbClr val="999999"/>
            </a:solidFill>
            <a:prstDash val="solid"/>
            <a:round/>
            <a:headEnd type="none" w="med" len="med"/>
            <a:tailEnd type="none" w="med" len="med"/>
          </a:ln>
        </p:spPr>
      </p:cxnSp>
      <p:cxnSp>
        <p:nvCxnSpPr>
          <p:cNvPr id="3148" name="Google Shape;3148;p33"/>
          <p:cNvCxnSpPr/>
          <p:nvPr/>
        </p:nvCxnSpPr>
        <p:spPr>
          <a:xfrm>
            <a:off x="-201225" y="5037178"/>
            <a:ext cx="6093900" cy="0"/>
          </a:xfrm>
          <a:prstGeom prst="straightConnector1">
            <a:avLst/>
          </a:prstGeom>
          <a:noFill/>
          <a:ln w="9525" cap="flat" cmpd="sng">
            <a:solidFill>
              <a:srgbClr val="999999"/>
            </a:solidFill>
            <a:prstDash val="solid"/>
            <a:round/>
            <a:headEnd type="none" w="med" len="med"/>
            <a:tailEnd type="none" w="med" len="med"/>
          </a:ln>
        </p:spPr>
      </p:cxnSp>
      <p:sp>
        <p:nvSpPr>
          <p:cNvPr id="3149" name="Google Shape;3149;p33"/>
          <p:cNvSpPr/>
          <p:nvPr/>
        </p:nvSpPr>
        <p:spPr>
          <a:xfrm rot="5400000">
            <a:off x="7835700" y="2529675"/>
            <a:ext cx="2154000" cy="462600"/>
          </a:xfrm>
          <a:prstGeom prst="roundRect">
            <a:avLst>
              <a:gd name="adj" fmla="val 5000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3"/>
          <p:cNvSpPr/>
          <p:nvPr/>
        </p:nvSpPr>
        <p:spPr>
          <a:xfrm rot="5400000">
            <a:off x="8735132" y="3321297"/>
            <a:ext cx="355200" cy="355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3"/>
          <p:cNvSpPr/>
          <p:nvPr/>
        </p:nvSpPr>
        <p:spPr>
          <a:xfrm rot="-5400000">
            <a:off x="8681400" y="1683973"/>
            <a:ext cx="462600" cy="462600"/>
          </a:xfrm>
          <a:prstGeom prst="pie">
            <a:avLst>
              <a:gd name="adj1" fmla="val 5366593"/>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6">
  <p:cSld name="CUSTOM_7_1_1_1">
    <p:bg>
      <p:bgPr>
        <a:solidFill>
          <a:srgbClr val="FFFAEB"/>
        </a:solidFill>
        <a:effectLst/>
      </p:bgPr>
    </p:bg>
    <p:spTree>
      <p:nvGrpSpPr>
        <p:cNvPr id="1" name="Shape 3152"/>
        <p:cNvGrpSpPr/>
        <p:nvPr/>
      </p:nvGrpSpPr>
      <p:grpSpPr>
        <a:xfrm>
          <a:off x="0" y="0"/>
          <a:ext cx="0" cy="0"/>
          <a:chOff x="0" y="0"/>
          <a:chExt cx="0" cy="0"/>
        </a:xfrm>
      </p:grpSpPr>
      <p:grpSp>
        <p:nvGrpSpPr>
          <p:cNvPr id="3153" name="Google Shape;3153;p34"/>
          <p:cNvGrpSpPr/>
          <p:nvPr/>
        </p:nvGrpSpPr>
        <p:grpSpPr>
          <a:xfrm>
            <a:off x="-108365" y="-51884"/>
            <a:ext cx="9312435" cy="5244324"/>
            <a:chOff x="-170" y="-1888"/>
            <a:chExt cx="9144182" cy="5148055"/>
          </a:xfrm>
        </p:grpSpPr>
        <p:sp>
          <p:nvSpPr>
            <p:cNvPr id="3154" name="Google Shape;3154;p34"/>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5" name="Google Shape;3155;p34"/>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6" name="Google Shape;3156;p34"/>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7" name="Google Shape;3157;p34"/>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8" name="Google Shape;3158;p34"/>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9" name="Google Shape;3159;p34"/>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0" name="Google Shape;3160;p34"/>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1" name="Google Shape;3161;p34"/>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2" name="Google Shape;3162;p34"/>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3" name="Google Shape;3163;p34"/>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4" name="Google Shape;3164;p34"/>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5" name="Google Shape;3165;p34"/>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6" name="Google Shape;3166;p34"/>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7" name="Google Shape;3167;p34"/>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8" name="Google Shape;3168;p34"/>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9" name="Google Shape;3169;p34"/>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0" name="Google Shape;3170;p34"/>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1" name="Google Shape;3171;p34"/>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2" name="Google Shape;3172;p34"/>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3" name="Google Shape;3173;p34"/>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4" name="Google Shape;3174;p34"/>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5" name="Google Shape;3175;p34"/>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6" name="Google Shape;3176;p34"/>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7" name="Google Shape;3177;p34"/>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8" name="Google Shape;3178;p34"/>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9" name="Google Shape;3179;p34"/>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0" name="Google Shape;3180;p34"/>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1" name="Google Shape;3181;p34"/>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2" name="Google Shape;3182;p34"/>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3" name="Google Shape;3183;p34"/>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4" name="Google Shape;3184;p34"/>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5" name="Google Shape;3185;p34"/>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6" name="Google Shape;3186;p34"/>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7" name="Google Shape;3187;p34"/>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8" name="Google Shape;3188;p34"/>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9" name="Google Shape;3189;p34"/>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0" name="Google Shape;3190;p34"/>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1" name="Google Shape;3191;p34"/>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2" name="Google Shape;3192;p34"/>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3" name="Google Shape;3193;p34"/>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4" name="Google Shape;3194;p34"/>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5" name="Google Shape;3195;p34"/>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6" name="Google Shape;3196;p34"/>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7" name="Google Shape;3197;p34"/>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8" name="Google Shape;3198;p34"/>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9" name="Google Shape;3199;p34"/>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00" name="Google Shape;3200;p34"/>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01" name="Google Shape;3201;p34"/>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02" name="Google Shape;3202;p34"/>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03" name="Google Shape;3203;p34"/>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grpSp>
        <p:nvGrpSpPr>
          <p:cNvPr id="3204" name="Google Shape;3204;p34"/>
          <p:cNvGrpSpPr/>
          <p:nvPr/>
        </p:nvGrpSpPr>
        <p:grpSpPr>
          <a:xfrm rot="5400000" flipH="1">
            <a:off x="-627825" y="584250"/>
            <a:ext cx="1969850" cy="191750"/>
            <a:chOff x="1454525" y="7080325"/>
            <a:chExt cx="1969850" cy="191750"/>
          </a:xfrm>
        </p:grpSpPr>
        <p:sp>
          <p:nvSpPr>
            <p:cNvPr id="3205" name="Google Shape;3205;p34"/>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4"/>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4"/>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4"/>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4"/>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4"/>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4"/>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4"/>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4"/>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4"/>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4"/>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4"/>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4"/>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4"/>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4"/>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4"/>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4"/>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4"/>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4"/>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4"/>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4"/>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4"/>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4"/>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4"/>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4"/>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4"/>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4"/>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4"/>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3" name="Google Shape;3233;p34"/>
          <p:cNvSpPr/>
          <p:nvPr/>
        </p:nvSpPr>
        <p:spPr>
          <a:xfrm rot="5400000">
            <a:off x="6696100" y="1228451"/>
            <a:ext cx="4183200" cy="714000"/>
          </a:xfrm>
          <a:prstGeom prst="roundRect">
            <a:avLst>
              <a:gd name="adj" fmla="val 50000"/>
            </a:avLst>
          </a:prstGeom>
          <a:solidFill>
            <a:srgbClr val="FBBE18">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34" name="Google Shape;3234;p34"/>
          <p:cNvCxnSpPr>
            <a:stCxn id="3233" idx="1"/>
          </p:cNvCxnSpPr>
          <p:nvPr/>
        </p:nvCxnSpPr>
        <p:spPr>
          <a:xfrm>
            <a:off x="8787700" y="-506149"/>
            <a:ext cx="0" cy="3992700"/>
          </a:xfrm>
          <a:prstGeom prst="straightConnector1">
            <a:avLst/>
          </a:prstGeom>
          <a:noFill/>
          <a:ln w="9525" cap="flat" cmpd="sng">
            <a:solidFill>
              <a:srgbClr val="999999"/>
            </a:solidFill>
            <a:prstDash val="solid"/>
            <a:round/>
            <a:headEnd type="none" w="med" len="med"/>
            <a:tailEnd type="none" w="med" len="med"/>
          </a:ln>
        </p:spPr>
      </p:cxnSp>
      <p:sp>
        <p:nvSpPr>
          <p:cNvPr id="3235" name="Google Shape;3235;p34"/>
          <p:cNvSpPr/>
          <p:nvPr/>
        </p:nvSpPr>
        <p:spPr>
          <a:xfrm rot="5400000">
            <a:off x="8430808" y="1959479"/>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4"/>
          <p:cNvSpPr/>
          <p:nvPr/>
        </p:nvSpPr>
        <p:spPr>
          <a:xfrm rot="5400000">
            <a:off x="8430808" y="1245554"/>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4"/>
          <p:cNvSpPr/>
          <p:nvPr/>
        </p:nvSpPr>
        <p:spPr>
          <a:xfrm rot="5400000">
            <a:off x="8430808" y="531630"/>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4"/>
          <p:cNvSpPr/>
          <p:nvPr/>
        </p:nvSpPr>
        <p:spPr>
          <a:xfrm rot="5400000">
            <a:off x="7498150" y="3876200"/>
            <a:ext cx="2579100" cy="714000"/>
          </a:xfrm>
          <a:prstGeom prst="roundRect">
            <a:avLst>
              <a:gd name="adj"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4"/>
          <p:cNvSpPr/>
          <p:nvPr/>
        </p:nvSpPr>
        <p:spPr>
          <a:xfrm rot="5400000">
            <a:off x="8513466" y="3000943"/>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4"/>
          <p:cNvSpPr/>
          <p:nvPr/>
        </p:nvSpPr>
        <p:spPr>
          <a:xfrm rot="5400000">
            <a:off x="8430700" y="2943645"/>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4"/>
          <p:cNvSpPr/>
          <p:nvPr/>
        </p:nvSpPr>
        <p:spPr>
          <a:xfrm rot="5400000">
            <a:off x="-1477800" y="3349725"/>
            <a:ext cx="3669600" cy="714000"/>
          </a:xfrm>
          <a:prstGeom prst="roundRect">
            <a:avLst>
              <a:gd name="adj" fmla="val 5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42" name="Google Shape;3242;p34"/>
          <p:cNvCxnSpPr>
            <a:stCxn id="3241" idx="1"/>
          </p:cNvCxnSpPr>
          <p:nvPr/>
        </p:nvCxnSpPr>
        <p:spPr>
          <a:xfrm>
            <a:off x="357000" y="1871925"/>
            <a:ext cx="0" cy="3992700"/>
          </a:xfrm>
          <a:prstGeom prst="straightConnector1">
            <a:avLst/>
          </a:prstGeom>
          <a:noFill/>
          <a:ln w="9525" cap="flat" cmpd="sng">
            <a:solidFill>
              <a:srgbClr val="999999"/>
            </a:solidFill>
            <a:prstDash val="solid"/>
            <a:round/>
            <a:headEnd type="none" w="med" len="med"/>
            <a:tailEnd type="none" w="med" len="med"/>
          </a:ln>
        </p:spPr>
      </p:cxnSp>
      <p:sp>
        <p:nvSpPr>
          <p:cNvPr id="3243" name="Google Shape;3243;p34"/>
          <p:cNvSpPr/>
          <p:nvPr/>
        </p:nvSpPr>
        <p:spPr>
          <a:xfrm rot="5400000">
            <a:off x="108" y="4337554"/>
            <a:ext cx="714000" cy="704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4"/>
          <p:cNvSpPr/>
          <p:nvPr/>
        </p:nvSpPr>
        <p:spPr>
          <a:xfrm rot="5400000">
            <a:off x="108" y="3623629"/>
            <a:ext cx="714000" cy="7044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4"/>
          <p:cNvSpPr/>
          <p:nvPr/>
        </p:nvSpPr>
        <p:spPr>
          <a:xfrm rot="5400000">
            <a:off x="108" y="2909705"/>
            <a:ext cx="714000" cy="704400"/>
          </a:xfrm>
          <a:prstGeom prst="ellipse">
            <a:avLst/>
          </a:prstGeom>
          <a:solidFill>
            <a:srgbClr val="FFFFFF">
              <a:alpha val="36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4"/>
          <p:cNvSpPr/>
          <p:nvPr/>
        </p:nvSpPr>
        <p:spPr>
          <a:xfrm>
            <a:off x="720000" y="714425"/>
            <a:ext cx="77040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4"/>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4"/>
          <p:cNvSpPr txBox="1">
            <a:spLocks noGrp="1"/>
          </p:cNvSpPr>
          <p:nvPr>
            <p:ph type="title"/>
          </p:nvPr>
        </p:nvSpPr>
        <p:spPr>
          <a:xfrm>
            <a:off x="1223325" y="539500"/>
            <a:ext cx="6697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49" name="Google Shape;3249;p34"/>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4"/>
          <p:cNvSpPr/>
          <p:nvPr/>
        </p:nvSpPr>
        <p:spPr>
          <a:xfrm>
            <a:off x="7200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4"/>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4"/>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295"/>
        <p:cNvGrpSpPr/>
        <p:nvPr/>
      </p:nvGrpSpPr>
      <p:grpSpPr>
        <a:xfrm>
          <a:off x="0" y="0"/>
          <a:ext cx="0" cy="0"/>
          <a:chOff x="0" y="0"/>
          <a:chExt cx="0" cy="0"/>
        </a:xfrm>
      </p:grpSpPr>
      <p:grpSp>
        <p:nvGrpSpPr>
          <p:cNvPr id="296" name="Google Shape;296;p4"/>
          <p:cNvGrpSpPr/>
          <p:nvPr/>
        </p:nvGrpSpPr>
        <p:grpSpPr>
          <a:xfrm>
            <a:off x="-170" y="-1888"/>
            <a:ext cx="9144182" cy="5148055"/>
            <a:chOff x="-170" y="-1888"/>
            <a:chExt cx="9144182" cy="5148055"/>
          </a:xfrm>
        </p:grpSpPr>
        <p:sp>
          <p:nvSpPr>
            <p:cNvPr id="297" name="Google Shape;297;p4"/>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8" name="Google Shape;298;p4"/>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99" name="Google Shape;299;p4"/>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0" name="Google Shape;300;p4"/>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1" name="Google Shape;301;p4"/>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2" name="Google Shape;302;p4"/>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3" name="Google Shape;303;p4"/>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4" name="Google Shape;304;p4"/>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5" name="Google Shape;305;p4"/>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6" name="Google Shape;306;p4"/>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7" name="Google Shape;307;p4"/>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8" name="Google Shape;308;p4"/>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09" name="Google Shape;309;p4"/>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0" name="Google Shape;310;p4"/>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1" name="Google Shape;311;p4"/>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2" name="Google Shape;312;p4"/>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3" name="Google Shape;313;p4"/>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4" name="Google Shape;314;p4"/>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5" name="Google Shape;315;p4"/>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6" name="Google Shape;316;p4"/>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7" name="Google Shape;317;p4"/>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8" name="Google Shape;318;p4"/>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19" name="Google Shape;319;p4"/>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0" name="Google Shape;320;p4"/>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1" name="Google Shape;321;p4"/>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2" name="Google Shape;322;p4"/>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3" name="Google Shape;323;p4"/>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4" name="Google Shape;324;p4"/>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5" name="Google Shape;325;p4"/>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 name="Google Shape;326;p4"/>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 name="Google Shape;327;p4"/>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 name="Google Shape;328;p4"/>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 name="Google Shape;329;p4"/>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 name="Google Shape;330;p4"/>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1" name="Google Shape;331;p4"/>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2" name="Google Shape;332;p4"/>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3" name="Google Shape;333;p4"/>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4" name="Google Shape;334;p4"/>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5" name="Google Shape;335;p4"/>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6" name="Google Shape;336;p4"/>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7" name="Google Shape;337;p4"/>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8" name="Google Shape;338;p4"/>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 name="Google Shape;339;p4"/>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 name="Google Shape;340;p4"/>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 name="Google Shape;341;p4"/>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 name="Google Shape;342;p4"/>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 name="Google Shape;343;p4"/>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4" name="Google Shape;344;p4"/>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5" name="Google Shape;345;p4"/>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 name="Google Shape;346;p4"/>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47" name="Google Shape;347;p4"/>
          <p:cNvSpPr/>
          <p:nvPr/>
        </p:nvSpPr>
        <p:spPr>
          <a:xfrm>
            <a:off x="720000" y="714425"/>
            <a:ext cx="7831200" cy="389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
          <p:cNvSpPr/>
          <p:nvPr/>
        </p:nvSpPr>
        <p:spPr>
          <a:xfrm>
            <a:off x="-1895475" y="4105275"/>
            <a:ext cx="2933700" cy="2933700"/>
          </a:xfrm>
          <a:prstGeom prst="arc">
            <a:avLst>
              <a:gd name="adj1" fmla="val 16200000"/>
              <a:gd name="adj2" fmla="val 0"/>
            </a:avLst>
          </a:prstGeom>
          <a:noFill/>
          <a:ln w="2286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
          <p:cNvSpPr/>
          <p:nvPr/>
        </p:nvSpPr>
        <p:spPr>
          <a:xfrm>
            <a:off x="-263175" y="437050"/>
            <a:ext cx="79923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
          <p:cNvSpPr txBox="1">
            <a:spLocks noGrp="1"/>
          </p:cNvSpPr>
          <p:nvPr>
            <p:ph type="title"/>
          </p:nvPr>
        </p:nvSpPr>
        <p:spPr>
          <a:xfrm>
            <a:off x="720000" y="545800"/>
            <a:ext cx="6506700" cy="37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600"/>
              <a:buNone/>
              <a:defRPr sz="19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4"/>
          <p:cNvSpPr txBox="1">
            <a:spLocks noGrp="1"/>
          </p:cNvSpPr>
          <p:nvPr>
            <p:ph type="body" idx="1"/>
          </p:nvPr>
        </p:nvSpPr>
        <p:spPr>
          <a:xfrm>
            <a:off x="796200" y="1249900"/>
            <a:ext cx="7704000" cy="3358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52" name="Google Shape;352;p4"/>
          <p:cNvSpPr/>
          <p:nvPr/>
        </p:nvSpPr>
        <p:spPr>
          <a:xfrm>
            <a:off x="-1895475" y="4105275"/>
            <a:ext cx="2933700" cy="2933700"/>
          </a:xfrm>
          <a:prstGeom prst="arc">
            <a:avLst>
              <a:gd name="adj1" fmla="val 16200000"/>
              <a:gd name="adj2" fmla="val 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
          <p:cNvSpPr/>
          <p:nvPr/>
        </p:nvSpPr>
        <p:spPr>
          <a:xfrm>
            <a:off x="-1895475" y="4295775"/>
            <a:ext cx="2743200" cy="2743200"/>
          </a:xfrm>
          <a:prstGeom prst="arc">
            <a:avLst>
              <a:gd name="adj1" fmla="val 16200000"/>
              <a:gd name="adj2" fmla="val 0"/>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
          <p:cNvSpPr/>
          <p:nvPr/>
        </p:nvSpPr>
        <p:spPr>
          <a:xfrm>
            <a:off x="156625" y="4168571"/>
            <a:ext cx="225300" cy="222300"/>
          </a:xfrm>
          <a:prstGeom prst="ellipse">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
          <p:cNvSpPr/>
          <p:nvPr/>
        </p:nvSpPr>
        <p:spPr>
          <a:xfrm rot="10800000">
            <a:off x="7225925"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
          <p:cNvSpPr/>
          <p:nvPr/>
        </p:nvSpPr>
        <p:spPr>
          <a:xfrm rot="10800000">
            <a:off x="7135850"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rot="5400000">
            <a:off x="6433900" y="1823032"/>
            <a:ext cx="4828200" cy="5934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8" name="Google Shape;358;p4"/>
          <p:cNvCxnSpPr/>
          <p:nvPr/>
        </p:nvCxnSpPr>
        <p:spPr>
          <a:xfrm rot="5400000">
            <a:off x="6424300" y="1890297"/>
            <a:ext cx="4847400" cy="0"/>
          </a:xfrm>
          <a:prstGeom prst="straightConnector1">
            <a:avLst/>
          </a:prstGeom>
          <a:noFill/>
          <a:ln w="9525" cap="flat" cmpd="sng">
            <a:solidFill>
              <a:srgbClr val="999999"/>
            </a:solidFill>
            <a:prstDash val="solid"/>
            <a:round/>
            <a:headEnd type="none" w="med" len="med"/>
            <a:tailEnd type="none" w="med" len="med"/>
          </a:ln>
        </p:spPr>
      </p:cxnSp>
      <p:sp>
        <p:nvSpPr>
          <p:cNvPr id="359" name="Google Shape;359;p4"/>
          <p:cNvSpPr/>
          <p:nvPr/>
        </p:nvSpPr>
        <p:spPr>
          <a:xfrm rot="5400000">
            <a:off x="8551300" y="3106190"/>
            <a:ext cx="593400" cy="58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
          <p:cNvSpPr/>
          <p:nvPr/>
        </p:nvSpPr>
        <p:spPr>
          <a:xfrm rot="5400000">
            <a:off x="8551300" y="2512790"/>
            <a:ext cx="593400" cy="5856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
          <p:cNvSpPr/>
          <p:nvPr/>
        </p:nvSpPr>
        <p:spPr>
          <a:xfrm rot="5400000">
            <a:off x="8551300" y="1919390"/>
            <a:ext cx="593400" cy="5856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
          <p:cNvSpPr/>
          <p:nvPr/>
        </p:nvSpPr>
        <p:spPr>
          <a:xfrm rot="10800000">
            <a:off x="-963233" y="4608573"/>
            <a:ext cx="1551300" cy="1551300"/>
          </a:xfrm>
          <a:prstGeom prst="pie">
            <a:avLst>
              <a:gd name="adj1" fmla="val 5393868"/>
              <a:gd name="adj2" fmla="val 10660545"/>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
          <p:cNvSpPr/>
          <p:nvPr/>
        </p:nvSpPr>
        <p:spPr>
          <a:xfrm rot="5400000">
            <a:off x="6433900" y="6041707"/>
            <a:ext cx="4828200" cy="5934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p:nvPr/>
        </p:nvSpPr>
        <p:spPr>
          <a:xfrm rot="5400000">
            <a:off x="8620150" y="39719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
          <p:cNvSpPr/>
          <p:nvPr/>
        </p:nvSpPr>
        <p:spPr>
          <a:xfrm rot="5400000">
            <a:off x="8551300" y="3924300"/>
            <a:ext cx="593400" cy="5934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4"/>
          <p:cNvGrpSpPr/>
          <p:nvPr/>
        </p:nvGrpSpPr>
        <p:grpSpPr>
          <a:xfrm rot="5400000">
            <a:off x="6857425" y="92900"/>
            <a:ext cx="1969850" cy="191750"/>
            <a:chOff x="1454525" y="7080325"/>
            <a:chExt cx="1969850" cy="191750"/>
          </a:xfrm>
        </p:grpSpPr>
        <p:sp>
          <p:nvSpPr>
            <p:cNvPr id="367" name="Google Shape;367;p4"/>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2">
  <p:cSld name="CUSTOM_9">
    <p:spTree>
      <p:nvGrpSpPr>
        <p:cNvPr id="1" name="Shape 3253"/>
        <p:cNvGrpSpPr/>
        <p:nvPr/>
      </p:nvGrpSpPr>
      <p:grpSpPr>
        <a:xfrm>
          <a:off x="0" y="0"/>
          <a:ext cx="0" cy="0"/>
          <a:chOff x="0" y="0"/>
          <a:chExt cx="0" cy="0"/>
        </a:xfrm>
      </p:grpSpPr>
      <p:sp>
        <p:nvSpPr>
          <p:cNvPr id="3254" name="Google Shape;3254;p35"/>
          <p:cNvSpPr/>
          <p:nvPr/>
        </p:nvSpPr>
        <p:spPr>
          <a:xfrm rot="-5400000" flipH="1">
            <a:off x="6998066" y="3000125"/>
            <a:ext cx="2022900" cy="23094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5"/>
          <p:cNvSpPr/>
          <p:nvPr/>
        </p:nvSpPr>
        <p:spPr>
          <a:xfrm rot="5400000" flipH="1">
            <a:off x="7479641" y="3452974"/>
            <a:ext cx="1088400" cy="2338200"/>
          </a:xfrm>
          <a:prstGeom prst="rtTriangl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5"/>
          <p:cNvSpPr/>
          <p:nvPr/>
        </p:nvSpPr>
        <p:spPr>
          <a:xfrm rot="5400000" flipH="1">
            <a:off x="4344529" y="2562788"/>
            <a:ext cx="2543400" cy="2543400"/>
          </a:xfrm>
          <a:prstGeom prst="pie">
            <a:avLst>
              <a:gd name="adj1" fmla="val 5393868"/>
              <a:gd name="adj2" fmla="val 1618690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7" name="Google Shape;3257;p35"/>
          <p:cNvGrpSpPr/>
          <p:nvPr/>
        </p:nvGrpSpPr>
        <p:grpSpPr>
          <a:xfrm flipH="1">
            <a:off x="13317" y="18224"/>
            <a:ext cx="9144182" cy="5148055"/>
            <a:chOff x="-170" y="-1888"/>
            <a:chExt cx="9144182" cy="5148055"/>
          </a:xfrm>
        </p:grpSpPr>
        <p:sp>
          <p:nvSpPr>
            <p:cNvPr id="3258" name="Google Shape;3258;p35"/>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59" name="Google Shape;3259;p35"/>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0" name="Google Shape;3260;p35"/>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1" name="Google Shape;3261;p35"/>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2" name="Google Shape;3262;p35"/>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3" name="Google Shape;3263;p35"/>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4" name="Google Shape;3264;p35"/>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5" name="Google Shape;3265;p35"/>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6" name="Google Shape;3266;p35"/>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7" name="Google Shape;3267;p35"/>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8" name="Google Shape;3268;p35"/>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69" name="Google Shape;3269;p35"/>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0" name="Google Shape;3270;p35"/>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1" name="Google Shape;3271;p35"/>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2" name="Google Shape;3272;p35"/>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3" name="Google Shape;3273;p35"/>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4" name="Google Shape;3274;p35"/>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5" name="Google Shape;3275;p35"/>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6" name="Google Shape;3276;p35"/>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7" name="Google Shape;3277;p35"/>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8" name="Google Shape;3278;p35"/>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79" name="Google Shape;3279;p35"/>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0" name="Google Shape;3280;p35"/>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1" name="Google Shape;3281;p35"/>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2" name="Google Shape;3282;p35"/>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3" name="Google Shape;3283;p35"/>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4" name="Google Shape;3284;p35"/>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5" name="Google Shape;3285;p35"/>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6" name="Google Shape;3286;p35"/>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7" name="Google Shape;3287;p35"/>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8" name="Google Shape;3288;p35"/>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89" name="Google Shape;3289;p35"/>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0" name="Google Shape;3290;p35"/>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1" name="Google Shape;3291;p35"/>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2" name="Google Shape;3292;p35"/>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3" name="Google Shape;3293;p35"/>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4" name="Google Shape;3294;p35"/>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5" name="Google Shape;3295;p35"/>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6" name="Google Shape;3296;p35"/>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7" name="Google Shape;3297;p35"/>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8" name="Google Shape;3298;p35"/>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299" name="Google Shape;3299;p35"/>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0" name="Google Shape;3300;p35"/>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1" name="Google Shape;3301;p35"/>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2" name="Google Shape;3302;p35"/>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3" name="Google Shape;3303;p35"/>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4" name="Google Shape;3304;p35"/>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5" name="Google Shape;3305;p35"/>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6" name="Google Shape;3306;p35"/>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07" name="Google Shape;3307;p35"/>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308" name="Google Shape;3308;p35"/>
          <p:cNvSpPr/>
          <p:nvPr/>
        </p:nvSpPr>
        <p:spPr>
          <a:xfrm rot="5400000" flipH="1">
            <a:off x="4728979" y="2947238"/>
            <a:ext cx="1774500" cy="17745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5"/>
          <p:cNvSpPr/>
          <p:nvPr/>
        </p:nvSpPr>
        <p:spPr>
          <a:xfrm rot="5400000" flipH="1">
            <a:off x="5174479" y="3392738"/>
            <a:ext cx="883500" cy="883500"/>
          </a:xfrm>
          <a:prstGeom prst="pie">
            <a:avLst>
              <a:gd name="adj1" fmla="val 5393868"/>
              <a:gd name="adj2" fmla="val 1618690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5"/>
          <p:cNvSpPr/>
          <p:nvPr/>
        </p:nvSpPr>
        <p:spPr>
          <a:xfrm rot="5400000" flipH="1">
            <a:off x="4840579" y="3005673"/>
            <a:ext cx="1551300" cy="1551300"/>
          </a:xfrm>
          <a:prstGeom prst="pie">
            <a:avLst>
              <a:gd name="adj1" fmla="val 5393868"/>
              <a:gd name="adj2" fmla="val 16186904"/>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5"/>
          <p:cNvSpPr/>
          <p:nvPr/>
        </p:nvSpPr>
        <p:spPr>
          <a:xfrm flipH="1">
            <a:off x="951366" y="-12450"/>
            <a:ext cx="8232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5"/>
          <p:cNvSpPr/>
          <p:nvPr/>
        </p:nvSpPr>
        <p:spPr>
          <a:xfrm flipH="1">
            <a:off x="2680216" y="530550"/>
            <a:ext cx="1597800" cy="1611900"/>
          </a:xfrm>
          <a:prstGeom prst="round2SameRect">
            <a:avLst>
              <a:gd name="adj1" fmla="val 50000"/>
              <a:gd name="adj2" fmla="val 208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5"/>
          <p:cNvSpPr/>
          <p:nvPr/>
        </p:nvSpPr>
        <p:spPr>
          <a:xfrm flipH="1">
            <a:off x="2675516" y="1819950"/>
            <a:ext cx="1597800" cy="15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35"/>
          <p:cNvSpPr/>
          <p:nvPr/>
        </p:nvSpPr>
        <p:spPr>
          <a:xfrm flipH="1">
            <a:off x="2554416" y="1652700"/>
            <a:ext cx="1719000" cy="1611900"/>
          </a:xfrm>
          <a:prstGeom prst="rtTriangle">
            <a:avLst/>
          </a:prstGeom>
          <a:solidFill>
            <a:schemeClr val="accent4"/>
          </a:solidFill>
          <a:ln w="9525" cap="flat" cmpd="sng">
            <a:solidFill>
              <a:schemeClr val="accent4"/>
            </a:solidFill>
            <a:prstDash val="solid"/>
            <a:round/>
            <a:headEnd type="none" w="sm" len="sm"/>
            <a:tailEnd type="none" w="sm" len="sm"/>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35"/>
          <p:cNvSpPr/>
          <p:nvPr/>
        </p:nvSpPr>
        <p:spPr>
          <a:xfrm flipH="1">
            <a:off x="4278066" y="539500"/>
            <a:ext cx="4906200" cy="2836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5"/>
          <p:cNvSpPr/>
          <p:nvPr/>
        </p:nvSpPr>
        <p:spPr>
          <a:xfrm flipH="1">
            <a:off x="3767391" y="32706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5"/>
          <p:cNvSpPr txBox="1">
            <a:spLocks noGrp="1"/>
          </p:cNvSpPr>
          <p:nvPr>
            <p:ph type="title"/>
          </p:nvPr>
        </p:nvSpPr>
        <p:spPr>
          <a:xfrm flipH="1">
            <a:off x="4287366" y="2128400"/>
            <a:ext cx="4137000" cy="1088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3400"/>
              <a:buNone/>
              <a:defRPr sz="3400">
                <a:solidFill>
                  <a:schemeClr val="lt1"/>
                </a:solidFill>
              </a:defRPr>
            </a:lvl1pPr>
            <a:lvl2pPr lvl="1" algn="r" rtl="0">
              <a:spcBef>
                <a:spcPts val="0"/>
              </a:spcBef>
              <a:spcAft>
                <a:spcPts val="0"/>
              </a:spcAft>
              <a:buClr>
                <a:schemeClr val="lt1"/>
              </a:buClr>
              <a:buSzPts val="3600"/>
              <a:buNone/>
              <a:defRPr sz="3600">
                <a:solidFill>
                  <a:schemeClr val="lt1"/>
                </a:solidFill>
              </a:defRPr>
            </a:lvl2pPr>
            <a:lvl3pPr lvl="2" algn="r" rtl="0">
              <a:spcBef>
                <a:spcPts val="0"/>
              </a:spcBef>
              <a:spcAft>
                <a:spcPts val="0"/>
              </a:spcAft>
              <a:buClr>
                <a:schemeClr val="lt1"/>
              </a:buClr>
              <a:buSzPts val="3600"/>
              <a:buNone/>
              <a:defRPr sz="3600">
                <a:solidFill>
                  <a:schemeClr val="lt1"/>
                </a:solidFill>
              </a:defRPr>
            </a:lvl3pPr>
            <a:lvl4pPr lvl="3" algn="r" rtl="0">
              <a:spcBef>
                <a:spcPts val="0"/>
              </a:spcBef>
              <a:spcAft>
                <a:spcPts val="0"/>
              </a:spcAft>
              <a:buClr>
                <a:schemeClr val="lt1"/>
              </a:buClr>
              <a:buSzPts val="3600"/>
              <a:buNone/>
              <a:defRPr sz="3600">
                <a:solidFill>
                  <a:schemeClr val="lt1"/>
                </a:solidFill>
              </a:defRPr>
            </a:lvl4pPr>
            <a:lvl5pPr lvl="4" algn="r" rtl="0">
              <a:spcBef>
                <a:spcPts val="0"/>
              </a:spcBef>
              <a:spcAft>
                <a:spcPts val="0"/>
              </a:spcAft>
              <a:buClr>
                <a:schemeClr val="lt1"/>
              </a:buClr>
              <a:buSzPts val="3600"/>
              <a:buNone/>
              <a:defRPr sz="3600">
                <a:solidFill>
                  <a:schemeClr val="lt1"/>
                </a:solidFill>
              </a:defRPr>
            </a:lvl5pPr>
            <a:lvl6pPr lvl="5" algn="r" rtl="0">
              <a:spcBef>
                <a:spcPts val="0"/>
              </a:spcBef>
              <a:spcAft>
                <a:spcPts val="0"/>
              </a:spcAft>
              <a:buClr>
                <a:schemeClr val="lt1"/>
              </a:buClr>
              <a:buSzPts val="3600"/>
              <a:buNone/>
              <a:defRPr sz="3600">
                <a:solidFill>
                  <a:schemeClr val="lt1"/>
                </a:solidFill>
              </a:defRPr>
            </a:lvl6pPr>
            <a:lvl7pPr lvl="6" algn="r" rtl="0">
              <a:spcBef>
                <a:spcPts val="0"/>
              </a:spcBef>
              <a:spcAft>
                <a:spcPts val="0"/>
              </a:spcAft>
              <a:buClr>
                <a:schemeClr val="lt1"/>
              </a:buClr>
              <a:buSzPts val="3600"/>
              <a:buNone/>
              <a:defRPr sz="3600">
                <a:solidFill>
                  <a:schemeClr val="lt1"/>
                </a:solidFill>
              </a:defRPr>
            </a:lvl7pPr>
            <a:lvl8pPr lvl="7" algn="r" rtl="0">
              <a:spcBef>
                <a:spcPts val="0"/>
              </a:spcBef>
              <a:spcAft>
                <a:spcPts val="0"/>
              </a:spcAft>
              <a:buClr>
                <a:schemeClr val="lt1"/>
              </a:buClr>
              <a:buSzPts val="3600"/>
              <a:buNone/>
              <a:defRPr sz="3600">
                <a:solidFill>
                  <a:schemeClr val="lt1"/>
                </a:solidFill>
              </a:defRPr>
            </a:lvl8pPr>
            <a:lvl9pPr lvl="8" algn="r" rtl="0">
              <a:spcBef>
                <a:spcPts val="0"/>
              </a:spcBef>
              <a:spcAft>
                <a:spcPts val="0"/>
              </a:spcAft>
              <a:buClr>
                <a:schemeClr val="lt1"/>
              </a:buClr>
              <a:buSzPts val="3600"/>
              <a:buNone/>
              <a:defRPr sz="3600">
                <a:solidFill>
                  <a:schemeClr val="lt1"/>
                </a:solidFill>
              </a:defRPr>
            </a:lvl9pPr>
          </a:lstStyle>
          <a:p>
            <a:endParaRPr/>
          </a:p>
        </p:txBody>
      </p:sp>
      <p:sp>
        <p:nvSpPr>
          <p:cNvPr id="3318" name="Google Shape;3318;p35"/>
          <p:cNvSpPr txBox="1">
            <a:spLocks noGrp="1"/>
          </p:cNvSpPr>
          <p:nvPr>
            <p:ph type="title" idx="2" hasCustomPrompt="1"/>
          </p:nvPr>
        </p:nvSpPr>
        <p:spPr>
          <a:xfrm flipH="1">
            <a:off x="5045766" y="1024800"/>
            <a:ext cx="3378600" cy="883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2000"/>
              <a:buNone/>
              <a:defRPr sz="12000">
                <a:solidFill>
                  <a:schemeClr val="lt1"/>
                </a:solidFill>
              </a:defRPr>
            </a:lvl1pPr>
            <a:lvl2pPr lvl="1" algn="r" rtl="0">
              <a:spcBef>
                <a:spcPts val="0"/>
              </a:spcBef>
              <a:spcAft>
                <a:spcPts val="0"/>
              </a:spcAft>
              <a:buClr>
                <a:schemeClr val="lt1"/>
              </a:buClr>
              <a:buSzPts val="12000"/>
              <a:buNone/>
              <a:defRPr sz="12000">
                <a:solidFill>
                  <a:schemeClr val="lt1"/>
                </a:solidFill>
              </a:defRPr>
            </a:lvl2pPr>
            <a:lvl3pPr lvl="2" algn="r" rtl="0">
              <a:spcBef>
                <a:spcPts val="0"/>
              </a:spcBef>
              <a:spcAft>
                <a:spcPts val="0"/>
              </a:spcAft>
              <a:buClr>
                <a:schemeClr val="lt1"/>
              </a:buClr>
              <a:buSzPts val="12000"/>
              <a:buNone/>
              <a:defRPr sz="12000">
                <a:solidFill>
                  <a:schemeClr val="lt1"/>
                </a:solidFill>
              </a:defRPr>
            </a:lvl3pPr>
            <a:lvl4pPr lvl="3" algn="r" rtl="0">
              <a:spcBef>
                <a:spcPts val="0"/>
              </a:spcBef>
              <a:spcAft>
                <a:spcPts val="0"/>
              </a:spcAft>
              <a:buClr>
                <a:schemeClr val="lt1"/>
              </a:buClr>
              <a:buSzPts val="12000"/>
              <a:buNone/>
              <a:defRPr sz="12000">
                <a:solidFill>
                  <a:schemeClr val="lt1"/>
                </a:solidFill>
              </a:defRPr>
            </a:lvl4pPr>
            <a:lvl5pPr lvl="4" algn="r" rtl="0">
              <a:spcBef>
                <a:spcPts val="0"/>
              </a:spcBef>
              <a:spcAft>
                <a:spcPts val="0"/>
              </a:spcAft>
              <a:buClr>
                <a:schemeClr val="lt1"/>
              </a:buClr>
              <a:buSzPts val="12000"/>
              <a:buNone/>
              <a:defRPr sz="12000">
                <a:solidFill>
                  <a:schemeClr val="lt1"/>
                </a:solidFill>
              </a:defRPr>
            </a:lvl5pPr>
            <a:lvl6pPr lvl="5" algn="r" rtl="0">
              <a:spcBef>
                <a:spcPts val="0"/>
              </a:spcBef>
              <a:spcAft>
                <a:spcPts val="0"/>
              </a:spcAft>
              <a:buClr>
                <a:schemeClr val="lt1"/>
              </a:buClr>
              <a:buSzPts val="12000"/>
              <a:buNone/>
              <a:defRPr sz="12000">
                <a:solidFill>
                  <a:schemeClr val="lt1"/>
                </a:solidFill>
              </a:defRPr>
            </a:lvl6pPr>
            <a:lvl7pPr lvl="6" algn="r" rtl="0">
              <a:spcBef>
                <a:spcPts val="0"/>
              </a:spcBef>
              <a:spcAft>
                <a:spcPts val="0"/>
              </a:spcAft>
              <a:buClr>
                <a:schemeClr val="lt1"/>
              </a:buClr>
              <a:buSzPts val="12000"/>
              <a:buNone/>
              <a:defRPr sz="12000">
                <a:solidFill>
                  <a:schemeClr val="lt1"/>
                </a:solidFill>
              </a:defRPr>
            </a:lvl7pPr>
            <a:lvl8pPr lvl="7" algn="r" rtl="0">
              <a:spcBef>
                <a:spcPts val="0"/>
              </a:spcBef>
              <a:spcAft>
                <a:spcPts val="0"/>
              </a:spcAft>
              <a:buClr>
                <a:schemeClr val="lt1"/>
              </a:buClr>
              <a:buSzPts val="12000"/>
              <a:buNone/>
              <a:defRPr sz="12000">
                <a:solidFill>
                  <a:schemeClr val="lt1"/>
                </a:solidFill>
              </a:defRPr>
            </a:lvl8pPr>
            <a:lvl9pPr lvl="8" algn="r" rtl="0">
              <a:spcBef>
                <a:spcPts val="0"/>
              </a:spcBef>
              <a:spcAft>
                <a:spcPts val="0"/>
              </a:spcAft>
              <a:buClr>
                <a:schemeClr val="lt1"/>
              </a:buClr>
              <a:buSzPts val="12000"/>
              <a:buNone/>
              <a:defRPr sz="12000">
                <a:solidFill>
                  <a:schemeClr val="lt1"/>
                </a:solidFill>
              </a:defRPr>
            </a:lvl9pPr>
          </a:lstStyle>
          <a:p>
            <a:r>
              <a:t>xx%</a:t>
            </a:r>
          </a:p>
        </p:txBody>
      </p:sp>
      <p:sp>
        <p:nvSpPr>
          <p:cNvPr id="3319" name="Google Shape;3319;p35"/>
          <p:cNvSpPr txBox="1">
            <a:spLocks noGrp="1"/>
          </p:cNvSpPr>
          <p:nvPr>
            <p:ph type="subTitle" idx="1"/>
          </p:nvPr>
        </p:nvSpPr>
        <p:spPr>
          <a:xfrm flipH="1">
            <a:off x="5573766" y="3270650"/>
            <a:ext cx="2850600" cy="59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Font typeface="Montserrat Medium"/>
              <a:buNone/>
              <a:defRPr sz="1600">
                <a:latin typeface="Montserrat Medium"/>
                <a:ea typeface="Montserrat Medium"/>
                <a:cs typeface="Montserrat Medium"/>
                <a:sym typeface="Montserrat Medium"/>
              </a:defRPr>
            </a:lvl1pPr>
            <a:lvl2pPr lvl="1" algn="r" rtl="0">
              <a:spcBef>
                <a:spcPts val="1600"/>
              </a:spcBef>
              <a:spcAft>
                <a:spcPts val="0"/>
              </a:spcAft>
              <a:buSzPts val="1400"/>
              <a:buFont typeface="Montserrat Medium"/>
              <a:buNone/>
              <a:defRPr>
                <a:latin typeface="Montserrat Medium"/>
                <a:ea typeface="Montserrat Medium"/>
                <a:cs typeface="Montserrat Medium"/>
                <a:sym typeface="Montserrat Medium"/>
              </a:defRPr>
            </a:lvl2pPr>
            <a:lvl3pPr lvl="2" algn="r" rtl="0">
              <a:spcBef>
                <a:spcPts val="1600"/>
              </a:spcBef>
              <a:spcAft>
                <a:spcPts val="0"/>
              </a:spcAft>
              <a:buSzPts val="1400"/>
              <a:buFont typeface="Montserrat Medium"/>
              <a:buNone/>
              <a:defRPr>
                <a:latin typeface="Montserrat Medium"/>
                <a:ea typeface="Montserrat Medium"/>
                <a:cs typeface="Montserrat Medium"/>
                <a:sym typeface="Montserrat Medium"/>
              </a:defRPr>
            </a:lvl3pPr>
            <a:lvl4pPr lvl="3" algn="r" rtl="0">
              <a:spcBef>
                <a:spcPts val="1600"/>
              </a:spcBef>
              <a:spcAft>
                <a:spcPts val="0"/>
              </a:spcAft>
              <a:buSzPts val="1400"/>
              <a:buFont typeface="Montserrat Medium"/>
              <a:buNone/>
              <a:defRPr>
                <a:latin typeface="Montserrat Medium"/>
                <a:ea typeface="Montserrat Medium"/>
                <a:cs typeface="Montserrat Medium"/>
                <a:sym typeface="Montserrat Medium"/>
              </a:defRPr>
            </a:lvl4pPr>
            <a:lvl5pPr lvl="4" algn="r" rtl="0">
              <a:spcBef>
                <a:spcPts val="1600"/>
              </a:spcBef>
              <a:spcAft>
                <a:spcPts val="0"/>
              </a:spcAft>
              <a:buSzPts val="1400"/>
              <a:buFont typeface="Montserrat Medium"/>
              <a:buNone/>
              <a:defRPr>
                <a:latin typeface="Montserrat Medium"/>
                <a:ea typeface="Montserrat Medium"/>
                <a:cs typeface="Montserrat Medium"/>
                <a:sym typeface="Montserrat Medium"/>
              </a:defRPr>
            </a:lvl5pPr>
            <a:lvl6pPr lvl="5" algn="r" rtl="0">
              <a:spcBef>
                <a:spcPts val="1600"/>
              </a:spcBef>
              <a:spcAft>
                <a:spcPts val="0"/>
              </a:spcAft>
              <a:buSzPts val="1400"/>
              <a:buFont typeface="Montserrat Medium"/>
              <a:buNone/>
              <a:defRPr>
                <a:latin typeface="Montserrat Medium"/>
                <a:ea typeface="Montserrat Medium"/>
                <a:cs typeface="Montserrat Medium"/>
                <a:sym typeface="Montserrat Medium"/>
              </a:defRPr>
            </a:lvl6pPr>
            <a:lvl7pPr lvl="6" algn="r" rtl="0">
              <a:spcBef>
                <a:spcPts val="1600"/>
              </a:spcBef>
              <a:spcAft>
                <a:spcPts val="0"/>
              </a:spcAft>
              <a:buSzPts val="1400"/>
              <a:buFont typeface="Montserrat Medium"/>
              <a:buNone/>
              <a:defRPr>
                <a:latin typeface="Montserrat Medium"/>
                <a:ea typeface="Montserrat Medium"/>
                <a:cs typeface="Montserrat Medium"/>
                <a:sym typeface="Montserrat Medium"/>
              </a:defRPr>
            </a:lvl7pPr>
            <a:lvl8pPr lvl="7" algn="r" rtl="0">
              <a:spcBef>
                <a:spcPts val="1600"/>
              </a:spcBef>
              <a:spcAft>
                <a:spcPts val="0"/>
              </a:spcAft>
              <a:buSzPts val="1400"/>
              <a:buFont typeface="Montserrat Medium"/>
              <a:buNone/>
              <a:defRPr>
                <a:latin typeface="Montserrat Medium"/>
                <a:ea typeface="Montserrat Medium"/>
                <a:cs typeface="Montserrat Medium"/>
                <a:sym typeface="Montserrat Medium"/>
              </a:defRPr>
            </a:lvl8pPr>
            <a:lvl9pPr lvl="8" algn="r" rtl="0">
              <a:spcBef>
                <a:spcPts val="1600"/>
              </a:spcBef>
              <a:spcAft>
                <a:spcPts val="1600"/>
              </a:spcAft>
              <a:buSzPts val="1400"/>
              <a:buFont typeface="Montserrat Medium"/>
              <a:buNone/>
              <a:defRPr>
                <a:latin typeface="Montserrat Medium"/>
                <a:ea typeface="Montserrat Medium"/>
                <a:cs typeface="Montserrat Medium"/>
                <a:sym typeface="Montserrat Medium"/>
              </a:defRPr>
            </a:lvl9pPr>
          </a:lstStyle>
          <a:p>
            <a:endParaRPr/>
          </a:p>
        </p:txBody>
      </p:sp>
      <p:sp>
        <p:nvSpPr>
          <p:cNvPr id="3320" name="Google Shape;3320;p35"/>
          <p:cNvSpPr/>
          <p:nvPr/>
        </p:nvSpPr>
        <p:spPr>
          <a:xfrm rot="5400000" flipH="1">
            <a:off x="1502241" y="2699950"/>
            <a:ext cx="1812600" cy="3508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5"/>
          <p:cNvSpPr/>
          <p:nvPr/>
        </p:nvSpPr>
        <p:spPr>
          <a:xfrm flipH="1">
            <a:off x="-2994499" y="-13572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5"/>
          <p:cNvSpPr/>
          <p:nvPr/>
        </p:nvSpPr>
        <p:spPr>
          <a:xfrm flipH="1">
            <a:off x="-3014681" y="-155906"/>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5"/>
          <p:cNvSpPr/>
          <p:nvPr/>
        </p:nvSpPr>
        <p:spPr>
          <a:xfrm flipH="1">
            <a:off x="-3165225" y="-306450"/>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5"/>
          <p:cNvSpPr/>
          <p:nvPr/>
        </p:nvSpPr>
        <p:spPr>
          <a:xfrm flipH="1">
            <a:off x="-3071418" y="-259392"/>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5"/>
          <p:cNvSpPr/>
          <p:nvPr/>
        </p:nvSpPr>
        <p:spPr>
          <a:xfrm flipH="1">
            <a:off x="-2790822" y="67953"/>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5"/>
          <p:cNvSpPr/>
          <p:nvPr/>
        </p:nvSpPr>
        <p:spPr>
          <a:xfrm flipH="1">
            <a:off x="-2667050" y="191725"/>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5"/>
          <p:cNvSpPr/>
          <p:nvPr/>
        </p:nvSpPr>
        <p:spPr>
          <a:xfrm flipH="1">
            <a:off x="-2564903" y="293872"/>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5"/>
          <p:cNvSpPr/>
          <p:nvPr/>
        </p:nvSpPr>
        <p:spPr>
          <a:xfrm flipH="1">
            <a:off x="-2308092" y="550682"/>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5"/>
          <p:cNvSpPr/>
          <p:nvPr/>
        </p:nvSpPr>
        <p:spPr>
          <a:xfrm flipH="1">
            <a:off x="2953318" y="2001689"/>
            <a:ext cx="1042200" cy="10287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5"/>
          <p:cNvSpPr/>
          <p:nvPr/>
        </p:nvSpPr>
        <p:spPr>
          <a:xfrm rot="-5400000" flipH="1">
            <a:off x="3021292" y="550350"/>
            <a:ext cx="380700" cy="21516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5"/>
          <p:cNvSpPr/>
          <p:nvPr/>
        </p:nvSpPr>
        <p:spPr>
          <a:xfrm flipH="1">
            <a:off x="2130278" y="14323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5"/>
          <p:cNvSpPr/>
          <p:nvPr/>
        </p:nvSpPr>
        <p:spPr>
          <a:xfrm rot="5400000" flipH="1">
            <a:off x="-505584" y="2564075"/>
            <a:ext cx="380700" cy="35982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5"/>
          <p:cNvSpPr/>
          <p:nvPr/>
        </p:nvSpPr>
        <p:spPr>
          <a:xfrm rot="10800000" flipH="1">
            <a:off x="1097041" y="416937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4" name="Google Shape;3334;p35"/>
          <p:cNvGrpSpPr/>
          <p:nvPr/>
        </p:nvGrpSpPr>
        <p:grpSpPr>
          <a:xfrm rot="10800000" flipH="1">
            <a:off x="1933766" y="4595938"/>
            <a:ext cx="1969850" cy="191750"/>
            <a:chOff x="1454525" y="7080325"/>
            <a:chExt cx="1969850" cy="191750"/>
          </a:xfrm>
        </p:grpSpPr>
        <p:sp>
          <p:nvSpPr>
            <p:cNvPr id="3335" name="Google Shape;3335;p35"/>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5"/>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5"/>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5"/>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5"/>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5"/>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5"/>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5"/>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5"/>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5"/>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5"/>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5"/>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5"/>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5"/>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5"/>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35"/>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35"/>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5"/>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5"/>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5"/>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5"/>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5"/>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5"/>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5"/>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5"/>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5"/>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5"/>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5"/>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3" name="Google Shape;3363;p35"/>
          <p:cNvSpPr/>
          <p:nvPr/>
        </p:nvSpPr>
        <p:spPr>
          <a:xfrm rot="712991" flipH="1">
            <a:off x="1116015" y="555858"/>
            <a:ext cx="323431" cy="32001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5"/>
          <p:cNvSpPr/>
          <p:nvPr/>
        </p:nvSpPr>
        <p:spPr>
          <a:xfrm rot="712991" flipH="1">
            <a:off x="859123" y="361792"/>
            <a:ext cx="323431" cy="320017"/>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5"/>
          <p:cNvSpPr/>
          <p:nvPr/>
        </p:nvSpPr>
        <p:spPr>
          <a:xfrm rot="712991" flipH="1">
            <a:off x="576932" y="203120"/>
            <a:ext cx="323431" cy="320017"/>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66" name="Google Shape;3366;p35"/>
          <p:cNvCxnSpPr/>
          <p:nvPr/>
        </p:nvCxnSpPr>
        <p:spPr>
          <a:xfrm rot="10800000">
            <a:off x="2373041" y="3271725"/>
            <a:ext cx="1905000" cy="0"/>
          </a:xfrm>
          <a:prstGeom prst="straightConnector1">
            <a:avLst/>
          </a:prstGeom>
          <a:noFill/>
          <a:ln w="9525" cap="flat" cmpd="sng">
            <a:solidFill>
              <a:schemeClr val="dk2"/>
            </a:solidFill>
            <a:prstDash val="solid"/>
            <a:round/>
            <a:headEnd type="none" w="med" len="med"/>
            <a:tailEnd type="none" w="med" len="med"/>
          </a:ln>
        </p:spPr>
      </p:cxnSp>
      <p:sp>
        <p:nvSpPr>
          <p:cNvPr id="3367" name="Google Shape;3367;p35"/>
          <p:cNvSpPr/>
          <p:nvPr/>
        </p:nvSpPr>
        <p:spPr>
          <a:xfrm rot="6883382" flipH="1">
            <a:off x="7887092" y="4407783"/>
            <a:ext cx="575996" cy="568075"/>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68" name="Google Shape;3368;p35"/>
          <p:cNvCxnSpPr>
            <a:stCxn id="3367" idx="4"/>
            <a:endCxn id="3367" idx="0"/>
          </p:cNvCxnSpPr>
          <p:nvPr/>
        </p:nvCxnSpPr>
        <p:spPr>
          <a:xfrm>
            <a:off x="7917089" y="4573020"/>
            <a:ext cx="516000" cy="237600"/>
          </a:xfrm>
          <a:prstGeom prst="straightConnector1">
            <a:avLst/>
          </a:prstGeom>
          <a:noFill/>
          <a:ln w="9525" cap="flat" cmpd="sng">
            <a:solidFill>
              <a:schemeClr val="dk2"/>
            </a:solidFill>
            <a:prstDash val="solid"/>
            <a:round/>
            <a:headEnd type="none" w="med" len="med"/>
            <a:tailEnd type="none" w="med" len="med"/>
          </a:ln>
        </p:spPr>
      </p:cxnSp>
      <p:sp>
        <p:nvSpPr>
          <p:cNvPr id="3369" name="Google Shape;3369;p35"/>
          <p:cNvSpPr/>
          <p:nvPr/>
        </p:nvSpPr>
        <p:spPr>
          <a:xfrm flipH="1">
            <a:off x="10968066"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5"/>
          <p:cNvSpPr/>
          <p:nvPr/>
        </p:nvSpPr>
        <p:spPr>
          <a:xfrm rot="10800000" flipH="1">
            <a:off x="3815016"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5"/>
          <p:cNvSpPr/>
          <p:nvPr/>
        </p:nvSpPr>
        <p:spPr>
          <a:xfrm rot="10800000" flipH="1">
            <a:off x="3767391" y="32706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5"/>
          <p:cNvSpPr/>
          <p:nvPr/>
        </p:nvSpPr>
        <p:spPr>
          <a:xfrm flipH="1">
            <a:off x="2748291" y="-54025"/>
            <a:ext cx="6900900" cy="593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73" name="Google Shape;3373;p35"/>
          <p:cNvCxnSpPr/>
          <p:nvPr/>
        </p:nvCxnSpPr>
        <p:spPr>
          <a:xfrm rot="10800000">
            <a:off x="2844816" y="242400"/>
            <a:ext cx="6928200" cy="0"/>
          </a:xfrm>
          <a:prstGeom prst="straightConnector1">
            <a:avLst/>
          </a:prstGeom>
          <a:noFill/>
          <a:ln w="9525" cap="flat" cmpd="sng">
            <a:solidFill>
              <a:schemeClr val="dk2"/>
            </a:solidFill>
            <a:prstDash val="solid"/>
            <a:round/>
            <a:headEnd type="none" w="med" len="med"/>
            <a:tailEnd type="none" w="med" len="med"/>
          </a:ln>
        </p:spPr>
      </p:cxnSp>
      <p:sp>
        <p:nvSpPr>
          <p:cNvPr id="3374" name="Google Shape;3374;p35"/>
          <p:cNvSpPr/>
          <p:nvPr/>
        </p:nvSpPr>
        <p:spPr>
          <a:xfrm flipH="1">
            <a:off x="2748291" y="-50120"/>
            <a:ext cx="593400" cy="58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5"/>
          <p:cNvSpPr/>
          <p:nvPr/>
        </p:nvSpPr>
        <p:spPr>
          <a:xfrm flipH="1">
            <a:off x="3341691" y="-50120"/>
            <a:ext cx="593400" cy="5856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5"/>
          <p:cNvSpPr/>
          <p:nvPr/>
        </p:nvSpPr>
        <p:spPr>
          <a:xfrm flipH="1">
            <a:off x="3935091" y="-46220"/>
            <a:ext cx="593400" cy="5856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5"/>
          <p:cNvSpPr/>
          <p:nvPr/>
        </p:nvSpPr>
        <p:spPr>
          <a:xfrm flipH="1">
            <a:off x="2268966" y="3160584"/>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5"/>
          <p:cNvSpPr/>
          <p:nvPr/>
        </p:nvSpPr>
        <p:spPr>
          <a:xfrm rot="-5400000" flipH="1">
            <a:off x="-1925805" y="974001"/>
            <a:ext cx="3240900" cy="3240900"/>
          </a:xfrm>
          <a:prstGeom prst="pie">
            <a:avLst>
              <a:gd name="adj1" fmla="val 5393868"/>
              <a:gd name="adj2" fmla="val 16186904"/>
            </a:avLst>
          </a:prstGeom>
          <a:solidFill>
            <a:srgbClr val="F8B0AD">
              <a:alpha val="6875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5"/>
          <p:cNvSpPr/>
          <p:nvPr/>
        </p:nvSpPr>
        <p:spPr>
          <a:xfrm rot="-5400000" flipH="1">
            <a:off x="-1435938" y="1463867"/>
            <a:ext cx="2261100" cy="22611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5"/>
          <p:cNvSpPr/>
          <p:nvPr/>
        </p:nvSpPr>
        <p:spPr>
          <a:xfrm rot="5400000" flipH="1">
            <a:off x="-2006609" y="800099"/>
            <a:ext cx="3486600" cy="3505500"/>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81" name="Google Shape;3381;p35"/>
          <p:cNvCxnSpPr>
            <a:endCxn id="3378" idx="3"/>
          </p:cNvCxnSpPr>
          <p:nvPr/>
        </p:nvCxnSpPr>
        <p:spPr>
          <a:xfrm rot="10800000">
            <a:off x="-1925805" y="2594451"/>
            <a:ext cx="3240900" cy="72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lt2"/>
        </a:solidFill>
        <a:effectLst/>
      </p:bgPr>
    </p:bg>
    <p:spTree>
      <p:nvGrpSpPr>
        <p:cNvPr id="1" name="Shape 3382"/>
        <p:cNvGrpSpPr/>
        <p:nvPr/>
      </p:nvGrpSpPr>
      <p:grpSpPr>
        <a:xfrm>
          <a:off x="0" y="0"/>
          <a:ext cx="0" cy="0"/>
          <a:chOff x="0" y="0"/>
          <a:chExt cx="0" cy="0"/>
        </a:xfrm>
      </p:grpSpPr>
      <p:sp>
        <p:nvSpPr>
          <p:cNvPr id="3383" name="Google Shape;3383;p36"/>
          <p:cNvSpPr/>
          <p:nvPr/>
        </p:nvSpPr>
        <p:spPr>
          <a:xfrm rot="10800000">
            <a:off x="7779400" y="0"/>
            <a:ext cx="1390800" cy="1390500"/>
          </a:xfrm>
          <a:prstGeom prst="rtTriangl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4" name="Google Shape;3384;p36"/>
          <p:cNvGrpSpPr/>
          <p:nvPr/>
        </p:nvGrpSpPr>
        <p:grpSpPr>
          <a:xfrm>
            <a:off x="-459925" y="-92850"/>
            <a:ext cx="9637054" cy="5427080"/>
            <a:chOff x="-170" y="-1888"/>
            <a:chExt cx="9144182" cy="5148055"/>
          </a:xfrm>
        </p:grpSpPr>
        <p:sp>
          <p:nvSpPr>
            <p:cNvPr id="3385" name="Google Shape;3385;p36"/>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86" name="Google Shape;3386;p36"/>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87" name="Google Shape;3387;p36"/>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88" name="Google Shape;3388;p36"/>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89" name="Google Shape;3389;p36"/>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0" name="Google Shape;3390;p36"/>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1" name="Google Shape;3391;p36"/>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2" name="Google Shape;3392;p36"/>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3" name="Google Shape;3393;p36"/>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4" name="Google Shape;3394;p36"/>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5" name="Google Shape;3395;p36"/>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6" name="Google Shape;3396;p36"/>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7" name="Google Shape;3397;p36"/>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8" name="Google Shape;3398;p36"/>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399" name="Google Shape;3399;p36"/>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0" name="Google Shape;3400;p36"/>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1" name="Google Shape;3401;p36"/>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2" name="Google Shape;3402;p36"/>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3" name="Google Shape;3403;p36"/>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4" name="Google Shape;3404;p36"/>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5" name="Google Shape;3405;p36"/>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6" name="Google Shape;3406;p36"/>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7" name="Google Shape;3407;p36"/>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8" name="Google Shape;3408;p36"/>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09" name="Google Shape;3409;p36"/>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0" name="Google Shape;3410;p36"/>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1" name="Google Shape;3411;p36"/>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2" name="Google Shape;3412;p36"/>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3" name="Google Shape;3413;p36"/>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4" name="Google Shape;3414;p36"/>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5" name="Google Shape;3415;p36"/>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6" name="Google Shape;3416;p36"/>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7" name="Google Shape;3417;p36"/>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8" name="Google Shape;3418;p36"/>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19" name="Google Shape;3419;p36"/>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0" name="Google Shape;3420;p36"/>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1" name="Google Shape;3421;p36"/>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2" name="Google Shape;3422;p36"/>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3" name="Google Shape;3423;p36"/>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4" name="Google Shape;3424;p36"/>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5" name="Google Shape;3425;p36"/>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6" name="Google Shape;3426;p36"/>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7" name="Google Shape;3427;p36"/>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8" name="Google Shape;3428;p36"/>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29" name="Google Shape;3429;p36"/>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0" name="Google Shape;3430;p36"/>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1" name="Google Shape;3431;p36"/>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2" name="Google Shape;3432;p36"/>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3" name="Google Shape;3433;p36"/>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34" name="Google Shape;3434;p36"/>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435" name="Google Shape;3435;p36"/>
          <p:cNvSpPr/>
          <p:nvPr/>
        </p:nvSpPr>
        <p:spPr>
          <a:xfrm>
            <a:off x="3592289" y="-53046"/>
            <a:ext cx="5268009" cy="526800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6"/>
          <p:cNvSpPr/>
          <p:nvPr/>
        </p:nvSpPr>
        <p:spPr>
          <a:xfrm>
            <a:off x="3572520" y="-72815"/>
            <a:ext cx="5307756" cy="530775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6"/>
          <p:cNvSpPr/>
          <p:nvPr/>
        </p:nvSpPr>
        <p:spPr>
          <a:xfrm>
            <a:off x="3425061" y="-220275"/>
            <a:ext cx="5602460" cy="5602460"/>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6"/>
          <p:cNvSpPr/>
          <p:nvPr/>
        </p:nvSpPr>
        <p:spPr>
          <a:xfrm>
            <a:off x="3516945" y="-174181"/>
            <a:ext cx="5418553" cy="551040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6"/>
          <p:cNvSpPr/>
          <p:nvPr/>
        </p:nvSpPr>
        <p:spPr>
          <a:xfrm>
            <a:off x="3791793" y="146458"/>
            <a:ext cx="4868893" cy="486889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36"/>
          <p:cNvSpPr/>
          <p:nvPr/>
        </p:nvSpPr>
        <p:spPr>
          <a:xfrm>
            <a:off x="3913028" y="267694"/>
            <a:ext cx="4626498" cy="462649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36"/>
          <p:cNvSpPr/>
          <p:nvPr/>
        </p:nvSpPr>
        <p:spPr>
          <a:xfrm>
            <a:off x="4013083" y="367749"/>
            <a:ext cx="4426322" cy="4426322"/>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6"/>
          <p:cNvSpPr/>
          <p:nvPr/>
        </p:nvSpPr>
        <p:spPr>
          <a:xfrm>
            <a:off x="5022188" y="1416649"/>
            <a:ext cx="2408086" cy="240808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6"/>
          <p:cNvSpPr/>
          <p:nvPr/>
        </p:nvSpPr>
        <p:spPr>
          <a:xfrm>
            <a:off x="8220753" y="751795"/>
            <a:ext cx="378000" cy="372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6"/>
          <p:cNvSpPr/>
          <p:nvPr/>
        </p:nvSpPr>
        <p:spPr>
          <a:xfrm>
            <a:off x="8077341" y="596220"/>
            <a:ext cx="220500" cy="2181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36"/>
          <p:cNvSpPr/>
          <p:nvPr/>
        </p:nvSpPr>
        <p:spPr>
          <a:xfrm>
            <a:off x="4945628" y="338592"/>
            <a:ext cx="317100" cy="3138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6"/>
          <p:cNvSpPr/>
          <p:nvPr/>
        </p:nvSpPr>
        <p:spPr>
          <a:xfrm>
            <a:off x="5231021" y="204423"/>
            <a:ext cx="317100" cy="3138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6"/>
          <p:cNvSpPr/>
          <p:nvPr/>
        </p:nvSpPr>
        <p:spPr>
          <a:xfrm>
            <a:off x="5533521" y="109283"/>
            <a:ext cx="317100" cy="3138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6"/>
          <p:cNvSpPr/>
          <p:nvPr/>
        </p:nvSpPr>
        <p:spPr>
          <a:xfrm rot="8111183">
            <a:off x="8338154" y="3110194"/>
            <a:ext cx="326049" cy="322443"/>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6"/>
          <p:cNvSpPr/>
          <p:nvPr/>
        </p:nvSpPr>
        <p:spPr>
          <a:xfrm rot="8111183">
            <a:off x="8227261" y="3414921"/>
            <a:ext cx="326049" cy="322443"/>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6"/>
          <p:cNvSpPr/>
          <p:nvPr/>
        </p:nvSpPr>
        <p:spPr>
          <a:xfrm>
            <a:off x="4454637" y="856262"/>
            <a:ext cx="3499169" cy="3499169"/>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&gt;</a:t>
            </a:r>
            <a:endParaRPr/>
          </a:p>
        </p:txBody>
      </p:sp>
      <p:sp>
        <p:nvSpPr>
          <p:cNvPr id="3451" name="Google Shape;3451;p36"/>
          <p:cNvSpPr/>
          <p:nvPr/>
        </p:nvSpPr>
        <p:spPr>
          <a:xfrm rot="8111183">
            <a:off x="8075600" y="3703584"/>
            <a:ext cx="326049" cy="322443"/>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36"/>
          <p:cNvSpPr/>
          <p:nvPr/>
        </p:nvSpPr>
        <p:spPr>
          <a:xfrm>
            <a:off x="-13700" y="-457200"/>
            <a:ext cx="6212100" cy="5943600"/>
          </a:xfrm>
          <a:prstGeom prst="roundRect">
            <a:avLst>
              <a:gd name="adj" fmla="val 0"/>
            </a:avLst>
          </a:prstGeom>
          <a:solidFill>
            <a:schemeClr val="accent5"/>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36"/>
          <p:cNvSpPr/>
          <p:nvPr/>
        </p:nvSpPr>
        <p:spPr>
          <a:xfrm rot="10800000" flipH="1">
            <a:off x="8077353" y="4181426"/>
            <a:ext cx="2240400" cy="2240400"/>
          </a:xfrm>
          <a:prstGeom prst="pie">
            <a:avLst>
              <a:gd name="adj1" fmla="val 5393868"/>
              <a:gd name="adj2" fmla="val 10811632"/>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6"/>
          <p:cNvSpPr txBox="1"/>
          <p:nvPr/>
        </p:nvSpPr>
        <p:spPr>
          <a:xfrm>
            <a:off x="739425" y="3660875"/>
            <a:ext cx="3591600" cy="52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00"/>
              </a:spcBef>
              <a:spcAft>
                <a:spcPts val="0"/>
              </a:spcAft>
              <a:buNone/>
            </a:pPr>
            <a:r>
              <a:rPr lang="en" sz="1100">
                <a:solidFill>
                  <a:schemeClr val="lt1"/>
                </a:solidFill>
                <a:latin typeface="Montserrat"/>
                <a:ea typeface="Montserrat"/>
                <a:cs typeface="Montserrat"/>
                <a:sym typeface="Montserrat"/>
              </a:rPr>
              <a:t>CREDITS: This presentation template was created by </a:t>
            </a:r>
            <a:r>
              <a:rPr lang="en" sz="1100" b="1">
                <a:solidFill>
                  <a:schemeClr val="lt1"/>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100">
                <a:solidFill>
                  <a:schemeClr val="lt1"/>
                </a:solidFill>
                <a:latin typeface="Montserrat"/>
                <a:ea typeface="Montserrat"/>
                <a:cs typeface="Montserrat"/>
                <a:sym typeface="Montserrat"/>
              </a:rPr>
              <a:t>, including icons by </a:t>
            </a:r>
            <a:r>
              <a:rPr lang="en" sz="1100" b="1">
                <a:solidFill>
                  <a:schemeClr val="lt1"/>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100">
                <a:solidFill>
                  <a:schemeClr val="lt1"/>
                </a:solidFill>
                <a:latin typeface="Montserrat"/>
                <a:ea typeface="Montserrat"/>
                <a:cs typeface="Montserrat"/>
                <a:sym typeface="Montserrat"/>
              </a:rPr>
              <a:t>, and infographics &amp; images by </a:t>
            </a:r>
            <a:r>
              <a:rPr lang="en" sz="1100" b="1">
                <a:solidFill>
                  <a:schemeClr val="lt1"/>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1100">
                <a:solidFill>
                  <a:schemeClr val="lt1"/>
                </a:solidFill>
                <a:latin typeface="Montserrat"/>
                <a:ea typeface="Montserrat"/>
                <a:cs typeface="Montserrat"/>
                <a:sym typeface="Montserrat"/>
              </a:rPr>
              <a:t>. </a:t>
            </a:r>
            <a:endParaRPr sz="1100">
              <a:solidFill>
                <a:schemeClr val="lt1"/>
              </a:solidFill>
              <a:latin typeface="Montserrat"/>
              <a:ea typeface="Montserrat"/>
              <a:cs typeface="Montserrat"/>
              <a:sym typeface="Montserrat"/>
            </a:endParaRPr>
          </a:p>
        </p:txBody>
      </p:sp>
      <p:sp>
        <p:nvSpPr>
          <p:cNvPr id="3455" name="Google Shape;3455;p36"/>
          <p:cNvSpPr txBox="1">
            <a:spLocks noGrp="1"/>
          </p:cNvSpPr>
          <p:nvPr>
            <p:ph type="subTitle" idx="1"/>
          </p:nvPr>
        </p:nvSpPr>
        <p:spPr>
          <a:xfrm>
            <a:off x="739425" y="1702850"/>
            <a:ext cx="3782700" cy="104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456" name="Google Shape;3456;p36"/>
          <p:cNvSpPr/>
          <p:nvPr/>
        </p:nvSpPr>
        <p:spPr>
          <a:xfrm>
            <a:off x="-53575" y="371500"/>
            <a:ext cx="6299100" cy="1043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36"/>
          <p:cNvSpPr txBox="1">
            <a:spLocks noGrp="1"/>
          </p:cNvSpPr>
          <p:nvPr>
            <p:ph type="title"/>
          </p:nvPr>
        </p:nvSpPr>
        <p:spPr>
          <a:xfrm>
            <a:off x="739425" y="371426"/>
            <a:ext cx="3944400" cy="102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cxnSp>
        <p:nvCxnSpPr>
          <p:cNvPr id="3458" name="Google Shape;3458;p36"/>
          <p:cNvCxnSpPr/>
          <p:nvPr/>
        </p:nvCxnSpPr>
        <p:spPr>
          <a:xfrm>
            <a:off x="740575" y="3427100"/>
            <a:ext cx="3438600" cy="0"/>
          </a:xfrm>
          <a:prstGeom prst="straightConnector1">
            <a:avLst/>
          </a:prstGeom>
          <a:noFill/>
          <a:ln w="9525" cap="flat" cmpd="sng">
            <a:solidFill>
              <a:schemeClr val="lt1"/>
            </a:solidFill>
            <a:prstDash val="solid"/>
            <a:round/>
            <a:headEnd type="none" w="med" len="med"/>
            <a:tailEnd type="none" w="med" len="med"/>
          </a:ln>
        </p:spPr>
      </p:cxnSp>
      <p:cxnSp>
        <p:nvCxnSpPr>
          <p:cNvPr id="3459" name="Google Shape;3459;p36"/>
          <p:cNvCxnSpPr/>
          <p:nvPr/>
        </p:nvCxnSpPr>
        <p:spPr>
          <a:xfrm rot="10800000">
            <a:off x="5125375" y="856250"/>
            <a:ext cx="1133400" cy="0"/>
          </a:xfrm>
          <a:prstGeom prst="straightConnector1">
            <a:avLst/>
          </a:prstGeom>
          <a:noFill/>
          <a:ln w="9525" cap="flat" cmpd="sng">
            <a:solidFill>
              <a:schemeClr val="dk2"/>
            </a:solidFill>
            <a:prstDash val="solid"/>
            <a:round/>
            <a:headEnd type="none" w="med" len="med"/>
            <a:tailEnd type="none" w="med" len="med"/>
          </a:ln>
        </p:spPr>
      </p:cxnSp>
      <p:sp>
        <p:nvSpPr>
          <p:cNvPr id="3460" name="Google Shape;3460;p36"/>
          <p:cNvSpPr/>
          <p:nvPr/>
        </p:nvSpPr>
        <p:spPr>
          <a:xfrm>
            <a:off x="5234725" y="1685275"/>
            <a:ext cx="1870800" cy="1870800"/>
          </a:xfrm>
          <a:prstGeom prst="ellipse">
            <a:avLst/>
          </a:prstGeom>
          <a:solidFill>
            <a:schemeClr val="lt1"/>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CUSTOM_5">
    <p:bg>
      <p:bgPr>
        <a:solidFill>
          <a:schemeClr val="lt2"/>
        </a:solidFill>
        <a:effectLst/>
      </p:bgPr>
    </p:bg>
    <p:spTree>
      <p:nvGrpSpPr>
        <p:cNvPr id="1" name="Shape 3461"/>
        <p:cNvGrpSpPr/>
        <p:nvPr/>
      </p:nvGrpSpPr>
      <p:grpSpPr>
        <a:xfrm>
          <a:off x="0" y="0"/>
          <a:ext cx="0" cy="0"/>
          <a:chOff x="0" y="0"/>
          <a:chExt cx="0" cy="0"/>
        </a:xfrm>
      </p:grpSpPr>
      <p:grpSp>
        <p:nvGrpSpPr>
          <p:cNvPr id="3462" name="Google Shape;3462;p37"/>
          <p:cNvGrpSpPr/>
          <p:nvPr/>
        </p:nvGrpSpPr>
        <p:grpSpPr>
          <a:xfrm>
            <a:off x="-13133" y="18224"/>
            <a:ext cx="9144182" cy="5148055"/>
            <a:chOff x="-170" y="-1888"/>
            <a:chExt cx="9144182" cy="5148055"/>
          </a:xfrm>
        </p:grpSpPr>
        <p:sp>
          <p:nvSpPr>
            <p:cNvPr id="3463" name="Google Shape;3463;p37"/>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4" name="Google Shape;3464;p37"/>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5" name="Google Shape;3465;p37"/>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6" name="Google Shape;3466;p37"/>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7" name="Google Shape;3467;p37"/>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8" name="Google Shape;3468;p37"/>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69" name="Google Shape;3469;p37"/>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0" name="Google Shape;3470;p37"/>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1" name="Google Shape;3471;p37"/>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2" name="Google Shape;3472;p37"/>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3" name="Google Shape;3473;p37"/>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4" name="Google Shape;3474;p37"/>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5" name="Google Shape;3475;p37"/>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6" name="Google Shape;3476;p37"/>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7" name="Google Shape;3477;p37"/>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8" name="Google Shape;3478;p37"/>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79" name="Google Shape;3479;p37"/>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0" name="Google Shape;3480;p37"/>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1" name="Google Shape;3481;p37"/>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2" name="Google Shape;3482;p37"/>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3" name="Google Shape;3483;p37"/>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4" name="Google Shape;3484;p37"/>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5" name="Google Shape;3485;p37"/>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6" name="Google Shape;3486;p37"/>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7" name="Google Shape;3487;p37"/>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8" name="Google Shape;3488;p37"/>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89" name="Google Shape;3489;p37"/>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0" name="Google Shape;3490;p37"/>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1" name="Google Shape;3491;p37"/>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2" name="Google Shape;3492;p37"/>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3" name="Google Shape;3493;p37"/>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4" name="Google Shape;3494;p37"/>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5" name="Google Shape;3495;p37"/>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6" name="Google Shape;3496;p37"/>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7" name="Google Shape;3497;p37"/>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8" name="Google Shape;3498;p37"/>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499" name="Google Shape;3499;p37"/>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0" name="Google Shape;3500;p37"/>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1" name="Google Shape;3501;p37"/>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2" name="Google Shape;3502;p37"/>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3" name="Google Shape;3503;p37"/>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4" name="Google Shape;3504;p37"/>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5" name="Google Shape;3505;p37"/>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6" name="Google Shape;3506;p37"/>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7" name="Google Shape;3507;p37"/>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8" name="Google Shape;3508;p37"/>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09" name="Google Shape;3509;p37"/>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0" name="Google Shape;3510;p37"/>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1" name="Google Shape;3511;p37"/>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2" name="Google Shape;3512;p37"/>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2">
  <p:cSld name="CUSTOM_6">
    <p:bg>
      <p:bgPr>
        <a:solidFill>
          <a:schemeClr val="lt2"/>
        </a:solidFill>
        <a:effectLst/>
      </p:bgPr>
    </p:bg>
    <p:spTree>
      <p:nvGrpSpPr>
        <p:cNvPr id="1" name="Shape 3513"/>
        <p:cNvGrpSpPr/>
        <p:nvPr/>
      </p:nvGrpSpPr>
      <p:grpSpPr>
        <a:xfrm>
          <a:off x="0" y="0"/>
          <a:ext cx="0" cy="0"/>
          <a:chOff x="0" y="0"/>
          <a:chExt cx="0" cy="0"/>
        </a:xfrm>
      </p:grpSpPr>
      <p:grpSp>
        <p:nvGrpSpPr>
          <p:cNvPr id="3514" name="Google Shape;3514;p38"/>
          <p:cNvGrpSpPr/>
          <p:nvPr/>
        </p:nvGrpSpPr>
        <p:grpSpPr>
          <a:xfrm>
            <a:off x="-13133" y="18224"/>
            <a:ext cx="9144182" cy="5148055"/>
            <a:chOff x="-170" y="-1888"/>
            <a:chExt cx="9144182" cy="5148055"/>
          </a:xfrm>
        </p:grpSpPr>
        <p:sp>
          <p:nvSpPr>
            <p:cNvPr id="3515" name="Google Shape;3515;p38"/>
            <p:cNvSpPr/>
            <p:nvPr/>
          </p:nvSpPr>
          <p:spPr>
            <a:xfrm flipH="1">
              <a:off x="3143645"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6" name="Google Shape;3516;p38"/>
            <p:cNvSpPr/>
            <p:nvPr/>
          </p:nvSpPr>
          <p:spPr>
            <a:xfrm flipH="1">
              <a:off x="-170" y="284850"/>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7" name="Google Shape;3517;p38"/>
            <p:cNvSpPr/>
            <p:nvPr/>
          </p:nvSpPr>
          <p:spPr>
            <a:xfrm flipH="1">
              <a:off x="9143974"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8" name="Google Shape;3518;p38"/>
            <p:cNvSpPr/>
            <p:nvPr/>
          </p:nvSpPr>
          <p:spPr>
            <a:xfrm flipH="1">
              <a:off x="8858242"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19" name="Google Shape;3519;p38"/>
            <p:cNvSpPr/>
            <p:nvPr/>
          </p:nvSpPr>
          <p:spPr>
            <a:xfrm flipH="1">
              <a:off x="8572510"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0" name="Google Shape;3520;p38"/>
            <p:cNvSpPr/>
            <p:nvPr/>
          </p:nvSpPr>
          <p:spPr>
            <a:xfrm flipH="1">
              <a:off x="8286778"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1" name="Google Shape;3521;p38"/>
            <p:cNvSpPr/>
            <p:nvPr/>
          </p:nvSpPr>
          <p:spPr>
            <a:xfrm flipH="1">
              <a:off x="8001047"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2" name="Google Shape;3522;p38"/>
            <p:cNvSpPr/>
            <p:nvPr/>
          </p:nvSpPr>
          <p:spPr>
            <a:xfrm flipH="1">
              <a:off x="7715315"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3" name="Google Shape;3523;p38"/>
            <p:cNvSpPr/>
            <p:nvPr/>
          </p:nvSpPr>
          <p:spPr>
            <a:xfrm flipH="1">
              <a:off x="7429583"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4" name="Google Shape;3524;p38"/>
            <p:cNvSpPr/>
            <p:nvPr/>
          </p:nvSpPr>
          <p:spPr>
            <a:xfrm flipH="1">
              <a:off x="7143851"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5" name="Google Shape;3525;p38"/>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6" name="Google Shape;3526;p38"/>
            <p:cNvSpPr/>
            <p:nvPr/>
          </p:nvSpPr>
          <p:spPr>
            <a:xfrm flipH="1">
              <a:off x="6572426"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7" name="Google Shape;3527;p38"/>
            <p:cNvSpPr/>
            <p:nvPr/>
          </p:nvSpPr>
          <p:spPr>
            <a:xfrm flipH="1">
              <a:off x="6286695"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8" name="Google Shape;3528;p38"/>
            <p:cNvSpPr/>
            <p:nvPr/>
          </p:nvSpPr>
          <p:spPr>
            <a:xfrm flipH="1">
              <a:off x="6000963"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29" name="Google Shape;3529;p38"/>
            <p:cNvSpPr/>
            <p:nvPr/>
          </p:nvSpPr>
          <p:spPr>
            <a:xfrm flipH="1">
              <a:off x="5715231"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0" name="Google Shape;3530;p38"/>
            <p:cNvSpPr/>
            <p:nvPr/>
          </p:nvSpPr>
          <p:spPr>
            <a:xfrm flipH="1">
              <a:off x="5429499"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1" name="Google Shape;3531;p38"/>
            <p:cNvSpPr/>
            <p:nvPr/>
          </p:nvSpPr>
          <p:spPr>
            <a:xfrm flipH="1">
              <a:off x="5143768"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2" name="Google Shape;3532;p38"/>
            <p:cNvSpPr/>
            <p:nvPr/>
          </p:nvSpPr>
          <p:spPr>
            <a:xfrm flipH="1">
              <a:off x="4858036"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3" name="Google Shape;3533;p38"/>
            <p:cNvSpPr/>
            <p:nvPr/>
          </p:nvSpPr>
          <p:spPr>
            <a:xfrm flipH="1">
              <a:off x="4572304"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4" name="Google Shape;3534;p38"/>
            <p:cNvSpPr/>
            <p:nvPr/>
          </p:nvSpPr>
          <p:spPr>
            <a:xfrm flipH="1">
              <a:off x="4286572"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5" name="Google Shape;3535;p38"/>
            <p:cNvSpPr/>
            <p:nvPr/>
          </p:nvSpPr>
          <p:spPr>
            <a:xfrm flipH="1">
              <a:off x="4000841"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6" name="Google Shape;3536;p38"/>
            <p:cNvSpPr/>
            <p:nvPr/>
          </p:nvSpPr>
          <p:spPr>
            <a:xfrm flipH="1">
              <a:off x="3715109" y="-1888"/>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7" name="Google Shape;3537;p38"/>
            <p:cNvSpPr/>
            <p:nvPr/>
          </p:nvSpPr>
          <p:spPr>
            <a:xfrm flipH="1">
              <a:off x="3429377"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8" name="Google Shape;3538;p38"/>
            <p:cNvSpPr/>
            <p:nvPr/>
          </p:nvSpPr>
          <p:spPr>
            <a:xfrm flipH="1">
              <a:off x="-170" y="2858472"/>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39" name="Google Shape;3539;p38"/>
            <p:cNvSpPr/>
            <p:nvPr/>
          </p:nvSpPr>
          <p:spPr>
            <a:xfrm flipH="1">
              <a:off x="-170" y="2572497"/>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0" name="Google Shape;3540;p38"/>
            <p:cNvSpPr/>
            <p:nvPr/>
          </p:nvSpPr>
          <p:spPr>
            <a:xfrm flipH="1">
              <a:off x="-170" y="2286561"/>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1" name="Google Shape;3541;p38"/>
            <p:cNvSpPr/>
            <p:nvPr/>
          </p:nvSpPr>
          <p:spPr>
            <a:xfrm flipH="1">
              <a:off x="-170" y="2000585"/>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2" name="Google Shape;3542;p38"/>
            <p:cNvSpPr/>
            <p:nvPr/>
          </p:nvSpPr>
          <p:spPr>
            <a:xfrm flipH="1">
              <a:off x="-170" y="1714610"/>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3" name="Google Shape;3543;p38"/>
            <p:cNvSpPr/>
            <p:nvPr/>
          </p:nvSpPr>
          <p:spPr>
            <a:xfrm flipH="1">
              <a:off x="-170" y="1428674"/>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4" name="Google Shape;3544;p38"/>
            <p:cNvSpPr/>
            <p:nvPr/>
          </p:nvSpPr>
          <p:spPr>
            <a:xfrm flipH="1">
              <a:off x="-170" y="4287500"/>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5" name="Google Shape;3545;p38"/>
            <p:cNvSpPr/>
            <p:nvPr/>
          </p:nvSpPr>
          <p:spPr>
            <a:xfrm flipH="1">
              <a:off x="-170" y="4001524"/>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6" name="Google Shape;3546;p38"/>
            <p:cNvSpPr/>
            <p:nvPr/>
          </p:nvSpPr>
          <p:spPr>
            <a:xfrm flipH="1">
              <a:off x="-170" y="3716321"/>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7" name="Google Shape;3547;p38"/>
            <p:cNvSpPr/>
            <p:nvPr/>
          </p:nvSpPr>
          <p:spPr>
            <a:xfrm flipH="1">
              <a:off x="-170" y="3430384"/>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8" name="Google Shape;3548;p38"/>
            <p:cNvSpPr/>
            <p:nvPr/>
          </p:nvSpPr>
          <p:spPr>
            <a:xfrm flipH="1">
              <a:off x="-170" y="4859411"/>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49" name="Google Shape;3549;p38"/>
            <p:cNvSpPr/>
            <p:nvPr/>
          </p:nvSpPr>
          <p:spPr>
            <a:xfrm flipH="1">
              <a:off x="-170" y="4573436"/>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0" name="Google Shape;3550;p38"/>
            <p:cNvSpPr/>
            <p:nvPr/>
          </p:nvSpPr>
          <p:spPr>
            <a:xfrm flipH="1">
              <a:off x="-170" y="3144409"/>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1" name="Google Shape;3551;p38"/>
            <p:cNvSpPr/>
            <p:nvPr/>
          </p:nvSpPr>
          <p:spPr>
            <a:xfrm flipH="1">
              <a:off x="-170" y="1142698"/>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2" name="Google Shape;3552;p38"/>
            <p:cNvSpPr/>
            <p:nvPr/>
          </p:nvSpPr>
          <p:spPr>
            <a:xfrm flipH="1">
              <a:off x="-170" y="856762"/>
              <a:ext cx="9144164" cy="39"/>
            </a:xfrm>
            <a:custGeom>
              <a:avLst/>
              <a:gdLst/>
              <a:ahLst/>
              <a:cxnLst/>
              <a:rect l="l" t="t" r="r" b="b"/>
              <a:pathLst>
                <a:path w="154953" h="1" fill="none" extrusionOk="0">
                  <a:moveTo>
                    <a:pt x="0" y="0"/>
                  </a:moveTo>
                  <a:lnTo>
                    <a:pt x="154953" y="0"/>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3" name="Google Shape;3553;p38"/>
            <p:cNvSpPr/>
            <p:nvPr/>
          </p:nvSpPr>
          <p:spPr>
            <a:xfrm flipH="1">
              <a:off x="-170" y="570787"/>
              <a:ext cx="9144164" cy="39"/>
            </a:xfrm>
            <a:custGeom>
              <a:avLst/>
              <a:gdLst/>
              <a:ahLst/>
              <a:cxnLst/>
              <a:rect l="l" t="t" r="r" b="b"/>
              <a:pathLst>
                <a:path w="154953" h="1" fill="none" extrusionOk="0">
                  <a:moveTo>
                    <a:pt x="0" y="1"/>
                  </a:moveTo>
                  <a:lnTo>
                    <a:pt x="154953" y="1"/>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4" name="Google Shape;3554;p38"/>
            <p:cNvSpPr/>
            <p:nvPr/>
          </p:nvSpPr>
          <p:spPr>
            <a:xfrm flipH="1">
              <a:off x="572060" y="-1113"/>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5" name="Google Shape;3555;p38"/>
            <p:cNvSpPr/>
            <p:nvPr/>
          </p:nvSpPr>
          <p:spPr>
            <a:xfrm flipH="1">
              <a:off x="2857914" y="-1113"/>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6" name="Google Shape;3556;p38"/>
            <p:cNvSpPr/>
            <p:nvPr/>
          </p:nvSpPr>
          <p:spPr>
            <a:xfrm flipH="1">
              <a:off x="2572182" y="-1113"/>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7" name="Google Shape;3557;p38"/>
            <p:cNvSpPr/>
            <p:nvPr/>
          </p:nvSpPr>
          <p:spPr>
            <a:xfrm flipH="1">
              <a:off x="2286450" y="-1113"/>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8" name="Google Shape;3558;p38"/>
            <p:cNvSpPr/>
            <p:nvPr/>
          </p:nvSpPr>
          <p:spPr>
            <a:xfrm flipH="1">
              <a:off x="2000718" y="-1113"/>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59" name="Google Shape;3559;p38"/>
            <p:cNvSpPr/>
            <p:nvPr/>
          </p:nvSpPr>
          <p:spPr>
            <a:xfrm flipH="1">
              <a:off x="1714987" y="-1113"/>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60" name="Google Shape;3560;p38"/>
            <p:cNvSpPr/>
            <p:nvPr/>
          </p:nvSpPr>
          <p:spPr>
            <a:xfrm flipH="1">
              <a:off x="1429255" y="-1113"/>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61" name="Google Shape;3561;p38"/>
            <p:cNvSpPr/>
            <p:nvPr/>
          </p:nvSpPr>
          <p:spPr>
            <a:xfrm flipH="1">
              <a:off x="1143523" y="-1113"/>
              <a:ext cx="39" cy="5147280"/>
            </a:xfrm>
            <a:custGeom>
              <a:avLst/>
              <a:gdLst/>
              <a:ahLst/>
              <a:cxnLst/>
              <a:rect l="l" t="t" r="r" b="b"/>
              <a:pathLst>
                <a:path w="1" h="133427" fill="none" extrusionOk="0">
                  <a:moveTo>
                    <a:pt x="1" y="1"/>
                  </a:moveTo>
                  <a:lnTo>
                    <a:pt x="1"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62" name="Google Shape;3562;p38"/>
            <p:cNvSpPr/>
            <p:nvPr/>
          </p:nvSpPr>
          <p:spPr>
            <a:xfrm flipH="1">
              <a:off x="857791" y="-1113"/>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63" name="Google Shape;3563;p38"/>
            <p:cNvSpPr/>
            <p:nvPr/>
          </p:nvSpPr>
          <p:spPr>
            <a:xfrm flipH="1">
              <a:off x="596" y="-1888"/>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3564" name="Google Shape;3564;p38"/>
            <p:cNvSpPr/>
            <p:nvPr/>
          </p:nvSpPr>
          <p:spPr>
            <a:xfrm flipH="1">
              <a:off x="286328" y="-1113"/>
              <a:ext cx="39" cy="5147280"/>
            </a:xfrm>
            <a:custGeom>
              <a:avLst/>
              <a:gdLst/>
              <a:ahLst/>
              <a:cxnLst/>
              <a:rect l="l" t="t" r="r" b="b"/>
              <a:pathLst>
                <a:path w="1" h="133427" fill="none" extrusionOk="0">
                  <a:moveTo>
                    <a:pt x="0" y="1"/>
                  </a:moveTo>
                  <a:lnTo>
                    <a:pt x="0" y="133427"/>
                  </a:lnTo>
                </a:path>
              </a:pathLst>
            </a:custGeom>
            <a:solidFill>
              <a:schemeClr val="lt2"/>
            </a:solid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3565" name="Google Shape;3565;p38"/>
          <p:cNvSpPr/>
          <p:nvPr/>
        </p:nvSpPr>
        <p:spPr>
          <a:xfrm rot="-5400000">
            <a:off x="6244249" y="-1492260"/>
            <a:ext cx="2887200" cy="2887200"/>
          </a:xfrm>
          <a:prstGeom prst="pie">
            <a:avLst>
              <a:gd name="adj1" fmla="val 5393868"/>
              <a:gd name="adj2" fmla="val 16186904"/>
            </a:avLst>
          </a:prstGeom>
          <a:solidFill>
            <a:srgbClr val="9FC5E8">
              <a:alpha val="5982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38"/>
          <p:cNvSpPr/>
          <p:nvPr/>
        </p:nvSpPr>
        <p:spPr>
          <a:xfrm rot="-5400000">
            <a:off x="6680684" y="-1056295"/>
            <a:ext cx="2014800" cy="20148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38"/>
          <p:cNvSpPr/>
          <p:nvPr/>
        </p:nvSpPr>
        <p:spPr>
          <a:xfrm rot="-5400000">
            <a:off x="7186425" y="-550435"/>
            <a:ext cx="1003200" cy="1003200"/>
          </a:xfrm>
          <a:prstGeom prst="pie">
            <a:avLst>
              <a:gd name="adj1" fmla="val 5393868"/>
              <a:gd name="adj2" fmla="val 1618690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38"/>
          <p:cNvSpPr/>
          <p:nvPr/>
        </p:nvSpPr>
        <p:spPr>
          <a:xfrm rot="5400000">
            <a:off x="6239550" y="-1504325"/>
            <a:ext cx="2897100" cy="2911800"/>
          </a:xfrm>
          <a:prstGeom prst="arc">
            <a:avLst>
              <a:gd name="adj1" fmla="val 16200000"/>
              <a:gd name="adj2" fmla="val 0"/>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38"/>
          <p:cNvSpPr/>
          <p:nvPr/>
        </p:nvSpPr>
        <p:spPr>
          <a:xfrm rot="-5400000">
            <a:off x="6807375" y="-988638"/>
            <a:ext cx="1760100" cy="1760100"/>
          </a:xfrm>
          <a:prstGeom prst="pie">
            <a:avLst>
              <a:gd name="adj1" fmla="val 5393868"/>
              <a:gd name="adj2" fmla="val 16186904"/>
            </a:avLst>
          </a:prstGeom>
          <a:no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38"/>
          <p:cNvSpPr/>
          <p:nvPr/>
        </p:nvSpPr>
        <p:spPr>
          <a:xfrm flipH="1">
            <a:off x="6541725" y="2040540"/>
            <a:ext cx="2014800" cy="1997400"/>
          </a:xfrm>
          <a:prstGeom prst="rect">
            <a:avLst/>
          </a:prstGeom>
          <a:solidFill>
            <a:srgbClr val="FBBE18">
              <a:alpha val="27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38"/>
          <p:cNvSpPr/>
          <p:nvPr/>
        </p:nvSpPr>
        <p:spPr>
          <a:xfrm rot="5400000">
            <a:off x="6928450" y="2621075"/>
            <a:ext cx="3839100" cy="5934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72" name="Google Shape;3572;p38"/>
          <p:cNvCxnSpPr>
            <a:stCxn id="3573" idx="2"/>
          </p:cNvCxnSpPr>
          <p:nvPr/>
        </p:nvCxnSpPr>
        <p:spPr>
          <a:xfrm>
            <a:off x="8848000" y="2220290"/>
            <a:ext cx="0" cy="2398500"/>
          </a:xfrm>
          <a:prstGeom prst="straightConnector1">
            <a:avLst/>
          </a:prstGeom>
          <a:noFill/>
          <a:ln w="9525" cap="flat" cmpd="sng">
            <a:solidFill>
              <a:srgbClr val="B7B7B7"/>
            </a:solidFill>
            <a:prstDash val="solid"/>
            <a:round/>
            <a:headEnd type="none" w="med" len="med"/>
            <a:tailEnd type="none" w="med" len="med"/>
          </a:ln>
        </p:spPr>
      </p:cxnSp>
      <p:sp>
        <p:nvSpPr>
          <p:cNvPr id="3574" name="Google Shape;3574;p38"/>
          <p:cNvSpPr/>
          <p:nvPr/>
        </p:nvSpPr>
        <p:spPr>
          <a:xfrm rot="5400000">
            <a:off x="8551300" y="3410990"/>
            <a:ext cx="593400" cy="58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38"/>
          <p:cNvSpPr/>
          <p:nvPr/>
        </p:nvSpPr>
        <p:spPr>
          <a:xfrm rot="5400000">
            <a:off x="8551300" y="2817590"/>
            <a:ext cx="593400" cy="5856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38"/>
          <p:cNvSpPr/>
          <p:nvPr/>
        </p:nvSpPr>
        <p:spPr>
          <a:xfrm rot="5400000">
            <a:off x="8551300" y="2224190"/>
            <a:ext cx="593400" cy="5856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38"/>
          <p:cNvSpPr/>
          <p:nvPr/>
        </p:nvSpPr>
        <p:spPr>
          <a:xfrm rot="5400000">
            <a:off x="8029600" y="4750475"/>
            <a:ext cx="1634100" cy="5961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38"/>
          <p:cNvSpPr/>
          <p:nvPr/>
        </p:nvSpPr>
        <p:spPr>
          <a:xfrm rot="5400000">
            <a:off x="8620150" y="42767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38"/>
          <p:cNvSpPr/>
          <p:nvPr/>
        </p:nvSpPr>
        <p:spPr>
          <a:xfrm rot="5400000">
            <a:off x="8551300" y="4229100"/>
            <a:ext cx="593400" cy="5934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38"/>
          <p:cNvSpPr/>
          <p:nvPr/>
        </p:nvSpPr>
        <p:spPr>
          <a:xfrm flipH="1">
            <a:off x="6533775" y="2089263"/>
            <a:ext cx="2014800" cy="1952400"/>
          </a:xfrm>
          <a:prstGeom prst="rtTriangle">
            <a:avLst/>
          </a:prstGeom>
          <a:solidFill>
            <a:schemeClr val="accent4"/>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38"/>
          <p:cNvSpPr/>
          <p:nvPr/>
        </p:nvSpPr>
        <p:spPr>
          <a:xfrm flipH="1">
            <a:off x="7097477" y="2601100"/>
            <a:ext cx="887400" cy="87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81" name="Google Shape;3581;p38"/>
          <p:cNvCxnSpPr/>
          <p:nvPr/>
        </p:nvCxnSpPr>
        <p:spPr>
          <a:xfrm rot="10800000">
            <a:off x="4244317" y="5187575"/>
            <a:ext cx="4256100" cy="0"/>
          </a:xfrm>
          <a:prstGeom prst="straightConnector1">
            <a:avLst/>
          </a:prstGeom>
          <a:noFill/>
          <a:ln w="9525" cap="flat" cmpd="sng">
            <a:solidFill>
              <a:srgbClr val="B7B7B7"/>
            </a:solidFill>
            <a:prstDash val="solid"/>
            <a:round/>
            <a:headEnd type="none" w="med" len="med"/>
            <a:tailEnd type="none" w="med" len="med"/>
          </a:ln>
        </p:spPr>
      </p:cxnSp>
      <p:sp>
        <p:nvSpPr>
          <p:cNvPr id="3582" name="Google Shape;3582;p38"/>
          <p:cNvSpPr/>
          <p:nvPr/>
        </p:nvSpPr>
        <p:spPr>
          <a:xfrm rot="-5400000" flipH="1">
            <a:off x="7103475" y="4736675"/>
            <a:ext cx="875400" cy="863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83" name="Google Shape;3583;p38"/>
          <p:cNvCxnSpPr>
            <a:stCxn id="3579" idx="2"/>
            <a:endCxn id="3579" idx="4"/>
          </p:cNvCxnSpPr>
          <p:nvPr/>
        </p:nvCxnSpPr>
        <p:spPr>
          <a:xfrm rot="10800000">
            <a:off x="6533775" y="4041663"/>
            <a:ext cx="2014800" cy="0"/>
          </a:xfrm>
          <a:prstGeom prst="straightConnector1">
            <a:avLst/>
          </a:prstGeom>
          <a:noFill/>
          <a:ln w="9525" cap="flat" cmpd="sng">
            <a:solidFill>
              <a:srgbClr val="999999"/>
            </a:solidFill>
            <a:prstDash val="solid"/>
            <a:round/>
            <a:headEnd type="none" w="med" len="med"/>
            <a:tailEnd type="none" w="med" len="med"/>
          </a:ln>
        </p:spPr>
      </p:cxnSp>
      <p:sp>
        <p:nvSpPr>
          <p:cNvPr id="3584" name="Google Shape;3584;p38"/>
          <p:cNvSpPr/>
          <p:nvPr/>
        </p:nvSpPr>
        <p:spPr>
          <a:xfrm>
            <a:off x="720000" y="819150"/>
            <a:ext cx="5813700" cy="3794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F41903-CB06-4E17-9B66-CB628C77C37A}" type="datetimeFigureOut">
              <a:rPr lang="id-ID" smtClean="0"/>
              <a:pPr/>
              <a:t>08/09/2021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450DD9D-B206-4955-B97F-B2DB4C8B4097}" type="slidenum">
              <a:rPr lang="id-ID" smtClean="0"/>
              <a:pPr/>
              <a:t>‹#›</a:t>
            </a:fld>
            <a:endParaRPr lang="id-ID"/>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96701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5"/>
        <p:cNvGrpSpPr/>
        <p:nvPr/>
      </p:nvGrpSpPr>
      <p:grpSpPr>
        <a:xfrm>
          <a:off x="0" y="0"/>
          <a:ext cx="0" cy="0"/>
          <a:chOff x="0" y="0"/>
          <a:chExt cx="0" cy="0"/>
        </a:xfrm>
      </p:grpSpPr>
      <p:sp>
        <p:nvSpPr>
          <p:cNvPr id="516" name="Google Shape;516;p6"/>
          <p:cNvSpPr/>
          <p:nvPr/>
        </p:nvSpPr>
        <p:spPr>
          <a:xfrm>
            <a:off x="-297175" y="437050"/>
            <a:ext cx="79743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rot="10800000">
            <a:off x="7234875" y="5059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txBox="1">
            <a:spLocks noGrp="1"/>
          </p:cNvSpPr>
          <p:nvPr>
            <p:ph type="title"/>
          </p:nvPr>
        </p:nvSpPr>
        <p:spPr>
          <a:xfrm>
            <a:off x="713225" y="545800"/>
            <a:ext cx="6370800" cy="375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9" name="Google Shape;519;p6"/>
          <p:cNvSpPr/>
          <p:nvPr/>
        </p:nvSpPr>
        <p:spPr>
          <a:xfrm rot="10800000">
            <a:off x="7144800" y="4370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42"/>
        <p:cNvGrpSpPr/>
        <p:nvPr/>
      </p:nvGrpSpPr>
      <p:grpSpPr>
        <a:xfrm>
          <a:off x="0" y="0"/>
          <a:ext cx="0" cy="0"/>
          <a:chOff x="0" y="0"/>
          <a:chExt cx="0" cy="0"/>
        </a:xfrm>
      </p:grpSpPr>
      <p:sp>
        <p:nvSpPr>
          <p:cNvPr id="643" name="Google Shape;643;p8"/>
          <p:cNvSpPr/>
          <p:nvPr/>
        </p:nvSpPr>
        <p:spPr>
          <a:xfrm rot="5400000" flipH="1">
            <a:off x="3871575" y="1061700"/>
            <a:ext cx="4101300" cy="4100400"/>
          </a:xfrm>
          <a:prstGeom prst="pie">
            <a:avLst>
              <a:gd name="adj1" fmla="val 5366593"/>
              <a:gd name="adj2" fmla="val 16200000"/>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rot="5400000" flipH="1">
            <a:off x="4856550" y="2594750"/>
            <a:ext cx="2158200" cy="2157600"/>
          </a:xfrm>
          <a:prstGeom prst="pie">
            <a:avLst>
              <a:gd name="adj1" fmla="val 5366593"/>
              <a:gd name="adj2" fmla="val 1620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5" name="Google Shape;645;p8"/>
          <p:cNvGrpSpPr/>
          <p:nvPr/>
        </p:nvGrpSpPr>
        <p:grpSpPr>
          <a:xfrm flipH="1">
            <a:off x="13317" y="18224"/>
            <a:ext cx="9144182" cy="5148055"/>
            <a:chOff x="-170" y="-1888"/>
            <a:chExt cx="9144182" cy="5148055"/>
          </a:xfrm>
        </p:grpSpPr>
        <p:sp>
          <p:nvSpPr>
            <p:cNvPr id="646" name="Google Shape;646;p8"/>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47" name="Google Shape;647;p8"/>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48" name="Google Shape;648;p8"/>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49" name="Google Shape;649;p8"/>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0" name="Google Shape;650;p8"/>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1" name="Google Shape;651;p8"/>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2" name="Google Shape;652;p8"/>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3" name="Google Shape;653;p8"/>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4" name="Google Shape;654;p8"/>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5" name="Google Shape;655;p8"/>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6" name="Google Shape;656;p8"/>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7" name="Google Shape;657;p8"/>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8" name="Google Shape;658;p8"/>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59" name="Google Shape;659;p8"/>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0" name="Google Shape;660;p8"/>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1" name="Google Shape;661;p8"/>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2" name="Google Shape;662;p8"/>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3" name="Google Shape;663;p8"/>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4" name="Google Shape;664;p8"/>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5" name="Google Shape;665;p8"/>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6" name="Google Shape;666;p8"/>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7" name="Google Shape;667;p8"/>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8" name="Google Shape;668;p8"/>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69" name="Google Shape;669;p8"/>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0" name="Google Shape;670;p8"/>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1" name="Google Shape;671;p8"/>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2" name="Google Shape;672;p8"/>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3" name="Google Shape;673;p8"/>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4" name="Google Shape;674;p8"/>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5" name="Google Shape;675;p8"/>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6" name="Google Shape;676;p8"/>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7" name="Google Shape;677;p8"/>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8" name="Google Shape;678;p8"/>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79" name="Google Shape;679;p8"/>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0" name="Google Shape;680;p8"/>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1" name="Google Shape;681;p8"/>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2" name="Google Shape;682;p8"/>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3" name="Google Shape;683;p8"/>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4" name="Google Shape;684;p8"/>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5" name="Google Shape;685;p8"/>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6" name="Google Shape;686;p8"/>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7" name="Google Shape;687;p8"/>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8" name="Google Shape;688;p8"/>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89" name="Google Shape;689;p8"/>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0" name="Google Shape;690;p8"/>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1" name="Google Shape;691;p8"/>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2" name="Google Shape;692;p8"/>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3" name="Google Shape;693;p8"/>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4" name="Google Shape;694;p8"/>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95" name="Google Shape;695;p8"/>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696" name="Google Shape;696;p8"/>
          <p:cNvSpPr/>
          <p:nvPr/>
        </p:nvSpPr>
        <p:spPr>
          <a:xfrm flipH="1">
            <a:off x="646566" y="-12450"/>
            <a:ext cx="8232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8"/>
          <p:cNvSpPr/>
          <p:nvPr/>
        </p:nvSpPr>
        <p:spPr>
          <a:xfrm>
            <a:off x="3973225" y="476900"/>
            <a:ext cx="5170500" cy="2836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8"/>
          <p:cNvSpPr/>
          <p:nvPr/>
        </p:nvSpPr>
        <p:spPr>
          <a:xfrm flipH="1">
            <a:off x="2375416" y="530550"/>
            <a:ext cx="1597800" cy="1611900"/>
          </a:xfrm>
          <a:prstGeom prst="round2SameRect">
            <a:avLst>
              <a:gd name="adj1" fmla="val 50000"/>
              <a:gd name="adj2" fmla="val 208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8"/>
          <p:cNvSpPr/>
          <p:nvPr/>
        </p:nvSpPr>
        <p:spPr>
          <a:xfrm flipH="1">
            <a:off x="2370716" y="1819950"/>
            <a:ext cx="1597800" cy="1548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
          <p:cNvSpPr/>
          <p:nvPr/>
        </p:nvSpPr>
        <p:spPr>
          <a:xfrm flipH="1">
            <a:off x="2249616" y="1652700"/>
            <a:ext cx="1719000" cy="1611900"/>
          </a:xfrm>
          <a:prstGeom prst="rtTriangle">
            <a:avLst/>
          </a:prstGeom>
          <a:solidFill>
            <a:schemeClr val="accent4"/>
          </a:solidFill>
          <a:ln w="9525" cap="flat" cmpd="sng">
            <a:solidFill>
              <a:schemeClr val="accent4"/>
            </a:solidFill>
            <a:prstDash val="solid"/>
            <a:round/>
            <a:headEnd type="none" w="sm" len="sm"/>
            <a:tailEnd type="none" w="sm" len="sm"/>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8"/>
          <p:cNvSpPr/>
          <p:nvPr/>
        </p:nvSpPr>
        <p:spPr>
          <a:xfrm flipH="1">
            <a:off x="3462591" y="32706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8"/>
          <p:cNvSpPr/>
          <p:nvPr/>
        </p:nvSpPr>
        <p:spPr>
          <a:xfrm rot="5400000" flipH="1">
            <a:off x="1197441" y="2699950"/>
            <a:ext cx="1812600" cy="3508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8"/>
          <p:cNvSpPr/>
          <p:nvPr/>
        </p:nvSpPr>
        <p:spPr>
          <a:xfrm flipH="1">
            <a:off x="-3299299" y="-135724"/>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8"/>
          <p:cNvSpPr/>
          <p:nvPr/>
        </p:nvSpPr>
        <p:spPr>
          <a:xfrm flipH="1">
            <a:off x="-3319481" y="-155906"/>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8"/>
          <p:cNvSpPr/>
          <p:nvPr/>
        </p:nvSpPr>
        <p:spPr>
          <a:xfrm flipH="1">
            <a:off x="-3470025" y="-306450"/>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8"/>
          <p:cNvSpPr/>
          <p:nvPr/>
        </p:nvSpPr>
        <p:spPr>
          <a:xfrm flipH="1">
            <a:off x="-3376218" y="-259392"/>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8"/>
          <p:cNvSpPr/>
          <p:nvPr/>
        </p:nvSpPr>
        <p:spPr>
          <a:xfrm flipH="1">
            <a:off x="-3095622" y="67953"/>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8"/>
          <p:cNvSpPr/>
          <p:nvPr/>
        </p:nvSpPr>
        <p:spPr>
          <a:xfrm flipH="1">
            <a:off x="-2971850" y="191725"/>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8"/>
          <p:cNvSpPr/>
          <p:nvPr/>
        </p:nvSpPr>
        <p:spPr>
          <a:xfrm flipH="1">
            <a:off x="-2869703" y="293872"/>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8"/>
          <p:cNvSpPr/>
          <p:nvPr/>
        </p:nvSpPr>
        <p:spPr>
          <a:xfrm flipH="1">
            <a:off x="-2612892" y="550682"/>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8"/>
          <p:cNvSpPr/>
          <p:nvPr/>
        </p:nvSpPr>
        <p:spPr>
          <a:xfrm flipH="1">
            <a:off x="2648518" y="2001689"/>
            <a:ext cx="1042200" cy="10287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8"/>
          <p:cNvSpPr/>
          <p:nvPr/>
        </p:nvSpPr>
        <p:spPr>
          <a:xfrm rot="-5400000" flipH="1">
            <a:off x="2716492" y="550350"/>
            <a:ext cx="380700" cy="21516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8"/>
          <p:cNvSpPr/>
          <p:nvPr/>
        </p:nvSpPr>
        <p:spPr>
          <a:xfrm flipH="1">
            <a:off x="1825478" y="14323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8"/>
          <p:cNvSpPr/>
          <p:nvPr/>
        </p:nvSpPr>
        <p:spPr>
          <a:xfrm rot="5400000" flipH="1">
            <a:off x="-810384" y="2564075"/>
            <a:ext cx="380700" cy="35982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8"/>
          <p:cNvSpPr/>
          <p:nvPr/>
        </p:nvSpPr>
        <p:spPr>
          <a:xfrm rot="10800000" flipH="1">
            <a:off x="792241" y="416937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6" name="Google Shape;716;p8"/>
          <p:cNvGrpSpPr/>
          <p:nvPr/>
        </p:nvGrpSpPr>
        <p:grpSpPr>
          <a:xfrm rot="10800000" flipH="1">
            <a:off x="1628966" y="4595938"/>
            <a:ext cx="1969850" cy="191750"/>
            <a:chOff x="1454525" y="7080325"/>
            <a:chExt cx="1969850" cy="191750"/>
          </a:xfrm>
        </p:grpSpPr>
        <p:sp>
          <p:nvSpPr>
            <p:cNvPr id="717" name="Google Shape;717;p8"/>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8"/>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8"/>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8"/>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8"/>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8"/>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8"/>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8"/>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8"/>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8"/>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8"/>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8"/>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8"/>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8"/>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8"/>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8"/>
          <p:cNvSpPr/>
          <p:nvPr/>
        </p:nvSpPr>
        <p:spPr>
          <a:xfrm rot="712991" flipH="1">
            <a:off x="811215" y="555858"/>
            <a:ext cx="323431" cy="320017"/>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rot="712991" flipH="1">
            <a:off x="554323" y="361792"/>
            <a:ext cx="323431" cy="320017"/>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rot="712991" flipH="1">
            <a:off x="272132" y="203120"/>
            <a:ext cx="323431" cy="320017"/>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8" name="Google Shape;748;p8"/>
          <p:cNvCxnSpPr/>
          <p:nvPr/>
        </p:nvCxnSpPr>
        <p:spPr>
          <a:xfrm rot="10800000">
            <a:off x="2068241" y="3271725"/>
            <a:ext cx="1905000" cy="0"/>
          </a:xfrm>
          <a:prstGeom prst="straightConnector1">
            <a:avLst/>
          </a:prstGeom>
          <a:noFill/>
          <a:ln w="9525" cap="flat" cmpd="sng">
            <a:solidFill>
              <a:schemeClr val="dk2"/>
            </a:solidFill>
            <a:prstDash val="solid"/>
            <a:round/>
            <a:headEnd type="none" w="med" len="med"/>
            <a:tailEnd type="none" w="med" len="med"/>
          </a:ln>
        </p:spPr>
      </p:cxnSp>
      <p:sp>
        <p:nvSpPr>
          <p:cNvPr id="749" name="Google Shape;749;p8"/>
          <p:cNvSpPr/>
          <p:nvPr/>
        </p:nvSpPr>
        <p:spPr>
          <a:xfrm rot="10800000" flipH="1">
            <a:off x="3510216" y="33395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rot="10800000" flipH="1">
            <a:off x="3462591" y="32706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
          <p:cNvSpPr/>
          <p:nvPr/>
        </p:nvSpPr>
        <p:spPr>
          <a:xfrm flipH="1">
            <a:off x="2443491" y="-54025"/>
            <a:ext cx="6900900" cy="5934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2" name="Google Shape;752;p8"/>
          <p:cNvCxnSpPr/>
          <p:nvPr/>
        </p:nvCxnSpPr>
        <p:spPr>
          <a:xfrm rot="10800000">
            <a:off x="2540016" y="242400"/>
            <a:ext cx="6928200" cy="0"/>
          </a:xfrm>
          <a:prstGeom prst="straightConnector1">
            <a:avLst/>
          </a:prstGeom>
          <a:noFill/>
          <a:ln w="9525" cap="flat" cmpd="sng">
            <a:solidFill>
              <a:schemeClr val="accent3"/>
            </a:solidFill>
            <a:prstDash val="solid"/>
            <a:round/>
            <a:headEnd type="none" w="med" len="med"/>
            <a:tailEnd type="none" w="med" len="med"/>
          </a:ln>
        </p:spPr>
      </p:cxnSp>
      <p:sp>
        <p:nvSpPr>
          <p:cNvPr id="753" name="Google Shape;753;p8"/>
          <p:cNvSpPr/>
          <p:nvPr/>
        </p:nvSpPr>
        <p:spPr>
          <a:xfrm flipH="1">
            <a:off x="2443491" y="-50120"/>
            <a:ext cx="593400" cy="585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flipH="1">
            <a:off x="3036891" y="-50120"/>
            <a:ext cx="593400" cy="5856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8"/>
          <p:cNvSpPr/>
          <p:nvPr/>
        </p:nvSpPr>
        <p:spPr>
          <a:xfrm flipH="1">
            <a:off x="3630291" y="-46220"/>
            <a:ext cx="593400" cy="5856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flipH="1">
            <a:off x="1964166" y="3160584"/>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
          <p:cNvSpPr/>
          <p:nvPr/>
        </p:nvSpPr>
        <p:spPr>
          <a:xfrm rot="-5400000" flipH="1">
            <a:off x="-2230605" y="974001"/>
            <a:ext cx="3240900" cy="3240900"/>
          </a:xfrm>
          <a:prstGeom prst="pie">
            <a:avLst>
              <a:gd name="adj1" fmla="val 5393868"/>
              <a:gd name="adj2" fmla="val 16186904"/>
            </a:avLst>
          </a:prstGeom>
          <a:solidFill>
            <a:srgbClr val="F8B0AD">
              <a:alpha val="68750"/>
            </a:srgbClr>
          </a:solidFill>
          <a:ln>
            <a:noFill/>
          </a:ln>
          <a:effectLst>
            <a:reflection endPos="35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8"/>
          <p:cNvSpPr/>
          <p:nvPr/>
        </p:nvSpPr>
        <p:spPr>
          <a:xfrm rot="-5400000" flipH="1">
            <a:off x="-1740738" y="1463867"/>
            <a:ext cx="2261100" cy="2261100"/>
          </a:xfrm>
          <a:prstGeom prst="pie">
            <a:avLst>
              <a:gd name="adj1" fmla="val 5393868"/>
              <a:gd name="adj2" fmla="val 1618690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8"/>
          <p:cNvSpPr/>
          <p:nvPr/>
        </p:nvSpPr>
        <p:spPr>
          <a:xfrm rot="5400000" flipH="1">
            <a:off x="-2311409" y="800099"/>
            <a:ext cx="3486600" cy="3505500"/>
          </a:xfrm>
          <a:prstGeom prst="arc">
            <a:avLst>
              <a:gd name="adj1" fmla="val 16200000"/>
              <a:gd name="adj2" fmla="val 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0" name="Google Shape;760;p8"/>
          <p:cNvCxnSpPr>
            <a:endCxn id="757" idx="3"/>
          </p:cNvCxnSpPr>
          <p:nvPr/>
        </p:nvCxnSpPr>
        <p:spPr>
          <a:xfrm rot="10800000">
            <a:off x="-2230605" y="2594451"/>
            <a:ext cx="3240900" cy="7200"/>
          </a:xfrm>
          <a:prstGeom prst="straightConnector1">
            <a:avLst/>
          </a:prstGeom>
          <a:noFill/>
          <a:ln w="9525" cap="flat" cmpd="sng">
            <a:solidFill>
              <a:schemeClr val="accent3"/>
            </a:solidFill>
            <a:prstDash val="solid"/>
            <a:round/>
            <a:headEnd type="none" w="med" len="med"/>
            <a:tailEnd type="none" w="med" len="med"/>
          </a:ln>
        </p:spPr>
      </p:cxnSp>
      <p:sp>
        <p:nvSpPr>
          <p:cNvPr id="761" name="Google Shape;761;p8"/>
          <p:cNvSpPr txBox="1">
            <a:spLocks noGrp="1"/>
          </p:cNvSpPr>
          <p:nvPr>
            <p:ph type="title"/>
          </p:nvPr>
        </p:nvSpPr>
        <p:spPr>
          <a:xfrm>
            <a:off x="3965925" y="535475"/>
            <a:ext cx="4464900" cy="27291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6600"/>
              <a:buNone/>
              <a:defRPr sz="6600">
                <a:solidFill>
                  <a:schemeClr val="lt1"/>
                </a:solidFill>
              </a:defRPr>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a:endParaRPr/>
          </a:p>
        </p:txBody>
      </p:sp>
      <p:sp>
        <p:nvSpPr>
          <p:cNvPr id="762" name="Google Shape;762;p8"/>
          <p:cNvSpPr/>
          <p:nvPr/>
        </p:nvSpPr>
        <p:spPr>
          <a:xfrm flipH="1">
            <a:off x="6452325" y="3864050"/>
            <a:ext cx="2752800" cy="1276500"/>
          </a:xfrm>
          <a:prstGeom prst="rtTriangle">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6"/>
        <p:cNvGrpSpPr/>
        <p:nvPr/>
      </p:nvGrpSpPr>
      <p:grpSpPr>
        <a:xfrm>
          <a:off x="0" y="0"/>
          <a:ext cx="0" cy="0"/>
          <a:chOff x="0" y="0"/>
          <a:chExt cx="0" cy="0"/>
        </a:xfrm>
      </p:grpSpPr>
      <p:sp>
        <p:nvSpPr>
          <p:cNvPr id="837" name="Google Shape;837;p10"/>
          <p:cNvSpPr/>
          <p:nvPr/>
        </p:nvSpPr>
        <p:spPr>
          <a:xfrm>
            <a:off x="-104775" y="3829050"/>
            <a:ext cx="4105200" cy="1360500"/>
          </a:xfrm>
          <a:prstGeom prst="roundRect">
            <a:avLst>
              <a:gd name="adj"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0"/>
          <p:cNvSpPr txBox="1">
            <a:spLocks noGrp="1"/>
          </p:cNvSpPr>
          <p:nvPr>
            <p:ph type="title"/>
          </p:nvPr>
        </p:nvSpPr>
        <p:spPr>
          <a:xfrm>
            <a:off x="720000" y="4029075"/>
            <a:ext cx="2775600" cy="6285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1700"/>
              <a:buFont typeface="Montserrat Medium"/>
              <a:buNone/>
              <a:defRPr sz="1700">
                <a:solidFill>
                  <a:schemeClr val="lt1"/>
                </a:solidFill>
                <a:latin typeface="Montserrat Medium"/>
                <a:ea typeface="Montserrat Medium"/>
                <a:cs typeface="Montserrat Medium"/>
                <a:sym typeface="Montserrat Medium"/>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39" name="Google Shape;839;p10"/>
          <p:cNvSpPr/>
          <p:nvPr/>
        </p:nvSpPr>
        <p:spPr>
          <a:xfrm rot="10800000">
            <a:off x="7440600" y="0"/>
            <a:ext cx="1703400" cy="1703400"/>
          </a:xfrm>
          <a:prstGeom prst="rtTriangl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0"/>
          <p:cNvSpPr/>
          <p:nvPr/>
        </p:nvSpPr>
        <p:spPr>
          <a:xfrm rot="10800000">
            <a:off x="7960075" y="228750"/>
            <a:ext cx="941400" cy="9414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0"/>
          <p:cNvSpPr/>
          <p:nvPr/>
        </p:nvSpPr>
        <p:spPr>
          <a:xfrm rot="10800000">
            <a:off x="3503409" y="3987096"/>
            <a:ext cx="1044600" cy="1044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0"/>
          <p:cNvSpPr/>
          <p:nvPr/>
        </p:nvSpPr>
        <p:spPr>
          <a:xfrm rot="10800000">
            <a:off x="3296700" y="3829050"/>
            <a:ext cx="1360500" cy="1360500"/>
          </a:xfrm>
          <a:prstGeom prst="pie">
            <a:avLst>
              <a:gd name="adj1" fmla="val 5366593"/>
              <a:gd name="adj2" fmla="val 162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3" name="Google Shape;843;p10"/>
          <p:cNvCxnSpPr/>
          <p:nvPr/>
        </p:nvCxnSpPr>
        <p:spPr>
          <a:xfrm rot="10800000" flipH="1">
            <a:off x="-133350" y="4905300"/>
            <a:ext cx="3905100" cy="96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844"/>
        <p:cNvGrpSpPr/>
        <p:nvPr/>
      </p:nvGrpSpPr>
      <p:grpSpPr>
        <a:xfrm>
          <a:off x="0" y="0"/>
          <a:ext cx="0" cy="0"/>
          <a:chOff x="0" y="0"/>
          <a:chExt cx="0" cy="0"/>
        </a:xfrm>
      </p:grpSpPr>
      <p:grpSp>
        <p:nvGrpSpPr>
          <p:cNvPr id="845" name="Google Shape;845;p11"/>
          <p:cNvGrpSpPr/>
          <p:nvPr/>
        </p:nvGrpSpPr>
        <p:grpSpPr>
          <a:xfrm>
            <a:off x="-170" y="-1888"/>
            <a:ext cx="9144182" cy="5148055"/>
            <a:chOff x="-170" y="-1888"/>
            <a:chExt cx="9144182" cy="5148055"/>
          </a:xfrm>
        </p:grpSpPr>
        <p:sp>
          <p:nvSpPr>
            <p:cNvPr id="846" name="Google Shape;846;p11"/>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47" name="Google Shape;847;p11"/>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48" name="Google Shape;848;p11"/>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49" name="Google Shape;849;p11"/>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0" name="Google Shape;850;p11"/>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1" name="Google Shape;851;p11"/>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2" name="Google Shape;852;p11"/>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3" name="Google Shape;853;p11"/>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4" name="Google Shape;854;p11"/>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5" name="Google Shape;855;p11"/>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6" name="Google Shape;856;p11"/>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7" name="Google Shape;857;p11"/>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8" name="Google Shape;858;p11"/>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59" name="Google Shape;859;p11"/>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0" name="Google Shape;860;p11"/>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1" name="Google Shape;861;p11"/>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2" name="Google Shape;862;p11"/>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3" name="Google Shape;863;p11"/>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4" name="Google Shape;864;p11"/>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5" name="Google Shape;865;p11"/>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6" name="Google Shape;866;p11"/>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7" name="Google Shape;867;p11"/>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8" name="Google Shape;868;p11"/>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69" name="Google Shape;869;p11"/>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0" name="Google Shape;870;p11"/>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1" name="Google Shape;871;p11"/>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2" name="Google Shape;872;p11"/>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3" name="Google Shape;873;p11"/>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4" name="Google Shape;874;p11"/>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5" name="Google Shape;875;p11"/>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6" name="Google Shape;876;p11"/>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7" name="Google Shape;877;p11"/>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8" name="Google Shape;878;p11"/>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79" name="Google Shape;879;p11"/>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0" name="Google Shape;880;p11"/>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1" name="Google Shape;881;p11"/>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2" name="Google Shape;882;p11"/>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3" name="Google Shape;883;p11"/>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4" name="Google Shape;884;p11"/>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5" name="Google Shape;885;p11"/>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6" name="Google Shape;886;p11"/>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7" name="Google Shape;887;p11"/>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8" name="Google Shape;888;p11"/>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89" name="Google Shape;889;p11"/>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0" name="Google Shape;890;p11"/>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1" name="Google Shape;891;p11"/>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2" name="Google Shape;892;p11"/>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3" name="Google Shape;893;p11"/>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4" name="Google Shape;894;p11"/>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95" name="Google Shape;895;p11"/>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896" name="Google Shape;896;p11"/>
          <p:cNvSpPr/>
          <p:nvPr/>
        </p:nvSpPr>
        <p:spPr>
          <a:xfrm>
            <a:off x="525" y="1799325"/>
            <a:ext cx="1028100" cy="2551500"/>
          </a:xfrm>
          <a:prstGeom prst="round2SameRect">
            <a:avLst>
              <a:gd name="adj1" fmla="val 50000"/>
              <a:gd name="adj2" fmla="val 0"/>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1"/>
          <p:cNvSpPr/>
          <p:nvPr/>
        </p:nvSpPr>
        <p:spPr>
          <a:xfrm>
            <a:off x="525" y="-75"/>
            <a:ext cx="3321900" cy="14448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1"/>
          <p:cNvSpPr/>
          <p:nvPr/>
        </p:nvSpPr>
        <p:spPr>
          <a:xfrm>
            <a:off x="1890151" y="-123349"/>
            <a:ext cx="5378188" cy="5378188"/>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1"/>
          <p:cNvSpPr/>
          <p:nvPr/>
        </p:nvSpPr>
        <p:spPr>
          <a:xfrm>
            <a:off x="8124900" y="2866650"/>
            <a:ext cx="1079400" cy="2276700"/>
          </a:xfrm>
          <a:prstGeom prst="rect">
            <a:avLst/>
          </a:prstGeom>
          <a:solidFill>
            <a:srgbClr val="FBBE18">
              <a:alpha val="52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1"/>
          <p:cNvSpPr/>
          <p:nvPr/>
        </p:nvSpPr>
        <p:spPr>
          <a:xfrm rot="-5400000">
            <a:off x="6698675" y="-1309375"/>
            <a:ext cx="2564700" cy="2573400"/>
          </a:xfrm>
          <a:prstGeom prst="pie">
            <a:avLst>
              <a:gd name="adj1" fmla="val 5393868"/>
              <a:gd name="adj2" fmla="val 16186904"/>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1"/>
          <p:cNvSpPr/>
          <p:nvPr/>
        </p:nvSpPr>
        <p:spPr>
          <a:xfrm>
            <a:off x="8124800" y="1259675"/>
            <a:ext cx="1079400" cy="1603500"/>
          </a:xfrm>
          <a:prstGeom prst="rect">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1"/>
          <p:cNvSpPr/>
          <p:nvPr/>
        </p:nvSpPr>
        <p:spPr>
          <a:xfrm>
            <a:off x="1869969" y="-143531"/>
            <a:ext cx="5418553" cy="5418553"/>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1"/>
          <p:cNvSpPr/>
          <p:nvPr/>
        </p:nvSpPr>
        <p:spPr>
          <a:xfrm>
            <a:off x="1719425" y="-294075"/>
            <a:ext cx="5719641" cy="571964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2286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1"/>
          <p:cNvSpPr/>
          <p:nvPr/>
        </p:nvSpPr>
        <p:spPr>
          <a:xfrm>
            <a:off x="1813232" y="-247017"/>
            <a:ext cx="5532027" cy="5625525"/>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1"/>
          <p:cNvSpPr/>
          <p:nvPr/>
        </p:nvSpPr>
        <p:spPr>
          <a:xfrm>
            <a:off x="2093829" y="80328"/>
            <a:ext cx="4970834" cy="4970834"/>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1"/>
          <p:cNvSpPr/>
          <p:nvPr/>
        </p:nvSpPr>
        <p:spPr>
          <a:xfrm>
            <a:off x="2217600" y="204100"/>
            <a:ext cx="4723291" cy="4723291"/>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1"/>
          <p:cNvSpPr/>
          <p:nvPr/>
        </p:nvSpPr>
        <p:spPr>
          <a:xfrm>
            <a:off x="2319747" y="306247"/>
            <a:ext cx="4518996" cy="451899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1"/>
          <p:cNvSpPr/>
          <p:nvPr/>
        </p:nvSpPr>
        <p:spPr>
          <a:xfrm>
            <a:off x="2576558" y="563057"/>
            <a:ext cx="4005376" cy="4005376"/>
          </a:xfrm>
          <a:custGeom>
            <a:avLst/>
            <a:gdLst/>
            <a:ahLst/>
            <a:cxnLst/>
            <a:rect l="l" t="t" r="r" b="b"/>
            <a:pathLst>
              <a:path w="82377" h="82377" extrusionOk="0">
                <a:moveTo>
                  <a:pt x="41200" y="0"/>
                </a:moveTo>
                <a:cubicBezTo>
                  <a:pt x="18443" y="0"/>
                  <a:pt x="0" y="18443"/>
                  <a:pt x="0" y="41200"/>
                </a:cubicBezTo>
                <a:cubicBezTo>
                  <a:pt x="0" y="63934"/>
                  <a:pt x="18443" y="82377"/>
                  <a:pt x="41200" y="82377"/>
                </a:cubicBezTo>
                <a:cubicBezTo>
                  <a:pt x="63934" y="82377"/>
                  <a:pt x="82377" y="63934"/>
                  <a:pt x="82377" y="41200"/>
                </a:cubicBezTo>
                <a:cubicBezTo>
                  <a:pt x="82377" y="18443"/>
                  <a:pt x="63934" y="0"/>
                  <a:pt x="41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11"/>
          <p:cNvGrpSpPr/>
          <p:nvPr/>
        </p:nvGrpSpPr>
        <p:grpSpPr>
          <a:xfrm>
            <a:off x="105400" y="571350"/>
            <a:ext cx="1969850" cy="191750"/>
            <a:chOff x="1454525" y="7080325"/>
            <a:chExt cx="1969850" cy="191750"/>
          </a:xfrm>
        </p:grpSpPr>
        <p:sp>
          <p:nvSpPr>
            <p:cNvPr id="910" name="Google Shape;910;p11"/>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1"/>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1"/>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1"/>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1"/>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1"/>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1"/>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1"/>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1"/>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1"/>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1"/>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1"/>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1"/>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1"/>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1"/>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1"/>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1"/>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1"/>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1"/>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1"/>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1"/>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1"/>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1"/>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1"/>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1"/>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1"/>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1"/>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1"/>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11"/>
          <p:cNvSpPr/>
          <p:nvPr/>
        </p:nvSpPr>
        <p:spPr>
          <a:xfrm>
            <a:off x="6469025" y="539496"/>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1"/>
          <p:cNvSpPr/>
          <p:nvPr/>
        </p:nvSpPr>
        <p:spPr>
          <a:xfrm>
            <a:off x="1719425" y="2689459"/>
            <a:ext cx="225300" cy="222300"/>
          </a:xfrm>
          <a:prstGeom prst="ellipse">
            <a:avLst/>
          </a:prstGeom>
          <a:solidFill>
            <a:srgbClr val="FFFFFF">
              <a:alpha val="66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1"/>
          <p:cNvSpPr/>
          <p:nvPr/>
        </p:nvSpPr>
        <p:spPr>
          <a:xfrm>
            <a:off x="-18182" y="3768875"/>
            <a:ext cx="3130800" cy="1377300"/>
          </a:xfrm>
          <a:prstGeom prst="rtTriangle">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1"/>
          <p:cNvSpPr/>
          <p:nvPr/>
        </p:nvSpPr>
        <p:spPr>
          <a:xfrm rot="5400000">
            <a:off x="809588" y="500475"/>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1"/>
          <p:cNvSpPr/>
          <p:nvPr/>
        </p:nvSpPr>
        <p:spPr>
          <a:xfrm>
            <a:off x="1751163" y="1444727"/>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1"/>
          <p:cNvSpPr/>
          <p:nvPr/>
        </p:nvSpPr>
        <p:spPr>
          <a:xfrm rot="-5400000">
            <a:off x="8134675" y="1534804"/>
            <a:ext cx="380700" cy="2276100"/>
          </a:xfrm>
          <a:prstGeom prst="round2SameRect">
            <a:avLst>
              <a:gd name="adj1" fmla="val 46388"/>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1"/>
          <p:cNvSpPr/>
          <p:nvPr/>
        </p:nvSpPr>
        <p:spPr>
          <a:xfrm rot="10800000">
            <a:off x="7181400" y="2479052"/>
            <a:ext cx="392400" cy="387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1"/>
          <p:cNvSpPr/>
          <p:nvPr/>
        </p:nvSpPr>
        <p:spPr>
          <a:xfrm>
            <a:off x="3271800" y="276481"/>
            <a:ext cx="323700" cy="320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1"/>
          <p:cNvSpPr/>
          <p:nvPr/>
        </p:nvSpPr>
        <p:spPr>
          <a:xfrm>
            <a:off x="3563163" y="139505"/>
            <a:ext cx="323700" cy="320100"/>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1"/>
          <p:cNvSpPr/>
          <p:nvPr/>
        </p:nvSpPr>
        <p:spPr>
          <a:xfrm>
            <a:off x="3871992" y="42375"/>
            <a:ext cx="323700" cy="320100"/>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1"/>
          <p:cNvSpPr/>
          <p:nvPr/>
        </p:nvSpPr>
        <p:spPr>
          <a:xfrm rot="-5400000">
            <a:off x="7083241" y="-939870"/>
            <a:ext cx="1824300" cy="1824300"/>
          </a:xfrm>
          <a:prstGeom prst="pie">
            <a:avLst>
              <a:gd name="adj1" fmla="val 5393868"/>
              <a:gd name="adj2" fmla="val 16186904"/>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1"/>
          <p:cNvSpPr/>
          <p:nvPr/>
        </p:nvSpPr>
        <p:spPr>
          <a:xfrm rot="8113155">
            <a:off x="6735410" y="3106126"/>
            <a:ext cx="332625" cy="329018"/>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1"/>
          <p:cNvSpPr/>
          <p:nvPr/>
        </p:nvSpPr>
        <p:spPr>
          <a:xfrm rot="8113155">
            <a:off x="6622197" y="3417227"/>
            <a:ext cx="332625" cy="329018"/>
          </a:xfrm>
          <a:prstGeom prst="ellipse">
            <a:avLst/>
          </a:prstGeom>
          <a:solidFill>
            <a:srgbClr val="F8B0AD">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1"/>
          <p:cNvSpPr/>
          <p:nvPr/>
        </p:nvSpPr>
        <p:spPr>
          <a:xfrm rot="8113155">
            <a:off x="6467364" y="3711927"/>
            <a:ext cx="332625" cy="329018"/>
          </a:xfrm>
          <a:prstGeom prst="ellipse">
            <a:avLst/>
          </a:prstGeom>
          <a:solidFill>
            <a:srgbClr val="F8B0AD">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1"/>
          <p:cNvSpPr/>
          <p:nvPr/>
        </p:nvSpPr>
        <p:spPr>
          <a:xfrm>
            <a:off x="1028700" y="1001100"/>
            <a:ext cx="7096200" cy="2836500"/>
          </a:xfrm>
          <a:prstGeom prst="roundRect">
            <a:avLst>
              <a:gd name="adj" fmla="val 480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1"/>
          <p:cNvSpPr/>
          <p:nvPr/>
        </p:nvSpPr>
        <p:spPr>
          <a:xfrm>
            <a:off x="1028625" y="2322850"/>
            <a:ext cx="7096200" cy="125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1"/>
          <p:cNvSpPr/>
          <p:nvPr/>
        </p:nvSpPr>
        <p:spPr>
          <a:xfrm>
            <a:off x="727250" y="3572175"/>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5" name="Google Shape;955;p11"/>
          <p:cNvGrpSpPr/>
          <p:nvPr/>
        </p:nvGrpSpPr>
        <p:grpSpPr>
          <a:xfrm>
            <a:off x="727250" y="3572175"/>
            <a:ext cx="7704000" cy="593400"/>
            <a:chOff x="727250" y="4105575"/>
            <a:chExt cx="7704000" cy="593400"/>
          </a:xfrm>
        </p:grpSpPr>
        <p:sp>
          <p:nvSpPr>
            <p:cNvPr id="956" name="Google Shape;956;p11"/>
            <p:cNvSpPr/>
            <p:nvPr/>
          </p:nvSpPr>
          <p:spPr>
            <a:xfrm>
              <a:off x="77487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1"/>
            <p:cNvSpPr/>
            <p:nvPr/>
          </p:nvSpPr>
          <p:spPr>
            <a:xfrm>
              <a:off x="727250" y="4105575"/>
              <a:ext cx="593400" cy="593400"/>
            </a:xfrm>
            <a:prstGeom prst="pie">
              <a:avLst>
                <a:gd name="adj1" fmla="val 5366593"/>
                <a:gd name="adj2" fmla="val 16200000"/>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1"/>
            <p:cNvSpPr/>
            <p:nvPr/>
          </p:nvSpPr>
          <p:spPr>
            <a:xfrm rot="10800000">
              <a:off x="7927925" y="417442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1"/>
            <p:cNvSpPr/>
            <p:nvPr/>
          </p:nvSpPr>
          <p:spPr>
            <a:xfrm rot="10800000">
              <a:off x="7837850" y="4105575"/>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0" name="Google Shape;960;p11"/>
          <p:cNvSpPr/>
          <p:nvPr/>
        </p:nvSpPr>
        <p:spPr>
          <a:xfrm flipH="1">
            <a:off x="6047475" y="4162225"/>
            <a:ext cx="2083200" cy="981000"/>
          </a:xfrm>
          <a:prstGeom prst="rtTriangle">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1"/>
          <p:cNvSpPr txBox="1">
            <a:spLocks noGrp="1"/>
          </p:cNvSpPr>
          <p:nvPr>
            <p:ph type="title" hasCustomPrompt="1"/>
          </p:nvPr>
        </p:nvSpPr>
        <p:spPr>
          <a:xfrm>
            <a:off x="720000" y="1001100"/>
            <a:ext cx="7704000" cy="2564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62" name="Google Shape;962;p11"/>
          <p:cNvSpPr txBox="1">
            <a:spLocks noGrp="1"/>
          </p:cNvSpPr>
          <p:nvPr>
            <p:ph type="subTitle" idx="1"/>
          </p:nvPr>
        </p:nvSpPr>
        <p:spPr>
          <a:xfrm>
            <a:off x="1233463" y="3572175"/>
            <a:ext cx="6674100" cy="59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1pPr>
            <a:lvl2pPr lvl="1"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2pPr>
            <a:lvl3pPr lvl="2"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3pPr>
            <a:lvl4pPr lvl="3"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4pPr>
            <a:lvl5pPr lvl="4"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5pPr>
            <a:lvl6pPr lvl="5"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6pPr>
            <a:lvl7pPr lvl="6"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7pPr>
            <a:lvl8pPr lvl="7"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8pPr>
            <a:lvl9pPr lvl="8" algn="ctr" rtl="0">
              <a:lnSpc>
                <a:spcPct val="100000"/>
              </a:lnSpc>
              <a:spcBef>
                <a:spcPts val="0"/>
              </a:spcBef>
              <a:spcAft>
                <a:spcPts val="0"/>
              </a:spcAft>
              <a:buSzPts val="1400"/>
              <a:buFont typeface="Montserrat Medium"/>
              <a:buNone/>
              <a:defRPr>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
  <p:cSld name="CUSTOM">
    <p:bg>
      <p:bgPr>
        <a:solidFill>
          <a:srgbClr val="FFFAEB"/>
        </a:solidFill>
        <a:effectLst/>
      </p:bgPr>
    </p:bg>
    <p:spTree>
      <p:nvGrpSpPr>
        <p:cNvPr id="1" name="Shape 964"/>
        <p:cNvGrpSpPr/>
        <p:nvPr/>
      </p:nvGrpSpPr>
      <p:grpSpPr>
        <a:xfrm>
          <a:off x="0" y="0"/>
          <a:ext cx="0" cy="0"/>
          <a:chOff x="0" y="0"/>
          <a:chExt cx="0" cy="0"/>
        </a:xfrm>
      </p:grpSpPr>
      <p:sp>
        <p:nvSpPr>
          <p:cNvPr id="965" name="Google Shape;965;p13"/>
          <p:cNvSpPr/>
          <p:nvPr/>
        </p:nvSpPr>
        <p:spPr>
          <a:xfrm rot="-5400000" flipH="1">
            <a:off x="7049875" y="1081750"/>
            <a:ext cx="3476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6" name="Google Shape;966;p13"/>
          <p:cNvGrpSpPr/>
          <p:nvPr/>
        </p:nvGrpSpPr>
        <p:grpSpPr>
          <a:xfrm>
            <a:off x="-170" y="-1888"/>
            <a:ext cx="9144182" cy="5148055"/>
            <a:chOff x="-170" y="-1888"/>
            <a:chExt cx="9144182" cy="5148055"/>
          </a:xfrm>
        </p:grpSpPr>
        <p:sp>
          <p:nvSpPr>
            <p:cNvPr id="967" name="Google Shape;967;p13"/>
            <p:cNvSpPr/>
            <p:nvPr/>
          </p:nvSpPr>
          <p:spPr>
            <a:xfrm flipH="1">
              <a:off x="314364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68" name="Google Shape;968;p13"/>
            <p:cNvSpPr/>
            <p:nvPr/>
          </p:nvSpPr>
          <p:spPr>
            <a:xfrm flipH="1">
              <a:off x="-170" y="28485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69" name="Google Shape;969;p13"/>
            <p:cNvSpPr/>
            <p:nvPr/>
          </p:nvSpPr>
          <p:spPr>
            <a:xfrm flipH="1">
              <a:off x="9143974"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0" name="Google Shape;970;p13"/>
            <p:cNvSpPr/>
            <p:nvPr/>
          </p:nvSpPr>
          <p:spPr>
            <a:xfrm flipH="1">
              <a:off x="885824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1" name="Google Shape;971;p13"/>
            <p:cNvSpPr/>
            <p:nvPr/>
          </p:nvSpPr>
          <p:spPr>
            <a:xfrm flipH="1">
              <a:off x="8572510"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2" name="Google Shape;972;p13"/>
            <p:cNvSpPr/>
            <p:nvPr/>
          </p:nvSpPr>
          <p:spPr>
            <a:xfrm flipH="1">
              <a:off x="8286778"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3" name="Google Shape;973;p13"/>
            <p:cNvSpPr/>
            <p:nvPr/>
          </p:nvSpPr>
          <p:spPr>
            <a:xfrm flipH="1">
              <a:off x="800104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4" name="Google Shape;974;p13"/>
            <p:cNvSpPr/>
            <p:nvPr/>
          </p:nvSpPr>
          <p:spPr>
            <a:xfrm flipH="1">
              <a:off x="7715315"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5" name="Google Shape;975;p13"/>
            <p:cNvSpPr/>
            <p:nvPr/>
          </p:nvSpPr>
          <p:spPr>
            <a:xfrm flipH="1">
              <a:off x="7429583"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6" name="Google Shape;976;p13"/>
            <p:cNvSpPr/>
            <p:nvPr/>
          </p:nvSpPr>
          <p:spPr>
            <a:xfrm flipH="1">
              <a:off x="714385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7" name="Google Shape;977;p13"/>
            <p:cNvSpPr/>
            <p:nvPr/>
          </p:nvSpPr>
          <p:spPr>
            <a:xfrm rot="10800000" flipH="1">
              <a:off x="6858158" y="-1888"/>
              <a:ext cx="0" cy="5147280"/>
            </a:xfrm>
            <a:custGeom>
              <a:avLst/>
              <a:gdLst/>
              <a:ahLst/>
              <a:cxnLst/>
              <a:rect l="l" t="t" r="r" b="b"/>
              <a:pathLst>
                <a:path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8" name="Google Shape;978;p13"/>
            <p:cNvSpPr/>
            <p:nvPr/>
          </p:nvSpPr>
          <p:spPr>
            <a:xfrm flipH="1">
              <a:off x="657242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79" name="Google Shape;979;p13"/>
            <p:cNvSpPr/>
            <p:nvPr/>
          </p:nvSpPr>
          <p:spPr>
            <a:xfrm flipH="1">
              <a:off x="6286695"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0" name="Google Shape;980;p13"/>
            <p:cNvSpPr/>
            <p:nvPr/>
          </p:nvSpPr>
          <p:spPr>
            <a:xfrm flipH="1">
              <a:off x="6000963"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1" name="Google Shape;981;p13"/>
            <p:cNvSpPr/>
            <p:nvPr/>
          </p:nvSpPr>
          <p:spPr>
            <a:xfrm flipH="1">
              <a:off x="571523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2" name="Google Shape;982;p13"/>
            <p:cNvSpPr/>
            <p:nvPr/>
          </p:nvSpPr>
          <p:spPr>
            <a:xfrm flipH="1">
              <a:off x="542949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3" name="Google Shape;983;p13"/>
            <p:cNvSpPr/>
            <p:nvPr/>
          </p:nvSpPr>
          <p:spPr>
            <a:xfrm flipH="1">
              <a:off x="5143768"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4" name="Google Shape;984;p13"/>
            <p:cNvSpPr/>
            <p:nvPr/>
          </p:nvSpPr>
          <p:spPr>
            <a:xfrm flipH="1">
              <a:off x="4858036"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5" name="Google Shape;985;p13"/>
            <p:cNvSpPr/>
            <p:nvPr/>
          </p:nvSpPr>
          <p:spPr>
            <a:xfrm flipH="1">
              <a:off x="4572304"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6" name="Google Shape;986;p13"/>
            <p:cNvSpPr/>
            <p:nvPr/>
          </p:nvSpPr>
          <p:spPr>
            <a:xfrm flipH="1">
              <a:off x="4286572"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7" name="Google Shape;987;p13"/>
            <p:cNvSpPr/>
            <p:nvPr/>
          </p:nvSpPr>
          <p:spPr>
            <a:xfrm flipH="1">
              <a:off x="4000841"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8" name="Google Shape;988;p13"/>
            <p:cNvSpPr/>
            <p:nvPr/>
          </p:nvSpPr>
          <p:spPr>
            <a:xfrm flipH="1">
              <a:off x="3715109" y="-1888"/>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89" name="Google Shape;989;p13"/>
            <p:cNvSpPr/>
            <p:nvPr/>
          </p:nvSpPr>
          <p:spPr>
            <a:xfrm flipH="1">
              <a:off x="3429377"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0" name="Google Shape;990;p13"/>
            <p:cNvSpPr/>
            <p:nvPr/>
          </p:nvSpPr>
          <p:spPr>
            <a:xfrm flipH="1">
              <a:off x="-170" y="285847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1" name="Google Shape;991;p13"/>
            <p:cNvSpPr/>
            <p:nvPr/>
          </p:nvSpPr>
          <p:spPr>
            <a:xfrm flipH="1">
              <a:off x="-170" y="257249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2" name="Google Shape;992;p13"/>
            <p:cNvSpPr/>
            <p:nvPr/>
          </p:nvSpPr>
          <p:spPr>
            <a:xfrm flipH="1">
              <a:off x="-170" y="228656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3" name="Google Shape;993;p13"/>
            <p:cNvSpPr/>
            <p:nvPr/>
          </p:nvSpPr>
          <p:spPr>
            <a:xfrm flipH="1">
              <a:off x="-170" y="2000585"/>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4" name="Google Shape;994;p13"/>
            <p:cNvSpPr/>
            <p:nvPr/>
          </p:nvSpPr>
          <p:spPr>
            <a:xfrm flipH="1">
              <a:off x="-170" y="1714610"/>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5" name="Google Shape;995;p13"/>
            <p:cNvSpPr/>
            <p:nvPr/>
          </p:nvSpPr>
          <p:spPr>
            <a:xfrm flipH="1">
              <a:off x="-170" y="142867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6" name="Google Shape;996;p13"/>
            <p:cNvSpPr/>
            <p:nvPr/>
          </p:nvSpPr>
          <p:spPr>
            <a:xfrm flipH="1">
              <a:off x="-170" y="4287500"/>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7" name="Google Shape;997;p13"/>
            <p:cNvSpPr/>
            <p:nvPr/>
          </p:nvSpPr>
          <p:spPr>
            <a:xfrm flipH="1">
              <a:off x="-170" y="4001524"/>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8" name="Google Shape;998;p13"/>
            <p:cNvSpPr/>
            <p:nvPr/>
          </p:nvSpPr>
          <p:spPr>
            <a:xfrm flipH="1">
              <a:off x="-170" y="3716321"/>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999" name="Google Shape;999;p13"/>
            <p:cNvSpPr/>
            <p:nvPr/>
          </p:nvSpPr>
          <p:spPr>
            <a:xfrm flipH="1">
              <a:off x="-170" y="3430384"/>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0" name="Google Shape;1000;p13"/>
            <p:cNvSpPr/>
            <p:nvPr/>
          </p:nvSpPr>
          <p:spPr>
            <a:xfrm flipH="1">
              <a:off x="-170" y="4859411"/>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1" name="Google Shape;1001;p13"/>
            <p:cNvSpPr/>
            <p:nvPr/>
          </p:nvSpPr>
          <p:spPr>
            <a:xfrm flipH="1">
              <a:off x="-170" y="4573436"/>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2" name="Google Shape;1002;p13"/>
            <p:cNvSpPr/>
            <p:nvPr/>
          </p:nvSpPr>
          <p:spPr>
            <a:xfrm flipH="1">
              <a:off x="-170" y="3144409"/>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3" name="Google Shape;1003;p13"/>
            <p:cNvSpPr/>
            <p:nvPr/>
          </p:nvSpPr>
          <p:spPr>
            <a:xfrm flipH="1">
              <a:off x="-170" y="1142698"/>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4" name="Google Shape;1004;p13"/>
            <p:cNvSpPr/>
            <p:nvPr/>
          </p:nvSpPr>
          <p:spPr>
            <a:xfrm flipH="1">
              <a:off x="-170" y="856762"/>
              <a:ext cx="9144164" cy="39"/>
            </a:xfrm>
            <a:custGeom>
              <a:avLst/>
              <a:gdLst/>
              <a:ahLst/>
              <a:cxnLst/>
              <a:rect l="l" t="t" r="r" b="b"/>
              <a:pathLst>
                <a:path w="154953" h="1" fill="none" extrusionOk="0">
                  <a:moveTo>
                    <a:pt x="0" y="0"/>
                  </a:moveTo>
                  <a:lnTo>
                    <a:pt x="154953" y="0"/>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5" name="Google Shape;1005;p13"/>
            <p:cNvSpPr/>
            <p:nvPr/>
          </p:nvSpPr>
          <p:spPr>
            <a:xfrm flipH="1">
              <a:off x="-170" y="570787"/>
              <a:ext cx="9144164" cy="39"/>
            </a:xfrm>
            <a:custGeom>
              <a:avLst/>
              <a:gdLst/>
              <a:ahLst/>
              <a:cxnLst/>
              <a:rect l="l" t="t" r="r" b="b"/>
              <a:pathLst>
                <a:path w="154953" h="1" fill="none" extrusionOk="0">
                  <a:moveTo>
                    <a:pt x="0" y="1"/>
                  </a:moveTo>
                  <a:lnTo>
                    <a:pt x="154953" y="1"/>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6" name="Google Shape;1006;p13"/>
            <p:cNvSpPr/>
            <p:nvPr/>
          </p:nvSpPr>
          <p:spPr>
            <a:xfrm flipH="1">
              <a:off x="572060"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7" name="Google Shape;1007;p13"/>
            <p:cNvSpPr/>
            <p:nvPr/>
          </p:nvSpPr>
          <p:spPr>
            <a:xfrm flipH="1">
              <a:off x="2857914"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8" name="Google Shape;1008;p13"/>
            <p:cNvSpPr/>
            <p:nvPr/>
          </p:nvSpPr>
          <p:spPr>
            <a:xfrm flipH="1">
              <a:off x="2572182"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09" name="Google Shape;1009;p13"/>
            <p:cNvSpPr/>
            <p:nvPr/>
          </p:nvSpPr>
          <p:spPr>
            <a:xfrm flipH="1">
              <a:off x="2286450"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0" name="Google Shape;1010;p13"/>
            <p:cNvSpPr/>
            <p:nvPr/>
          </p:nvSpPr>
          <p:spPr>
            <a:xfrm flipH="1">
              <a:off x="2000718"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1" name="Google Shape;1011;p13"/>
            <p:cNvSpPr/>
            <p:nvPr/>
          </p:nvSpPr>
          <p:spPr>
            <a:xfrm flipH="1">
              <a:off x="1714987"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2" name="Google Shape;1012;p13"/>
            <p:cNvSpPr/>
            <p:nvPr/>
          </p:nvSpPr>
          <p:spPr>
            <a:xfrm flipH="1">
              <a:off x="1429255"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3" name="Google Shape;1013;p13"/>
            <p:cNvSpPr/>
            <p:nvPr/>
          </p:nvSpPr>
          <p:spPr>
            <a:xfrm flipH="1">
              <a:off x="1143523" y="-1113"/>
              <a:ext cx="39" cy="5147280"/>
            </a:xfrm>
            <a:custGeom>
              <a:avLst/>
              <a:gdLst/>
              <a:ahLst/>
              <a:cxnLst/>
              <a:rect l="l" t="t" r="r" b="b"/>
              <a:pathLst>
                <a:path w="1" h="133427" fill="none" extrusionOk="0">
                  <a:moveTo>
                    <a:pt x="1" y="1"/>
                  </a:moveTo>
                  <a:lnTo>
                    <a:pt x="1"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4" name="Google Shape;1014;p13"/>
            <p:cNvSpPr/>
            <p:nvPr/>
          </p:nvSpPr>
          <p:spPr>
            <a:xfrm flipH="1">
              <a:off x="857791"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5" name="Google Shape;1015;p13"/>
            <p:cNvSpPr/>
            <p:nvPr/>
          </p:nvSpPr>
          <p:spPr>
            <a:xfrm flipH="1">
              <a:off x="596" y="-1888"/>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1016" name="Google Shape;1016;p13"/>
            <p:cNvSpPr/>
            <p:nvPr/>
          </p:nvSpPr>
          <p:spPr>
            <a:xfrm flipH="1">
              <a:off x="286328" y="-1113"/>
              <a:ext cx="39" cy="5147280"/>
            </a:xfrm>
            <a:custGeom>
              <a:avLst/>
              <a:gdLst/>
              <a:ahLst/>
              <a:cxnLst/>
              <a:rect l="l" t="t" r="r" b="b"/>
              <a:pathLst>
                <a:path w="1" h="133427" fill="none" extrusionOk="0">
                  <a:moveTo>
                    <a:pt x="0" y="1"/>
                  </a:moveTo>
                  <a:lnTo>
                    <a:pt x="0" y="133427"/>
                  </a:lnTo>
                </a:path>
              </a:pathLst>
            </a:custGeom>
            <a:noFill/>
            <a:ln w="2475" cap="flat" cmpd="sng">
              <a:solidFill>
                <a:srgbClr val="FBBE18"/>
              </a:solidFill>
              <a:prstDash val="solid"/>
              <a:miter lim="1976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sp>
        <p:nvSpPr>
          <p:cNvPr id="1017" name="Google Shape;1017;p13"/>
          <p:cNvSpPr/>
          <p:nvPr/>
        </p:nvSpPr>
        <p:spPr>
          <a:xfrm>
            <a:off x="720000" y="1024150"/>
            <a:ext cx="7704000" cy="3589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3"/>
          <p:cNvSpPr/>
          <p:nvPr/>
        </p:nvSpPr>
        <p:spPr>
          <a:xfrm>
            <a:off x="876926" y="1240482"/>
            <a:ext cx="1518000" cy="1518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3"/>
          <p:cNvSpPr/>
          <p:nvPr/>
        </p:nvSpPr>
        <p:spPr>
          <a:xfrm>
            <a:off x="876926" y="2945705"/>
            <a:ext cx="1518000" cy="1518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3"/>
          <p:cNvSpPr/>
          <p:nvPr/>
        </p:nvSpPr>
        <p:spPr>
          <a:xfrm>
            <a:off x="4686896" y="1240482"/>
            <a:ext cx="1518000" cy="1518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3"/>
          <p:cNvSpPr/>
          <p:nvPr/>
        </p:nvSpPr>
        <p:spPr>
          <a:xfrm>
            <a:off x="4686896" y="2945705"/>
            <a:ext cx="1518000" cy="15180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3"/>
          <p:cNvSpPr/>
          <p:nvPr/>
        </p:nvSpPr>
        <p:spPr>
          <a:xfrm>
            <a:off x="1014777" y="1378332"/>
            <a:ext cx="1242300" cy="124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3"/>
          <p:cNvSpPr/>
          <p:nvPr/>
        </p:nvSpPr>
        <p:spPr>
          <a:xfrm>
            <a:off x="1083627" y="1447182"/>
            <a:ext cx="1104600" cy="1104600"/>
          </a:xfrm>
          <a:prstGeom prst="ellipse">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3"/>
          <p:cNvSpPr txBox="1">
            <a:spLocks noGrp="1"/>
          </p:cNvSpPr>
          <p:nvPr>
            <p:ph type="subTitle" idx="1"/>
          </p:nvPr>
        </p:nvSpPr>
        <p:spPr>
          <a:xfrm>
            <a:off x="2393170" y="20654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025" name="Google Shape;1025;p13"/>
          <p:cNvSpPr txBox="1">
            <a:spLocks noGrp="1"/>
          </p:cNvSpPr>
          <p:nvPr>
            <p:ph type="title" hasCustomPrompt="1"/>
          </p:nvPr>
        </p:nvSpPr>
        <p:spPr>
          <a:xfrm>
            <a:off x="1181877" y="1560282"/>
            <a:ext cx="908100" cy="878400"/>
          </a:xfrm>
          <a:prstGeom prst="rect">
            <a:avLst/>
          </a:prstGeom>
          <a:noFill/>
        </p:spPr>
        <p:txBody>
          <a:bodyPr spcFirstLastPara="1" wrap="square" lIns="0" tIns="0" rIns="0" bIns="0" anchor="ctr"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2pPr>
            <a:lvl3pPr lvl="2"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3pPr>
            <a:lvl4pPr lvl="3"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4pPr>
            <a:lvl5pPr lvl="4"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5pPr>
            <a:lvl6pPr lvl="5"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6pPr>
            <a:lvl7pPr lvl="6"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7pPr>
            <a:lvl8pPr lvl="7"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8pPr>
            <a:lvl9pPr lvl="8"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9pPr>
          </a:lstStyle>
          <a:p>
            <a:r>
              <a:t>xx%</a:t>
            </a:r>
          </a:p>
        </p:txBody>
      </p:sp>
      <p:sp>
        <p:nvSpPr>
          <p:cNvPr id="1026" name="Google Shape;1026;p13"/>
          <p:cNvSpPr txBox="1">
            <a:spLocks noGrp="1"/>
          </p:cNvSpPr>
          <p:nvPr>
            <p:ph type="subTitle" idx="2"/>
          </p:nvPr>
        </p:nvSpPr>
        <p:spPr>
          <a:xfrm>
            <a:off x="6202126" y="20654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027" name="Google Shape;1027;p13"/>
          <p:cNvSpPr txBox="1">
            <a:spLocks noGrp="1"/>
          </p:cNvSpPr>
          <p:nvPr>
            <p:ph type="ctrTitle" idx="3"/>
          </p:nvPr>
        </p:nvSpPr>
        <p:spPr>
          <a:xfrm>
            <a:off x="2393165" y="3208400"/>
            <a:ext cx="2103000" cy="428400"/>
          </a:xfrm>
          <a:prstGeom prst="rect">
            <a:avLst/>
          </a:prstGeom>
        </p:spPr>
        <p:txBody>
          <a:bodyPr spcFirstLastPara="1" wrap="square" lIns="91425" tIns="91425" rIns="0" bIns="91425" anchor="ctr" anchorCtr="0">
            <a:noAutofit/>
          </a:bodyPr>
          <a:lstStyle>
            <a:lvl1pPr lvl="0" rtl="0">
              <a:spcBef>
                <a:spcPts val="0"/>
              </a:spcBef>
              <a:spcAft>
                <a:spcPts val="0"/>
              </a:spcAft>
              <a:buClr>
                <a:srgbClr val="595959"/>
              </a:buClr>
              <a:buSzPts val="1800"/>
              <a:buNone/>
              <a:defRPr sz="1800">
                <a:solidFill>
                  <a:srgbClr val="595959"/>
                </a:solidFill>
              </a:defRPr>
            </a:lvl1pPr>
            <a:lvl2pPr lvl="1"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2pPr>
            <a:lvl3pPr lvl="2"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3pPr>
            <a:lvl4pPr lvl="3"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4pPr>
            <a:lvl5pPr lvl="4"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5pPr>
            <a:lvl6pPr lvl="5"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6pPr>
            <a:lvl7pPr lvl="6"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7pPr>
            <a:lvl8pPr lvl="7"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8pPr>
            <a:lvl9pPr lvl="8"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9pPr>
          </a:lstStyle>
          <a:p>
            <a:endParaRPr/>
          </a:p>
        </p:txBody>
      </p:sp>
      <p:sp>
        <p:nvSpPr>
          <p:cNvPr id="1028" name="Google Shape;1028;p13"/>
          <p:cNvSpPr txBox="1">
            <a:spLocks noGrp="1"/>
          </p:cNvSpPr>
          <p:nvPr>
            <p:ph type="subTitle" idx="4"/>
          </p:nvPr>
        </p:nvSpPr>
        <p:spPr>
          <a:xfrm>
            <a:off x="2393169" y="3741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029" name="Google Shape;1029;p13"/>
          <p:cNvSpPr txBox="1">
            <a:spLocks noGrp="1"/>
          </p:cNvSpPr>
          <p:nvPr>
            <p:ph type="ctrTitle" idx="5"/>
          </p:nvPr>
        </p:nvSpPr>
        <p:spPr>
          <a:xfrm>
            <a:off x="6202121" y="3208400"/>
            <a:ext cx="2111400" cy="428400"/>
          </a:xfrm>
          <a:prstGeom prst="rect">
            <a:avLst/>
          </a:prstGeom>
        </p:spPr>
        <p:txBody>
          <a:bodyPr spcFirstLastPara="1" wrap="square" lIns="91425" tIns="91425" rIns="0" bIns="91425" anchor="ctr" anchorCtr="0">
            <a:noAutofit/>
          </a:bodyPr>
          <a:lstStyle>
            <a:lvl1pPr lvl="0" rtl="0">
              <a:spcBef>
                <a:spcPts val="0"/>
              </a:spcBef>
              <a:spcAft>
                <a:spcPts val="0"/>
              </a:spcAft>
              <a:buClr>
                <a:srgbClr val="595959"/>
              </a:buClr>
              <a:buSzPts val="1800"/>
              <a:buNone/>
              <a:defRPr sz="1800">
                <a:solidFill>
                  <a:srgbClr val="595959"/>
                </a:solidFill>
              </a:defRPr>
            </a:lvl1pPr>
            <a:lvl2pPr lvl="1"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2pPr>
            <a:lvl3pPr lvl="2"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3pPr>
            <a:lvl4pPr lvl="3"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4pPr>
            <a:lvl5pPr lvl="4"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5pPr>
            <a:lvl6pPr lvl="5"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6pPr>
            <a:lvl7pPr lvl="6"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7pPr>
            <a:lvl8pPr lvl="7"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8pPr>
            <a:lvl9pPr lvl="8"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9pPr>
          </a:lstStyle>
          <a:p>
            <a:endParaRPr/>
          </a:p>
        </p:txBody>
      </p:sp>
      <p:sp>
        <p:nvSpPr>
          <p:cNvPr id="1030" name="Google Shape;1030;p13"/>
          <p:cNvSpPr txBox="1">
            <a:spLocks noGrp="1"/>
          </p:cNvSpPr>
          <p:nvPr>
            <p:ph type="subTitle" idx="6"/>
          </p:nvPr>
        </p:nvSpPr>
        <p:spPr>
          <a:xfrm>
            <a:off x="6202127" y="3741800"/>
            <a:ext cx="21030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031" name="Google Shape;1031;p13"/>
          <p:cNvSpPr txBox="1">
            <a:spLocks noGrp="1"/>
          </p:cNvSpPr>
          <p:nvPr>
            <p:ph type="ctrTitle" idx="7"/>
          </p:nvPr>
        </p:nvSpPr>
        <p:spPr>
          <a:xfrm>
            <a:off x="2393165" y="1532000"/>
            <a:ext cx="2103000" cy="428400"/>
          </a:xfrm>
          <a:prstGeom prst="rect">
            <a:avLst/>
          </a:prstGeom>
        </p:spPr>
        <p:txBody>
          <a:bodyPr spcFirstLastPara="1" wrap="square" lIns="91425" tIns="91425" rIns="0" bIns="91425" anchor="ctr" anchorCtr="0">
            <a:noAutofit/>
          </a:bodyPr>
          <a:lstStyle>
            <a:lvl1pPr lvl="0" rtl="0">
              <a:spcBef>
                <a:spcPts val="0"/>
              </a:spcBef>
              <a:spcAft>
                <a:spcPts val="0"/>
              </a:spcAft>
              <a:buClr>
                <a:srgbClr val="595959"/>
              </a:buClr>
              <a:buSzPts val="1800"/>
              <a:buNone/>
              <a:defRPr sz="1800">
                <a:solidFill>
                  <a:srgbClr val="595959"/>
                </a:solidFill>
              </a:defRPr>
            </a:lvl1pPr>
            <a:lvl2pPr lvl="1"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2pPr>
            <a:lvl3pPr lvl="2"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3pPr>
            <a:lvl4pPr lvl="3"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4pPr>
            <a:lvl5pPr lvl="4"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5pPr>
            <a:lvl6pPr lvl="5"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6pPr>
            <a:lvl7pPr lvl="6"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7pPr>
            <a:lvl8pPr lvl="7"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8pPr>
            <a:lvl9pPr lvl="8"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9pPr>
          </a:lstStyle>
          <a:p>
            <a:endParaRPr/>
          </a:p>
        </p:txBody>
      </p:sp>
      <p:sp>
        <p:nvSpPr>
          <p:cNvPr id="1032" name="Google Shape;1032;p13"/>
          <p:cNvSpPr txBox="1">
            <a:spLocks noGrp="1"/>
          </p:cNvSpPr>
          <p:nvPr>
            <p:ph type="ctrTitle" idx="8"/>
          </p:nvPr>
        </p:nvSpPr>
        <p:spPr>
          <a:xfrm>
            <a:off x="6202121" y="1532000"/>
            <a:ext cx="2103000" cy="428400"/>
          </a:xfrm>
          <a:prstGeom prst="rect">
            <a:avLst/>
          </a:prstGeom>
        </p:spPr>
        <p:txBody>
          <a:bodyPr spcFirstLastPara="1" wrap="square" lIns="91425" tIns="91425" rIns="0" bIns="91425" anchor="ctr" anchorCtr="0">
            <a:noAutofit/>
          </a:bodyPr>
          <a:lstStyle>
            <a:lvl1pPr lvl="0" rtl="0">
              <a:spcBef>
                <a:spcPts val="0"/>
              </a:spcBef>
              <a:spcAft>
                <a:spcPts val="0"/>
              </a:spcAft>
              <a:buClr>
                <a:srgbClr val="595959"/>
              </a:buClr>
              <a:buSzPts val="1800"/>
              <a:buNone/>
              <a:defRPr sz="1800">
                <a:solidFill>
                  <a:srgbClr val="595959"/>
                </a:solidFill>
              </a:defRPr>
            </a:lvl1pPr>
            <a:lvl2pPr lvl="1"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2pPr>
            <a:lvl3pPr lvl="2"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3pPr>
            <a:lvl4pPr lvl="3"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4pPr>
            <a:lvl5pPr lvl="4"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5pPr>
            <a:lvl6pPr lvl="5"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6pPr>
            <a:lvl7pPr lvl="6"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7pPr>
            <a:lvl8pPr lvl="7"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8pPr>
            <a:lvl9pPr lvl="8" rtl="0">
              <a:spcBef>
                <a:spcPts val="0"/>
              </a:spcBef>
              <a:spcAft>
                <a:spcPts val="0"/>
              </a:spcAft>
              <a:buClr>
                <a:srgbClr val="595959"/>
              </a:buClr>
              <a:buSzPts val="1800"/>
              <a:buFont typeface="Abril Fatface"/>
              <a:buNone/>
              <a:defRPr sz="1800">
                <a:solidFill>
                  <a:srgbClr val="595959"/>
                </a:solidFill>
                <a:latin typeface="Abril Fatface"/>
                <a:ea typeface="Abril Fatface"/>
                <a:cs typeface="Abril Fatface"/>
                <a:sym typeface="Abril Fatface"/>
              </a:defRPr>
            </a:lvl9pPr>
          </a:lstStyle>
          <a:p>
            <a:endParaRPr/>
          </a:p>
        </p:txBody>
      </p:sp>
      <p:sp>
        <p:nvSpPr>
          <p:cNvPr id="1033" name="Google Shape;1033;p13"/>
          <p:cNvSpPr/>
          <p:nvPr/>
        </p:nvSpPr>
        <p:spPr>
          <a:xfrm rot="-9261381">
            <a:off x="944910" y="1289661"/>
            <a:ext cx="1409978" cy="1409978"/>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3"/>
          <p:cNvSpPr/>
          <p:nvPr/>
        </p:nvSpPr>
        <p:spPr>
          <a:xfrm>
            <a:off x="876918" y="1922532"/>
            <a:ext cx="124800" cy="124800"/>
          </a:xfrm>
          <a:prstGeom prst="ellipse">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3"/>
          <p:cNvSpPr/>
          <p:nvPr/>
        </p:nvSpPr>
        <p:spPr>
          <a:xfrm>
            <a:off x="1014777" y="3083555"/>
            <a:ext cx="1242300" cy="124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3"/>
          <p:cNvSpPr/>
          <p:nvPr/>
        </p:nvSpPr>
        <p:spPr>
          <a:xfrm>
            <a:off x="1083627" y="3152405"/>
            <a:ext cx="1104600" cy="1104600"/>
          </a:xfrm>
          <a:prstGeom prst="ellipse">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3"/>
          <p:cNvSpPr txBox="1">
            <a:spLocks noGrp="1"/>
          </p:cNvSpPr>
          <p:nvPr>
            <p:ph type="title" idx="9" hasCustomPrompt="1"/>
          </p:nvPr>
        </p:nvSpPr>
        <p:spPr>
          <a:xfrm>
            <a:off x="1181877" y="3265505"/>
            <a:ext cx="908100" cy="878400"/>
          </a:xfrm>
          <a:prstGeom prst="rect">
            <a:avLst/>
          </a:prstGeom>
          <a:noFill/>
        </p:spPr>
        <p:txBody>
          <a:bodyPr spcFirstLastPara="1" wrap="square" lIns="0" tIns="0" rIns="0" bIns="0" anchor="ctr"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2pPr>
            <a:lvl3pPr lvl="2"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3pPr>
            <a:lvl4pPr lvl="3"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4pPr>
            <a:lvl5pPr lvl="4"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5pPr>
            <a:lvl6pPr lvl="5"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6pPr>
            <a:lvl7pPr lvl="6"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7pPr>
            <a:lvl8pPr lvl="7"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8pPr>
            <a:lvl9pPr lvl="8"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9pPr>
          </a:lstStyle>
          <a:p>
            <a:r>
              <a:t>xx%</a:t>
            </a:r>
          </a:p>
        </p:txBody>
      </p:sp>
      <p:sp>
        <p:nvSpPr>
          <p:cNvPr id="1038" name="Google Shape;1038;p13"/>
          <p:cNvSpPr/>
          <p:nvPr/>
        </p:nvSpPr>
        <p:spPr>
          <a:xfrm rot="-10195228">
            <a:off x="947736" y="2991828"/>
            <a:ext cx="1405594" cy="1405594"/>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3"/>
          <p:cNvSpPr/>
          <p:nvPr/>
        </p:nvSpPr>
        <p:spPr>
          <a:xfrm>
            <a:off x="876918" y="3642305"/>
            <a:ext cx="124800" cy="124800"/>
          </a:xfrm>
          <a:prstGeom prst="ellipse">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3"/>
          <p:cNvSpPr/>
          <p:nvPr/>
        </p:nvSpPr>
        <p:spPr>
          <a:xfrm>
            <a:off x="4824746" y="1378332"/>
            <a:ext cx="1242300" cy="124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3"/>
          <p:cNvSpPr/>
          <p:nvPr/>
        </p:nvSpPr>
        <p:spPr>
          <a:xfrm>
            <a:off x="4893596" y="1447182"/>
            <a:ext cx="1104600" cy="1104600"/>
          </a:xfrm>
          <a:prstGeom prst="ellipse">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3"/>
          <p:cNvSpPr txBox="1">
            <a:spLocks noGrp="1"/>
          </p:cNvSpPr>
          <p:nvPr>
            <p:ph type="title" idx="13" hasCustomPrompt="1"/>
          </p:nvPr>
        </p:nvSpPr>
        <p:spPr>
          <a:xfrm>
            <a:off x="4991846" y="1560282"/>
            <a:ext cx="908100" cy="878400"/>
          </a:xfrm>
          <a:prstGeom prst="rect">
            <a:avLst/>
          </a:prstGeom>
          <a:noFill/>
        </p:spPr>
        <p:txBody>
          <a:bodyPr spcFirstLastPara="1" wrap="square" lIns="0" tIns="0" rIns="0" bIns="0" anchor="ctr"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2pPr>
            <a:lvl3pPr lvl="2"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3pPr>
            <a:lvl4pPr lvl="3"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4pPr>
            <a:lvl5pPr lvl="4"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5pPr>
            <a:lvl6pPr lvl="5"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6pPr>
            <a:lvl7pPr lvl="6"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7pPr>
            <a:lvl8pPr lvl="7"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8pPr>
            <a:lvl9pPr lvl="8"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9pPr>
          </a:lstStyle>
          <a:p>
            <a:r>
              <a:t>xx%</a:t>
            </a:r>
          </a:p>
        </p:txBody>
      </p:sp>
      <p:sp>
        <p:nvSpPr>
          <p:cNvPr id="1043" name="Google Shape;1043;p13"/>
          <p:cNvSpPr/>
          <p:nvPr/>
        </p:nvSpPr>
        <p:spPr>
          <a:xfrm rot="-8573366">
            <a:off x="4750701" y="1290804"/>
            <a:ext cx="1414092" cy="1414092"/>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3"/>
          <p:cNvSpPr/>
          <p:nvPr/>
        </p:nvSpPr>
        <p:spPr>
          <a:xfrm>
            <a:off x="4688893" y="1922532"/>
            <a:ext cx="124800" cy="124800"/>
          </a:xfrm>
          <a:prstGeom prst="ellipse">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3"/>
          <p:cNvSpPr/>
          <p:nvPr/>
        </p:nvSpPr>
        <p:spPr>
          <a:xfrm>
            <a:off x="4824746" y="3083555"/>
            <a:ext cx="1242300" cy="1242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3"/>
          <p:cNvSpPr/>
          <p:nvPr/>
        </p:nvSpPr>
        <p:spPr>
          <a:xfrm>
            <a:off x="4893596" y="3152405"/>
            <a:ext cx="1104600" cy="1104600"/>
          </a:xfrm>
          <a:prstGeom prst="ellipse">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3"/>
          <p:cNvSpPr txBox="1">
            <a:spLocks noGrp="1"/>
          </p:cNvSpPr>
          <p:nvPr>
            <p:ph type="title" idx="14" hasCustomPrompt="1"/>
          </p:nvPr>
        </p:nvSpPr>
        <p:spPr>
          <a:xfrm>
            <a:off x="4991846" y="3265505"/>
            <a:ext cx="908100" cy="878400"/>
          </a:xfrm>
          <a:prstGeom prst="rect">
            <a:avLst/>
          </a:prstGeom>
          <a:noFill/>
        </p:spPr>
        <p:txBody>
          <a:bodyPr spcFirstLastPara="1" wrap="square" lIns="0" tIns="0" rIns="0" bIns="0" anchor="ctr"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2pPr>
            <a:lvl3pPr lvl="2"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3pPr>
            <a:lvl4pPr lvl="3"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4pPr>
            <a:lvl5pPr lvl="4"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5pPr>
            <a:lvl6pPr lvl="5"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6pPr>
            <a:lvl7pPr lvl="6"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7pPr>
            <a:lvl8pPr lvl="7"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8pPr>
            <a:lvl9pPr lvl="8" algn="ctr" rtl="0">
              <a:spcBef>
                <a:spcPts val="0"/>
              </a:spcBef>
              <a:spcAft>
                <a:spcPts val="0"/>
              </a:spcAft>
              <a:buClr>
                <a:schemeClr val="lt1"/>
              </a:buClr>
              <a:buSzPts val="4800"/>
              <a:buFont typeface="Abril Fatface"/>
              <a:buNone/>
              <a:defRPr sz="4800">
                <a:solidFill>
                  <a:schemeClr val="lt1"/>
                </a:solidFill>
                <a:latin typeface="Abril Fatface"/>
                <a:ea typeface="Abril Fatface"/>
                <a:cs typeface="Abril Fatface"/>
                <a:sym typeface="Abril Fatface"/>
              </a:defRPr>
            </a:lvl9pPr>
          </a:lstStyle>
          <a:p>
            <a:r>
              <a:t>xx%</a:t>
            </a:r>
          </a:p>
        </p:txBody>
      </p:sp>
      <p:sp>
        <p:nvSpPr>
          <p:cNvPr id="1048" name="Google Shape;1048;p13"/>
          <p:cNvSpPr/>
          <p:nvPr/>
        </p:nvSpPr>
        <p:spPr>
          <a:xfrm rot="-6931960">
            <a:off x="4758064" y="3006579"/>
            <a:ext cx="1407341" cy="1407341"/>
          </a:xfrm>
          <a:prstGeom prst="arc">
            <a:avLst>
              <a:gd name="adj1" fmla="val 16200000"/>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3"/>
          <p:cNvSpPr/>
          <p:nvPr/>
        </p:nvSpPr>
        <p:spPr>
          <a:xfrm>
            <a:off x="4991843" y="3083554"/>
            <a:ext cx="124800" cy="124800"/>
          </a:xfrm>
          <a:prstGeom prst="ellipse">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3"/>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3"/>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3"/>
          <p:cNvSpPr/>
          <p:nvPr/>
        </p:nvSpPr>
        <p:spPr>
          <a:xfrm rot="-5400000" flipH="1">
            <a:off x="4670737" y="-46940"/>
            <a:ext cx="927600" cy="10434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3"/>
          <p:cNvSpPr/>
          <p:nvPr/>
        </p:nvSpPr>
        <p:spPr>
          <a:xfrm rot="10800000" flipH="1">
            <a:off x="2244363" y="-6259"/>
            <a:ext cx="2386200" cy="4758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4" name="Google Shape;1054;p13"/>
          <p:cNvCxnSpPr>
            <a:endCxn id="1053" idx="3"/>
          </p:cNvCxnSpPr>
          <p:nvPr/>
        </p:nvCxnSpPr>
        <p:spPr>
          <a:xfrm>
            <a:off x="1368063" y="231641"/>
            <a:ext cx="3262500" cy="0"/>
          </a:xfrm>
          <a:prstGeom prst="straightConnector1">
            <a:avLst/>
          </a:prstGeom>
          <a:noFill/>
          <a:ln w="9525" cap="flat" cmpd="sng">
            <a:solidFill>
              <a:schemeClr val="accent6"/>
            </a:solidFill>
            <a:prstDash val="solid"/>
            <a:round/>
            <a:headEnd type="none" w="med" len="med"/>
            <a:tailEnd type="none" w="med" len="med"/>
          </a:ln>
        </p:spPr>
      </p:cxnSp>
      <p:sp>
        <p:nvSpPr>
          <p:cNvPr id="1055" name="Google Shape;1055;p13"/>
          <p:cNvSpPr/>
          <p:nvPr/>
        </p:nvSpPr>
        <p:spPr>
          <a:xfrm rot="5400000" flipH="1">
            <a:off x="2908105" y="2388"/>
            <a:ext cx="465900" cy="4596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rot="5400000" flipH="1">
            <a:off x="3837429" y="2388"/>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flipH="1">
            <a:off x="5698204" y="-1065"/>
            <a:ext cx="1809000" cy="4659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rot="5400000" flipH="1">
            <a:off x="7968550" y="2388"/>
            <a:ext cx="465900" cy="459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rot="10800000" flipH="1">
            <a:off x="5650541" y="-491"/>
            <a:ext cx="1809000" cy="4659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0" name="Google Shape;1060;p13"/>
          <p:cNvCxnSpPr>
            <a:endCxn id="1057" idx="0"/>
          </p:cNvCxnSpPr>
          <p:nvPr/>
        </p:nvCxnSpPr>
        <p:spPr>
          <a:xfrm rot="10800000" flipH="1">
            <a:off x="5719804" y="-1065"/>
            <a:ext cx="1787400" cy="461100"/>
          </a:xfrm>
          <a:prstGeom prst="straightConnector1">
            <a:avLst/>
          </a:prstGeom>
          <a:noFill/>
          <a:ln w="9525" cap="flat" cmpd="sng">
            <a:solidFill>
              <a:schemeClr val="accent2"/>
            </a:solidFill>
            <a:prstDash val="solid"/>
            <a:round/>
            <a:headEnd type="none" w="med" len="med"/>
            <a:tailEnd type="none" w="med" len="med"/>
          </a:ln>
        </p:spPr>
      </p:cxnSp>
      <p:sp>
        <p:nvSpPr>
          <p:cNvPr id="1061" name="Google Shape;1061;p13"/>
          <p:cNvSpPr/>
          <p:nvPr/>
        </p:nvSpPr>
        <p:spPr>
          <a:xfrm rot="5400000" flipH="1">
            <a:off x="7508866" y="-497"/>
            <a:ext cx="465900" cy="4596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3"/>
          <p:cNvSpPr/>
          <p:nvPr/>
        </p:nvSpPr>
        <p:spPr>
          <a:xfrm rot="-5400000" flipH="1">
            <a:off x="-1677025" y="1282000"/>
            <a:ext cx="4067700" cy="7140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3" name="Google Shape;1063;p13"/>
          <p:cNvCxnSpPr>
            <a:stCxn id="1062" idx="1"/>
          </p:cNvCxnSpPr>
          <p:nvPr/>
        </p:nvCxnSpPr>
        <p:spPr>
          <a:xfrm>
            <a:off x="356825" y="-394850"/>
            <a:ext cx="0" cy="3840300"/>
          </a:xfrm>
          <a:prstGeom prst="straightConnector1">
            <a:avLst/>
          </a:prstGeom>
          <a:noFill/>
          <a:ln w="9525" cap="flat" cmpd="sng">
            <a:solidFill>
              <a:srgbClr val="999999"/>
            </a:solidFill>
            <a:prstDash val="solid"/>
            <a:round/>
            <a:headEnd type="none" w="med" len="med"/>
            <a:tailEnd type="none" w="med" len="med"/>
          </a:ln>
        </p:spPr>
      </p:cxnSp>
      <p:sp>
        <p:nvSpPr>
          <p:cNvPr id="1064" name="Google Shape;1064;p13"/>
          <p:cNvSpPr/>
          <p:nvPr/>
        </p:nvSpPr>
        <p:spPr>
          <a:xfrm rot="-5400000" flipH="1">
            <a:off x="-283" y="1955154"/>
            <a:ext cx="714000" cy="70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3"/>
          <p:cNvSpPr/>
          <p:nvPr/>
        </p:nvSpPr>
        <p:spPr>
          <a:xfrm rot="-5400000" flipH="1">
            <a:off x="-283" y="1241229"/>
            <a:ext cx="714000" cy="704400"/>
          </a:xfrm>
          <a:prstGeom prst="ellipse">
            <a:avLst/>
          </a:prstGeom>
          <a:solidFill>
            <a:srgbClr val="9FC5E8">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3"/>
          <p:cNvSpPr/>
          <p:nvPr/>
        </p:nvSpPr>
        <p:spPr>
          <a:xfrm rot="-5400000" flipH="1">
            <a:off x="-283" y="527305"/>
            <a:ext cx="714000" cy="704400"/>
          </a:xfrm>
          <a:prstGeom prst="ellipse">
            <a:avLst/>
          </a:prstGeom>
          <a:solidFill>
            <a:srgbClr val="9FC5E8">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3"/>
          <p:cNvSpPr/>
          <p:nvPr/>
        </p:nvSpPr>
        <p:spPr>
          <a:xfrm rot="-5400000" flipH="1">
            <a:off x="-943075" y="3882225"/>
            <a:ext cx="2599800" cy="714000"/>
          </a:xfrm>
          <a:prstGeom prst="roundRect">
            <a:avLst>
              <a:gd name="adj" fmla="val 50000"/>
            </a:avLst>
          </a:prstGeom>
          <a:solidFill>
            <a:srgbClr val="F8B0AD">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3"/>
          <p:cNvSpPr/>
          <p:nvPr/>
        </p:nvSpPr>
        <p:spPr>
          <a:xfrm rot="-5400000" flipH="1">
            <a:off x="82659" y="2996618"/>
            <a:ext cx="548400" cy="548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3"/>
          <p:cNvSpPr/>
          <p:nvPr/>
        </p:nvSpPr>
        <p:spPr>
          <a:xfrm rot="-5400000" flipH="1">
            <a:off x="-175" y="2939320"/>
            <a:ext cx="714000" cy="714000"/>
          </a:xfrm>
          <a:prstGeom prst="pie">
            <a:avLst>
              <a:gd name="adj1" fmla="val 5366593"/>
              <a:gd name="adj2" fmla="val 16200000"/>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3"/>
          <p:cNvSpPr/>
          <p:nvPr/>
        </p:nvSpPr>
        <p:spPr>
          <a:xfrm rot="10800000" flipH="1">
            <a:off x="768150" y="49527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3"/>
          <p:cNvSpPr/>
          <p:nvPr/>
        </p:nvSpPr>
        <p:spPr>
          <a:xfrm flipH="1">
            <a:off x="8431225" y="3209856"/>
            <a:ext cx="730200" cy="70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3"/>
          <p:cNvSpPr/>
          <p:nvPr/>
        </p:nvSpPr>
        <p:spPr>
          <a:xfrm flipH="1">
            <a:off x="8424526" y="3229425"/>
            <a:ext cx="730200" cy="684600"/>
          </a:xfrm>
          <a:prstGeom prst="rtTriangle">
            <a:avLst/>
          </a:prstGeom>
          <a:solidFill>
            <a:srgbClr val="F8B0AD">
              <a:alpha val="46880"/>
            </a:srgbClr>
          </a:solidFill>
          <a:ln>
            <a:noFill/>
          </a:ln>
          <a:effectLst>
            <a:reflection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3"/>
          <p:cNvSpPr/>
          <p:nvPr/>
        </p:nvSpPr>
        <p:spPr>
          <a:xfrm flipH="1">
            <a:off x="8545364" y="3299522"/>
            <a:ext cx="501900" cy="495600"/>
          </a:xfrm>
          <a:prstGeom prst="ellipse">
            <a:avLst/>
          </a:prstGeom>
          <a:solidFill>
            <a:srgbClr val="FBBE1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4" name="Google Shape;1074;p13"/>
          <p:cNvCxnSpPr/>
          <p:nvPr/>
        </p:nvCxnSpPr>
        <p:spPr>
          <a:xfrm rot="10800000">
            <a:off x="8424700" y="3917575"/>
            <a:ext cx="928800" cy="0"/>
          </a:xfrm>
          <a:prstGeom prst="straightConnector1">
            <a:avLst/>
          </a:prstGeom>
          <a:noFill/>
          <a:ln w="9525" cap="flat" cmpd="sng">
            <a:solidFill>
              <a:srgbClr val="999999"/>
            </a:solidFill>
            <a:prstDash val="solid"/>
            <a:round/>
            <a:headEnd type="none" w="med" len="med"/>
            <a:tailEnd type="none" w="med" len="med"/>
          </a:ln>
        </p:spPr>
      </p:cxnSp>
      <p:sp>
        <p:nvSpPr>
          <p:cNvPr id="1075" name="Google Shape;1075;p13"/>
          <p:cNvSpPr/>
          <p:nvPr/>
        </p:nvSpPr>
        <p:spPr>
          <a:xfrm rot="5400000" flipH="1">
            <a:off x="4069800" y="3953775"/>
            <a:ext cx="1038900" cy="1319100"/>
          </a:xfrm>
          <a:prstGeom prst="pie">
            <a:avLst>
              <a:gd name="adj1" fmla="val 5366593"/>
              <a:gd name="adj2" fmla="val 16200000"/>
            </a:avLst>
          </a:prstGeom>
          <a:solidFill>
            <a:srgbClr val="F8B0AD">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3"/>
          <p:cNvSpPr/>
          <p:nvPr/>
        </p:nvSpPr>
        <p:spPr>
          <a:xfrm flipH="1">
            <a:off x="5195342" y="4604250"/>
            <a:ext cx="2750400" cy="548400"/>
          </a:xfrm>
          <a:prstGeom prst="roundRect">
            <a:avLst>
              <a:gd name="adj" fmla="val 50000"/>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7" name="Google Shape;1077;p13"/>
          <p:cNvCxnSpPr>
            <a:endCxn id="1076" idx="3"/>
          </p:cNvCxnSpPr>
          <p:nvPr/>
        </p:nvCxnSpPr>
        <p:spPr>
          <a:xfrm rot="10800000">
            <a:off x="5195342" y="4878450"/>
            <a:ext cx="3596700" cy="0"/>
          </a:xfrm>
          <a:prstGeom prst="straightConnector1">
            <a:avLst/>
          </a:prstGeom>
          <a:noFill/>
          <a:ln w="9525" cap="flat" cmpd="sng">
            <a:solidFill>
              <a:schemeClr val="accent6"/>
            </a:solidFill>
            <a:prstDash val="solid"/>
            <a:round/>
            <a:headEnd type="none" w="med" len="med"/>
            <a:tailEnd type="none" w="med" len="med"/>
          </a:ln>
        </p:spPr>
      </p:cxnSp>
      <p:sp>
        <p:nvSpPr>
          <p:cNvPr id="1078" name="Google Shape;1078;p13"/>
          <p:cNvSpPr/>
          <p:nvPr/>
        </p:nvSpPr>
        <p:spPr>
          <a:xfrm rot="-5400000" flipH="1">
            <a:off x="6643825" y="4612925"/>
            <a:ext cx="537000" cy="529800"/>
          </a:xfrm>
          <a:prstGeom prst="ellipse">
            <a:avLst/>
          </a:prstGeom>
          <a:solidFill>
            <a:srgbClr val="FFFFFF">
              <a:alpha val="74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3"/>
          <p:cNvSpPr/>
          <p:nvPr/>
        </p:nvSpPr>
        <p:spPr>
          <a:xfrm rot="-5400000" flipH="1">
            <a:off x="5572750" y="4612925"/>
            <a:ext cx="537000" cy="52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3"/>
          <p:cNvSpPr/>
          <p:nvPr/>
        </p:nvSpPr>
        <p:spPr>
          <a:xfrm rot="-5400000" flipH="1">
            <a:off x="8389250" y="4392900"/>
            <a:ext cx="751500" cy="741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1" name="Google Shape;1081;p13"/>
          <p:cNvGrpSpPr/>
          <p:nvPr/>
        </p:nvGrpSpPr>
        <p:grpSpPr>
          <a:xfrm rot="-5400000" flipH="1">
            <a:off x="7811400" y="1263825"/>
            <a:ext cx="1969850" cy="191750"/>
            <a:chOff x="1454525" y="7080325"/>
            <a:chExt cx="1969850" cy="191750"/>
          </a:xfrm>
        </p:grpSpPr>
        <p:sp>
          <p:nvSpPr>
            <p:cNvPr id="1082" name="Google Shape;1082;p13"/>
            <p:cNvSpPr/>
            <p:nvPr/>
          </p:nvSpPr>
          <p:spPr>
            <a:xfrm>
              <a:off x="1454525" y="7080325"/>
              <a:ext cx="34825" cy="34825"/>
            </a:xfrm>
            <a:custGeom>
              <a:avLst/>
              <a:gdLst/>
              <a:ahLst/>
              <a:cxnLst/>
              <a:rect l="l" t="t" r="r" b="b"/>
              <a:pathLst>
                <a:path w="1393" h="1393" extrusionOk="0">
                  <a:moveTo>
                    <a:pt x="685" y="0"/>
                  </a:moveTo>
                  <a:cubicBezTo>
                    <a:pt x="297" y="0"/>
                    <a:pt x="0" y="320"/>
                    <a:pt x="0" y="708"/>
                  </a:cubicBezTo>
                  <a:cubicBezTo>
                    <a:pt x="0"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3"/>
            <p:cNvSpPr/>
            <p:nvPr/>
          </p:nvSpPr>
          <p:spPr>
            <a:xfrm>
              <a:off x="1454525" y="7237250"/>
              <a:ext cx="34825" cy="34825"/>
            </a:xfrm>
            <a:custGeom>
              <a:avLst/>
              <a:gdLst/>
              <a:ahLst/>
              <a:cxnLst/>
              <a:rect l="l" t="t" r="r" b="b"/>
              <a:pathLst>
                <a:path w="1393" h="1393" extrusionOk="0">
                  <a:moveTo>
                    <a:pt x="685" y="0"/>
                  </a:moveTo>
                  <a:cubicBezTo>
                    <a:pt x="297" y="0"/>
                    <a:pt x="0" y="297"/>
                    <a:pt x="0" y="685"/>
                  </a:cubicBezTo>
                  <a:cubicBezTo>
                    <a:pt x="0"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3"/>
            <p:cNvSpPr/>
            <p:nvPr/>
          </p:nvSpPr>
          <p:spPr>
            <a:xfrm>
              <a:off x="1602875"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3"/>
            <p:cNvSpPr/>
            <p:nvPr/>
          </p:nvSpPr>
          <p:spPr>
            <a:xfrm>
              <a:off x="1602875"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3"/>
            <p:cNvSpPr/>
            <p:nvPr/>
          </p:nvSpPr>
          <p:spPr>
            <a:xfrm>
              <a:off x="175182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3"/>
            <p:cNvSpPr/>
            <p:nvPr/>
          </p:nvSpPr>
          <p:spPr>
            <a:xfrm>
              <a:off x="175182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3"/>
            <p:cNvSpPr/>
            <p:nvPr/>
          </p:nvSpPr>
          <p:spPr>
            <a:xfrm>
              <a:off x="1900750"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3"/>
            <p:cNvSpPr/>
            <p:nvPr/>
          </p:nvSpPr>
          <p:spPr>
            <a:xfrm>
              <a:off x="1900750"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3"/>
            <p:cNvSpPr/>
            <p:nvPr/>
          </p:nvSpPr>
          <p:spPr>
            <a:xfrm>
              <a:off x="20497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3"/>
            <p:cNvSpPr/>
            <p:nvPr/>
          </p:nvSpPr>
          <p:spPr>
            <a:xfrm>
              <a:off x="20497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3"/>
            <p:cNvSpPr/>
            <p:nvPr/>
          </p:nvSpPr>
          <p:spPr>
            <a:xfrm>
              <a:off x="2198625" y="7080325"/>
              <a:ext cx="34825" cy="34825"/>
            </a:xfrm>
            <a:custGeom>
              <a:avLst/>
              <a:gdLst/>
              <a:ahLst/>
              <a:cxnLst/>
              <a:rect l="l" t="t" r="r" b="b"/>
              <a:pathLst>
                <a:path w="1393" h="1393" extrusionOk="0">
                  <a:moveTo>
                    <a:pt x="685" y="0"/>
                  </a:moveTo>
                  <a:cubicBezTo>
                    <a:pt x="297" y="0"/>
                    <a:pt x="1" y="320"/>
                    <a:pt x="1" y="708"/>
                  </a:cubicBezTo>
                  <a:cubicBezTo>
                    <a:pt x="1" y="1096"/>
                    <a:pt x="297" y="1393"/>
                    <a:pt x="685" y="1393"/>
                  </a:cubicBezTo>
                  <a:cubicBezTo>
                    <a:pt x="1073" y="1393"/>
                    <a:pt x="1393" y="1096"/>
                    <a:pt x="1393" y="708"/>
                  </a:cubicBezTo>
                  <a:cubicBezTo>
                    <a:pt x="1393" y="320"/>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3"/>
            <p:cNvSpPr/>
            <p:nvPr/>
          </p:nvSpPr>
          <p:spPr>
            <a:xfrm>
              <a:off x="2198625" y="7237250"/>
              <a:ext cx="34825" cy="34825"/>
            </a:xfrm>
            <a:custGeom>
              <a:avLst/>
              <a:gdLst/>
              <a:ahLst/>
              <a:cxnLst/>
              <a:rect l="l" t="t" r="r" b="b"/>
              <a:pathLst>
                <a:path w="1393" h="1393" extrusionOk="0">
                  <a:moveTo>
                    <a:pt x="685" y="0"/>
                  </a:moveTo>
                  <a:cubicBezTo>
                    <a:pt x="297" y="0"/>
                    <a:pt x="1" y="297"/>
                    <a:pt x="1" y="685"/>
                  </a:cubicBezTo>
                  <a:cubicBezTo>
                    <a:pt x="1" y="1073"/>
                    <a:pt x="297" y="1392"/>
                    <a:pt x="685" y="1392"/>
                  </a:cubicBezTo>
                  <a:cubicBezTo>
                    <a:pt x="1073" y="1392"/>
                    <a:pt x="1393" y="1073"/>
                    <a:pt x="1393" y="685"/>
                  </a:cubicBezTo>
                  <a:cubicBezTo>
                    <a:pt x="1393" y="297"/>
                    <a:pt x="1073" y="0"/>
                    <a:pt x="68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3"/>
            <p:cNvSpPr/>
            <p:nvPr/>
          </p:nvSpPr>
          <p:spPr>
            <a:xfrm>
              <a:off x="23470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3"/>
            <p:cNvSpPr/>
            <p:nvPr/>
          </p:nvSpPr>
          <p:spPr>
            <a:xfrm>
              <a:off x="23470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3"/>
            <p:cNvSpPr/>
            <p:nvPr/>
          </p:nvSpPr>
          <p:spPr>
            <a:xfrm>
              <a:off x="24959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3"/>
            <p:cNvSpPr/>
            <p:nvPr/>
          </p:nvSpPr>
          <p:spPr>
            <a:xfrm>
              <a:off x="24959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3"/>
            <p:cNvSpPr/>
            <p:nvPr/>
          </p:nvSpPr>
          <p:spPr>
            <a:xfrm>
              <a:off x="2644850" y="7080325"/>
              <a:ext cx="35425" cy="34825"/>
            </a:xfrm>
            <a:custGeom>
              <a:avLst/>
              <a:gdLst/>
              <a:ahLst/>
              <a:cxnLst/>
              <a:rect l="l" t="t" r="r" b="b"/>
              <a:pathLst>
                <a:path w="1417" h="1393" extrusionOk="0">
                  <a:moveTo>
                    <a:pt x="709" y="0"/>
                  </a:moveTo>
                  <a:cubicBezTo>
                    <a:pt x="321" y="0"/>
                    <a:pt x="1" y="320"/>
                    <a:pt x="1" y="708"/>
                  </a:cubicBezTo>
                  <a:cubicBezTo>
                    <a:pt x="1" y="1096"/>
                    <a:pt x="321" y="1393"/>
                    <a:pt x="709" y="1393"/>
                  </a:cubicBezTo>
                  <a:cubicBezTo>
                    <a:pt x="1097" y="1393"/>
                    <a:pt x="1416" y="1096"/>
                    <a:pt x="1416" y="708"/>
                  </a:cubicBezTo>
                  <a:cubicBezTo>
                    <a:pt x="1416" y="320"/>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3"/>
            <p:cNvSpPr/>
            <p:nvPr/>
          </p:nvSpPr>
          <p:spPr>
            <a:xfrm>
              <a:off x="2644850" y="7237250"/>
              <a:ext cx="35425" cy="34825"/>
            </a:xfrm>
            <a:custGeom>
              <a:avLst/>
              <a:gdLst/>
              <a:ahLst/>
              <a:cxnLst/>
              <a:rect l="l" t="t" r="r" b="b"/>
              <a:pathLst>
                <a:path w="1417" h="1393" extrusionOk="0">
                  <a:moveTo>
                    <a:pt x="709" y="0"/>
                  </a:moveTo>
                  <a:cubicBezTo>
                    <a:pt x="321" y="0"/>
                    <a:pt x="1" y="297"/>
                    <a:pt x="1" y="685"/>
                  </a:cubicBezTo>
                  <a:cubicBezTo>
                    <a:pt x="1" y="1073"/>
                    <a:pt x="321" y="1392"/>
                    <a:pt x="709" y="1392"/>
                  </a:cubicBezTo>
                  <a:cubicBezTo>
                    <a:pt x="1097" y="1392"/>
                    <a:pt x="1416" y="1073"/>
                    <a:pt x="1416" y="685"/>
                  </a:cubicBezTo>
                  <a:cubicBezTo>
                    <a:pt x="1416" y="297"/>
                    <a:pt x="1097" y="0"/>
                    <a:pt x="70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3"/>
            <p:cNvSpPr/>
            <p:nvPr/>
          </p:nvSpPr>
          <p:spPr>
            <a:xfrm>
              <a:off x="2793800" y="7080325"/>
              <a:ext cx="34825" cy="34825"/>
            </a:xfrm>
            <a:custGeom>
              <a:avLst/>
              <a:gdLst/>
              <a:ahLst/>
              <a:cxnLst/>
              <a:rect l="l" t="t" r="r" b="b"/>
              <a:pathLst>
                <a:path w="1393" h="1393" extrusionOk="0">
                  <a:moveTo>
                    <a:pt x="708" y="0"/>
                  </a:moveTo>
                  <a:cubicBezTo>
                    <a:pt x="320" y="0"/>
                    <a:pt x="0" y="320"/>
                    <a:pt x="0" y="708"/>
                  </a:cubicBezTo>
                  <a:cubicBezTo>
                    <a:pt x="0" y="1096"/>
                    <a:pt x="320" y="1393"/>
                    <a:pt x="708" y="1393"/>
                  </a:cubicBezTo>
                  <a:cubicBezTo>
                    <a:pt x="1096" y="1393"/>
                    <a:pt x="1393" y="1096"/>
                    <a:pt x="1393" y="708"/>
                  </a:cubicBezTo>
                  <a:cubicBezTo>
                    <a:pt x="1393"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3"/>
            <p:cNvSpPr/>
            <p:nvPr/>
          </p:nvSpPr>
          <p:spPr>
            <a:xfrm>
              <a:off x="2793800" y="7237250"/>
              <a:ext cx="34825" cy="34825"/>
            </a:xfrm>
            <a:custGeom>
              <a:avLst/>
              <a:gdLst/>
              <a:ahLst/>
              <a:cxnLst/>
              <a:rect l="l" t="t" r="r" b="b"/>
              <a:pathLst>
                <a:path w="1393" h="1393" extrusionOk="0">
                  <a:moveTo>
                    <a:pt x="708" y="0"/>
                  </a:moveTo>
                  <a:cubicBezTo>
                    <a:pt x="320" y="0"/>
                    <a:pt x="0" y="297"/>
                    <a:pt x="0" y="685"/>
                  </a:cubicBezTo>
                  <a:cubicBezTo>
                    <a:pt x="0" y="1073"/>
                    <a:pt x="320" y="1392"/>
                    <a:pt x="708" y="1392"/>
                  </a:cubicBezTo>
                  <a:cubicBezTo>
                    <a:pt x="1096" y="1392"/>
                    <a:pt x="1393" y="1073"/>
                    <a:pt x="1393" y="685"/>
                  </a:cubicBezTo>
                  <a:cubicBezTo>
                    <a:pt x="1393"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3"/>
            <p:cNvSpPr/>
            <p:nvPr/>
          </p:nvSpPr>
          <p:spPr>
            <a:xfrm>
              <a:off x="2942725" y="7080325"/>
              <a:ext cx="34850" cy="34825"/>
            </a:xfrm>
            <a:custGeom>
              <a:avLst/>
              <a:gdLst/>
              <a:ahLst/>
              <a:cxnLst/>
              <a:rect l="l" t="t" r="r" b="b"/>
              <a:pathLst>
                <a:path w="1394" h="1393" extrusionOk="0">
                  <a:moveTo>
                    <a:pt x="686" y="0"/>
                  </a:moveTo>
                  <a:cubicBezTo>
                    <a:pt x="298" y="0"/>
                    <a:pt x="1" y="320"/>
                    <a:pt x="1" y="708"/>
                  </a:cubicBezTo>
                  <a:cubicBezTo>
                    <a:pt x="1" y="1096"/>
                    <a:pt x="298" y="1393"/>
                    <a:pt x="686" y="1393"/>
                  </a:cubicBezTo>
                  <a:cubicBezTo>
                    <a:pt x="1074" y="1393"/>
                    <a:pt x="1393" y="1096"/>
                    <a:pt x="1393" y="708"/>
                  </a:cubicBezTo>
                  <a:cubicBezTo>
                    <a:pt x="1393" y="320"/>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3"/>
            <p:cNvSpPr/>
            <p:nvPr/>
          </p:nvSpPr>
          <p:spPr>
            <a:xfrm>
              <a:off x="2942725" y="7237250"/>
              <a:ext cx="34850" cy="34825"/>
            </a:xfrm>
            <a:custGeom>
              <a:avLst/>
              <a:gdLst/>
              <a:ahLst/>
              <a:cxnLst/>
              <a:rect l="l" t="t" r="r" b="b"/>
              <a:pathLst>
                <a:path w="1394" h="1393" extrusionOk="0">
                  <a:moveTo>
                    <a:pt x="686" y="0"/>
                  </a:moveTo>
                  <a:cubicBezTo>
                    <a:pt x="298" y="0"/>
                    <a:pt x="1" y="297"/>
                    <a:pt x="1" y="685"/>
                  </a:cubicBezTo>
                  <a:cubicBezTo>
                    <a:pt x="1" y="1073"/>
                    <a:pt x="298" y="1392"/>
                    <a:pt x="686" y="1392"/>
                  </a:cubicBezTo>
                  <a:cubicBezTo>
                    <a:pt x="1074" y="1392"/>
                    <a:pt x="1393" y="1073"/>
                    <a:pt x="1393" y="685"/>
                  </a:cubicBezTo>
                  <a:cubicBezTo>
                    <a:pt x="1393" y="297"/>
                    <a:pt x="1074" y="0"/>
                    <a:pt x="68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3"/>
            <p:cNvSpPr/>
            <p:nvPr/>
          </p:nvSpPr>
          <p:spPr>
            <a:xfrm>
              <a:off x="3091100"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3"/>
            <p:cNvSpPr/>
            <p:nvPr/>
          </p:nvSpPr>
          <p:spPr>
            <a:xfrm>
              <a:off x="3091100"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3"/>
            <p:cNvSpPr/>
            <p:nvPr/>
          </p:nvSpPr>
          <p:spPr>
            <a:xfrm>
              <a:off x="3240025" y="7080325"/>
              <a:ext cx="35400" cy="34825"/>
            </a:xfrm>
            <a:custGeom>
              <a:avLst/>
              <a:gdLst/>
              <a:ahLst/>
              <a:cxnLst/>
              <a:rect l="l" t="t" r="r" b="b"/>
              <a:pathLst>
                <a:path w="1416" h="1393" extrusionOk="0">
                  <a:moveTo>
                    <a:pt x="708" y="0"/>
                  </a:moveTo>
                  <a:cubicBezTo>
                    <a:pt x="320" y="0"/>
                    <a:pt x="1" y="320"/>
                    <a:pt x="1" y="708"/>
                  </a:cubicBezTo>
                  <a:cubicBezTo>
                    <a:pt x="1" y="1096"/>
                    <a:pt x="320" y="1393"/>
                    <a:pt x="708" y="1393"/>
                  </a:cubicBezTo>
                  <a:cubicBezTo>
                    <a:pt x="1096" y="1393"/>
                    <a:pt x="1416" y="1096"/>
                    <a:pt x="1416" y="708"/>
                  </a:cubicBezTo>
                  <a:cubicBezTo>
                    <a:pt x="1416"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3"/>
            <p:cNvSpPr/>
            <p:nvPr/>
          </p:nvSpPr>
          <p:spPr>
            <a:xfrm>
              <a:off x="3240025" y="7237250"/>
              <a:ext cx="35400" cy="34825"/>
            </a:xfrm>
            <a:custGeom>
              <a:avLst/>
              <a:gdLst/>
              <a:ahLst/>
              <a:cxnLst/>
              <a:rect l="l" t="t" r="r" b="b"/>
              <a:pathLst>
                <a:path w="1416" h="1393" extrusionOk="0">
                  <a:moveTo>
                    <a:pt x="708" y="0"/>
                  </a:moveTo>
                  <a:cubicBezTo>
                    <a:pt x="320" y="0"/>
                    <a:pt x="1" y="297"/>
                    <a:pt x="1" y="685"/>
                  </a:cubicBezTo>
                  <a:cubicBezTo>
                    <a:pt x="1" y="1073"/>
                    <a:pt x="320" y="1392"/>
                    <a:pt x="708" y="1392"/>
                  </a:cubicBezTo>
                  <a:cubicBezTo>
                    <a:pt x="1096" y="1392"/>
                    <a:pt x="1416" y="1073"/>
                    <a:pt x="1416" y="685"/>
                  </a:cubicBezTo>
                  <a:cubicBezTo>
                    <a:pt x="1416"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3"/>
            <p:cNvSpPr/>
            <p:nvPr/>
          </p:nvSpPr>
          <p:spPr>
            <a:xfrm>
              <a:off x="3388975" y="7080325"/>
              <a:ext cx="35400" cy="34825"/>
            </a:xfrm>
            <a:custGeom>
              <a:avLst/>
              <a:gdLst/>
              <a:ahLst/>
              <a:cxnLst/>
              <a:rect l="l" t="t" r="r" b="b"/>
              <a:pathLst>
                <a:path w="1416" h="1393" extrusionOk="0">
                  <a:moveTo>
                    <a:pt x="708" y="0"/>
                  </a:moveTo>
                  <a:cubicBezTo>
                    <a:pt x="320" y="0"/>
                    <a:pt x="0" y="320"/>
                    <a:pt x="0" y="708"/>
                  </a:cubicBezTo>
                  <a:cubicBezTo>
                    <a:pt x="0" y="1096"/>
                    <a:pt x="320" y="1393"/>
                    <a:pt x="708" y="1393"/>
                  </a:cubicBezTo>
                  <a:cubicBezTo>
                    <a:pt x="1096" y="1393"/>
                    <a:pt x="1415" y="1096"/>
                    <a:pt x="1415" y="708"/>
                  </a:cubicBezTo>
                  <a:cubicBezTo>
                    <a:pt x="1415" y="320"/>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3"/>
            <p:cNvSpPr/>
            <p:nvPr/>
          </p:nvSpPr>
          <p:spPr>
            <a:xfrm>
              <a:off x="3388975" y="7237250"/>
              <a:ext cx="35400" cy="34825"/>
            </a:xfrm>
            <a:custGeom>
              <a:avLst/>
              <a:gdLst/>
              <a:ahLst/>
              <a:cxnLst/>
              <a:rect l="l" t="t" r="r" b="b"/>
              <a:pathLst>
                <a:path w="1416" h="1393" extrusionOk="0">
                  <a:moveTo>
                    <a:pt x="708" y="0"/>
                  </a:moveTo>
                  <a:cubicBezTo>
                    <a:pt x="320" y="0"/>
                    <a:pt x="0" y="297"/>
                    <a:pt x="0" y="685"/>
                  </a:cubicBezTo>
                  <a:cubicBezTo>
                    <a:pt x="0" y="1073"/>
                    <a:pt x="320" y="1392"/>
                    <a:pt x="708" y="1392"/>
                  </a:cubicBezTo>
                  <a:cubicBezTo>
                    <a:pt x="1096" y="1392"/>
                    <a:pt x="1415" y="1073"/>
                    <a:pt x="1415" y="685"/>
                  </a:cubicBezTo>
                  <a:cubicBezTo>
                    <a:pt x="1415" y="297"/>
                    <a:pt x="1096" y="0"/>
                    <a:pt x="70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0" name="Google Shape;1110;p13"/>
          <p:cNvSpPr/>
          <p:nvPr/>
        </p:nvSpPr>
        <p:spPr>
          <a:xfrm rot="10800000" flipH="1">
            <a:off x="1796150" y="4609638"/>
            <a:ext cx="2084700" cy="537000"/>
          </a:xfrm>
          <a:prstGeom prst="rtTriangle">
            <a:avLst/>
          </a:prstGeom>
          <a:solidFill>
            <a:srgbClr val="9FC5E8">
              <a:alpha val="59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3"/>
          <p:cNvSpPr/>
          <p:nvPr/>
        </p:nvSpPr>
        <p:spPr>
          <a:xfrm rot="-5400000" flipH="1">
            <a:off x="727500" y="4612925"/>
            <a:ext cx="537000" cy="529800"/>
          </a:xfrm>
          <a:prstGeom prst="ellipse">
            <a:avLst/>
          </a:prstGeom>
          <a:solidFill>
            <a:srgbClr val="FCD66C">
              <a:alpha val="37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3"/>
          <p:cNvSpPr/>
          <p:nvPr/>
        </p:nvSpPr>
        <p:spPr>
          <a:xfrm flipH="1">
            <a:off x="1851313" y="4609013"/>
            <a:ext cx="2084700" cy="5370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3" name="Google Shape;1113;p13"/>
          <p:cNvCxnSpPr>
            <a:endCxn id="1110" idx="0"/>
          </p:cNvCxnSpPr>
          <p:nvPr/>
        </p:nvCxnSpPr>
        <p:spPr>
          <a:xfrm flipH="1">
            <a:off x="1796150" y="4615038"/>
            <a:ext cx="2060100" cy="531600"/>
          </a:xfrm>
          <a:prstGeom prst="straightConnector1">
            <a:avLst/>
          </a:prstGeom>
          <a:noFill/>
          <a:ln w="9525" cap="flat" cmpd="sng">
            <a:solidFill>
              <a:schemeClr val="accent2"/>
            </a:solidFill>
            <a:prstDash val="solid"/>
            <a:round/>
            <a:headEnd type="none" w="med" len="med"/>
            <a:tailEnd type="none" w="med" len="med"/>
          </a:ln>
        </p:spPr>
      </p:cxnSp>
      <p:sp>
        <p:nvSpPr>
          <p:cNvPr id="1114" name="Google Shape;1114;p13"/>
          <p:cNvSpPr/>
          <p:nvPr/>
        </p:nvSpPr>
        <p:spPr>
          <a:xfrm rot="-5400000" flipH="1">
            <a:off x="1257300" y="4616250"/>
            <a:ext cx="537000" cy="529800"/>
          </a:xfrm>
          <a:prstGeom prst="ellipse">
            <a:avLst/>
          </a:prstGeom>
          <a:solidFill>
            <a:srgbClr val="FCD66C">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3"/>
          <p:cNvSpPr/>
          <p:nvPr/>
        </p:nvSpPr>
        <p:spPr>
          <a:xfrm>
            <a:off x="709050" y="-29275"/>
            <a:ext cx="1534500" cy="455700"/>
          </a:xfrm>
          <a:prstGeom prst="rtTriangle">
            <a:avLst/>
          </a:prstGeom>
          <a:solidFill>
            <a:srgbClr val="FFFFFF">
              <a:alpha val="76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3"/>
          <p:cNvSpPr/>
          <p:nvPr/>
        </p:nvSpPr>
        <p:spPr>
          <a:xfrm flipH="1">
            <a:off x="7921200" y="495275"/>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3"/>
          <p:cNvSpPr/>
          <p:nvPr/>
        </p:nvSpPr>
        <p:spPr>
          <a:xfrm>
            <a:off x="720000" y="430750"/>
            <a:ext cx="7704000" cy="593400"/>
          </a:xfrm>
          <a:prstGeom prst="roundRect">
            <a:avLst>
              <a:gd name="adj" fmla="val 50000"/>
            </a:avLst>
          </a:prstGeom>
          <a:solidFill>
            <a:srgbClr val="FF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3"/>
          <p:cNvSpPr txBox="1">
            <a:spLocks noGrp="1"/>
          </p:cNvSpPr>
          <p:nvPr>
            <p:ph type="title" idx="15"/>
          </p:nvPr>
        </p:nvSpPr>
        <p:spPr>
          <a:xfrm>
            <a:off x="1159825" y="539500"/>
            <a:ext cx="6784200" cy="375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6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9" name="Google Shape;1119;p13"/>
          <p:cNvSpPr/>
          <p:nvPr/>
        </p:nvSpPr>
        <p:spPr>
          <a:xfrm>
            <a:off x="76762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3"/>
          <p:cNvSpPr/>
          <p:nvPr/>
        </p:nvSpPr>
        <p:spPr>
          <a:xfrm>
            <a:off x="720000" y="430750"/>
            <a:ext cx="593400" cy="593400"/>
          </a:xfrm>
          <a:prstGeom prst="pie">
            <a:avLst>
              <a:gd name="adj1" fmla="val 5366593"/>
              <a:gd name="adj2" fmla="val 16200000"/>
            </a:avLst>
          </a:prstGeom>
          <a:solidFill>
            <a:srgbClr val="408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3"/>
          <p:cNvSpPr/>
          <p:nvPr/>
        </p:nvSpPr>
        <p:spPr>
          <a:xfrm rot="10800000">
            <a:off x="7920675" y="499600"/>
            <a:ext cx="455700" cy="45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3"/>
          <p:cNvSpPr/>
          <p:nvPr/>
        </p:nvSpPr>
        <p:spPr>
          <a:xfrm rot="10800000">
            <a:off x="7830600" y="430750"/>
            <a:ext cx="593400" cy="593400"/>
          </a:xfrm>
          <a:prstGeom prst="pie">
            <a:avLst>
              <a:gd name="adj1" fmla="val 5366593"/>
              <a:gd name="adj2" fmla="val 1620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33400"/>
            <a:ext cx="7711200" cy="48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11200" cy="34560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1pPr>
            <a:lvl2pPr marL="914400" lvl="1"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rtl="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rtl="0">
              <a:lnSpc>
                <a:spcPct val="115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7"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EB"/>
        </a:solidFill>
        <a:effectLst/>
      </p:bgPr>
    </p:bg>
    <p:spTree>
      <p:nvGrpSpPr>
        <p:cNvPr id="1" name="Shape 3592"/>
        <p:cNvGrpSpPr/>
        <p:nvPr/>
      </p:nvGrpSpPr>
      <p:grpSpPr>
        <a:xfrm>
          <a:off x="0" y="0"/>
          <a:ext cx="0" cy="0"/>
          <a:chOff x="0" y="0"/>
          <a:chExt cx="0" cy="0"/>
        </a:xfrm>
      </p:grpSpPr>
      <p:sp>
        <p:nvSpPr>
          <p:cNvPr id="3593" name="Google Shape;3593;p41"/>
          <p:cNvSpPr txBox="1">
            <a:spLocks noGrp="1"/>
          </p:cNvSpPr>
          <p:nvPr>
            <p:ph type="ctrTitle"/>
          </p:nvPr>
        </p:nvSpPr>
        <p:spPr>
          <a:xfrm>
            <a:off x="2831700" y="824550"/>
            <a:ext cx="3480600" cy="349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chemeClr val="lt1"/>
                </a:solidFill>
              </a:rPr>
              <a:t>UML</a:t>
            </a:r>
            <a:br>
              <a:rPr lang="en" sz="4400" dirty="0">
                <a:solidFill>
                  <a:schemeClr val="lt1"/>
                </a:solidFill>
              </a:rPr>
            </a:br>
            <a:r>
              <a:rPr lang="en-ID" sz="1400" dirty="0"/>
              <a:t>Unified Modelling Language</a:t>
            </a:r>
            <a:endParaRPr sz="7200" dirty="0">
              <a:solidFill>
                <a:schemeClr val="dk2"/>
              </a:solidFill>
            </a:endParaRPr>
          </a:p>
        </p:txBody>
      </p:sp>
      <p:sp>
        <p:nvSpPr>
          <p:cNvPr id="3594" name="Google Shape;3594;p41"/>
          <p:cNvSpPr txBox="1">
            <a:spLocks noGrp="1"/>
          </p:cNvSpPr>
          <p:nvPr>
            <p:ph type="subTitle" idx="1"/>
          </p:nvPr>
        </p:nvSpPr>
        <p:spPr>
          <a:xfrm>
            <a:off x="2157984" y="4105656"/>
            <a:ext cx="4846200" cy="59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i-FI" dirty="0">
                <a:solidFill>
                  <a:schemeClr val="bg1"/>
                </a:solidFill>
              </a:rPr>
              <a:t>PERTEMUAN 12– REKAYASA PERANGKAT LUNAK</a:t>
            </a:r>
          </a:p>
        </p:txBody>
      </p:sp>
      <p:sp>
        <p:nvSpPr>
          <p:cNvPr id="7" name="Google Shape;3594;p41">
            <a:extLst>
              <a:ext uri="{FF2B5EF4-FFF2-40B4-BE49-F238E27FC236}">
                <a16:creationId xmlns:a16="http://schemas.microsoft.com/office/drawing/2014/main" id="{A53E6CD2-713B-4378-A839-9F0BCCAB4F61}"/>
              </a:ext>
            </a:extLst>
          </p:cNvPr>
          <p:cNvSpPr txBox="1">
            <a:spLocks/>
          </p:cNvSpPr>
          <p:nvPr/>
        </p:nvSpPr>
        <p:spPr>
          <a:xfrm>
            <a:off x="2320623" y="1600873"/>
            <a:ext cx="4502753" cy="4920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Montserrat Medium"/>
              <a:buNone/>
              <a:defRPr sz="1400" b="0" i="0" u="none" strike="noStrike" cap="none">
                <a:solidFill>
                  <a:schemeClr val="dk2"/>
                </a:solidFill>
                <a:latin typeface="Montserrat SemiBold"/>
                <a:ea typeface="Montserrat SemiBold"/>
                <a:cs typeface="Montserrat SemiBold"/>
                <a:sym typeface="Montserrat SemiBold"/>
              </a:defRPr>
            </a:lvl1pPr>
            <a:lvl2pPr marL="914400" marR="0" lvl="1"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2"/>
              </a:buClr>
              <a:buSzPts val="2800"/>
              <a:buFont typeface="Montserrat"/>
              <a:buNone/>
              <a:defRPr sz="2800" b="0" i="0" u="none" strike="noStrike" cap="none">
                <a:solidFill>
                  <a:schemeClr val="dk2"/>
                </a:solidFill>
                <a:latin typeface="Montserrat"/>
                <a:ea typeface="Montserrat"/>
                <a:cs typeface="Montserrat"/>
                <a:sym typeface="Montserrat"/>
              </a:defRPr>
            </a:lvl9pPr>
          </a:lstStyle>
          <a:p>
            <a:pPr marL="0" indent="0">
              <a:buClr>
                <a:schemeClr val="dk1"/>
              </a:buClr>
              <a:buSzPts val="1100"/>
              <a:buFont typeface="Arial"/>
              <a:buNone/>
            </a:pPr>
            <a:r>
              <a:rPr lang="fi-FI" sz="1200" dirty="0">
                <a:solidFill>
                  <a:schemeClr val="bg1"/>
                </a:solidFill>
              </a:rPr>
              <a:t>UNIVERSITAS INDRAPRASTA PGRI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84DF1F-9B9B-443D-9B09-D65F915447EA}"/>
              </a:ext>
            </a:extLst>
          </p:cNvPr>
          <p:cNvSpPr>
            <a:spLocks noGrp="1"/>
          </p:cNvSpPr>
          <p:nvPr>
            <p:ph type="title"/>
          </p:nvPr>
        </p:nvSpPr>
        <p:spPr>
          <a:xfrm>
            <a:off x="614803" y="4118088"/>
            <a:ext cx="2775600" cy="628500"/>
          </a:xfrm>
        </p:spPr>
        <p:txBody>
          <a:bodyPr/>
          <a:lstStyle/>
          <a:p>
            <a:r>
              <a:rPr lang="en-US" sz="3200" dirty="0"/>
              <a:t>TUGAS 12</a:t>
            </a:r>
            <a:endParaRPr lang="en-ID" sz="3200" dirty="0"/>
          </a:p>
        </p:txBody>
      </p:sp>
      <p:sp>
        <p:nvSpPr>
          <p:cNvPr id="6" name="TextBox 5">
            <a:extLst>
              <a:ext uri="{FF2B5EF4-FFF2-40B4-BE49-F238E27FC236}">
                <a16:creationId xmlns:a16="http://schemas.microsoft.com/office/drawing/2014/main" id="{1D229130-27B7-4DBD-B6FE-2987A7370596}"/>
              </a:ext>
            </a:extLst>
          </p:cNvPr>
          <p:cNvSpPr txBox="1"/>
          <p:nvPr/>
        </p:nvSpPr>
        <p:spPr>
          <a:xfrm>
            <a:off x="614803" y="332176"/>
            <a:ext cx="7719994" cy="3539430"/>
          </a:xfrm>
          <a:prstGeom prst="rect">
            <a:avLst/>
          </a:prstGeom>
          <a:noFill/>
        </p:spPr>
        <p:txBody>
          <a:bodyPr wrap="square">
            <a:spAutoFit/>
          </a:bodyPr>
          <a:lstStyle/>
          <a:p>
            <a:r>
              <a:rPr lang="sv-SE" sz="1600" dirty="0">
                <a:solidFill>
                  <a:schemeClr val="dk2"/>
                </a:solidFill>
                <a:latin typeface="Montserrat"/>
              </a:rPr>
              <a:t>Calon Penumpang terlebih dahulu mencek jadwal pemberangkatan </a:t>
            </a:r>
          </a:p>
          <a:p>
            <a:r>
              <a:rPr lang="sv-SE" sz="1600" dirty="0">
                <a:solidFill>
                  <a:schemeClr val="dk2"/>
                </a:solidFill>
                <a:latin typeface="Montserrat"/>
              </a:rPr>
              <a:t>dan tujuan. Setelah itu mengisi form pemesanan tiket online dengan menentukan tanggal keberangkatan dan kepulangan. Calon penumpang juga harus mengisi biodata (Nama Lengkap, Tanggal Lahir, Passport (jika penerbangan keluar negeri)). Untuk pembayaran tersebut, pihak maskapai penerbangan memberikan 3 pilhan, yaitu pembayaran menggunakan Kartu Kredit, Direct Debit dan Gift Voucher. Jika pembayaran sudah dilakukan, operator maskapai akan mengirim travel itinerary ke alamat email calon penumpang. Calon penumpang dapat mencetak travel itinerary dan menunjukkan kepada petugas saat check in di Bandara.</a:t>
            </a:r>
          </a:p>
          <a:p>
            <a:r>
              <a:rPr lang="sv-SE" sz="1600" dirty="0">
                <a:solidFill>
                  <a:schemeClr val="dk2"/>
                </a:solidFill>
                <a:latin typeface="Montserrat"/>
              </a:rPr>
              <a:t>   </a:t>
            </a:r>
          </a:p>
          <a:p>
            <a:r>
              <a:rPr lang="sv-SE" sz="1600" b="1" dirty="0">
                <a:solidFill>
                  <a:schemeClr val="dk2"/>
                </a:solidFill>
                <a:latin typeface="Montserrat"/>
              </a:rPr>
              <a:t>Dari deskripsi diatas, buatlah Use Case diagram </a:t>
            </a:r>
          </a:p>
          <a:p>
            <a:endParaRPr lang="sv-SE" sz="1600" dirty="0">
              <a:solidFill>
                <a:schemeClr val="dk2"/>
              </a:solidFill>
              <a:latin typeface="Montserrat"/>
            </a:endParaRPr>
          </a:p>
        </p:txBody>
      </p:sp>
    </p:spTree>
    <p:extLst>
      <p:ext uri="{BB962C8B-B14F-4D97-AF65-F5344CB8AC3E}">
        <p14:creationId xmlns:p14="http://schemas.microsoft.com/office/powerpoint/2010/main" val="780248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0BC4-6CA2-40CF-8E3B-96F88273CA42}"/>
              </a:ext>
            </a:extLst>
          </p:cNvPr>
          <p:cNvSpPr>
            <a:spLocks noGrp="1"/>
          </p:cNvSpPr>
          <p:nvPr>
            <p:ph type="title"/>
          </p:nvPr>
        </p:nvSpPr>
        <p:spPr/>
        <p:txBody>
          <a:bodyPr/>
          <a:lstStyle/>
          <a:p>
            <a:r>
              <a:rPr lang="en-US" dirty="0"/>
              <a:t>PENGERTIAN UML</a:t>
            </a:r>
            <a:endParaRPr lang="en-ID" dirty="0"/>
          </a:p>
        </p:txBody>
      </p:sp>
      <p:sp>
        <p:nvSpPr>
          <p:cNvPr id="3" name="Google Shape;3750;p47">
            <a:extLst>
              <a:ext uri="{FF2B5EF4-FFF2-40B4-BE49-F238E27FC236}">
                <a16:creationId xmlns:a16="http://schemas.microsoft.com/office/drawing/2014/main" id="{A174A872-F58C-479D-8FEE-C5F651AEBC85}"/>
              </a:ext>
            </a:extLst>
          </p:cNvPr>
          <p:cNvSpPr/>
          <p:nvPr/>
        </p:nvSpPr>
        <p:spPr>
          <a:xfrm>
            <a:off x="457202" y="1336171"/>
            <a:ext cx="8249827" cy="3494774"/>
          </a:xfrm>
          <a:prstGeom prst="roundRect">
            <a:avLst>
              <a:gd name="adj" fmla="val 20594"/>
            </a:avLst>
          </a:prstGeom>
          <a:solidFill>
            <a:srgbClr val="9FC5E8">
              <a:alpha val="37500"/>
            </a:srgbClr>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a:solidFill>
                <a:srgbClr val="5F6A73"/>
              </a:solidFill>
              <a:latin typeface="Montserrat"/>
              <a:ea typeface="Montserrat"/>
              <a:cs typeface="Montserrat"/>
              <a:sym typeface="Montserrat"/>
            </a:endParaRPr>
          </a:p>
        </p:txBody>
      </p:sp>
      <p:sp>
        <p:nvSpPr>
          <p:cNvPr id="8" name="Google Shape;3757;p47">
            <a:extLst>
              <a:ext uri="{FF2B5EF4-FFF2-40B4-BE49-F238E27FC236}">
                <a16:creationId xmlns:a16="http://schemas.microsoft.com/office/drawing/2014/main" id="{FAB23667-9387-46FB-8D43-20F87065903E}"/>
              </a:ext>
            </a:extLst>
          </p:cNvPr>
          <p:cNvSpPr txBox="1"/>
          <p:nvPr/>
        </p:nvSpPr>
        <p:spPr>
          <a:xfrm>
            <a:off x="869166" y="1983996"/>
            <a:ext cx="7425897" cy="810600"/>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1600"/>
              </a:spcAft>
              <a:buFont typeface="Arial" panose="020B0604020202020204" pitchFamily="34" charset="0"/>
              <a:buChar char="•"/>
            </a:pPr>
            <a:r>
              <a:rPr lang="en-US" sz="1800" dirty="0" err="1">
                <a:solidFill>
                  <a:schemeClr val="dk2"/>
                </a:solidFill>
                <a:latin typeface="Montserrat"/>
                <a:ea typeface="Montserrat"/>
                <a:cs typeface="Montserrat"/>
                <a:sym typeface="Montserrat"/>
              </a:rPr>
              <a:t>Sebuah</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bahasa</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yg</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telah</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menjadi</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standar</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dalam</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industri</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untuk</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visualisasi</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merancang</a:t>
            </a:r>
            <a:r>
              <a:rPr lang="en-US" sz="1800" dirty="0">
                <a:solidFill>
                  <a:schemeClr val="dk2"/>
                </a:solidFill>
                <a:latin typeface="Montserrat"/>
                <a:ea typeface="Montserrat"/>
                <a:cs typeface="Montserrat"/>
                <a:sym typeface="Montserrat"/>
              </a:rPr>
              <a:t> dan </a:t>
            </a:r>
            <a:r>
              <a:rPr lang="en-US" sz="1800" dirty="0" err="1">
                <a:solidFill>
                  <a:schemeClr val="dk2"/>
                </a:solidFill>
                <a:latin typeface="Montserrat"/>
                <a:ea typeface="Montserrat"/>
                <a:cs typeface="Montserrat"/>
                <a:sym typeface="Montserrat"/>
              </a:rPr>
              <a:t>mendokumentasikan</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sistem</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piranti</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lunak</a:t>
            </a:r>
            <a:endParaRPr lang="en-US" sz="1800" dirty="0">
              <a:solidFill>
                <a:schemeClr val="dk2"/>
              </a:solidFill>
              <a:latin typeface="Montserrat"/>
              <a:ea typeface="Montserrat"/>
              <a:cs typeface="Montserrat"/>
              <a:sym typeface="Montserrat"/>
            </a:endParaRPr>
          </a:p>
          <a:p>
            <a:pPr marL="285750" lvl="0" indent="-285750" algn="l" rtl="0">
              <a:spcBef>
                <a:spcPts val="0"/>
              </a:spcBef>
              <a:spcAft>
                <a:spcPts val="1600"/>
              </a:spcAft>
              <a:buFont typeface="Arial" panose="020B0604020202020204" pitchFamily="34" charset="0"/>
              <a:buChar char="•"/>
            </a:pPr>
            <a:r>
              <a:rPr lang="en-US" sz="1800" dirty="0" err="1">
                <a:solidFill>
                  <a:schemeClr val="dk2"/>
                </a:solidFill>
                <a:latin typeface="Montserrat"/>
                <a:ea typeface="Montserrat"/>
                <a:cs typeface="Montserrat"/>
                <a:sym typeface="Montserrat"/>
              </a:rPr>
              <a:t>lebih</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cocok</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untuk</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penulisan</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piranti</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lunak</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dalam</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bahasa</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berorientasi</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objek</a:t>
            </a:r>
            <a:r>
              <a:rPr lang="en-US" sz="1800" dirty="0">
                <a:solidFill>
                  <a:schemeClr val="dk2"/>
                </a:solidFill>
                <a:latin typeface="Montserrat"/>
                <a:ea typeface="Montserrat"/>
                <a:cs typeface="Montserrat"/>
                <a:sym typeface="Montserrat"/>
              </a:rPr>
              <a:t> </a:t>
            </a:r>
            <a:r>
              <a:rPr lang="en-US" sz="1800" dirty="0" err="1">
                <a:solidFill>
                  <a:schemeClr val="dk2"/>
                </a:solidFill>
                <a:latin typeface="Montserrat"/>
                <a:ea typeface="Montserrat"/>
                <a:cs typeface="Montserrat"/>
                <a:sym typeface="Montserrat"/>
              </a:rPr>
              <a:t>seperti</a:t>
            </a:r>
            <a:r>
              <a:rPr lang="en-US" sz="1800" dirty="0">
                <a:solidFill>
                  <a:schemeClr val="dk2"/>
                </a:solidFill>
                <a:latin typeface="Montserrat"/>
                <a:ea typeface="Montserrat"/>
                <a:cs typeface="Montserrat"/>
                <a:sym typeface="Montserrat"/>
              </a:rPr>
              <a:t> C++, Java, </a:t>
            </a:r>
            <a:r>
              <a:rPr lang="en-US" sz="1800" dirty="0" err="1">
                <a:solidFill>
                  <a:schemeClr val="dk2"/>
                </a:solidFill>
                <a:latin typeface="Montserrat"/>
                <a:ea typeface="Montserrat"/>
                <a:cs typeface="Montserrat"/>
                <a:sym typeface="Montserrat"/>
              </a:rPr>
              <a:t>atau</a:t>
            </a:r>
            <a:r>
              <a:rPr lang="en-US" sz="1800" dirty="0">
                <a:solidFill>
                  <a:schemeClr val="dk2"/>
                </a:solidFill>
                <a:latin typeface="Montserrat"/>
                <a:ea typeface="Montserrat"/>
                <a:cs typeface="Montserrat"/>
                <a:sym typeface="Montserrat"/>
              </a:rPr>
              <a:t> VB.NET</a:t>
            </a:r>
          </a:p>
        </p:txBody>
      </p:sp>
    </p:spTree>
    <p:extLst>
      <p:ext uri="{BB962C8B-B14F-4D97-AF65-F5344CB8AC3E}">
        <p14:creationId xmlns:p14="http://schemas.microsoft.com/office/powerpoint/2010/main" val="201232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40"/>
        <p:cNvGrpSpPr/>
        <p:nvPr/>
      </p:nvGrpSpPr>
      <p:grpSpPr>
        <a:xfrm>
          <a:off x="0" y="0"/>
          <a:ext cx="0" cy="0"/>
          <a:chOff x="0" y="0"/>
          <a:chExt cx="0" cy="0"/>
        </a:xfrm>
      </p:grpSpPr>
      <p:sp>
        <p:nvSpPr>
          <p:cNvPr id="3841" name="Google Shape;3841;p50"/>
          <p:cNvSpPr txBox="1">
            <a:spLocks noGrp="1"/>
          </p:cNvSpPr>
          <p:nvPr>
            <p:ph type="title"/>
          </p:nvPr>
        </p:nvSpPr>
        <p:spPr>
          <a:xfrm>
            <a:off x="713225" y="545800"/>
            <a:ext cx="6370800" cy="37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900" dirty="0"/>
              <a:t>Diagram- Diagram </a:t>
            </a:r>
            <a:r>
              <a:rPr lang="en-US" sz="1900" dirty="0" err="1"/>
              <a:t>Uml</a:t>
            </a:r>
            <a:r>
              <a:rPr lang="en-US" sz="1900" dirty="0"/>
              <a:t> yang </a:t>
            </a:r>
            <a:r>
              <a:rPr lang="en-US" sz="1900" dirty="0" err="1"/>
              <a:t>akan</a:t>
            </a:r>
            <a:r>
              <a:rPr lang="en-US" sz="1900" dirty="0"/>
              <a:t> </a:t>
            </a:r>
            <a:r>
              <a:rPr lang="en-US" sz="1900" dirty="0" err="1"/>
              <a:t>dibahas</a:t>
            </a:r>
            <a:endParaRPr lang="en-US" sz="1900" dirty="0"/>
          </a:p>
        </p:txBody>
      </p:sp>
      <p:sp>
        <p:nvSpPr>
          <p:cNvPr id="3842" name="Google Shape;3842;p50"/>
          <p:cNvSpPr/>
          <p:nvPr/>
        </p:nvSpPr>
        <p:spPr>
          <a:xfrm>
            <a:off x="1128839" y="1582377"/>
            <a:ext cx="2669400" cy="1037925"/>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ID" sz="2000" dirty="0">
                <a:solidFill>
                  <a:schemeClr val="dk2"/>
                </a:solidFill>
                <a:latin typeface="Abril Fatface"/>
                <a:ea typeface="Abril Fatface"/>
                <a:cs typeface="Abril Fatface"/>
                <a:sym typeface="Abril Fatface"/>
              </a:rPr>
              <a:t>Use Case Diagram</a:t>
            </a:r>
          </a:p>
        </p:txBody>
      </p:sp>
      <p:sp>
        <p:nvSpPr>
          <p:cNvPr id="3844" name="Google Shape;3844;p50"/>
          <p:cNvSpPr/>
          <p:nvPr/>
        </p:nvSpPr>
        <p:spPr>
          <a:xfrm>
            <a:off x="1128839" y="2823903"/>
            <a:ext cx="2669400" cy="95507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ID" sz="2000" dirty="0">
                <a:solidFill>
                  <a:schemeClr val="dk2"/>
                </a:solidFill>
                <a:latin typeface="Abril Fatface"/>
                <a:ea typeface="Abril Fatface"/>
                <a:cs typeface="Abril Fatface"/>
                <a:sym typeface="Abril Fatface"/>
              </a:rPr>
              <a:t>Class Diagram</a:t>
            </a:r>
          </a:p>
        </p:txBody>
      </p:sp>
      <p:sp>
        <p:nvSpPr>
          <p:cNvPr id="3846" name="Google Shape;3846;p50"/>
          <p:cNvSpPr/>
          <p:nvPr/>
        </p:nvSpPr>
        <p:spPr>
          <a:xfrm>
            <a:off x="4137539" y="1582377"/>
            <a:ext cx="2669400" cy="1037925"/>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ID" sz="2000" dirty="0">
                <a:solidFill>
                  <a:schemeClr val="dk2"/>
                </a:solidFill>
                <a:latin typeface="Abril Fatface"/>
                <a:ea typeface="Abril Fatface"/>
                <a:cs typeface="Abril Fatface"/>
                <a:sym typeface="Abril Fatface"/>
              </a:rPr>
              <a:t>Activity Diagram</a:t>
            </a:r>
          </a:p>
        </p:txBody>
      </p:sp>
      <p:sp>
        <p:nvSpPr>
          <p:cNvPr id="3848" name="Google Shape;3848;p50"/>
          <p:cNvSpPr/>
          <p:nvPr/>
        </p:nvSpPr>
        <p:spPr>
          <a:xfrm>
            <a:off x="4137539" y="2823903"/>
            <a:ext cx="2669400" cy="1037925"/>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ID" sz="2000" dirty="0">
                <a:solidFill>
                  <a:schemeClr val="dk2"/>
                </a:solidFill>
                <a:latin typeface="Abril Fatface"/>
                <a:ea typeface="Abril Fatface"/>
                <a:cs typeface="Abril Fatface"/>
                <a:sym typeface="Abril Fatface"/>
              </a:rPr>
              <a:t>Sequence Diagram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78D8BDA-12A8-4E1E-999B-4DBDEE76985D}"/>
              </a:ext>
            </a:extLst>
          </p:cNvPr>
          <p:cNvPicPr>
            <a:picLocks noGrp="1"/>
          </p:cNvPicPr>
          <p:nvPr>
            <p:ph idx="4294967295"/>
          </p:nvPr>
        </p:nvPicPr>
        <p:blipFill>
          <a:blip r:embed="rId2" cstate="print"/>
          <a:stretch>
            <a:fillRect/>
          </a:stretch>
        </p:blipFill>
        <p:spPr bwMode="auto">
          <a:xfrm>
            <a:off x="194209" y="91541"/>
            <a:ext cx="4741933" cy="4960418"/>
          </a:xfrm>
          <a:prstGeom prst="rect">
            <a:avLst/>
          </a:prstGeom>
          <a:noFill/>
          <a:ln w="9525">
            <a:noFill/>
            <a:miter lim="800000"/>
            <a:headEnd/>
            <a:tailEnd/>
          </a:ln>
        </p:spPr>
      </p:pic>
      <p:sp>
        <p:nvSpPr>
          <p:cNvPr id="6" name="TextBox 5">
            <a:extLst>
              <a:ext uri="{FF2B5EF4-FFF2-40B4-BE49-F238E27FC236}">
                <a16:creationId xmlns:a16="http://schemas.microsoft.com/office/drawing/2014/main" id="{099F4FEF-44A9-42DF-8AE9-B3009599686C}"/>
              </a:ext>
            </a:extLst>
          </p:cNvPr>
          <p:cNvSpPr txBox="1"/>
          <p:nvPr/>
        </p:nvSpPr>
        <p:spPr>
          <a:xfrm>
            <a:off x="5100006" y="1513072"/>
            <a:ext cx="4584138" cy="584775"/>
          </a:xfrm>
          <a:prstGeom prst="rect">
            <a:avLst/>
          </a:prstGeom>
          <a:noFill/>
        </p:spPr>
        <p:txBody>
          <a:bodyPr wrap="square">
            <a:spAutoFit/>
          </a:bodyPr>
          <a:lstStyle/>
          <a:p>
            <a:r>
              <a:rPr lang="id-ID" sz="3200" dirty="0">
                <a:solidFill>
                  <a:schemeClr val="dk2"/>
                </a:solidFill>
                <a:latin typeface="Abril Fatface"/>
              </a:rPr>
              <a:t>Konsep Dasar UML</a:t>
            </a:r>
            <a:endParaRPr lang="en-ID" sz="3200" dirty="0">
              <a:solidFill>
                <a:schemeClr val="dk2"/>
              </a:solidFill>
              <a:latin typeface="Abril Fatface"/>
            </a:endParaRPr>
          </a:p>
        </p:txBody>
      </p:sp>
    </p:spTree>
    <p:extLst>
      <p:ext uri="{BB962C8B-B14F-4D97-AF65-F5344CB8AC3E}">
        <p14:creationId xmlns:p14="http://schemas.microsoft.com/office/powerpoint/2010/main" val="3107700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0CEE78-DF1A-4B84-914E-406AC5D44294}"/>
              </a:ext>
            </a:extLst>
          </p:cNvPr>
          <p:cNvSpPr>
            <a:spLocks noGrp="1"/>
          </p:cNvSpPr>
          <p:nvPr>
            <p:ph type="title"/>
          </p:nvPr>
        </p:nvSpPr>
        <p:spPr/>
        <p:txBody>
          <a:bodyPr/>
          <a:lstStyle/>
          <a:p>
            <a:r>
              <a:rPr lang="id-ID" sz="2400" dirty="0"/>
              <a:t>Use Case Diagram</a:t>
            </a:r>
            <a:endParaRPr lang="en-ID" sz="2400" dirty="0"/>
          </a:p>
        </p:txBody>
      </p:sp>
      <p:sp>
        <p:nvSpPr>
          <p:cNvPr id="15" name="TextBox 14">
            <a:extLst>
              <a:ext uri="{FF2B5EF4-FFF2-40B4-BE49-F238E27FC236}">
                <a16:creationId xmlns:a16="http://schemas.microsoft.com/office/drawing/2014/main" id="{38D5F93A-589E-4402-A5F0-10A02368444A}"/>
              </a:ext>
            </a:extLst>
          </p:cNvPr>
          <p:cNvSpPr txBox="1"/>
          <p:nvPr/>
        </p:nvSpPr>
        <p:spPr>
          <a:xfrm>
            <a:off x="792827" y="1141325"/>
            <a:ext cx="4135222" cy="3031599"/>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ID" sz="1600" dirty="0" err="1">
                <a:solidFill>
                  <a:schemeClr val="dk2"/>
                </a:solidFill>
                <a:latin typeface="Montserrat"/>
              </a:rPr>
              <a:t>Menggambarkan</a:t>
            </a:r>
            <a:r>
              <a:rPr lang="en-ID" sz="1600" dirty="0">
                <a:solidFill>
                  <a:schemeClr val="dk2"/>
                </a:solidFill>
                <a:latin typeface="Montserrat"/>
              </a:rPr>
              <a:t> </a:t>
            </a:r>
            <a:r>
              <a:rPr lang="en-ID" sz="1600" dirty="0" err="1">
                <a:solidFill>
                  <a:schemeClr val="dk2"/>
                </a:solidFill>
                <a:latin typeface="Montserrat"/>
              </a:rPr>
              <a:t>fungsionalitas</a:t>
            </a:r>
            <a:r>
              <a:rPr lang="en-ID" sz="1600" dirty="0">
                <a:solidFill>
                  <a:schemeClr val="dk2"/>
                </a:solidFill>
                <a:latin typeface="Montserrat"/>
              </a:rPr>
              <a:t> yang </a:t>
            </a:r>
            <a:r>
              <a:rPr lang="en-ID" sz="1600" dirty="0" err="1">
                <a:solidFill>
                  <a:schemeClr val="dk2"/>
                </a:solidFill>
                <a:latin typeface="Montserrat"/>
              </a:rPr>
              <a:t>diharapkan</a:t>
            </a:r>
            <a:r>
              <a:rPr lang="en-ID" sz="1600" dirty="0">
                <a:solidFill>
                  <a:schemeClr val="dk2"/>
                </a:solidFill>
                <a:latin typeface="Montserrat"/>
              </a:rPr>
              <a:t> </a:t>
            </a:r>
            <a:r>
              <a:rPr lang="en-ID" sz="1600" dirty="0" err="1">
                <a:solidFill>
                  <a:schemeClr val="dk2"/>
                </a:solidFill>
                <a:latin typeface="Montserrat"/>
              </a:rPr>
              <a:t>dari</a:t>
            </a:r>
            <a:r>
              <a:rPr lang="en-ID" sz="1600" dirty="0">
                <a:solidFill>
                  <a:schemeClr val="dk2"/>
                </a:solidFill>
                <a:latin typeface="Montserrat"/>
              </a:rPr>
              <a:t> </a:t>
            </a:r>
            <a:r>
              <a:rPr lang="en-ID" sz="1600" dirty="0" err="1">
                <a:solidFill>
                  <a:schemeClr val="dk2"/>
                </a:solidFill>
                <a:latin typeface="Montserrat"/>
              </a:rPr>
              <a:t>sebuah</a:t>
            </a:r>
            <a:r>
              <a:rPr lang="en-ID" sz="1600" dirty="0">
                <a:solidFill>
                  <a:schemeClr val="dk2"/>
                </a:solidFill>
                <a:latin typeface="Montserrat"/>
              </a:rPr>
              <a:t> </a:t>
            </a:r>
            <a:r>
              <a:rPr lang="en-ID" sz="1600" dirty="0" err="1">
                <a:solidFill>
                  <a:schemeClr val="dk2"/>
                </a:solidFill>
                <a:latin typeface="Montserrat"/>
              </a:rPr>
              <a:t>sistem</a:t>
            </a:r>
            <a:endParaRPr lang="en-ID" sz="1600" dirty="0">
              <a:solidFill>
                <a:schemeClr val="dk2"/>
              </a:solidFill>
              <a:latin typeface="Montserrat"/>
            </a:endParaRPr>
          </a:p>
          <a:p>
            <a:pPr marL="285750" indent="-285750">
              <a:spcAft>
                <a:spcPts val="600"/>
              </a:spcAft>
              <a:buFont typeface="Arial" panose="020B0604020202020204" pitchFamily="34" charset="0"/>
              <a:buChar char="•"/>
            </a:pPr>
            <a:r>
              <a:rPr lang="en-ID" sz="1600" dirty="0" err="1">
                <a:solidFill>
                  <a:schemeClr val="dk2"/>
                </a:solidFill>
                <a:latin typeface="Montserrat"/>
              </a:rPr>
              <a:t>Ditekankan</a:t>
            </a:r>
            <a:r>
              <a:rPr lang="en-ID" sz="1600" dirty="0">
                <a:solidFill>
                  <a:schemeClr val="dk2"/>
                </a:solidFill>
                <a:latin typeface="Montserrat"/>
              </a:rPr>
              <a:t> </a:t>
            </a:r>
            <a:r>
              <a:rPr lang="en-ID" sz="1600" dirty="0" err="1">
                <a:solidFill>
                  <a:schemeClr val="dk2"/>
                </a:solidFill>
                <a:latin typeface="Montserrat"/>
              </a:rPr>
              <a:t>adalah</a:t>
            </a:r>
            <a:r>
              <a:rPr lang="en-ID" sz="1600" dirty="0">
                <a:solidFill>
                  <a:schemeClr val="dk2"/>
                </a:solidFill>
                <a:latin typeface="Montserrat"/>
              </a:rPr>
              <a:t> “</a:t>
            </a:r>
            <a:r>
              <a:rPr lang="en-ID" sz="1600" b="1" dirty="0" err="1">
                <a:solidFill>
                  <a:schemeClr val="dk2"/>
                </a:solidFill>
                <a:latin typeface="Montserrat"/>
              </a:rPr>
              <a:t>apa</a:t>
            </a:r>
            <a:r>
              <a:rPr lang="en-ID" sz="1600" dirty="0">
                <a:solidFill>
                  <a:schemeClr val="dk2"/>
                </a:solidFill>
                <a:latin typeface="Montserrat"/>
              </a:rPr>
              <a:t>” yang </a:t>
            </a:r>
            <a:r>
              <a:rPr lang="en-ID" sz="1600" dirty="0" err="1">
                <a:solidFill>
                  <a:schemeClr val="dk2"/>
                </a:solidFill>
                <a:latin typeface="Montserrat"/>
              </a:rPr>
              <a:t>diperbuat</a:t>
            </a:r>
            <a:r>
              <a:rPr lang="en-ID" sz="1600" dirty="0">
                <a:solidFill>
                  <a:schemeClr val="dk2"/>
                </a:solidFill>
                <a:latin typeface="Montserrat"/>
              </a:rPr>
              <a:t> </a:t>
            </a:r>
            <a:r>
              <a:rPr lang="en-ID" sz="1600" dirty="0" err="1">
                <a:solidFill>
                  <a:schemeClr val="dk2"/>
                </a:solidFill>
                <a:latin typeface="Montserrat"/>
              </a:rPr>
              <a:t>sistem</a:t>
            </a:r>
            <a:r>
              <a:rPr lang="en-ID" sz="1600" dirty="0">
                <a:solidFill>
                  <a:schemeClr val="dk2"/>
                </a:solidFill>
                <a:latin typeface="Montserrat"/>
              </a:rPr>
              <a:t>, dan </a:t>
            </a:r>
            <a:r>
              <a:rPr lang="en-ID" sz="1600" dirty="0" err="1">
                <a:solidFill>
                  <a:schemeClr val="dk2"/>
                </a:solidFill>
                <a:latin typeface="Montserrat"/>
              </a:rPr>
              <a:t>bukan</a:t>
            </a:r>
            <a:r>
              <a:rPr lang="en-ID" sz="1600" dirty="0">
                <a:solidFill>
                  <a:schemeClr val="dk2"/>
                </a:solidFill>
                <a:latin typeface="Montserrat"/>
              </a:rPr>
              <a:t> “</a:t>
            </a:r>
            <a:r>
              <a:rPr lang="en-ID" sz="1600" b="1" dirty="0" err="1">
                <a:solidFill>
                  <a:schemeClr val="dk2"/>
                </a:solidFill>
                <a:latin typeface="Montserrat"/>
              </a:rPr>
              <a:t>bagaimana</a:t>
            </a:r>
            <a:r>
              <a:rPr lang="en-ID" sz="1600" dirty="0">
                <a:solidFill>
                  <a:schemeClr val="dk2"/>
                </a:solidFill>
                <a:latin typeface="Montserrat"/>
              </a:rPr>
              <a:t>”</a:t>
            </a:r>
          </a:p>
          <a:p>
            <a:pPr marL="285750" indent="-285750">
              <a:spcAft>
                <a:spcPts val="600"/>
              </a:spcAft>
              <a:buFont typeface="Arial" panose="020B0604020202020204" pitchFamily="34" charset="0"/>
              <a:buChar char="•"/>
            </a:pPr>
            <a:r>
              <a:rPr lang="en-ID" sz="1600" dirty="0" err="1">
                <a:solidFill>
                  <a:schemeClr val="dk2"/>
                </a:solidFill>
                <a:latin typeface="Montserrat"/>
              </a:rPr>
              <a:t>Sebuah</a:t>
            </a:r>
            <a:r>
              <a:rPr lang="en-ID" sz="1600" dirty="0">
                <a:solidFill>
                  <a:schemeClr val="dk2"/>
                </a:solidFill>
                <a:latin typeface="Montserrat"/>
              </a:rPr>
              <a:t> use case </a:t>
            </a:r>
            <a:r>
              <a:rPr lang="en-ID" sz="1600" dirty="0" err="1">
                <a:solidFill>
                  <a:schemeClr val="dk2"/>
                </a:solidFill>
                <a:latin typeface="Montserrat"/>
              </a:rPr>
              <a:t>merepresentasikan</a:t>
            </a:r>
            <a:r>
              <a:rPr lang="en-ID" sz="1600" dirty="0">
                <a:solidFill>
                  <a:schemeClr val="dk2"/>
                </a:solidFill>
                <a:latin typeface="Montserrat"/>
              </a:rPr>
              <a:t> </a:t>
            </a:r>
            <a:r>
              <a:rPr lang="en-ID" sz="1600" dirty="0" err="1">
                <a:solidFill>
                  <a:schemeClr val="dk2"/>
                </a:solidFill>
                <a:latin typeface="Montserrat"/>
              </a:rPr>
              <a:t>sebuah</a:t>
            </a:r>
            <a:r>
              <a:rPr lang="en-ID" sz="1600" dirty="0">
                <a:solidFill>
                  <a:schemeClr val="dk2"/>
                </a:solidFill>
                <a:latin typeface="Montserrat"/>
              </a:rPr>
              <a:t> </a:t>
            </a:r>
            <a:r>
              <a:rPr lang="en-ID" sz="1600" dirty="0" err="1">
                <a:solidFill>
                  <a:schemeClr val="dk2"/>
                </a:solidFill>
                <a:latin typeface="Montserrat"/>
              </a:rPr>
              <a:t>interaksi</a:t>
            </a:r>
            <a:r>
              <a:rPr lang="en-ID" sz="1600" dirty="0">
                <a:solidFill>
                  <a:schemeClr val="dk2"/>
                </a:solidFill>
                <a:latin typeface="Montserrat"/>
              </a:rPr>
              <a:t> </a:t>
            </a:r>
            <a:r>
              <a:rPr lang="en-ID" sz="1600" dirty="0" err="1">
                <a:solidFill>
                  <a:schemeClr val="dk2"/>
                </a:solidFill>
                <a:latin typeface="Montserrat"/>
              </a:rPr>
              <a:t>antara</a:t>
            </a:r>
            <a:r>
              <a:rPr lang="en-ID" sz="1600" dirty="0">
                <a:solidFill>
                  <a:schemeClr val="dk2"/>
                </a:solidFill>
                <a:latin typeface="Montserrat"/>
              </a:rPr>
              <a:t> </a:t>
            </a:r>
            <a:r>
              <a:rPr lang="en-ID" sz="1600" dirty="0" err="1">
                <a:solidFill>
                  <a:schemeClr val="dk2"/>
                </a:solidFill>
                <a:latin typeface="Montserrat"/>
              </a:rPr>
              <a:t>aktor</a:t>
            </a:r>
            <a:r>
              <a:rPr lang="en-ID" sz="1600" dirty="0">
                <a:solidFill>
                  <a:schemeClr val="dk2"/>
                </a:solidFill>
                <a:latin typeface="Montserrat"/>
              </a:rPr>
              <a:t> </a:t>
            </a:r>
            <a:r>
              <a:rPr lang="en-ID" sz="1600" dirty="0" err="1">
                <a:solidFill>
                  <a:schemeClr val="dk2"/>
                </a:solidFill>
                <a:latin typeface="Montserrat"/>
              </a:rPr>
              <a:t>dengan</a:t>
            </a:r>
            <a:r>
              <a:rPr lang="en-ID" sz="1600" dirty="0">
                <a:solidFill>
                  <a:schemeClr val="dk2"/>
                </a:solidFill>
                <a:latin typeface="Montserrat"/>
              </a:rPr>
              <a:t> </a:t>
            </a:r>
            <a:r>
              <a:rPr lang="en-ID" sz="1600" dirty="0" err="1">
                <a:solidFill>
                  <a:schemeClr val="dk2"/>
                </a:solidFill>
                <a:latin typeface="Montserrat"/>
              </a:rPr>
              <a:t>sistem</a:t>
            </a:r>
            <a:r>
              <a:rPr lang="en-ID" sz="1600" dirty="0">
                <a:solidFill>
                  <a:schemeClr val="dk2"/>
                </a:solidFill>
                <a:latin typeface="Montserrat"/>
              </a:rPr>
              <a:t>. </a:t>
            </a:r>
          </a:p>
          <a:p>
            <a:pPr marL="285750" indent="-285750">
              <a:spcAft>
                <a:spcPts val="600"/>
              </a:spcAft>
              <a:buFont typeface="Arial" panose="020B0604020202020204" pitchFamily="34" charset="0"/>
              <a:buChar char="•"/>
            </a:pPr>
            <a:r>
              <a:rPr lang="en-ID" sz="1600" dirty="0">
                <a:solidFill>
                  <a:schemeClr val="dk2"/>
                </a:solidFill>
                <a:latin typeface="Montserrat"/>
              </a:rPr>
              <a:t>Sangat </a:t>
            </a:r>
            <a:r>
              <a:rPr lang="en-ID" sz="1600" dirty="0" err="1">
                <a:solidFill>
                  <a:schemeClr val="dk2"/>
                </a:solidFill>
                <a:latin typeface="Montserrat"/>
              </a:rPr>
              <a:t>membantu</a:t>
            </a:r>
            <a:r>
              <a:rPr lang="en-ID" sz="1600" dirty="0">
                <a:solidFill>
                  <a:schemeClr val="dk2"/>
                </a:solidFill>
                <a:latin typeface="Montserrat"/>
              </a:rPr>
              <a:t> </a:t>
            </a:r>
            <a:r>
              <a:rPr lang="en-ID" sz="1600" dirty="0" err="1">
                <a:solidFill>
                  <a:schemeClr val="dk2"/>
                </a:solidFill>
                <a:latin typeface="Montserrat"/>
              </a:rPr>
              <a:t>bila</a:t>
            </a:r>
            <a:r>
              <a:rPr lang="en-ID" sz="1600" dirty="0">
                <a:solidFill>
                  <a:schemeClr val="dk2"/>
                </a:solidFill>
                <a:latin typeface="Montserrat"/>
              </a:rPr>
              <a:t> </a:t>
            </a:r>
            <a:r>
              <a:rPr lang="en-ID" sz="1600" dirty="0" err="1">
                <a:solidFill>
                  <a:schemeClr val="dk2"/>
                </a:solidFill>
                <a:latin typeface="Montserrat"/>
              </a:rPr>
              <a:t>sedang</a:t>
            </a:r>
            <a:r>
              <a:rPr lang="en-ID" sz="1600" dirty="0">
                <a:solidFill>
                  <a:schemeClr val="dk2"/>
                </a:solidFill>
                <a:latin typeface="Montserrat"/>
              </a:rPr>
              <a:t> </a:t>
            </a:r>
            <a:r>
              <a:rPr lang="en-ID" sz="1600" dirty="0" err="1">
                <a:solidFill>
                  <a:schemeClr val="dk2"/>
                </a:solidFill>
                <a:latin typeface="Montserrat"/>
              </a:rPr>
              <a:t>menyusun</a:t>
            </a:r>
            <a:r>
              <a:rPr lang="en-ID" sz="1600" dirty="0">
                <a:solidFill>
                  <a:schemeClr val="dk2"/>
                </a:solidFill>
                <a:latin typeface="Montserrat"/>
              </a:rPr>
              <a:t> requirement </a:t>
            </a:r>
            <a:r>
              <a:rPr lang="en-ID" sz="1600" dirty="0" err="1">
                <a:solidFill>
                  <a:schemeClr val="dk2"/>
                </a:solidFill>
                <a:latin typeface="Montserrat"/>
              </a:rPr>
              <a:t>sebuah</a:t>
            </a:r>
            <a:r>
              <a:rPr lang="en-ID" sz="1600" dirty="0">
                <a:solidFill>
                  <a:schemeClr val="dk2"/>
                </a:solidFill>
                <a:latin typeface="Montserrat"/>
              </a:rPr>
              <a:t> </a:t>
            </a:r>
            <a:r>
              <a:rPr lang="en-ID" sz="1600" dirty="0" err="1">
                <a:solidFill>
                  <a:schemeClr val="dk2"/>
                </a:solidFill>
                <a:latin typeface="Montserrat"/>
              </a:rPr>
              <a:t>sistem</a:t>
            </a:r>
            <a:endParaRPr lang="en-ID" sz="1600" dirty="0">
              <a:solidFill>
                <a:schemeClr val="dk2"/>
              </a:solidFill>
              <a:latin typeface="Montserrat"/>
            </a:endParaRPr>
          </a:p>
        </p:txBody>
      </p:sp>
      <p:pic>
        <p:nvPicPr>
          <p:cNvPr id="16" name="Content Placeholder 3" descr="preview_html_428c3fe0.gif">
            <a:extLst>
              <a:ext uri="{FF2B5EF4-FFF2-40B4-BE49-F238E27FC236}">
                <a16:creationId xmlns:a16="http://schemas.microsoft.com/office/drawing/2014/main" id="{1198A276-39E5-4D73-880F-3DA4AC990483}"/>
              </a:ext>
            </a:extLst>
          </p:cNvPr>
          <p:cNvPicPr>
            <a:picLocks noChangeAspect="1"/>
          </p:cNvPicPr>
          <p:nvPr/>
        </p:nvPicPr>
        <p:blipFill>
          <a:blip r:embed="rId2" cstate="print"/>
          <a:stretch>
            <a:fillRect/>
          </a:stretch>
        </p:blipFill>
        <p:spPr>
          <a:xfrm>
            <a:off x="4928049" y="83414"/>
            <a:ext cx="3609047" cy="4643855"/>
          </a:xfrm>
          <a:prstGeom prst="rect">
            <a:avLst/>
          </a:prstGeom>
          <a:noFill/>
          <a:ln>
            <a:noFill/>
          </a:ln>
        </p:spPr>
      </p:pic>
    </p:spTree>
    <p:extLst>
      <p:ext uri="{BB962C8B-B14F-4D97-AF65-F5344CB8AC3E}">
        <p14:creationId xmlns:p14="http://schemas.microsoft.com/office/powerpoint/2010/main" val="959938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 name="Content Placeholder 3"/>
          <p:cNvPicPr>
            <a:picLocks noGrp="1"/>
          </p:cNvPicPr>
          <p:nvPr>
            <p:ph idx="1"/>
          </p:nvPr>
        </p:nvPicPr>
        <p:blipFill>
          <a:blip r:embed="rId2"/>
          <a:srcRect l="22133" t="21698" r="43223" b="28816"/>
          <a:stretch>
            <a:fillRect/>
          </a:stretch>
        </p:blipFill>
        <p:spPr bwMode="auto">
          <a:xfrm>
            <a:off x="1143000" y="375032"/>
            <a:ext cx="6697289" cy="455417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5588" t="22706" r="23558" b="13581"/>
          <a:stretch>
            <a:fillRect/>
          </a:stretch>
        </p:blipFill>
        <p:spPr bwMode="auto">
          <a:xfrm>
            <a:off x="1571604" y="267875"/>
            <a:ext cx="6429396" cy="471490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5792" t="22315" r="24434" b="12795"/>
          <a:stretch>
            <a:fillRect/>
          </a:stretch>
        </p:blipFill>
        <p:spPr bwMode="auto">
          <a:xfrm>
            <a:off x="1410869" y="267874"/>
            <a:ext cx="6322263" cy="466133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475562"/>
          </a:xfrm>
        </p:spPr>
        <p:txBody>
          <a:bodyPr>
            <a:normAutofit fontScale="90000"/>
          </a:bodyPr>
          <a:lstStyle/>
          <a:p>
            <a:r>
              <a:rPr lang="id-ID" dirty="0"/>
              <a:t>Contoh Use Case</a:t>
            </a:r>
          </a:p>
        </p:txBody>
      </p:sp>
      <p:pic>
        <p:nvPicPr>
          <p:cNvPr id="4" name="Picture 3"/>
          <p:cNvPicPr/>
          <p:nvPr/>
        </p:nvPicPr>
        <p:blipFill>
          <a:blip r:embed="rId2" cstate="print"/>
          <a:srcRect/>
          <a:stretch>
            <a:fillRect/>
          </a:stretch>
        </p:blipFill>
        <p:spPr bwMode="auto">
          <a:xfrm>
            <a:off x="2573778" y="789552"/>
            <a:ext cx="3996444" cy="421246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Global Expansion Consulting Infographics Toolkit by Slidesgo">
  <a:themeElements>
    <a:clrScheme name="Simple Light">
      <a:dk1>
        <a:srgbClr val="4088BE"/>
      </a:dk1>
      <a:lt1>
        <a:srgbClr val="FFFFFF"/>
      </a:lt1>
      <a:dk2>
        <a:srgbClr val="595959"/>
      </a:dk2>
      <a:lt2>
        <a:srgbClr val="FFFAEB"/>
      </a:lt2>
      <a:accent1>
        <a:srgbClr val="FF736E"/>
      </a:accent1>
      <a:accent2>
        <a:srgbClr val="9FC5E8"/>
      </a:accent2>
      <a:accent3>
        <a:srgbClr val="999999"/>
      </a:accent3>
      <a:accent4>
        <a:srgbClr val="F8B0AD"/>
      </a:accent4>
      <a:accent5>
        <a:srgbClr val="4088BE"/>
      </a:accent5>
      <a:accent6>
        <a:srgbClr val="FCD66C"/>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TotalTime>
  <Words>229</Words>
  <Application>Microsoft Office PowerPoint</Application>
  <PresentationFormat>On-screen Show (16:9)</PresentationFormat>
  <Paragraphs>23</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Montserrat SemiBold</vt:lpstr>
      <vt:lpstr>Arial</vt:lpstr>
      <vt:lpstr>Abril Fatface</vt:lpstr>
      <vt:lpstr>Montserrat</vt:lpstr>
      <vt:lpstr>Montserrat Medium</vt:lpstr>
      <vt:lpstr>Global Expansion Consulting Infographics Toolkit by Slidesgo</vt:lpstr>
      <vt:lpstr>UML Unified Modelling Language</vt:lpstr>
      <vt:lpstr>PENGERTIAN UML</vt:lpstr>
      <vt:lpstr>Diagram- Diagram Uml yang akan dibahas</vt:lpstr>
      <vt:lpstr>PowerPoint Presentation</vt:lpstr>
      <vt:lpstr>Use Case Diagram</vt:lpstr>
      <vt:lpstr>PowerPoint Presentation</vt:lpstr>
      <vt:lpstr>PowerPoint Presentation</vt:lpstr>
      <vt:lpstr>PowerPoint Presentation</vt:lpstr>
      <vt:lpstr>Contoh Use Case</vt:lpstr>
      <vt:lpstr>TUGAS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Expansion Consulting Toolkit Infographics </dc:title>
  <cp:lastModifiedBy>millati izzatillah</cp:lastModifiedBy>
  <cp:revision>62</cp:revision>
  <dcterms:modified xsi:type="dcterms:W3CDTF">2021-09-08T08:49:12Z</dcterms:modified>
</cp:coreProperties>
</file>