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6" r:id="rId1"/>
  </p:sldMasterIdLst>
  <p:notesMasterIdLst>
    <p:notesMasterId r:id="rId11"/>
  </p:notesMasterIdLst>
  <p:sldIdLst>
    <p:sldId id="256" r:id="rId2"/>
    <p:sldId id="262" r:id="rId3"/>
    <p:sldId id="263" r:id="rId4"/>
    <p:sldId id="276" r:id="rId5"/>
    <p:sldId id="306" r:id="rId6"/>
    <p:sldId id="269" r:id="rId7"/>
    <p:sldId id="275" r:id="rId8"/>
    <p:sldId id="270" r:id="rId9"/>
    <p:sldId id="294" r:id="rId10"/>
  </p:sldIdLst>
  <p:sldSz cx="9144000" cy="5143500" type="screen16x9"/>
  <p:notesSz cx="6858000" cy="9144000"/>
  <p:embeddedFontLst>
    <p:embeddedFont>
      <p:font typeface="Abril Fatface" panose="020B0604020202020204" charset="0"/>
      <p:regular r:id="rId12"/>
    </p:embeddedFont>
    <p:embeddedFont>
      <p:font typeface="Montserrat" panose="00000500000000000000" pitchFamily="2" charset="0"/>
      <p:regular r:id="rId13"/>
      <p:bold r:id="rId14"/>
      <p:italic r:id="rId15"/>
      <p:boldItalic r:id="rId16"/>
    </p:embeddedFont>
    <p:embeddedFont>
      <p:font typeface="Montserrat Medium" panose="00000600000000000000" pitchFamily="2" charset="0"/>
      <p:regular r:id="rId17"/>
      <p:bold r:id="rId18"/>
      <p:italic r:id="rId19"/>
      <p:boldItalic r:id="rId20"/>
    </p:embeddedFont>
    <p:embeddedFont>
      <p:font typeface="Montserrat SemiBold" panose="00000700000000000000" pitchFamily="2" charset="0"/>
      <p:regular r:id="rId21"/>
      <p:bold r:id="rId22"/>
      <p:italic r:id="rId23"/>
      <p:boldItalic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9AA0A6"/>
          </p15:clr>
        </p15:guide>
        <p15:guide id="2" pos="288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D81F435-F2B4-4E9D-A9EF-7DD3AF03874C}">
  <a:tblStyle styleId="{CD81F435-F2B4-4E9D-A9EF-7DD3AF03874C}"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848" y="6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24" Type="http://schemas.openxmlformats.org/officeDocument/2006/relationships/font" Target="fonts/font13.fntdata"/><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font" Target="fonts/font12.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font" Target="fonts/font11.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9"/>
        <p:cNvGrpSpPr/>
        <p:nvPr/>
      </p:nvGrpSpPr>
      <p:grpSpPr>
        <a:xfrm>
          <a:off x="0" y="0"/>
          <a:ext cx="0" cy="0"/>
          <a:chOff x="0" y="0"/>
          <a:chExt cx="0" cy="0"/>
        </a:xfrm>
      </p:grpSpPr>
      <p:sp>
        <p:nvSpPr>
          <p:cNvPr id="3590" name="Google Shape;359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91" name="Google Shape;359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id-ID" dirty="0"/>
          </a:p>
        </p:txBody>
      </p:sp>
      <p:sp>
        <p:nvSpPr>
          <p:cNvPr id="4" name="Slide Number Placeholder 3"/>
          <p:cNvSpPr>
            <a:spLocks noGrp="1"/>
          </p:cNvSpPr>
          <p:nvPr>
            <p:ph type="sldNum" sz="quarter" idx="10"/>
          </p:nvPr>
        </p:nvSpPr>
        <p:spPr/>
        <p:txBody>
          <a:bodyPr/>
          <a:lstStyle/>
          <a:p>
            <a:fld id="{4E7E2017-0D72-443E-8EA4-E96D530AAD33}" type="slidenum">
              <a:rPr lang="id-ID" smtClean="0"/>
              <a:pPr/>
              <a:t>2</a:t>
            </a:fld>
            <a:endParaRPr lang="id-ID"/>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lt2"/>
        </a:solidFill>
        <a:effectLst/>
      </p:bgPr>
    </p:bg>
    <p:spTree>
      <p:nvGrpSpPr>
        <p:cNvPr id="1" name="Shape 8"/>
        <p:cNvGrpSpPr/>
        <p:nvPr/>
      </p:nvGrpSpPr>
      <p:grpSpPr>
        <a:xfrm>
          <a:off x="0" y="0"/>
          <a:ext cx="0" cy="0"/>
          <a:chOff x="0" y="0"/>
          <a:chExt cx="0" cy="0"/>
        </a:xfrm>
      </p:grpSpPr>
      <p:grpSp>
        <p:nvGrpSpPr>
          <p:cNvPr id="9" name="Google Shape;9;p2"/>
          <p:cNvGrpSpPr/>
          <p:nvPr/>
        </p:nvGrpSpPr>
        <p:grpSpPr>
          <a:xfrm>
            <a:off x="-170" y="-1888"/>
            <a:ext cx="9144182" cy="5148055"/>
            <a:chOff x="-170" y="-1888"/>
            <a:chExt cx="9144182" cy="5148055"/>
          </a:xfrm>
        </p:grpSpPr>
        <p:sp>
          <p:nvSpPr>
            <p:cNvPr id="10" name="Google Shape;10;p2"/>
            <p:cNvSpPr/>
            <p:nvPr/>
          </p:nvSpPr>
          <p:spPr>
            <a:xfrm flipH="1">
              <a:off x="3143645"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1" name="Google Shape;11;p2"/>
            <p:cNvSpPr/>
            <p:nvPr/>
          </p:nvSpPr>
          <p:spPr>
            <a:xfrm flipH="1">
              <a:off x="-170" y="284850"/>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2" name="Google Shape;12;p2"/>
            <p:cNvSpPr/>
            <p:nvPr/>
          </p:nvSpPr>
          <p:spPr>
            <a:xfrm flipH="1">
              <a:off x="9143974"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3" name="Google Shape;13;p2"/>
            <p:cNvSpPr/>
            <p:nvPr/>
          </p:nvSpPr>
          <p:spPr>
            <a:xfrm flipH="1">
              <a:off x="8858242"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4" name="Google Shape;14;p2"/>
            <p:cNvSpPr/>
            <p:nvPr/>
          </p:nvSpPr>
          <p:spPr>
            <a:xfrm flipH="1">
              <a:off x="8572510"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5" name="Google Shape;15;p2"/>
            <p:cNvSpPr/>
            <p:nvPr/>
          </p:nvSpPr>
          <p:spPr>
            <a:xfrm flipH="1">
              <a:off x="8286778"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6" name="Google Shape;16;p2"/>
            <p:cNvSpPr/>
            <p:nvPr/>
          </p:nvSpPr>
          <p:spPr>
            <a:xfrm flipH="1">
              <a:off x="8001047"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7" name="Google Shape;17;p2"/>
            <p:cNvSpPr/>
            <p:nvPr/>
          </p:nvSpPr>
          <p:spPr>
            <a:xfrm flipH="1">
              <a:off x="7715315"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8" name="Google Shape;18;p2"/>
            <p:cNvSpPr/>
            <p:nvPr/>
          </p:nvSpPr>
          <p:spPr>
            <a:xfrm flipH="1">
              <a:off x="7429583"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9" name="Google Shape;19;p2"/>
            <p:cNvSpPr/>
            <p:nvPr/>
          </p:nvSpPr>
          <p:spPr>
            <a:xfrm flipH="1">
              <a:off x="7143851"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0" name="Google Shape;20;p2"/>
            <p:cNvSpPr/>
            <p:nvPr/>
          </p:nvSpPr>
          <p:spPr>
            <a:xfrm rot="10800000" flipH="1">
              <a:off x="6858158" y="-1888"/>
              <a:ext cx="0" cy="5147280"/>
            </a:xfrm>
            <a:custGeom>
              <a:avLst/>
              <a:gdLst/>
              <a:ahLst/>
              <a:cxnLst/>
              <a:rect l="l" t="t" r="r" b="b"/>
              <a:pathLst>
                <a:path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1" name="Google Shape;21;p2"/>
            <p:cNvSpPr/>
            <p:nvPr/>
          </p:nvSpPr>
          <p:spPr>
            <a:xfrm flipH="1">
              <a:off x="6572426"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2" name="Google Shape;22;p2"/>
            <p:cNvSpPr/>
            <p:nvPr/>
          </p:nvSpPr>
          <p:spPr>
            <a:xfrm flipH="1">
              <a:off x="6286695"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3" name="Google Shape;23;p2"/>
            <p:cNvSpPr/>
            <p:nvPr/>
          </p:nvSpPr>
          <p:spPr>
            <a:xfrm flipH="1">
              <a:off x="6000963"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4" name="Google Shape;24;p2"/>
            <p:cNvSpPr/>
            <p:nvPr/>
          </p:nvSpPr>
          <p:spPr>
            <a:xfrm flipH="1">
              <a:off x="5715231"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5" name="Google Shape;25;p2"/>
            <p:cNvSpPr/>
            <p:nvPr/>
          </p:nvSpPr>
          <p:spPr>
            <a:xfrm flipH="1">
              <a:off x="5429499"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6" name="Google Shape;26;p2"/>
            <p:cNvSpPr/>
            <p:nvPr/>
          </p:nvSpPr>
          <p:spPr>
            <a:xfrm flipH="1">
              <a:off x="5143768"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7" name="Google Shape;27;p2"/>
            <p:cNvSpPr/>
            <p:nvPr/>
          </p:nvSpPr>
          <p:spPr>
            <a:xfrm flipH="1">
              <a:off x="4858036"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8" name="Google Shape;28;p2"/>
            <p:cNvSpPr/>
            <p:nvPr/>
          </p:nvSpPr>
          <p:spPr>
            <a:xfrm flipH="1">
              <a:off x="4572304"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9" name="Google Shape;29;p2"/>
            <p:cNvSpPr/>
            <p:nvPr/>
          </p:nvSpPr>
          <p:spPr>
            <a:xfrm flipH="1">
              <a:off x="4286572"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0" name="Google Shape;30;p2"/>
            <p:cNvSpPr/>
            <p:nvPr/>
          </p:nvSpPr>
          <p:spPr>
            <a:xfrm flipH="1">
              <a:off x="4000841"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1" name="Google Shape;31;p2"/>
            <p:cNvSpPr/>
            <p:nvPr/>
          </p:nvSpPr>
          <p:spPr>
            <a:xfrm flipH="1">
              <a:off x="3715109"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2" name="Google Shape;32;p2"/>
            <p:cNvSpPr/>
            <p:nvPr/>
          </p:nvSpPr>
          <p:spPr>
            <a:xfrm flipH="1">
              <a:off x="3429377"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3" name="Google Shape;33;p2"/>
            <p:cNvSpPr/>
            <p:nvPr/>
          </p:nvSpPr>
          <p:spPr>
            <a:xfrm flipH="1">
              <a:off x="-170" y="2858472"/>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4" name="Google Shape;34;p2"/>
            <p:cNvSpPr/>
            <p:nvPr/>
          </p:nvSpPr>
          <p:spPr>
            <a:xfrm flipH="1">
              <a:off x="-170" y="2572497"/>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5" name="Google Shape;35;p2"/>
            <p:cNvSpPr/>
            <p:nvPr/>
          </p:nvSpPr>
          <p:spPr>
            <a:xfrm flipH="1">
              <a:off x="-170" y="2286561"/>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6" name="Google Shape;36;p2"/>
            <p:cNvSpPr/>
            <p:nvPr/>
          </p:nvSpPr>
          <p:spPr>
            <a:xfrm flipH="1">
              <a:off x="-170" y="2000585"/>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7" name="Google Shape;37;p2"/>
            <p:cNvSpPr/>
            <p:nvPr/>
          </p:nvSpPr>
          <p:spPr>
            <a:xfrm flipH="1">
              <a:off x="-170" y="1714610"/>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8" name="Google Shape;38;p2"/>
            <p:cNvSpPr/>
            <p:nvPr/>
          </p:nvSpPr>
          <p:spPr>
            <a:xfrm flipH="1">
              <a:off x="-170" y="1428674"/>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9" name="Google Shape;39;p2"/>
            <p:cNvSpPr/>
            <p:nvPr/>
          </p:nvSpPr>
          <p:spPr>
            <a:xfrm flipH="1">
              <a:off x="-170" y="4287500"/>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40" name="Google Shape;40;p2"/>
            <p:cNvSpPr/>
            <p:nvPr/>
          </p:nvSpPr>
          <p:spPr>
            <a:xfrm flipH="1">
              <a:off x="-170" y="4001524"/>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41" name="Google Shape;41;p2"/>
            <p:cNvSpPr/>
            <p:nvPr/>
          </p:nvSpPr>
          <p:spPr>
            <a:xfrm flipH="1">
              <a:off x="-170" y="3716321"/>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42" name="Google Shape;42;p2"/>
            <p:cNvSpPr/>
            <p:nvPr/>
          </p:nvSpPr>
          <p:spPr>
            <a:xfrm flipH="1">
              <a:off x="-170" y="3430384"/>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43" name="Google Shape;43;p2"/>
            <p:cNvSpPr/>
            <p:nvPr/>
          </p:nvSpPr>
          <p:spPr>
            <a:xfrm flipH="1">
              <a:off x="-170" y="4859411"/>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44" name="Google Shape;44;p2"/>
            <p:cNvSpPr/>
            <p:nvPr/>
          </p:nvSpPr>
          <p:spPr>
            <a:xfrm flipH="1">
              <a:off x="-170" y="4573436"/>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45" name="Google Shape;45;p2"/>
            <p:cNvSpPr/>
            <p:nvPr/>
          </p:nvSpPr>
          <p:spPr>
            <a:xfrm flipH="1">
              <a:off x="-170" y="3144409"/>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46" name="Google Shape;46;p2"/>
            <p:cNvSpPr/>
            <p:nvPr/>
          </p:nvSpPr>
          <p:spPr>
            <a:xfrm flipH="1">
              <a:off x="-170" y="1142698"/>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47" name="Google Shape;47;p2"/>
            <p:cNvSpPr/>
            <p:nvPr/>
          </p:nvSpPr>
          <p:spPr>
            <a:xfrm flipH="1">
              <a:off x="-170" y="856762"/>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48" name="Google Shape;48;p2"/>
            <p:cNvSpPr/>
            <p:nvPr/>
          </p:nvSpPr>
          <p:spPr>
            <a:xfrm flipH="1">
              <a:off x="-170" y="570787"/>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49" name="Google Shape;49;p2"/>
            <p:cNvSpPr/>
            <p:nvPr/>
          </p:nvSpPr>
          <p:spPr>
            <a:xfrm flipH="1">
              <a:off x="572060"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50" name="Google Shape;50;p2"/>
            <p:cNvSpPr/>
            <p:nvPr/>
          </p:nvSpPr>
          <p:spPr>
            <a:xfrm flipH="1">
              <a:off x="2857914"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51" name="Google Shape;51;p2"/>
            <p:cNvSpPr/>
            <p:nvPr/>
          </p:nvSpPr>
          <p:spPr>
            <a:xfrm flipH="1">
              <a:off x="2572182"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52" name="Google Shape;52;p2"/>
            <p:cNvSpPr/>
            <p:nvPr/>
          </p:nvSpPr>
          <p:spPr>
            <a:xfrm flipH="1">
              <a:off x="2286450"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53" name="Google Shape;53;p2"/>
            <p:cNvSpPr/>
            <p:nvPr/>
          </p:nvSpPr>
          <p:spPr>
            <a:xfrm flipH="1">
              <a:off x="2000718"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54" name="Google Shape;54;p2"/>
            <p:cNvSpPr/>
            <p:nvPr/>
          </p:nvSpPr>
          <p:spPr>
            <a:xfrm flipH="1">
              <a:off x="1714987"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55" name="Google Shape;55;p2"/>
            <p:cNvSpPr/>
            <p:nvPr/>
          </p:nvSpPr>
          <p:spPr>
            <a:xfrm flipH="1">
              <a:off x="1429255"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56" name="Google Shape;56;p2"/>
            <p:cNvSpPr/>
            <p:nvPr/>
          </p:nvSpPr>
          <p:spPr>
            <a:xfrm flipH="1">
              <a:off x="1143523"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57" name="Google Shape;57;p2"/>
            <p:cNvSpPr/>
            <p:nvPr/>
          </p:nvSpPr>
          <p:spPr>
            <a:xfrm flipH="1">
              <a:off x="857791"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58" name="Google Shape;58;p2"/>
            <p:cNvSpPr/>
            <p:nvPr/>
          </p:nvSpPr>
          <p:spPr>
            <a:xfrm flipH="1">
              <a:off x="596"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59" name="Google Shape;59;p2"/>
            <p:cNvSpPr/>
            <p:nvPr/>
          </p:nvSpPr>
          <p:spPr>
            <a:xfrm flipH="1">
              <a:off x="286328"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grpSp>
      <p:sp>
        <p:nvSpPr>
          <p:cNvPr id="60" name="Google Shape;60;p2"/>
          <p:cNvSpPr/>
          <p:nvPr/>
        </p:nvSpPr>
        <p:spPr>
          <a:xfrm rot="-5400000">
            <a:off x="877050" y="2630425"/>
            <a:ext cx="1868400" cy="3616500"/>
          </a:xfrm>
          <a:prstGeom prst="round2SameRect">
            <a:avLst>
              <a:gd name="adj1" fmla="val 50000"/>
              <a:gd name="adj2" fmla="val 0"/>
            </a:avLst>
          </a:prstGeom>
          <a:solidFill>
            <a:srgbClr val="9FC5E8">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525" y="-75"/>
            <a:ext cx="3321900" cy="1444800"/>
          </a:xfrm>
          <a:prstGeom prst="rect">
            <a:avLst/>
          </a:prstGeom>
          <a:solidFill>
            <a:srgbClr val="FBBE18">
              <a:alpha val="52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1890151" y="-123349"/>
            <a:ext cx="5378188" cy="5378188"/>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flipH="1">
            <a:off x="6002625" y="3868950"/>
            <a:ext cx="1134600" cy="1270500"/>
          </a:xfrm>
          <a:prstGeom prst="rtTriangle">
            <a:avLst/>
          </a:prstGeom>
          <a:solidFill>
            <a:srgbClr val="F8B0AD">
              <a:alpha val="42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7181400" y="2866650"/>
            <a:ext cx="2022900" cy="2276700"/>
          </a:xfrm>
          <a:prstGeom prst="rect">
            <a:avLst/>
          </a:prstGeom>
          <a:solidFill>
            <a:srgbClr val="FBBE18">
              <a:alpha val="52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rot="-5400000">
            <a:off x="6649725" y="-1320537"/>
            <a:ext cx="2543400" cy="2543400"/>
          </a:xfrm>
          <a:prstGeom prst="pie">
            <a:avLst>
              <a:gd name="adj1" fmla="val 5393868"/>
              <a:gd name="adj2" fmla="val 16186904"/>
            </a:avLst>
          </a:prstGeom>
          <a:solidFill>
            <a:srgbClr val="F8B0AD">
              <a:alpha val="68750"/>
            </a:srgbClr>
          </a:solidFill>
          <a:ln>
            <a:noFill/>
          </a:ln>
          <a:effectLst>
            <a:reflection endPos="35000" fadeDir="5400012" sy="-100000" algn="bl" rotWithShape="0"/>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rot="-5400000">
            <a:off x="7034175" y="-936087"/>
            <a:ext cx="1774500" cy="1774500"/>
          </a:xfrm>
          <a:prstGeom prst="pie">
            <a:avLst>
              <a:gd name="adj1" fmla="val 5393868"/>
              <a:gd name="adj2" fmla="val 16186904"/>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rot="-5400000">
            <a:off x="7479675" y="-490587"/>
            <a:ext cx="883500" cy="883500"/>
          </a:xfrm>
          <a:prstGeom prst="pie">
            <a:avLst>
              <a:gd name="adj1" fmla="val 5393868"/>
              <a:gd name="adj2" fmla="val 1618690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525" y="1832325"/>
            <a:ext cx="1597800" cy="15489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4175" y="238125"/>
            <a:ext cx="1597800" cy="1611900"/>
          </a:xfrm>
          <a:prstGeom prst="round2SameRect">
            <a:avLst>
              <a:gd name="adj1" fmla="val 50000"/>
              <a:gd name="adj2" fmla="val 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7351100" y="1679400"/>
            <a:ext cx="1853100" cy="1183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7131475" y="3868950"/>
            <a:ext cx="1007100" cy="1270500"/>
          </a:xfrm>
          <a:prstGeom prst="rtTriangl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8147304" y="2900850"/>
            <a:ext cx="1042200" cy="2238600"/>
          </a:xfrm>
          <a:prstGeom prst="rtTriangle">
            <a:avLst/>
          </a:prstGeom>
          <a:solidFill>
            <a:srgbClr val="FFFFFF">
              <a:alpha val="66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1869969" y="-143531"/>
            <a:ext cx="5418553" cy="5418553"/>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noFill/>
          <a:ln w="2286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1719425" y="-294075"/>
            <a:ext cx="5719641" cy="5719641"/>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noFill/>
          <a:ln w="228600" cap="flat" cmpd="sng">
            <a:solidFill>
              <a:srgbClr val="9FC5E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1813232" y="-247017"/>
            <a:ext cx="5532027" cy="5625525"/>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no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2093829" y="80328"/>
            <a:ext cx="4970834" cy="4970834"/>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no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2217600" y="204100"/>
            <a:ext cx="4723291" cy="4723291"/>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no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2319747" y="306247"/>
            <a:ext cx="4518996" cy="4518996"/>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solidFill>
            <a:srgbClr val="FBBE18">
              <a:alpha val="6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2576558" y="563057"/>
            <a:ext cx="4005376" cy="4005376"/>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solidFill>
            <a:srgbClr val="4088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a:off x="727250" y="4105575"/>
            <a:ext cx="7704000" cy="593400"/>
          </a:xfrm>
          <a:prstGeom prst="roundRect">
            <a:avLst>
              <a:gd name="adj" fmla="val 50000"/>
            </a:avLst>
          </a:prstGeom>
          <a:solidFill>
            <a:srgbClr val="FF73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1" name="Google Shape;81;p2"/>
          <p:cNvGrpSpPr/>
          <p:nvPr/>
        </p:nvGrpSpPr>
        <p:grpSpPr>
          <a:xfrm>
            <a:off x="335650" y="519200"/>
            <a:ext cx="1969850" cy="191750"/>
            <a:chOff x="1454525" y="7080325"/>
            <a:chExt cx="1969850" cy="191750"/>
          </a:xfrm>
        </p:grpSpPr>
        <p:sp>
          <p:nvSpPr>
            <p:cNvPr id="82" name="Google Shape;82;p2"/>
            <p:cNvSpPr/>
            <p:nvPr/>
          </p:nvSpPr>
          <p:spPr>
            <a:xfrm>
              <a:off x="1454525" y="7080325"/>
              <a:ext cx="34825" cy="34825"/>
            </a:xfrm>
            <a:custGeom>
              <a:avLst/>
              <a:gdLst/>
              <a:ahLst/>
              <a:cxnLst/>
              <a:rect l="l" t="t" r="r" b="b"/>
              <a:pathLst>
                <a:path w="1393" h="1393" extrusionOk="0">
                  <a:moveTo>
                    <a:pt x="685" y="0"/>
                  </a:moveTo>
                  <a:cubicBezTo>
                    <a:pt x="297" y="0"/>
                    <a:pt x="0" y="320"/>
                    <a:pt x="0" y="708"/>
                  </a:cubicBezTo>
                  <a:cubicBezTo>
                    <a:pt x="0" y="1096"/>
                    <a:pt x="297" y="1393"/>
                    <a:pt x="685" y="1393"/>
                  </a:cubicBezTo>
                  <a:cubicBezTo>
                    <a:pt x="1073" y="1393"/>
                    <a:pt x="1393" y="1096"/>
                    <a:pt x="1393" y="708"/>
                  </a:cubicBezTo>
                  <a:cubicBezTo>
                    <a:pt x="1393" y="320"/>
                    <a:pt x="1073" y="0"/>
                    <a:pt x="685" y="0"/>
                  </a:cubicBezTo>
                  <a:close/>
                </a:path>
              </a:pathLst>
            </a:custGeom>
            <a:solidFill>
              <a:schemeClr val="accent3"/>
            </a:solid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a:off x="1454525" y="7237250"/>
              <a:ext cx="34825" cy="34825"/>
            </a:xfrm>
            <a:custGeom>
              <a:avLst/>
              <a:gdLst/>
              <a:ahLst/>
              <a:cxnLst/>
              <a:rect l="l" t="t" r="r" b="b"/>
              <a:pathLst>
                <a:path w="1393" h="1393" extrusionOk="0">
                  <a:moveTo>
                    <a:pt x="685" y="0"/>
                  </a:moveTo>
                  <a:cubicBezTo>
                    <a:pt x="297" y="0"/>
                    <a:pt x="0" y="297"/>
                    <a:pt x="0" y="685"/>
                  </a:cubicBezTo>
                  <a:cubicBezTo>
                    <a:pt x="0" y="1073"/>
                    <a:pt x="297" y="1392"/>
                    <a:pt x="685" y="1392"/>
                  </a:cubicBezTo>
                  <a:cubicBezTo>
                    <a:pt x="1073" y="1392"/>
                    <a:pt x="1393" y="1073"/>
                    <a:pt x="1393" y="685"/>
                  </a:cubicBezTo>
                  <a:cubicBezTo>
                    <a:pt x="1393" y="297"/>
                    <a:pt x="1073" y="0"/>
                    <a:pt x="685" y="0"/>
                  </a:cubicBezTo>
                  <a:close/>
                </a:path>
              </a:pathLst>
            </a:custGeom>
            <a:solidFill>
              <a:schemeClr val="accent3"/>
            </a:solid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a:off x="1602875" y="7080325"/>
              <a:ext cx="35425" cy="34825"/>
            </a:xfrm>
            <a:custGeom>
              <a:avLst/>
              <a:gdLst/>
              <a:ahLst/>
              <a:cxnLst/>
              <a:rect l="l" t="t" r="r" b="b"/>
              <a:pathLst>
                <a:path w="1417" h="1393" extrusionOk="0">
                  <a:moveTo>
                    <a:pt x="709" y="0"/>
                  </a:moveTo>
                  <a:cubicBezTo>
                    <a:pt x="321" y="0"/>
                    <a:pt x="1" y="320"/>
                    <a:pt x="1" y="708"/>
                  </a:cubicBezTo>
                  <a:cubicBezTo>
                    <a:pt x="1" y="1096"/>
                    <a:pt x="321" y="1393"/>
                    <a:pt x="709" y="1393"/>
                  </a:cubicBezTo>
                  <a:cubicBezTo>
                    <a:pt x="1097" y="1393"/>
                    <a:pt x="1416" y="1096"/>
                    <a:pt x="1416" y="708"/>
                  </a:cubicBezTo>
                  <a:cubicBezTo>
                    <a:pt x="1416" y="320"/>
                    <a:pt x="1097" y="0"/>
                    <a:pt x="709" y="0"/>
                  </a:cubicBezTo>
                  <a:close/>
                </a:path>
              </a:pathLst>
            </a:custGeom>
            <a:solidFill>
              <a:schemeClr val="accent3"/>
            </a:solid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a:off x="1602875" y="7237250"/>
              <a:ext cx="35425" cy="34825"/>
            </a:xfrm>
            <a:custGeom>
              <a:avLst/>
              <a:gdLst/>
              <a:ahLst/>
              <a:cxnLst/>
              <a:rect l="l" t="t" r="r" b="b"/>
              <a:pathLst>
                <a:path w="1417" h="1393" extrusionOk="0">
                  <a:moveTo>
                    <a:pt x="709" y="0"/>
                  </a:moveTo>
                  <a:cubicBezTo>
                    <a:pt x="321" y="0"/>
                    <a:pt x="1" y="297"/>
                    <a:pt x="1" y="685"/>
                  </a:cubicBezTo>
                  <a:cubicBezTo>
                    <a:pt x="1" y="1073"/>
                    <a:pt x="321" y="1392"/>
                    <a:pt x="709" y="1392"/>
                  </a:cubicBezTo>
                  <a:cubicBezTo>
                    <a:pt x="1097" y="1392"/>
                    <a:pt x="1416" y="1073"/>
                    <a:pt x="1416" y="685"/>
                  </a:cubicBezTo>
                  <a:cubicBezTo>
                    <a:pt x="1416" y="297"/>
                    <a:pt x="1097" y="0"/>
                    <a:pt x="709" y="0"/>
                  </a:cubicBezTo>
                  <a:close/>
                </a:path>
              </a:pathLst>
            </a:custGeom>
            <a:solidFill>
              <a:schemeClr val="accent3"/>
            </a:solid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a:off x="1751825" y="7080325"/>
              <a:ext cx="35400" cy="34825"/>
            </a:xfrm>
            <a:custGeom>
              <a:avLst/>
              <a:gdLst/>
              <a:ahLst/>
              <a:cxnLst/>
              <a:rect l="l" t="t" r="r" b="b"/>
              <a:pathLst>
                <a:path w="1416" h="1393" extrusionOk="0">
                  <a:moveTo>
                    <a:pt x="708" y="0"/>
                  </a:moveTo>
                  <a:cubicBezTo>
                    <a:pt x="320" y="0"/>
                    <a:pt x="0" y="320"/>
                    <a:pt x="0" y="708"/>
                  </a:cubicBezTo>
                  <a:cubicBezTo>
                    <a:pt x="0" y="1096"/>
                    <a:pt x="320" y="1393"/>
                    <a:pt x="708" y="1393"/>
                  </a:cubicBezTo>
                  <a:cubicBezTo>
                    <a:pt x="1096" y="1393"/>
                    <a:pt x="1416" y="1096"/>
                    <a:pt x="1416" y="708"/>
                  </a:cubicBezTo>
                  <a:cubicBezTo>
                    <a:pt x="1416" y="320"/>
                    <a:pt x="1096" y="0"/>
                    <a:pt x="708" y="0"/>
                  </a:cubicBezTo>
                  <a:close/>
                </a:path>
              </a:pathLst>
            </a:custGeom>
            <a:solidFill>
              <a:schemeClr val="accent3"/>
            </a:solid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2"/>
            <p:cNvSpPr/>
            <p:nvPr/>
          </p:nvSpPr>
          <p:spPr>
            <a:xfrm>
              <a:off x="1751825" y="7237250"/>
              <a:ext cx="35400" cy="34825"/>
            </a:xfrm>
            <a:custGeom>
              <a:avLst/>
              <a:gdLst/>
              <a:ahLst/>
              <a:cxnLst/>
              <a:rect l="l" t="t" r="r" b="b"/>
              <a:pathLst>
                <a:path w="1416" h="1393" extrusionOk="0">
                  <a:moveTo>
                    <a:pt x="708" y="0"/>
                  </a:moveTo>
                  <a:cubicBezTo>
                    <a:pt x="320" y="0"/>
                    <a:pt x="0" y="297"/>
                    <a:pt x="0" y="685"/>
                  </a:cubicBezTo>
                  <a:cubicBezTo>
                    <a:pt x="0" y="1073"/>
                    <a:pt x="320" y="1392"/>
                    <a:pt x="708" y="1392"/>
                  </a:cubicBezTo>
                  <a:cubicBezTo>
                    <a:pt x="1096" y="1392"/>
                    <a:pt x="1416" y="1073"/>
                    <a:pt x="1416" y="685"/>
                  </a:cubicBezTo>
                  <a:cubicBezTo>
                    <a:pt x="1416" y="297"/>
                    <a:pt x="1096" y="0"/>
                    <a:pt x="708" y="0"/>
                  </a:cubicBezTo>
                  <a:close/>
                </a:path>
              </a:pathLst>
            </a:custGeom>
            <a:solidFill>
              <a:schemeClr val="accent3"/>
            </a:solid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2"/>
            <p:cNvSpPr/>
            <p:nvPr/>
          </p:nvSpPr>
          <p:spPr>
            <a:xfrm>
              <a:off x="1900750" y="7080325"/>
              <a:ext cx="35400" cy="34825"/>
            </a:xfrm>
            <a:custGeom>
              <a:avLst/>
              <a:gdLst/>
              <a:ahLst/>
              <a:cxnLst/>
              <a:rect l="l" t="t" r="r" b="b"/>
              <a:pathLst>
                <a:path w="1416" h="1393" extrusionOk="0">
                  <a:moveTo>
                    <a:pt x="708" y="0"/>
                  </a:moveTo>
                  <a:cubicBezTo>
                    <a:pt x="320" y="0"/>
                    <a:pt x="1" y="320"/>
                    <a:pt x="1" y="708"/>
                  </a:cubicBezTo>
                  <a:cubicBezTo>
                    <a:pt x="1" y="1096"/>
                    <a:pt x="320" y="1393"/>
                    <a:pt x="708" y="1393"/>
                  </a:cubicBezTo>
                  <a:cubicBezTo>
                    <a:pt x="1096" y="1393"/>
                    <a:pt x="1416" y="1096"/>
                    <a:pt x="1416" y="708"/>
                  </a:cubicBezTo>
                  <a:cubicBezTo>
                    <a:pt x="1416" y="320"/>
                    <a:pt x="1096" y="0"/>
                    <a:pt x="708" y="0"/>
                  </a:cubicBezTo>
                  <a:close/>
                </a:path>
              </a:pathLst>
            </a:custGeom>
            <a:solidFill>
              <a:schemeClr val="accent3"/>
            </a:solid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
            <p:cNvSpPr/>
            <p:nvPr/>
          </p:nvSpPr>
          <p:spPr>
            <a:xfrm>
              <a:off x="1900750" y="7237250"/>
              <a:ext cx="35400" cy="34825"/>
            </a:xfrm>
            <a:custGeom>
              <a:avLst/>
              <a:gdLst/>
              <a:ahLst/>
              <a:cxnLst/>
              <a:rect l="l" t="t" r="r" b="b"/>
              <a:pathLst>
                <a:path w="1416" h="1393" extrusionOk="0">
                  <a:moveTo>
                    <a:pt x="708" y="0"/>
                  </a:moveTo>
                  <a:cubicBezTo>
                    <a:pt x="320" y="0"/>
                    <a:pt x="1" y="297"/>
                    <a:pt x="1" y="685"/>
                  </a:cubicBezTo>
                  <a:cubicBezTo>
                    <a:pt x="1" y="1073"/>
                    <a:pt x="320" y="1392"/>
                    <a:pt x="708" y="1392"/>
                  </a:cubicBezTo>
                  <a:cubicBezTo>
                    <a:pt x="1096" y="1392"/>
                    <a:pt x="1416" y="1073"/>
                    <a:pt x="1416" y="685"/>
                  </a:cubicBezTo>
                  <a:cubicBezTo>
                    <a:pt x="1416" y="297"/>
                    <a:pt x="1096" y="0"/>
                    <a:pt x="708" y="0"/>
                  </a:cubicBezTo>
                  <a:close/>
                </a:path>
              </a:pathLst>
            </a:custGeom>
            <a:solidFill>
              <a:schemeClr val="accent3"/>
            </a:solid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
            <p:cNvSpPr/>
            <p:nvPr/>
          </p:nvSpPr>
          <p:spPr>
            <a:xfrm>
              <a:off x="2049700" y="7080325"/>
              <a:ext cx="34825" cy="34825"/>
            </a:xfrm>
            <a:custGeom>
              <a:avLst/>
              <a:gdLst/>
              <a:ahLst/>
              <a:cxnLst/>
              <a:rect l="l" t="t" r="r" b="b"/>
              <a:pathLst>
                <a:path w="1393" h="1393" extrusionOk="0">
                  <a:moveTo>
                    <a:pt x="708" y="0"/>
                  </a:moveTo>
                  <a:cubicBezTo>
                    <a:pt x="320" y="0"/>
                    <a:pt x="0" y="320"/>
                    <a:pt x="0" y="708"/>
                  </a:cubicBezTo>
                  <a:cubicBezTo>
                    <a:pt x="0" y="1096"/>
                    <a:pt x="320" y="1393"/>
                    <a:pt x="708" y="1393"/>
                  </a:cubicBezTo>
                  <a:cubicBezTo>
                    <a:pt x="1096" y="1393"/>
                    <a:pt x="1393" y="1096"/>
                    <a:pt x="1393" y="708"/>
                  </a:cubicBezTo>
                  <a:cubicBezTo>
                    <a:pt x="1393" y="320"/>
                    <a:pt x="1096" y="0"/>
                    <a:pt x="708" y="0"/>
                  </a:cubicBezTo>
                  <a:close/>
                </a:path>
              </a:pathLst>
            </a:custGeom>
            <a:solidFill>
              <a:schemeClr val="accent3"/>
            </a:solid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
            <p:cNvSpPr/>
            <p:nvPr/>
          </p:nvSpPr>
          <p:spPr>
            <a:xfrm>
              <a:off x="2049700" y="7237250"/>
              <a:ext cx="34825" cy="34825"/>
            </a:xfrm>
            <a:custGeom>
              <a:avLst/>
              <a:gdLst/>
              <a:ahLst/>
              <a:cxnLst/>
              <a:rect l="l" t="t" r="r" b="b"/>
              <a:pathLst>
                <a:path w="1393" h="1393" extrusionOk="0">
                  <a:moveTo>
                    <a:pt x="708" y="0"/>
                  </a:moveTo>
                  <a:cubicBezTo>
                    <a:pt x="320" y="0"/>
                    <a:pt x="0" y="297"/>
                    <a:pt x="0" y="685"/>
                  </a:cubicBezTo>
                  <a:cubicBezTo>
                    <a:pt x="0" y="1073"/>
                    <a:pt x="320" y="1392"/>
                    <a:pt x="708" y="1392"/>
                  </a:cubicBezTo>
                  <a:cubicBezTo>
                    <a:pt x="1096" y="1392"/>
                    <a:pt x="1393" y="1073"/>
                    <a:pt x="1393" y="685"/>
                  </a:cubicBezTo>
                  <a:cubicBezTo>
                    <a:pt x="1393" y="297"/>
                    <a:pt x="1096" y="0"/>
                    <a:pt x="708" y="0"/>
                  </a:cubicBezTo>
                  <a:close/>
                </a:path>
              </a:pathLst>
            </a:custGeom>
            <a:solidFill>
              <a:schemeClr val="accent3"/>
            </a:solid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2"/>
            <p:cNvSpPr/>
            <p:nvPr/>
          </p:nvSpPr>
          <p:spPr>
            <a:xfrm>
              <a:off x="2198625" y="7080325"/>
              <a:ext cx="34825" cy="34825"/>
            </a:xfrm>
            <a:custGeom>
              <a:avLst/>
              <a:gdLst/>
              <a:ahLst/>
              <a:cxnLst/>
              <a:rect l="l" t="t" r="r" b="b"/>
              <a:pathLst>
                <a:path w="1393" h="1393" extrusionOk="0">
                  <a:moveTo>
                    <a:pt x="685" y="0"/>
                  </a:moveTo>
                  <a:cubicBezTo>
                    <a:pt x="297" y="0"/>
                    <a:pt x="1" y="320"/>
                    <a:pt x="1" y="708"/>
                  </a:cubicBezTo>
                  <a:cubicBezTo>
                    <a:pt x="1" y="1096"/>
                    <a:pt x="297" y="1393"/>
                    <a:pt x="685" y="1393"/>
                  </a:cubicBezTo>
                  <a:cubicBezTo>
                    <a:pt x="1073" y="1393"/>
                    <a:pt x="1393" y="1096"/>
                    <a:pt x="1393" y="708"/>
                  </a:cubicBezTo>
                  <a:cubicBezTo>
                    <a:pt x="1393" y="320"/>
                    <a:pt x="1073" y="0"/>
                    <a:pt x="685" y="0"/>
                  </a:cubicBezTo>
                  <a:close/>
                </a:path>
              </a:pathLst>
            </a:custGeom>
            <a:solidFill>
              <a:schemeClr val="accent3"/>
            </a:solid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2"/>
            <p:cNvSpPr/>
            <p:nvPr/>
          </p:nvSpPr>
          <p:spPr>
            <a:xfrm>
              <a:off x="2198625" y="7237250"/>
              <a:ext cx="34825" cy="34825"/>
            </a:xfrm>
            <a:custGeom>
              <a:avLst/>
              <a:gdLst/>
              <a:ahLst/>
              <a:cxnLst/>
              <a:rect l="l" t="t" r="r" b="b"/>
              <a:pathLst>
                <a:path w="1393" h="1393" extrusionOk="0">
                  <a:moveTo>
                    <a:pt x="685" y="0"/>
                  </a:moveTo>
                  <a:cubicBezTo>
                    <a:pt x="297" y="0"/>
                    <a:pt x="1" y="297"/>
                    <a:pt x="1" y="685"/>
                  </a:cubicBezTo>
                  <a:cubicBezTo>
                    <a:pt x="1" y="1073"/>
                    <a:pt x="297" y="1392"/>
                    <a:pt x="685" y="1392"/>
                  </a:cubicBezTo>
                  <a:cubicBezTo>
                    <a:pt x="1073" y="1392"/>
                    <a:pt x="1393" y="1073"/>
                    <a:pt x="1393" y="685"/>
                  </a:cubicBezTo>
                  <a:cubicBezTo>
                    <a:pt x="1393" y="297"/>
                    <a:pt x="1073" y="0"/>
                    <a:pt x="685" y="0"/>
                  </a:cubicBezTo>
                  <a:close/>
                </a:path>
              </a:pathLst>
            </a:custGeom>
            <a:solidFill>
              <a:schemeClr val="accent3"/>
            </a:solid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2"/>
            <p:cNvSpPr/>
            <p:nvPr/>
          </p:nvSpPr>
          <p:spPr>
            <a:xfrm>
              <a:off x="2347000" y="7080325"/>
              <a:ext cx="35400" cy="34825"/>
            </a:xfrm>
            <a:custGeom>
              <a:avLst/>
              <a:gdLst/>
              <a:ahLst/>
              <a:cxnLst/>
              <a:rect l="l" t="t" r="r" b="b"/>
              <a:pathLst>
                <a:path w="1416" h="1393" extrusionOk="0">
                  <a:moveTo>
                    <a:pt x="708" y="0"/>
                  </a:moveTo>
                  <a:cubicBezTo>
                    <a:pt x="320" y="0"/>
                    <a:pt x="0" y="320"/>
                    <a:pt x="0" y="708"/>
                  </a:cubicBezTo>
                  <a:cubicBezTo>
                    <a:pt x="0" y="1096"/>
                    <a:pt x="320" y="1393"/>
                    <a:pt x="708" y="1393"/>
                  </a:cubicBezTo>
                  <a:cubicBezTo>
                    <a:pt x="1096" y="1393"/>
                    <a:pt x="1415" y="1096"/>
                    <a:pt x="1415" y="708"/>
                  </a:cubicBezTo>
                  <a:cubicBezTo>
                    <a:pt x="1415" y="320"/>
                    <a:pt x="1096" y="0"/>
                    <a:pt x="708" y="0"/>
                  </a:cubicBezTo>
                  <a:close/>
                </a:path>
              </a:pathLst>
            </a:custGeom>
            <a:solidFill>
              <a:schemeClr val="accent3"/>
            </a:solid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2"/>
            <p:cNvSpPr/>
            <p:nvPr/>
          </p:nvSpPr>
          <p:spPr>
            <a:xfrm>
              <a:off x="2347000" y="7237250"/>
              <a:ext cx="35400" cy="34825"/>
            </a:xfrm>
            <a:custGeom>
              <a:avLst/>
              <a:gdLst/>
              <a:ahLst/>
              <a:cxnLst/>
              <a:rect l="l" t="t" r="r" b="b"/>
              <a:pathLst>
                <a:path w="1416" h="1393" extrusionOk="0">
                  <a:moveTo>
                    <a:pt x="708" y="0"/>
                  </a:moveTo>
                  <a:cubicBezTo>
                    <a:pt x="320" y="0"/>
                    <a:pt x="0" y="297"/>
                    <a:pt x="0" y="685"/>
                  </a:cubicBezTo>
                  <a:cubicBezTo>
                    <a:pt x="0" y="1073"/>
                    <a:pt x="320" y="1392"/>
                    <a:pt x="708" y="1392"/>
                  </a:cubicBezTo>
                  <a:cubicBezTo>
                    <a:pt x="1096" y="1392"/>
                    <a:pt x="1415" y="1073"/>
                    <a:pt x="1415" y="685"/>
                  </a:cubicBezTo>
                  <a:cubicBezTo>
                    <a:pt x="1415" y="297"/>
                    <a:pt x="1096" y="0"/>
                    <a:pt x="708" y="0"/>
                  </a:cubicBezTo>
                  <a:close/>
                </a:path>
              </a:pathLst>
            </a:custGeom>
            <a:solidFill>
              <a:schemeClr val="accent3"/>
            </a:solid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
            <p:cNvSpPr/>
            <p:nvPr/>
          </p:nvSpPr>
          <p:spPr>
            <a:xfrm>
              <a:off x="2495925" y="7080325"/>
              <a:ext cx="35400" cy="34825"/>
            </a:xfrm>
            <a:custGeom>
              <a:avLst/>
              <a:gdLst/>
              <a:ahLst/>
              <a:cxnLst/>
              <a:rect l="l" t="t" r="r" b="b"/>
              <a:pathLst>
                <a:path w="1416" h="1393" extrusionOk="0">
                  <a:moveTo>
                    <a:pt x="708" y="0"/>
                  </a:moveTo>
                  <a:cubicBezTo>
                    <a:pt x="320" y="0"/>
                    <a:pt x="1" y="320"/>
                    <a:pt x="1" y="708"/>
                  </a:cubicBezTo>
                  <a:cubicBezTo>
                    <a:pt x="1" y="1096"/>
                    <a:pt x="320" y="1393"/>
                    <a:pt x="708" y="1393"/>
                  </a:cubicBezTo>
                  <a:cubicBezTo>
                    <a:pt x="1096" y="1393"/>
                    <a:pt x="1416" y="1096"/>
                    <a:pt x="1416" y="708"/>
                  </a:cubicBezTo>
                  <a:cubicBezTo>
                    <a:pt x="1416" y="320"/>
                    <a:pt x="1096" y="0"/>
                    <a:pt x="708" y="0"/>
                  </a:cubicBezTo>
                  <a:close/>
                </a:path>
              </a:pathLst>
            </a:custGeom>
            <a:solidFill>
              <a:schemeClr val="accent3"/>
            </a:solid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2"/>
            <p:cNvSpPr/>
            <p:nvPr/>
          </p:nvSpPr>
          <p:spPr>
            <a:xfrm>
              <a:off x="2495925" y="7237250"/>
              <a:ext cx="35400" cy="34825"/>
            </a:xfrm>
            <a:custGeom>
              <a:avLst/>
              <a:gdLst/>
              <a:ahLst/>
              <a:cxnLst/>
              <a:rect l="l" t="t" r="r" b="b"/>
              <a:pathLst>
                <a:path w="1416" h="1393" extrusionOk="0">
                  <a:moveTo>
                    <a:pt x="708" y="0"/>
                  </a:moveTo>
                  <a:cubicBezTo>
                    <a:pt x="320" y="0"/>
                    <a:pt x="1" y="297"/>
                    <a:pt x="1" y="685"/>
                  </a:cubicBezTo>
                  <a:cubicBezTo>
                    <a:pt x="1" y="1073"/>
                    <a:pt x="320" y="1392"/>
                    <a:pt x="708" y="1392"/>
                  </a:cubicBezTo>
                  <a:cubicBezTo>
                    <a:pt x="1096" y="1392"/>
                    <a:pt x="1416" y="1073"/>
                    <a:pt x="1416" y="685"/>
                  </a:cubicBezTo>
                  <a:cubicBezTo>
                    <a:pt x="1416" y="297"/>
                    <a:pt x="1096" y="0"/>
                    <a:pt x="708" y="0"/>
                  </a:cubicBezTo>
                  <a:close/>
                </a:path>
              </a:pathLst>
            </a:custGeom>
            <a:solidFill>
              <a:schemeClr val="accent3"/>
            </a:solid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2"/>
            <p:cNvSpPr/>
            <p:nvPr/>
          </p:nvSpPr>
          <p:spPr>
            <a:xfrm>
              <a:off x="2644850" y="7080325"/>
              <a:ext cx="35425" cy="34825"/>
            </a:xfrm>
            <a:custGeom>
              <a:avLst/>
              <a:gdLst/>
              <a:ahLst/>
              <a:cxnLst/>
              <a:rect l="l" t="t" r="r" b="b"/>
              <a:pathLst>
                <a:path w="1417" h="1393" extrusionOk="0">
                  <a:moveTo>
                    <a:pt x="709" y="0"/>
                  </a:moveTo>
                  <a:cubicBezTo>
                    <a:pt x="321" y="0"/>
                    <a:pt x="1" y="320"/>
                    <a:pt x="1" y="708"/>
                  </a:cubicBezTo>
                  <a:cubicBezTo>
                    <a:pt x="1" y="1096"/>
                    <a:pt x="321" y="1393"/>
                    <a:pt x="709" y="1393"/>
                  </a:cubicBezTo>
                  <a:cubicBezTo>
                    <a:pt x="1097" y="1393"/>
                    <a:pt x="1416" y="1096"/>
                    <a:pt x="1416" y="708"/>
                  </a:cubicBezTo>
                  <a:cubicBezTo>
                    <a:pt x="1416" y="320"/>
                    <a:pt x="1097" y="0"/>
                    <a:pt x="709" y="0"/>
                  </a:cubicBezTo>
                  <a:close/>
                </a:path>
              </a:pathLst>
            </a:custGeom>
            <a:solidFill>
              <a:schemeClr val="accent3"/>
            </a:solid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2"/>
            <p:cNvSpPr/>
            <p:nvPr/>
          </p:nvSpPr>
          <p:spPr>
            <a:xfrm>
              <a:off x="2644850" y="7237250"/>
              <a:ext cx="35425" cy="34825"/>
            </a:xfrm>
            <a:custGeom>
              <a:avLst/>
              <a:gdLst/>
              <a:ahLst/>
              <a:cxnLst/>
              <a:rect l="l" t="t" r="r" b="b"/>
              <a:pathLst>
                <a:path w="1417" h="1393" extrusionOk="0">
                  <a:moveTo>
                    <a:pt x="709" y="0"/>
                  </a:moveTo>
                  <a:cubicBezTo>
                    <a:pt x="321" y="0"/>
                    <a:pt x="1" y="297"/>
                    <a:pt x="1" y="685"/>
                  </a:cubicBezTo>
                  <a:cubicBezTo>
                    <a:pt x="1" y="1073"/>
                    <a:pt x="321" y="1392"/>
                    <a:pt x="709" y="1392"/>
                  </a:cubicBezTo>
                  <a:cubicBezTo>
                    <a:pt x="1097" y="1392"/>
                    <a:pt x="1416" y="1073"/>
                    <a:pt x="1416" y="685"/>
                  </a:cubicBezTo>
                  <a:cubicBezTo>
                    <a:pt x="1416" y="297"/>
                    <a:pt x="1097" y="0"/>
                    <a:pt x="709" y="0"/>
                  </a:cubicBezTo>
                  <a:close/>
                </a:path>
              </a:pathLst>
            </a:custGeom>
            <a:solidFill>
              <a:schemeClr val="accent3"/>
            </a:solid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2"/>
            <p:cNvSpPr/>
            <p:nvPr/>
          </p:nvSpPr>
          <p:spPr>
            <a:xfrm>
              <a:off x="2793800" y="7080325"/>
              <a:ext cx="34825" cy="34825"/>
            </a:xfrm>
            <a:custGeom>
              <a:avLst/>
              <a:gdLst/>
              <a:ahLst/>
              <a:cxnLst/>
              <a:rect l="l" t="t" r="r" b="b"/>
              <a:pathLst>
                <a:path w="1393" h="1393" extrusionOk="0">
                  <a:moveTo>
                    <a:pt x="708" y="0"/>
                  </a:moveTo>
                  <a:cubicBezTo>
                    <a:pt x="320" y="0"/>
                    <a:pt x="0" y="320"/>
                    <a:pt x="0" y="708"/>
                  </a:cubicBezTo>
                  <a:cubicBezTo>
                    <a:pt x="0" y="1096"/>
                    <a:pt x="320" y="1393"/>
                    <a:pt x="708" y="1393"/>
                  </a:cubicBezTo>
                  <a:cubicBezTo>
                    <a:pt x="1096" y="1393"/>
                    <a:pt x="1393" y="1096"/>
                    <a:pt x="1393" y="708"/>
                  </a:cubicBezTo>
                  <a:cubicBezTo>
                    <a:pt x="1393" y="320"/>
                    <a:pt x="1096" y="0"/>
                    <a:pt x="708" y="0"/>
                  </a:cubicBezTo>
                  <a:close/>
                </a:path>
              </a:pathLst>
            </a:custGeom>
            <a:solidFill>
              <a:schemeClr val="accent3"/>
            </a:solid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2"/>
            <p:cNvSpPr/>
            <p:nvPr/>
          </p:nvSpPr>
          <p:spPr>
            <a:xfrm>
              <a:off x="2793800" y="7237250"/>
              <a:ext cx="34825" cy="34825"/>
            </a:xfrm>
            <a:custGeom>
              <a:avLst/>
              <a:gdLst/>
              <a:ahLst/>
              <a:cxnLst/>
              <a:rect l="l" t="t" r="r" b="b"/>
              <a:pathLst>
                <a:path w="1393" h="1393" extrusionOk="0">
                  <a:moveTo>
                    <a:pt x="708" y="0"/>
                  </a:moveTo>
                  <a:cubicBezTo>
                    <a:pt x="320" y="0"/>
                    <a:pt x="0" y="297"/>
                    <a:pt x="0" y="685"/>
                  </a:cubicBezTo>
                  <a:cubicBezTo>
                    <a:pt x="0" y="1073"/>
                    <a:pt x="320" y="1392"/>
                    <a:pt x="708" y="1392"/>
                  </a:cubicBezTo>
                  <a:cubicBezTo>
                    <a:pt x="1096" y="1392"/>
                    <a:pt x="1393" y="1073"/>
                    <a:pt x="1393" y="685"/>
                  </a:cubicBezTo>
                  <a:cubicBezTo>
                    <a:pt x="1393" y="297"/>
                    <a:pt x="1096" y="0"/>
                    <a:pt x="708" y="0"/>
                  </a:cubicBezTo>
                  <a:close/>
                </a:path>
              </a:pathLst>
            </a:custGeom>
            <a:solidFill>
              <a:schemeClr val="accent3"/>
            </a:solid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2"/>
            <p:cNvSpPr/>
            <p:nvPr/>
          </p:nvSpPr>
          <p:spPr>
            <a:xfrm>
              <a:off x="2942725" y="7080325"/>
              <a:ext cx="34850" cy="34825"/>
            </a:xfrm>
            <a:custGeom>
              <a:avLst/>
              <a:gdLst/>
              <a:ahLst/>
              <a:cxnLst/>
              <a:rect l="l" t="t" r="r" b="b"/>
              <a:pathLst>
                <a:path w="1394" h="1393" extrusionOk="0">
                  <a:moveTo>
                    <a:pt x="686" y="0"/>
                  </a:moveTo>
                  <a:cubicBezTo>
                    <a:pt x="298" y="0"/>
                    <a:pt x="1" y="320"/>
                    <a:pt x="1" y="708"/>
                  </a:cubicBezTo>
                  <a:cubicBezTo>
                    <a:pt x="1" y="1096"/>
                    <a:pt x="298" y="1393"/>
                    <a:pt x="686" y="1393"/>
                  </a:cubicBezTo>
                  <a:cubicBezTo>
                    <a:pt x="1074" y="1393"/>
                    <a:pt x="1393" y="1096"/>
                    <a:pt x="1393" y="708"/>
                  </a:cubicBezTo>
                  <a:cubicBezTo>
                    <a:pt x="1393" y="320"/>
                    <a:pt x="1074" y="0"/>
                    <a:pt x="686" y="0"/>
                  </a:cubicBezTo>
                  <a:close/>
                </a:path>
              </a:pathLst>
            </a:custGeom>
            <a:solidFill>
              <a:schemeClr val="accent3"/>
            </a:solid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2"/>
            <p:cNvSpPr/>
            <p:nvPr/>
          </p:nvSpPr>
          <p:spPr>
            <a:xfrm>
              <a:off x="2942725" y="7237250"/>
              <a:ext cx="34850" cy="34825"/>
            </a:xfrm>
            <a:custGeom>
              <a:avLst/>
              <a:gdLst/>
              <a:ahLst/>
              <a:cxnLst/>
              <a:rect l="l" t="t" r="r" b="b"/>
              <a:pathLst>
                <a:path w="1394" h="1393" extrusionOk="0">
                  <a:moveTo>
                    <a:pt x="686" y="0"/>
                  </a:moveTo>
                  <a:cubicBezTo>
                    <a:pt x="298" y="0"/>
                    <a:pt x="1" y="297"/>
                    <a:pt x="1" y="685"/>
                  </a:cubicBezTo>
                  <a:cubicBezTo>
                    <a:pt x="1" y="1073"/>
                    <a:pt x="298" y="1392"/>
                    <a:pt x="686" y="1392"/>
                  </a:cubicBezTo>
                  <a:cubicBezTo>
                    <a:pt x="1074" y="1392"/>
                    <a:pt x="1393" y="1073"/>
                    <a:pt x="1393" y="685"/>
                  </a:cubicBezTo>
                  <a:cubicBezTo>
                    <a:pt x="1393" y="297"/>
                    <a:pt x="1074" y="0"/>
                    <a:pt x="686" y="0"/>
                  </a:cubicBezTo>
                  <a:close/>
                </a:path>
              </a:pathLst>
            </a:custGeom>
            <a:solidFill>
              <a:schemeClr val="accent3"/>
            </a:solid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2"/>
            <p:cNvSpPr/>
            <p:nvPr/>
          </p:nvSpPr>
          <p:spPr>
            <a:xfrm>
              <a:off x="3091100" y="7080325"/>
              <a:ext cx="35400" cy="34825"/>
            </a:xfrm>
            <a:custGeom>
              <a:avLst/>
              <a:gdLst/>
              <a:ahLst/>
              <a:cxnLst/>
              <a:rect l="l" t="t" r="r" b="b"/>
              <a:pathLst>
                <a:path w="1416" h="1393" extrusionOk="0">
                  <a:moveTo>
                    <a:pt x="708" y="0"/>
                  </a:moveTo>
                  <a:cubicBezTo>
                    <a:pt x="320" y="0"/>
                    <a:pt x="0" y="320"/>
                    <a:pt x="0" y="708"/>
                  </a:cubicBezTo>
                  <a:cubicBezTo>
                    <a:pt x="0" y="1096"/>
                    <a:pt x="320" y="1393"/>
                    <a:pt x="708" y="1393"/>
                  </a:cubicBezTo>
                  <a:cubicBezTo>
                    <a:pt x="1096" y="1393"/>
                    <a:pt x="1416" y="1096"/>
                    <a:pt x="1416" y="708"/>
                  </a:cubicBezTo>
                  <a:cubicBezTo>
                    <a:pt x="1416" y="320"/>
                    <a:pt x="1096" y="0"/>
                    <a:pt x="708" y="0"/>
                  </a:cubicBezTo>
                  <a:close/>
                </a:path>
              </a:pathLst>
            </a:custGeom>
            <a:solidFill>
              <a:schemeClr val="accent3"/>
            </a:solid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2"/>
            <p:cNvSpPr/>
            <p:nvPr/>
          </p:nvSpPr>
          <p:spPr>
            <a:xfrm>
              <a:off x="3091100" y="7237250"/>
              <a:ext cx="35400" cy="34825"/>
            </a:xfrm>
            <a:custGeom>
              <a:avLst/>
              <a:gdLst/>
              <a:ahLst/>
              <a:cxnLst/>
              <a:rect l="l" t="t" r="r" b="b"/>
              <a:pathLst>
                <a:path w="1416" h="1393" extrusionOk="0">
                  <a:moveTo>
                    <a:pt x="708" y="0"/>
                  </a:moveTo>
                  <a:cubicBezTo>
                    <a:pt x="320" y="0"/>
                    <a:pt x="0" y="297"/>
                    <a:pt x="0" y="685"/>
                  </a:cubicBezTo>
                  <a:cubicBezTo>
                    <a:pt x="0" y="1073"/>
                    <a:pt x="320" y="1392"/>
                    <a:pt x="708" y="1392"/>
                  </a:cubicBezTo>
                  <a:cubicBezTo>
                    <a:pt x="1096" y="1392"/>
                    <a:pt x="1416" y="1073"/>
                    <a:pt x="1416" y="685"/>
                  </a:cubicBezTo>
                  <a:cubicBezTo>
                    <a:pt x="1416" y="297"/>
                    <a:pt x="1096" y="0"/>
                    <a:pt x="708" y="0"/>
                  </a:cubicBezTo>
                  <a:close/>
                </a:path>
              </a:pathLst>
            </a:custGeom>
            <a:solidFill>
              <a:schemeClr val="accent3"/>
            </a:solid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2"/>
            <p:cNvSpPr/>
            <p:nvPr/>
          </p:nvSpPr>
          <p:spPr>
            <a:xfrm>
              <a:off x="3240025" y="7080325"/>
              <a:ext cx="35400" cy="34825"/>
            </a:xfrm>
            <a:custGeom>
              <a:avLst/>
              <a:gdLst/>
              <a:ahLst/>
              <a:cxnLst/>
              <a:rect l="l" t="t" r="r" b="b"/>
              <a:pathLst>
                <a:path w="1416" h="1393" extrusionOk="0">
                  <a:moveTo>
                    <a:pt x="708" y="0"/>
                  </a:moveTo>
                  <a:cubicBezTo>
                    <a:pt x="320" y="0"/>
                    <a:pt x="1" y="320"/>
                    <a:pt x="1" y="708"/>
                  </a:cubicBezTo>
                  <a:cubicBezTo>
                    <a:pt x="1" y="1096"/>
                    <a:pt x="320" y="1393"/>
                    <a:pt x="708" y="1393"/>
                  </a:cubicBezTo>
                  <a:cubicBezTo>
                    <a:pt x="1096" y="1393"/>
                    <a:pt x="1416" y="1096"/>
                    <a:pt x="1416" y="708"/>
                  </a:cubicBezTo>
                  <a:cubicBezTo>
                    <a:pt x="1416" y="320"/>
                    <a:pt x="1096" y="0"/>
                    <a:pt x="708" y="0"/>
                  </a:cubicBezTo>
                  <a:close/>
                </a:path>
              </a:pathLst>
            </a:custGeom>
            <a:solidFill>
              <a:schemeClr val="accent3"/>
            </a:solid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2"/>
            <p:cNvSpPr/>
            <p:nvPr/>
          </p:nvSpPr>
          <p:spPr>
            <a:xfrm>
              <a:off x="3240025" y="7237250"/>
              <a:ext cx="35400" cy="34825"/>
            </a:xfrm>
            <a:custGeom>
              <a:avLst/>
              <a:gdLst/>
              <a:ahLst/>
              <a:cxnLst/>
              <a:rect l="l" t="t" r="r" b="b"/>
              <a:pathLst>
                <a:path w="1416" h="1393" extrusionOk="0">
                  <a:moveTo>
                    <a:pt x="708" y="0"/>
                  </a:moveTo>
                  <a:cubicBezTo>
                    <a:pt x="320" y="0"/>
                    <a:pt x="1" y="297"/>
                    <a:pt x="1" y="685"/>
                  </a:cubicBezTo>
                  <a:cubicBezTo>
                    <a:pt x="1" y="1073"/>
                    <a:pt x="320" y="1392"/>
                    <a:pt x="708" y="1392"/>
                  </a:cubicBezTo>
                  <a:cubicBezTo>
                    <a:pt x="1096" y="1392"/>
                    <a:pt x="1416" y="1073"/>
                    <a:pt x="1416" y="685"/>
                  </a:cubicBezTo>
                  <a:cubicBezTo>
                    <a:pt x="1416" y="297"/>
                    <a:pt x="1096" y="0"/>
                    <a:pt x="708" y="0"/>
                  </a:cubicBezTo>
                  <a:close/>
                </a:path>
              </a:pathLst>
            </a:custGeom>
            <a:solidFill>
              <a:schemeClr val="accent3"/>
            </a:solid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2"/>
            <p:cNvSpPr/>
            <p:nvPr/>
          </p:nvSpPr>
          <p:spPr>
            <a:xfrm>
              <a:off x="3388975" y="7080325"/>
              <a:ext cx="35400" cy="34825"/>
            </a:xfrm>
            <a:custGeom>
              <a:avLst/>
              <a:gdLst/>
              <a:ahLst/>
              <a:cxnLst/>
              <a:rect l="l" t="t" r="r" b="b"/>
              <a:pathLst>
                <a:path w="1416" h="1393" extrusionOk="0">
                  <a:moveTo>
                    <a:pt x="708" y="0"/>
                  </a:moveTo>
                  <a:cubicBezTo>
                    <a:pt x="320" y="0"/>
                    <a:pt x="0" y="320"/>
                    <a:pt x="0" y="708"/>
                  </a:cubicBezTo>
                  <a:cubicBezTo>
                    <a:pt x="0" y="1096"/>
                    <a:pt x="320" y="1393"/>
                    <a:pt x="708" y="1393"/>
                  </a:cubicBezTo>
                  <a:cubicBezTo>
                    <a:pt x="1096" y="1393"/>
                    <a:pt x="1415" y="1096"/>
                    <a:pt x="1415" y="708"/>
                  </a:cubicBezTo>
                  <a:cubicBezTo>
                    <a:pt x="1415" y="320"/>
                    <a:pt x="1096" y="0"/>
                    <a:pt x="708" y="0"/>
                  </a:cubicBezTo>
                  <a:close/>
                </a:path>
              </a:pathLst>
            </a:custGeom>
            <a:solidFill>
              <a:schemeClr val="accent3"/>
            </a:solid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2"/>
            <p:cNvSpPr/>
            <p:nvPr/>
          </p:nvSpPr>
          <p:spPr>
            <a:xfrm>
              <a:off x="3388975" y="7237250"/>
              <a:ext cx="35400" cy="34825"/>
            </a:xfrm>
            <a:custGeom>
              <a:avLst/>
              <a:gdLst/>
              <a:ahLst/>
              <a:cxnLst/>
              <a:rect l="l" t="t" r="r" b="b"/>
              <a:pathLst>
                <a:path w="1416" h="1393" extrusionOk="0">
                  <a:moveTo>
                    <a:pt x="708" y="0"/>
                  </a:moveTo>
                  <a:cubicBezTo>
                    <a:pt x="320" y="0"/>
                    <a:pt x="0" y="297"/>
                    <a:pt x="0" y="685"/>
                  </a:cubicBezTo>
                  <a:cubicBezTo>
                    <a:pt x="0" y="1073"/>
                    <a:pt x="320" y="1392"/>
                    <a:pt x="708" y="1392"/>
                  </a:cubicBezTo>
                  <a:cubicBezTo>
                    <a:pt x="1096" y="1392"/>
                    <a:pt x="1415" y="1073"/>
                    <a:pt x="1415" y="685"/>
                  </a:cubicBezTo>
                  <a:cubicBezTo>
                    <a:pt x="1415" y="297"/>
                    <a:pt x="1096" y="0"/>
                    <a:pt x="708" y="0"/>
                  </a:cubicBezTo>
                  <a:close/>
                </a:path>
              </a:pathLst>
            </a:custGeom>
            <a:solidFill>
              <a:schemeClr val="accent3"/>
            </a:solid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0" name="Google Shape;110;p2"/>
          <p:cNvSpPr/>
          <p:nvPr/>
        </p:nvSpPr>
        <p:spPr>
          <a:xfrm>
            <a:off x="6615436" y="698325"/>
            <a:ext cx="385800" cy="380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2"/>
          <p:cNvSpPr/>
          <p:nvPr/>
        </p:nvSpPr>
        <p:spPr>
          <a:xfrm>
            <a:off x="6469025" y="539496"/>
            <a:ext cx="225300" cy="222300"/>
          </a:xfrm>
          <a:prstGeom prst="ellipse">
            <a:avLst/>
          </a:prstGeom>
          <a:solidFill>
            <a:srgbClr val="FFFFFF">
              <a:alpha val="66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2"/>
          <p:cNvSpPr/>
          <p:nvPr/>
        </p:nvSpPr>
        <p:spPr>
          <a:xfrm>
            <a:off x="1719425" y="2689459"/>
            <a:ext cx="225300" cy="222300"/>
          </a:xfrm>
          <a:prstGeom prst="ellipse">
            <a:avLst/>
          </a:prstGeom>
          <a:solidFill>
            <a:srgbClr val="FFFFFF">
              <a:alpha val="66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2"/>
          <p:cNvSpPr/>
          <p:nvPr/>
        </p:nvSpPr>
        <p:spPr>
          <a:xfrm>
            <a:off x="525" y="1769475"/>
            <a:ext cx="1719000" cy="1611900"/>
          </a:xfrm>
          <a:prstGeom prst="rtTriangle">
            <a:avLst/>
          </a:prstGeom>
          <a:solidFill>
            <a:srgbClr val="F8B0AD"/>
          </a:solidFill>
          <a:ln w="9525" cap="flat" cmpd="sng">
            <a:solidFill>
              <a:schemeClr val="accent4"/>
            </a:solidFill>
            <a:prstDash val="solid"/>
            <a:round/>
            <a:headEnd type="none" w="sm" len="sm"/>
            <a:tailEnd type="none" w="sm" len="sm"/>
          </a:ln>
          <a:effectLst>
            <a:reflection fadeDir="5400012" sy="-100000" algn="bl" rotWithShape="0"/>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4" name="Google Shape;114;p2"/>
          <p:cNvGrpSpPr/>
          <p:nvPr/>
        </p:nvGrpSpPr>
        <p:grpSpPr>
          <a:xfrm>
            <a:off x="727250" y="4105575"/>
            <a:ext cx="7704000" cy="593400"/>
            <a:chOff x="727250" y="4105575"/>
            <a:chExt cx="7704000" cy="593400"/>
          </a:xfrm>
        </p:grpSpPr>
        <p:sp>
          <p:nvSpPr>
            <p:cNvPr id="115" name="Google Shape;115;p2"/>
            <p:cNvSpPr/>
            <p:nvPr/>
          </p:nvSpPr>
          <p:spPr>
            <a:xfrm>
              <a:off x="774875" y="4174425"/>
              <a:ext cx="455700" cy="455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2"/>
            <p:cNvSpPr/>
            <p:nvPr/>
          </p:nvSpPr>
          <p:spPr>
            <a:xfrm>
              <a:off x="727250" y="4105575"/>
              <a:ext cx="593400" cy="593400"/>
            </a:xfrm>
            <a:prstGeom prst="pie">
              <a:avLst>
                <a:gd name="adj1" fmla="val 5366593"/>
                <a:gd name="adj2" fmla="val 1620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2"/>
            <p:cNvSpPr/>
            <p:nvPr/>
          </p:nvSpPr>
          <p:spPr>
            <a:xfrm rot="10800000">
              <a:off x="7927925" y="4174425"/>
              <a:ext cx="455700" cy="455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2"/>
            <p:cNvSpPr/>
            <p:nvPr/>
          </p:nvSpPr>
          <p:spPr>
            <a:xfrm rot="10800000">
              <a:off x="7837850" y="4105575"/>
              <a:ext cx="593400" cy="593400"/>
            </a:xfrm>
            <a:prstGeom prst="pie">
              <a:avLst>
                <a:gd name="adj1" fmla="val 5366593"/>
                <a:gd name="adj2" fmla="val 1620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9" name="Google Shape;119;p2"/>
          <p:cNvSpPr/>
          <p:nvPr/>
        </p:nvSpPr>
        <p:spPr>
          <a:xfrm>
            <a:off x="278323" y="2014064"/>
            <a:ext cx="1042200" cy="1028700"/>
          </a:xfrm>
          <a:prstGeom prst="ellipse">
            <a:avLst/>
          </a:prstGeom>
          <a:solidFill>
            <a:srgbClr val="FBBE18">
              <a:alpha val="63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2"/>
          <p:cNvSpPr/>
          <p:nvPr/>
        </p:nvSpPr>
        <p:spPr>
          <a:xfrm rot="5400000">
            <a:off x="809588" y="500475"/>
            <a:ext cx="380700" cy="2276100"/>
          </a:xfrm>
          <a:prstGeom prst="round2SameRect">
            <a:avLst>
              <a:gd name="adj1" fmla="val 46388"/>
              <a:gd name="adj2" fmla="val 0"/>
            </a:avLst>
          </a:prstGeom>
          <a:solidFill>
            <a:srgbClr val="FF73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2"/>
          <p:cNvSpPr/>
          <p:nvPr/>
        </p:nvSpPr>
        <p:spPr>
          <a:xfrm>
            <a:off x="1751163" y="1444727"/>
            <a:ext cx="392400" cy="387600"/>
          </a:xfrm>
          <a:prstGeom prst="ellipse">
            <a:avLst/>
          </a:prstGeom>
          <a:solidFill>
            <a:srgbClr val="4088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2"/>
          <p:cNvSpPr/>
          <p:nvPr/>
        </p:nvSpPr>
        <p:spPr>
          <a:xfrm rot="-5400000">
            <a:off x="8134675" y="1534804"/>
            <a:ext cx="380700" cy="2276100"/>
          </a:xfrm>
          <a:prstGeom prst="round2SameRect">
            <a:avLst>
              <a:gd name="adj1" fmla="val 46388"/>
              <a:gd name="adj2" fmla="val 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2"/>
          <p:cNvSpPr/>
          <p:nvPr/>
        </p:nvSpPr>
        <p:spPr>
          <a:xfrm rot="10800000">
            <a:off x="7181400" y="2479052"/>
            <a:ext cx="392400" cy="3876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124;p2"/>
          <p:cNvGrpSpPr/>
          <p:nvPr/>
        </p:nvGrpSpPr>
        <p:grpSpPr>
          <a:xfrm rot="5400000">
            <a:off x="7744925" y="2568450"/>
            <a:ext cx="1969850" cy="191750"/>
            <a:chOff x="1454525" y="7080325"/>
            <a:chExt cx="1969850" cy="191750"/>
          </a:xfrm>
        </p:grpSpPr>
        <p:sp>
          <p:nvSpPr>
            <p:cNvPr id="125" name="Google Shape;125;p2"/>
            <p:cNvSpPr/>
            <p:nvPr/>
          </p:nvSpPr>
          <p:spPr>
            <a:xfrm>
              <a:off x="1454525" y="7080325"/>
              <a:ext cx="34825" cy="34825"/>
            </a:xfrm>
            <a:custGeom>
              <a:avLst/>
              <a:gdLst/>
              <a:ahLst/>
              <a:cxnLst/>
              <a:rect l="l" t="t" r="r" b="b"/>
              <a:pathLst>
                <a:path w="1393" h="1393" extrusionOk="0">
                  <a:moveTo>
                    <a:pt x="685" y="0"/>
                  </a:moveTo>
                  <a:cubicBezTo>
                    <a:pt x="297" y="0"/>
                    <a:pt x="0" y="320"/>
                    <a:pt x="0" y="708"/>
                  </a:cubicBezTo>
                  <a:cubicBezTo>
                    <a:pt x="0" y="1096"/>
                    <a:pt x="297" y="1393"/>
                    <a:pt x="685" y="1393"/>
                  </a:cubicBezTo>
                  <a:cubicBezTo>
                    <a:pt x="1073" y="1393"/>
                    <a:pt x="1393" y="1096"/>
                    <a:pt x="1393" y="708"/>
                  </a:cubicBezTo>
                  <a:cubicBezTo>
                    <a:pt x="1393" y="320"/>
                    <a:pt x="1073" y="0"/>
                    <a:pt x="685" y="0"/>
                  </a:cubicBezTo>
                  <a:close/>
                </a:path>
              </a:pathLst>
            </a:custGeom>
            <a:solidFill>
              <a:schemeClr val="accent3"/>
            </a:solid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2"/>
            <p:cNvSpPr/>
            <p:nvPr/>
          </p:nvSpPr>
          <p:spPr>
            <a:xfrm>
              <a:off x="1454525" y="7237250"/>
              <a:ext cx="34825" cy="34825"/>
            </a:xfrm>
            <a:custGeom>
              <a:avLst/>
              <a:gdLst/>
              <a:ahLst/>
              <a:cxnLst/>
              <a:rect l="l" t="t" r="r" b="b"/>
              <a:pathLst>
                <a:path w="1393" h="1393" extrusionOk="0">
                  <a:moveTo>
                    <a:pt x="685" y="0"/>
                  </a:moveTo>
                  <a:cubicBezTo>
                    <a:pt x="297" y="0"/>
                    <a:pt x="0" y="297"/>
                    <a:pt x="0" y="685"/>
                  </a:cubicBezTo>
                  <a:cubicBezTo>
                    <a:pt x="0" y="1073"/>
                    <a:pt x="297" y="1392"/>
                    <a:pt x="685" y="1392"/>
                  </a:cubicBezTo>
                  <a:cubicBezTo>
                    <a:pt x="1073" y="1392"/>
                    <a:pt x="1393" y="1073"/>
                    <a:pt x="1393" y="685"/>
                  </a:cubicBezTo>
                  <a:cubicBezTo>
                    <a:pt x="1393" y="297"/>
                    <a:pt x="1073" y="0"/>
                    <a:pt x="685" y="0"/>
                  </a:cubicBezTo>
                  <a:close/>
                </a:path>
              </a:pathLst>
            </a:custGeom>
            <a:solidFill>
              <a:schemeClr val="accent3"/>
            </a:solid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2"/>
            <p:cNvSpPr/>
            <p:nvPr/>
          </p:nvSpPr>
          <p:spPr>
            <a:xfrm>
              <a:off x="1602875" y="7080325"/>
              <a:ext cx="35425" cy="34825"/>
            </a:xfrm>
            <a:custGeom>
              <a:avLst/>
              <a:gdLst/>
              <a:ahLst/>
              <a:cxnLst/>
              <a:rect l="l" t="t" r="r" b="b"/>
              <a:pathLst>
                <a:path w="1417" h="1393" extrusionOk="0">
                  <a:moveTo>
                    <a:pt x="709" y="0"/>
                  </a:moveTo>
                  <a:cubicBezTo>
                    <a:pt x="321" y="0"/>
                    <a:pt x="1" y="320"/>
                    <a:pt x="1" y="708"/>
                  </a:cubicBezTo>
                  <a:cubicBezTo>
                    <a:pt x="1" y="1096"/>
                    <a:pt x="321" y="1393"/>
                    <a:pt x="709" y="1393"/>
                  </a:cubicBezTo>
                  <a:cubicBezTo>
                    <a:pt x="1097" y="1393"/>
                    <a:pt x="1416" y="1096"/>
                    <a:pt x="1416" y="708"/>
                  </a:cubicBezTo>
                  <a:cubicBezTo>
                    <a:pt x="1416" y="320"/>
                    <a:pt x="1097" y="0"/>
                    <a:pt x="709" y="0"/>
                  </a:cubicBezTo>
                  <a:close/>
                </a:path>
              </a:pathLst>
            </a:custGeom>
            <a:solidFill>
              <a:schemeClr val="accent3"/>
            </a:solid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2"/>
            <p:cNvSpPr/>
            <p:nvPr/>
          </p:nvSpPr>
          <p:spPr>
            <a:xfrm>
              <a:off x="1602875" y="7237250"/>
              <a:ext cx="35425" cy="34825"/>
            </a:xfrm>
            <a:custGeom>
              <a:avLst/>
              <a:gdLst/>
              <a:ahLst/>
              <a:cxnLst/>
              <a:rect l="l" t="t" r="r" b="b"/>
              <a:pathLst>
                <a:path w="1417" h="1393" extrusionOk="0">
                  <a:moveTo>
                    <a:pt x="709" y="0"/>
                  </a:moveTo>
                  <a:cubicBezTo>
                    <a:pt x="321" y="0"/>
                    <a:pt x="1" y="297"/>
                    <a:pt x="1" y="685"/>
                  </a:cubicBezTo>
                  <a:cubicBezTo>
                    <a:pt x="1" y="1073"/>
                    <a:pt x="321" y="1392"/>
                    <a:pt x="709" y="1392"/>
                  </a:cubicBezTo>
                  <a:cubicBezTo>
                    <a:pt x="1097" y="1392"/>
                    <a:pt x="1416" y="1073"/>
                    <a:pt x="1416" y="685"/>
                  </a:cubicBezTo>
                  <a:cubicBezTo>
                    <a:pt x="1416" y="297"/>
                    <a:pt x="1097" y="0"/>
                    <a:pt x="709" y="0"/>
                  </a:cubicBezTo>
                  <a:close/>
                </a:path>
              </a:pathLst>
            </a:custGeom>
            <a:solidFill>
              <a:schemeClr val="accent3"/>
            </a:solid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2"/>
            <p:cNvSpPr/>
            <p:nvPr/>
          </p:nvSpPr>
          <p:spPr>
            <a:xfrm>
              <a:off x="1751825" y="7080325"/>
              <a:ext cx="35400" cy="34825"/>
            </a:xfrm>
            <a:custGeom>
              <a:avLst/>
              <a:gdLst/>
              <a:ahLst/>
              <a:cxnLst/>
              <a:rect l="l" t="t" r="r" b="b"/>
              <a:pathLst>
                <a:path w="1416" h="1393" extrusionOk="0">
                  <a:moveTo>
                    <a:pt x="708" y="0"/>
                  </a:moveTo>
                  <a:cubicBezTo>
                    <a:pt x="320" y="0"/>
                    <a:pt x="0" y="320"/>
                    <a:pt x="0" y="708"/>
                  </a:cubicBezTo>
                  <a:cubicBezTo>
                    <a:pt x="0" y="1096"/>
                    <a:pt x="320" y="1393"/>
                    <a:pt x="708" y="1393"/>
                  </a:cubicBezTo>
                  <a:cubicBezTo>
                    <a:pt x="1096" y="1393"/>
                    <a:pt x="1416" y="1096"/>
                    <a:pt x="1416" y="708"/>
                  </a:cubicBezTo>
                  <a:cubicBezTo>
                    <a:pt x="1416" y="320"/>
                    <a:pt x="1096" y="0"/>
                    <a:pt x="708" y="0"/>
                  </a:cubicBezTo>
                  <a:close/>
                </a:path>
              </a:pathLst>
            </a:custGeom>
            <a:solidFill>
              <a:schemeClr val="accent3"/>
            </a:solid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2"/>
            <p:cNvSpPr/>
            <p:nvPr/>
          </p:nvSpPr>
          <p:spPr>
            <a:xfrm>
              <a:off x="1751825" y="7237250"/>
              <a:ext cx="35400" cy="34825"/>
            </a:xfrm>
            <a:custGeom>
              <a:avLst/>
              <a:gdLst/>
              <a:ahLst/>
              <a:cxnLst/>
              <a:rect l="l" t="t" r="r" b="b"/>
              <a:pathLst>
                <a:path w="1416" h="1393" extrusionOk="0">
                  <a:moveTo>
                    <a:pt x="708" y="0"/>
                  </a:moveTo>
                  <a:cubicBezTo>
                    <a:pt x="320" y="0"/>
                    <a:pt x="0" y="297"/>
                    <a:pt x="0" y="685"/>
                  </a:cubicBezTo>
                  <a:cubicBezTo>
                    <a:pt x="0" y="1073"/>
                    <a:pt x="320" y="1392"/>
                    <a:pt x="708" y="1392"/>
                  </a:cubicBezTo>
                  <a:cubicBezTo>
                    <a:pt x="1096" y="1392"/>
                    <a:pt x="1416" y="1073"/>
                    <a:pt x="1416" y="685"/>
                  </a:cubicBezTo>
                  <a:cubicBezTo>
                    <a:pt x="1416" y="297"/>
                    <a:pt x="1096" y="0"/>
                    <a:pt x="708" y="0"/>
                  </a:cubicBezTo>
                  <a:close/>
                </a:path>
              </a:pathLst>
            </a:custGeom>
            <a:solidFill>
              <a:schemeClr val="accent3"/>
            </a:solid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2"/>
            <p:cNvSpPr/>
            <p:nvPr/>
          </p:nvSpPr>
          <p:spPr>
            <a:xfrm>
              <a:off x="1900750" y="7080325"/>
              <a:ext cx="35400" cy="34825"/>
            </a:xfrm>
            <a:custGeom>
              <a:avLst/>
              <a:gdLst/>
              <a:ahLst/>
              <a:cxnLst/>
              <a:rect l="l" t="t" r="r" b="b"/>
              <a:pathLst>
                <a:path w="1416" h="1393" extrusionOk="0">
                  <a:moveTo>
                    <a:pt x="708" y="0"/>
                  </a:moveTo>
                  <a:cubicBezTo>
                    <a:pt x="320" y="0"/>
                    <a:pt x="1" y="320"/>
                    <a:pt x="1" y="708"/>
                  </a:cubicBezTo>
                  <a:cubicBezTo>
                    <a:pt x="1" y="1096"/>
                    <a:pt x="320" y="1393"/>
                    <a:pt x="708" y="1393"/>
                  </a:cubicBezTo>
                  <a:cubicBezTo>
                    <a:pt x="1096" y="1393"/>
                    <a:pt x="1416" y="1096"/>
                    <a:pt x="1416" y="708"/>
                  </a:cubicBezTo>
                  <a:cubicBezTo>
                    <a:pt x="1416" y="320"/>
                    <a:pt x="1096" y="0"/>
                    <a:pt x="708" y="0"/>
                  </a:cubicBezTo>
                  <a:close/>
                </a:path>
              </a:pathLst>
            </a:custGeom>
            <a:solidFill>
              <a:schemeClr val="accent3"/>
            </a:solid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2"/>
            <p:cNvSpPr/>
            <p:nvPr/>
          </p:nvSpPr>
          <p:spPr>
            <a:xfrm>
              <a:off x="1900750" y="7237250"/>
              <a:ext cx="35400" cy="34825"/>
            </a:xfrm>
            <a:custGeom>
              <a:avLst/>
              <a:gdLst/>
              <a:ahLst/>
              <a:cxnLst/>
              <a:rect l="l" t="t" r="r" b="b"/>
              <a:pathLst>
                <a:path w="1416" h="1393" extrusionOk="0">
                  <a:moveTo>
                    <a:pt x="708" y="0"/>
                  </a:moveTo>
                  <a:cubicBezTo>
                    <a:pt x="320" y="0"/>
                    <a:pt x="1" y="297"/>
                    <a:pt x="1" y="685"/>
                  </a:cubicBezTo>
                  <a:cubicBezTo>
                    <a:pt x="1" y="1073"/>
                    <a:pt x="320" y="1392"/>
                    <a:pt x="708" y="1392"/>
                  </a:cubicBezTo>
                  <a:cubicBezTo>
                    <a:pt x="1096" y="1392"/>
                    <a:pt x="1416" y="1073"/>
                    <a:pt x="1416" y="685"/>
                  </a:cubicBezTo>
                  <a:cubicBezTo>
                    <a:pt x="1416" y="297"/>
                    <a:pt x="1096" y="0"/>
                    <a:pt x="708" y="0"/>
                  </a:cubicBezTo>
                  <a:close/>
                </a:path>
              </a:pathLst>
            </a:custGeom>
            <a:solidFill>
              <a:schemeClr val="accent3"/>
            </a:solid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2"/>
            <p:cNvSpPr/>
            <p:nvPr/>
          </p:nvSpPr>
          <p:spPr>
            <a:xfrm>
              <a:off x="2049700" y="7080325"/>
              <a:ext cx="34825" cy="34825"/>
            </a:xfrm>
            <a:custGeom>
              <a:avLst/>
              <a:gdLst/>
              <a:ahLst/>
              <a:cxnLst/>
              <a:rect l="l" t="t" r="r" b="b"/>
              <a:pathLst>
                <a:path w="1393" h="1393" extrusionOk="0">
                  <a:moveTo>
                    <a:pt x="708" y="0"/>
                  </a:moveTo>
                  <a:cubicBezTo>
                    <a:pt x="320" y="0"/>
                    <a:pt x="0" y="320"/>
                    <a:pt x="0" y="708"/>
                  </a:cubicBezTo>
                  <a:cubicBezTo>
                    <a:pt x="0" y="1096"/>
                    <a:pt x="320" y="1393"/>
                    <a:pt x="708" y="1393"/>
                  </a:cubicBezTo>
                  <a:cubicBezTo>
                    <a:pt x="1096" y="1393"/>
                    <a:pt x="1393" y="1096"/>
                    <a:pt x="1393" y="708"/>
                  </a:cubicBezTo>
                  <a:cubicBezTo>
                    <a:pt x="1393" y="320"/>
                    <a:pt x="1096" y="0"/>
                    <a:pt x="708" y="0"/>
                  </a:cubicBezTo>
                  <a:close/>
                </a:path>
              </a:pathLst>
            </a:custGeom>
            <a:solidFill>
              <a:schemeClr val="accent3"/>
            </a:solid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2"/>
            <p:cNvSpPr/>
            <p:nvPr/>
          </p:nvSpPr>
          <p:spPr>
            <a:xfrm>
              <a:off x="2049700" y="7237250"/>
              <a:ext cx="34825" cy="34825"/>
            </a:xfrm>
            <a:custGeom>
              <a:avLst/>
              <a:gdLst/>
              <a:ahLst/>
              <a:cxnLst/>
              <a:rect l="l" t="t" r="r" b="b"/>
              <a:pathLst>
                <a:path w="1393" h="1393" extrusionOk="0">
                  <a:moveTo>
                    <a:pt x="708" y="0"/>
                  </a:moveTo>
                  <a:cubicBezTo>
                    <a:pt x="320" y="0"/>
                    <a:pt x="0" y="297"/>
                    <a:pt x="0" y="685"/>
                  </a:cubicBezTo>
                  <a:cubicBezTo>
                    <a:pt x="0" y="1073"/>
                    <a:pt x="320" y="1392"/>
                    <a:pt x="708" y="1392"/>
                  </a:cubicBezTo>
                  <a:cubicBezTo>
                    <a:pt x="1096" y="1392"/>
                    <a:pt x="1393" y="1073"/>
                    <a:pt x="1393" y="685"/>
                  </a:cubicBezTo>
                  <a:cubicBezTo>
                    <a:pt x="1393" y="297"/>
                    <a:pt x="1096" y="0"/>
                    <a:pt x="708" y="0"/>
                  </a:cubicBezTo>
                  <a:close/>
                </a:path>
              </a:pathLst>
            </a:custGeom>
            <a:solidFill>
              <a:schemeClr val="accent3"/>
            </a:solid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2"/>
            <p:cNvSpPr/>
            <p:nvPr/>
          </p:nvSpPr>
          <p:spPr>
            <a:xfrm>
              <a:off x="2198625" y="7080325"/>
              <a:ext cx="34825" cy="34825"/>
            </a:xfrm>
            <a:custGeom>
              <a:avLst/>
              <a:gdLst/>
              <a:ahLst/>
              <a:cxnLst/>
              <a:rect l="l" t="t" r="r" b="b"/>
              <a:pathLst>
                <a:path w="1393" h="1393" extrusionOk="0">
                  <a:moveTo>
                    <a:pt x="685" y="0"/>
                  </a:moveTo>
                  <a:cubicBezTo>
                    <a:pt x="297" y="0"/>
                    <a:pt x="1" y="320"/>
                    <a:pt x="1" y="708"/>
                  </a:cubicBezTo>
                  <a:cubicBezTo>
                    <a:pt x="1" y="1096"/>
                    <a:pt x="297" y="1393"/>
                    <a:pt x="685" y="1393"/>
                  </a:cubicBezTo>
                  <a:cubicBezTo>
                    <a:pt x="1073" y="1393"/>
                    <a:pt x="1393" y="1096"/>
                    <a:pt x="1393" y="708"/>
                  </a:cubicBezTo>
                  <a:cubicBezTo>
                    <a:pt x="1393" y="320"/>
                    <a:pt x="1073" y="0"/>
                    <a:pt x="685" y="0"/>
                  </a:cubicBezTo>
                  <a:close/>
                </a:path>
              </a:pathLst>
            </a:custGeom>
            <a:solidFill>
              <a:schemeClr val="accent3"/>
            </a:solid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2"/>
            <p:cNvSpPr/>
            <p:nvPr/>
          </p:nvSpPr>
          <p:spPr>
            <a:xfrm>
              <a:off x="2198625" y="7237250"/>
              <a:ext cx="34825" cy="34825"/>
            </a:xfrm>
            <a:custGeom>
              <a:avLst/>
              <a:gdLst/>
              <a:ahLst/>
              <a:cxnLst/>
              <a:rect l="l" t="t" r="r" b="b"/>
              <a:pathLst>
                <a:path w="1393" h="1393" extrusionOk="0">
                  <a:moveTo>
                    <a:pt x="685" y="0"/>
                  </a:moveTo>
                  <a:cubicBezTo>
                    <a:pt x="297" y="0"/>
                    <a:pt x="1" y="297"/>
                    <a:pt x="1" y="685"/>
                  </a:cubicBezTo>
                  <a:cubicBezTo>
                    <a:pt x="1" y="1073"/>
                    <a:pt x="297" y="1392"/>
                    <a:pt x="685" y="1392"/>
                  </a:cubicBezTo>
                  <a:cubicBezTo>
                    <a:pt x="1073" y="1392"/>
                    <a:pt x="1393" y="1073"/>
                    <a:pt x="1393" y="685"/>
                  </a:cubicBezTo>
                  <a:cubicBezTo>
                    <a:pt x="1393" y="297"/>
                    <a:pt x="1073" y="0"/>
                    <a:pt x="685" y="0"/>
                  </a:cubicBezTo>
                  <a:close/>
                </a:path>
              </a:pathLst>
            </a:custGeom>
            <a:solidFill>
              <a:schemeClr val="accent3"/>
            </a:solid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2"/>
            <p:cNvSpPr/>
            <p:nvPr/>
          </p:nvSpPr>
          <p:spPr>
            <a:xfrm>
              <a:off x="2347000" y="7080325"/>
              <a:ext cx="35400" cy="34825"/>
            </a:xfrm>
            <a:custGeom>
              <a:avLst/>
              <a:gdLst/>
              <a:ahLst/>
              <a:cxnLst/>
              <a:rect l="l" t="t" r="r" b="b"/>
              <a:pathLst>
                <a:path w="1416" h="1393" extrusionOk="0">
                  <a:moveTo>
                    <a:pt x="708" y="0"/>
                  </a:moveTo>
                  <a:cubicBezTo>
                    <a:pt x="320" y="0"/>
                    <a:pt x="0" y="320"/>
                    <a:pt x="0" y="708"/>
                  </a:cubicBezTo>
                  <a:cubicBezTo>
                    <a:pt x="0" y="1096"/>
                    <a:pt x="320" y="1393"/>
                    <a:pt x="708" y="1393"/>
                  </a:cubicBezTo>
                  <a:cubicBezTo>
                    <a:pt x="1096" y="1393"/>
                    <a:pt x="1415" y="1096"/>
                    <a:pt x="1415" y="708"/>
                  </a:cubicBezTo>
                  <a:cubicBezTo>
                    <a:pt x="1415" y="320"/>
                    <a:pt x="1096" y="0"/>
                    <a:pt x="708" y="0"/>
                  </a:cubicBezTo>
                  <a:close/>
                </a:path>
              </a:pathLst>
            </a:custGeom>
            <a:solidFill>
              <a:schemeClr val="accent3"/>
            </a:solid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2"/>
            <p:cNvSpPr/>
            <p:nvPr/>
          </p:nvSpPr>
          <p:spPr>
            <a:xfrm>
              <a:off x="2347000" y="7237250"/>
              <a:ext cx="35400" cy="34825"/>
            </a:xfrm>
            <a:custGeom>
              <a:avLst/>
              <a:gdLst/>
              <a:ahLst/>
              <a:cxnLst/>
              <a:rect l="l" t="t" r="r" b="b"/>
              <a:pathLst>
                <a:path w="1416" h="1393" extrusionOk="0">
                  <a:moveTo>
                    <a:pt x="708" y="0"/>
                  </a:moveTo>
                  <a:cubicBezTo>
                    <a:pt x="320" y="0"/>
                    <a:pt x="0" y="297"/>
                    <a:pt x="0" y="685"/>
                  </a:cubicBezTo>
                  <a:cubicBezTo>
                    <a:pt x="0" y="1073"/>
                    <a:pt x="320" y="1392"/>
                    <a:pt x="708" y="1392"/>
                  </a:cubicBezTo>
                  <a:cubicBezTo>
                    <a:pt x="1096" y="1392"/>
                    <a:pt x="1415" y="1073"/>
                    <a:pt x="1415" y="685"/>
                  </a:cubicBezTo>
                  <a:cubicBezTo>
                    <a:pt x="1415" y="297"/>
                    <a:pt x="1096" y="0"/>
                    <a:pt x="708" y="0"/>
                  </a:cubicBezTo>
                  <a:close/>
                </a:path>
              </a:pathLst>
            </a:custGeom>
            <a:solidFill>
              <a:schemeClr val="accent3"/>
            </a:solid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2"/>
            <p:cNvSpPr/>
            <p:nvPr/>
          </p:nvSpPr>
          <p:spPr>
            <a:xfrm>
              <a:off x="2495925" y="7080325"/>
              <a:ext cx="35400" cy="34825"/>
            </a:xfrm>
            <a:custGeom>
              <a:avLst/>
              <a:gdLst/>
              <a:ahLst/>
              <a:cxnLst/>
              <a:rect l="l" t="t" r="r" b="b"/>
              <a:pathLst>
                <a:path w="1416" h="1393" extrusionOk="0">
                  <a:moveTo>
                    <a:pt x="708" y="0"/>
                  </a:moveTo>
                  <a:cubicBezTo>
                    <a:pt x="320" y="0"/>
                    <a:pt x="1" y="320"/>
                    <a:pt x="1" y="708"/>
                  </a:cubicBezTo>
                  <a:cubicBezTo>
                    <a:pt x="1" y="1096"/>
                    <a:pt x="320" y="1393"/>
                    <a:pt x="708" y="1393"/>
                  </a:cubicBezTo>
                  <a:cubicBezTo>
                    <a:pt x="1096" y="1393"/>
                    <a:pt x="1416" y="1096"/>
                    <a:pt x="1416" y="708"/>
                  </a:cubicBezTo>
                  <a:cubicBezTo>
                    <a:pt x="1416" y="320"/>
                    <a:pt x="1096" y="0"/>
                    <a:pt x="708" y="0"/>
                  </a:cubicBezTo>
                  <a:close/>
                </a:path>
              </a:pathLst>
            </a:custGeom>
            <a:solidFill>
              <a:schemeClr val="accent3"/>
            </a:solid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2"/>
            <p:cNvSpPr/>
            <p:nvPr/>
          </p:nvSpPr>
          <p:spPr>
            <a:xfrm>
              <a:off x="2495925" y="7237250"/>
              <a:ext cx="35400" cy="34825"/>
            </a:xfrm>
            <a:custGeom>
              <a:avLst/>
              <a:gdLst/>
              <a:ahLst/>
              <a:cxnLst/>
              <a:rect l="l" t="t" r="r" b="b"/>
              <a:pathLst>
                <a:path w="1416" h="1393" extrusionOk="0">
                  <a:moveTo>
                    <a:pt x="708" y="0"/>
                  </a:moveTo>
                  <a:cubicBezTo>
                    <a:pt x="320" y="0"/>
                    <a:pt x="1" y="297"/>
                    <a:pt x="1" y="685"/>
                  </a:cubicBezTo>
                  <a:cubicBezTo>
                    <a:pt x="1" y="1073"/>
                    <a:pt x="320" y="1392"/>
                    <a:pt x="708" y="1392"/>
                  </a:cubicBezTo>
                  <a:cubicBezTo>
                    <a:pt x="1096" y="1392"/>
                    <a:pt x="1416" y="1073"/>
                    <a:pt x="1416" y="685"/>
                  </a:cubicBezTo>
                  <a:cubicBezTo>
                    <a:pt x="1416" y="297"/>
                    <a:pt x="1096" y="0"/>
                    <a:pt x="708" y="0"/>
                  </a:cubicBezTo>
                  <a:close/>
                </a:path>
              </a:pathLst>
            </a:custGeom>
            <a:solidFill>
              <a:schemeClr val="accent3"/>
            </a:solid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2"/>
            <p:cNvSpPr/>
            <p:nvPr/>
          </p:nvSpPr>
          <p:spPr>
            <a:xfrm>
              <a:off x="2644850" y="7080325"/>
              <a:ext cx="35425" cy="34825"/>
            </a:xfrm>
            <a:custGeom>
              <a:avLst/>
              <a:gdLst/>
              <a:ahLst/>
              <a:cxnLst/>
              <a:rect l="l" t="t" r="r" b="b"/>
              <a:pathLst>
                <a:path w="1417" h="1393" extrusionOk="0">
                  <a:moveTo>
                    <a:pt x="709" y="0"/>
                  </a:moveTo>
                  <a:cubicBezTo>
                    <a:pt x="321" y="0"/>
                    <a:pt x="1" y="320"/>
                    <a:pt x="1" y="708"/>
                  </a:cubicBezTo>
                  <a:cubicBezTo>
                    <a:pt x="1" y="1096"/>
                    <a:pt x="321" y="1393"/>
                    <a:pt x="709" y="1393"/>
                  </a:cubicBezTo>
                  <a:cubicBezTo>
                    <a:pt x="1097" y="1393"/>
                    <a:pt x="1416" y="1096"/>
                    <a:pt x="1416" y="708"/>
                  </a:cubicBezTo>
                  <a:cubicBezTo>
                    <a:pt x="1416" y="320"/>
                    <a:pt x="1097" y="0"/>
                    <a:pt x="709" y="0"/>
                  </a:cubicBezTo>
                  <a:close/>
                </a:path>
              </a:pathLst>
            </a:custGeom>
            <a:solidFill>
              <a:schemeClr val="accent3"/>
            </a:solid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2"/>
            <p:cNvSpPr/>
            <p:nvPr/>
          </p:nvSpPr>
          <p:spPr>
            <a:xfrm>
              <a:off x="2644850" y="7237250"/>
              <a:ext cx="35425" cy="34825"/>
            </a:xfrm>
            <a:custGeom>
              <a:avLst/>
              <a:gdLst/>
              <a:ahLst/>
              <a:cxnLst/>
              <a:rect l="l" t="t" r="r" b="b"/>
              <a:pathLst>
                <a:path w="1417" h="1393" extrusionOk="0">
                  <a:moveTo>
                    <a:pt x="709" y="0"/>
                  </a:moveTo>
                  <a:cubicBezTo>
                    <a:pt x="321" y="0"/>
                    <a:pt x="1" y="297"/>
                    <a:pt x="1" y="685"/>
                  </a:cubicBezTo>
                  <a:cubicBezTo>
                    <a:pt x="1" y="1073"/>
                    <a:pt x="321" y="1392"/>
                    <a:pt x="709" y="1392"/>
                  </a:cubicBezTo>
                  <a:cubicBezTo>
                    <a:pt x="1097" y="1392"/>
                    <a:pt x="1416" y="1073"/>
                    <a:pt x="1416" y="685"/>
                  </a:cubicBezTo>
                  <a:cubicBezTo>
                    <a:pt x="1416" y="297"/>
                    <a:pt x="1097" y="0"/>
                    <a:pt x="709" y="0"/>
                  </a:cubicBezTo>
                  <a:close/>
                </a:path>
              </a:pathLst>
            </a:custGeom>
            <a:solidFill>
              <a:schemeClr val="accent3"/>
            </a:solid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2"/>
            <p:cNvSpPr/>
            <p:nvPr/>
          </p:nvSpPr>
          <p:spPr>
            <a:xfrm>
              <a:off x="2793800" y="7080325"/>
              <a:ext cx="34825" cy="34825"/>
            </a:xfrm>
            <a:custGeom>
              <a:avLst/>
              <a:gdLst/>
              <a:ahLst/>
              <a:cxnLst/>
              <a:rect l="l" t="t" r="r" b="b"/>
              <a:pathLst>
                <a:path w="1393" h="1393" extrusionOk="0">
                  <a:moveTo>
                    <a:pt x="708" y="0"/>
                  </a:moveTo>
                  <a:cubicBezTo>
                    <a:pt x="320" y="0"/>
                    <a:pt x="0" y="320"/>
                    <a:pt x="0" y="708"/>
                  </a:cubicBezTo>
                  <a:cubicBezTo>
                    <a:pt x="0" y="1096"/>
                    <a:pt x="320" y="1393"/>
                    <a:pt x="708" y="1393"/>
                  </a:cubicBezTo>
                  <a:cubicBezTo>
                    <a:pt x="1096" y="1393"/>
                    <a:pt x="1393" y="1096"/>
                    <a:pt x="1393" y="708"/>
                  </a:cubicBezTo>
                  <a:cubicBezTo>
                    <a:pt x="1393" y="320"/>
                    <a:pt x="1096" y="0"/>
                    <a:pt x="708" y="0"/>
                  </a:cubicBezTo>
                  <a:close/>
                </a:path>
              </a:pathLst>
            </a:custGeom>
            <a:solidFill>
              <a:schemeClr val="accent3"/>
            </a:solid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2"/>
            <p:cNvSpPr/>
            <p:nvPr/>
          </p:nvSpPr>
          <p:spPr>
            <a:xfrm>
              <a:off x="2793800" y="7237250"/>
              <a:ext cx="34825" cy="34825"/>
            </a:xfrm>
            <a:custGeom>
              <a:avLst/>
              <a:gdLst/>
              <a:ahLst/>
              <a:cxnLst/>
              <a:rect l="l" t="t" r="r" b="b"/>
              <a:pathLst>
                <a:path w="1393" h="1393" extrusionOk="0">
                  <a:moveTo>
                    <a:pt x="708" y="0"/>
                  </a:moveTo>
                  <a:cubicBezTo>
                    <a:pt x="320" y="0"/>
                    <a:pt x="0" y="297"/>
                    <a:pt x="0" y="685"/>
                  </a:cubicBezTo>
                  <a:cubicBezTo>
                    <a:pt x="0" y="1073"/>
                    <a:pt x="320" y="1392"/>
                    <a:pt x="708" y="1392"/>
                  </a:cubicBezTo>
                  <a:cubicBezTo>
                    <a:pt x="1096" y="1392"/>
                    <a:pt x="1393" y="1073"/>
                    <a:pt x="1393" y="685"/>
                  </a:cubicBezTo>
                  <a:cubicBezTo>
                    <a:pt x="1393" y="297"/>
                    <a:pt x="1096" y="0"/>
                    <a:pt x="708" y="0"/>
                  </a:cubicBezTo>
                  <a:close/>
                </a:path>
              </a:pathLst>
            </a:custGeom>
            <a:solidFill>
              <a:schemeClr val="accent3"/>
            </a:solid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
            <p:cNvSpPr/>
            <p:nvPr/>
          </p:nvSpPr>
          <p:spPr>
            <a:xfrm>
              <a:off x="2942725" y="7080325"/>
              <a:ext cx="34850" cy="34825"/>
            </a:xfrm>
            <a:custGeom>
              <a:avLst/>
              <a:gdLst/>
              <a:ahLst/>
              <a:cxnLst/>
              <a:rect l="l" t="t" r="r" b="b"/>
              <a:pathLst>
                <a:path w="1394" h="1393" extrusionOk="0">
                  <a:moveTo>
                    <a:pt x="686" y="0"/>
                  </a:moveTo>
                  <a:cubicBezTo>
                    <a:pt x="298" y="0"/>
                    <a:pt x="1" y="320"/>
                    <a:pt x="1" y="708"/>
                  </a:cubicBezTo>
                  <a:cubicBezTo>
                    <a:pt x="1" y="1096"/>
                    <a:pt x="298" y="1393"/>
                    <a:pt x="686" y="1393"/>
                  </a:cubicBezTo>
                  <a:cubicBezTo>
                    <a:pt x="1074" y="1393"/>
                    <a:pt x="1393" y="1096"/>
                    <a:pt x="1393" y="708"/>
                  </a:cubicBezTo>
                  <a:cubicBezTo>
                    <a:pt x="1393" y="320"/>
                    <a:pt x="1074" y="0"/>
                    <a:pt x="686" y="0"/>
                  </a:cubicBezTo>
                  <a:close/>
                </a:path>
              </a:pathLst>
            </a:custGeom>
            <a:solidFill>
              <a:schemeClr val="accent3"/>
            </a:solid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2"/>
            <p:cNvSpPr/>
            <p:nvPr/>
          </p:nvSpPr>
          <p:spPr>
            <a:xfrm>
              <a:off x="2942725" y="7237250"/>
              <a:ext cx="34850" cy="34825"/>
            </a:xfrm>
            <a:custGeom>
              <a:avLst/>
              <a:gdLst/>
              <a:ahLst/>
              <a:cxnLst/>
              <a:rect l="l" t="t" r="r" b="b"/>
              <a:pathLst>
                <a:path w="1394" h="1393" extrusionOk="0">
                  <a:moveTo>
                    <a:pt x="686" y="0"/>
                  </a:moveTo>
                  <a:cubicBezTo>
                    <a:pt x="298" y="0"/>
                    <a:pt x="1" y="297"/>
                    <a:pt x="1" y="685"/>
                  </a:cubicBezTo>
                  <a:cubicBezTo>
                    <a:pt x="1" y="1073"/>
                    <a:pt x="298" y="1392"/>
                    <a:pt x="686" y="1392"/>
                  </a:cubicBezTo>
                  <a:cubicBezTo>
                    <a:pt x="1074" y="1392"/>
                    <a:pt x="1393" y="1073"/>
                    <a:pt x="1393" y="685"/>
                  </a:cubicBezTo>
                  <a:cubicBezTo>
                    <a:pt x="1393" y="297"/>
                    <a:pt x="1074" y="0"/>
                    <a:pt x="686" y="0"/>
                  </a:cubicBezTo>
                  <a:close/>
                </a:path>
              </a:pathLst>
            </a:custGeom>
            <a:solidFill>
              <a:schemeClr val="accent3"/>
            </a:solid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2"/>
            <p:cNvSpPr/>
            <p:nvPr/>
          </p:nvSpPr>
          <p:spPr>
            <a:xfrm>
              <a:off x="3091100" y="7080325"/>
              <a:ext cx="35400" cy="34825"/>
            </a:xfrm>
            <a:custGeom>
              <a:avLst/>
              <a:gdLst/>
              <a:ahLst/>
              <a:cxnLst/>
              <a:rect l="l" t="t" r="r" b="b"/>
              <a:pathLst>
                <a:path w="1416" h="1393" extrusionOk="0">
                  <a:moveTo>
                    <a:pt x="708" y="0"/>
                  </a:moveTo>
                  <a:cubicBezTo>
                    <a:pt x="320" y="0"/>
                    <a:pt x="0" y="320"/>
                    <a:pt x="0" y="708"/>
                  </a:cubicBezTo>
                  <a:cubicBezTo>
                    <a:pt x="0" y="1096"/>
                    <a:pt x="320" y="1393"/>
                    <a:pt x="708" y="1393"/>
                  </a:cubicBezTo>
                  <a:cubicBezTo>
                    <a:pt x="1096" y="1393"/>
                    <a:pt x="1416" y="1096"/>
                    <a:pt x="1416" y="708"/>
                  </a:cubicBezTo>
                  <a:cubicBezTo>
                    <a:pt x="1416" y="320"/>
                    <a:pt x="1096" y="0"/>
                    <a:pt x="708" y="0"/>
                  </a:cubicBezTo>
                  <a:close/>
                </a:path>
              </a:pathLst>
            </a:custGeom>
            <a:solidFill>
              <a:schemeClr val="accent3"/>
            </a:solid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2"/>
            <p:cNvSpPr/>
            <p:nvPr/>
          </p:nvSpPr>
          <p:spPr>
            <a:xfrm>
              <a:off x="3091100" y="7237250"/>
              <a:ext cx="35400" cy="34825"/>
            </a:xfrm>
            <a:custGeom>
              <a:avLst/>
              <a:gdLst/>
              <a:ahLst/>
              <a:cxnLst/>
              <a:rect l="l" t="t" r="r" b="b"/>
              <a:pathLst>
                <a:path w="1416" h="1393" extrusionOk="0">
                  <a:moveTo>
                    <a:pt x="708" y="0"/>
                  </a:moveTo>
                  <a:cubicBezTo>
                    <a:pt x="320" y="0"/>
                    <a:pt x="0" y="297"/>
                    <a:pt x="0" y="685"/>
                  </a:cubicBezTo>
                  <a:cubicBezTo>
                    <a:pt x="0" y="1073"/>
                    <a:pt x="320" y="1392"/>
                    <a:pt x="708" y="1392"/>
                  </a:cubicBezTo>
                  <a:cubicBezTo>
                    <a:pt x="1096" y="1392"/>
                    <a:pt x="1416" y="1073"/>
                    <a:pt x="1416" y="685"/>
                  </a:cubicBezTo>
                  <a:cubicBezTo>
                    <a:pt x="1416" y="297"/>
                    <a:pt x="1096" y="0"/>
                    <a:pt x="708" y="0"/>
                  </a:cubicBezTo>
                  <a:close/>
                </a:path>
              </a:pathLst>
            </a:custGeom>
            <a:solidFill>
              <a:schemeClr val="accent3"/>
            </a:solid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2"/>
            <p:cNvSpPr/>
            <p:nvPr/>
          </p:nvSpPr>
          <p:spPr>
            <a:xfrm>
              <a:off x="3240025" y="7080325"/>
              <a:ext cx="35400" cy="34825"/>
            </a:xfrm>
            <a:custGeom>
              <a:avLst/>
              <a:gdLst/>
              <a:ahLst/>
              <a:cxnLst/>
              <a:rect l="l" t="t" r="r" b="b"/>
              <a:pathLst>
                <a:path w="1416" h="1393" extrusionOk="0">
                  <a:moveTo>
                    <a:pt x="708" y="0"/>
                  </a:moveTo>
                  <a:cubicBezTo>
                    <a:pt x="320" y="0"/>
                    <a:pt x="1" y="320"/>
                    <a:pt x="1" y="708"/>
                  </a:cubicBezTo>
                  <a:cubicBezTo>
                    <a:pt x="1" y="1096"/>
                    <a:pt x="320" y="1393"/>
                    <a:pt x="708" y="1393"/>
                  </a:cubicBezTo>
                  <a:cubicBezTo>
                    <a:pt x="1096" y="1393"/>
                    <a:pt x="1416" y="1096"/>
                    <a:pt x="1416" y="708"/>
                  </a:cubicBezTo>
                  <a:cubicBezTo>
                    <a:pt x="1416" y="320"/>
                    <a:pt x="1096" y="0"/>
                    <a:pt x="708" y="0"/>
                  </a:cubicBezTo>
                  <a:close/>
                </a:path>
              </a:pathLst>
            </a:custGeom>
            <a:solidFill>
              <a:schemeClr val="accent3"/>
            </a:solid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2"/>
            <p:cNvSpPr/>
            <p:nvPr/>
          </p:nvSpPr>
          <p:spPr>
            <a:xfrm>
              <a:off x="3240025" y="7237250"/>
              <a:ext cx="35400" cy="34825"/>
            </a:xfrm>
            <a:custGeom>
              <a:avLst/>
              <a:gdLst/>
              <a:ahLst/>
              <a:cxnLst/>
              <a:rect l="l" t="t" r="r" b="b"/>
              <a:pathLst>
                <a:path w="1416" h="1393" extrusionOk="0">
                  <a:moveTo>
                    <a:pt x="708" y="0"/>
                  </a:moveTo>
                  <a:cubicBezTo>
                    <a:pt x="320" y="0"/>
                    <a:pt x="1" y="297"/>
                    <a:pt x="1" y="685"/>
                  </a:cubicBezTo>
                  <a:cubicBezTo>
                    <a:pt x="1" y="1073"/>
                    <a:pt x="320" y="1392"/>
                    <a:pt x="708" y="1392"/>
                  </a:cubicBezTo>
                  <a:cubicBezTo>
                    <a:pt x="1096" y="1392"/>
                    <a:pt x="1416" y="1073"/>
                    <a:pt x="1416" y="685"/>
                  </a:cubicBezTo>
                  <a:cubicBezTo>
                    <a:pt x="1416" y="297"/>
                    <a:pt x="1096" y="0"/>
                    <a:pt x="708" y="0"/>
                  </a:cubicBezTo>
                  <a:close/>
                </a:path>
              </a:pathLst>
            </a:custGeom>
            <a:solidFill>
              <a:schemeClr val="accent3"/>
            </a:solid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2"/>
            <p:cNvSpPr/>
            <p:nvPr/>
          </p:nvSpPr>
          <p:spPr>
            <a:xfrm>
              <a:off x="3388975" y="7080325"/>
              <a:ext cx="35400" cy="34825"/>
            </a:xfrm>
            <a:custGeom>
              <a:avLst/>
              <a:gdLst/>
              <a:ahLst/>
              <a:cxnLst/>
              <a:rect l="l" t="t" r="r" b="b"/>
              <a:pathLst>
                <a:path w="1416" h="1393" extrusionOk="0">
                  <a:moveTo>
                    <a:pt x="708" y="0"/>
                  </a:moveTo>
                  <a:cubicBezTo>
                    <a:pt x="320" y="0"/>
                    <a:pt x="0" y="320"/>
                    <a:pt x="0" y="708"/>
                  </a:cubicBezTo>
                  <a:cubicBezTo>
                    <a:pt x="0" y="1096"/>
                    <a:pt x="320" y="1393"/>
                    <a:pt x="708" y="1393"/>
                  </a:cubicBezTo>
                  <a:cubicBezTo>
                    <a:pt x="1096" y="1393"/>
                    <a:pt x="1415" y="1096"/>
                    <a:pt x="1415" y="708"/>
                  </a:cubicBezTo>
                  <a:cubicBezTo>
                    <a:pt x="1415" y="320"/>
                    <a:pt x="1096" y="0"/>
                    <a:pt x="708" y="0"/>
                  </a:cubicBezTo>
                  <a:close/>
                </a:path>
              </a:pathLst>
            </a:custGeom>
            <a:solidFill>
              <a:schemeClr val="accent3"/>
            </a:solid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2"/>
            <p:cNvSpPr/>
            <p:nvPr/>
          </p:nvSpPr>
          <p:spPr>
            <a:xfrm>
              <a:off x="3388975" y="7237250"/>
              <a:ext cx="35400" cy="34825"/>
            </a:xfrm>
            <a:custGeom>
              <a:avLst/>
              <a:gdLst/>
              <a:ahLst/>
              <a:cxnLst/>
              <a:rect l="l" t="t" r="r" b="b"/>
              <a:pathLst>
                <a:path w="1416" h="1393" extrusionOk="0">
                  <a:moveTo>
                    <a:pt x="708" y="0"/>
                  </a:moveTo>
                  <a:cubicBezTo>
                    <a:pt x="320" y="0"/>
                    <a:pt x="0" y="297"/>
                    <a:pt x="0" y="685"/>
                  </a:cubicBezTo>
                  <a:cubicBezTo>
                    <a:pt x="0" y="1073"/>
                    <a:pt x="320" y="1392"/>
                    <a:pt x="708" y="1392"/>
                  </a:cubicBezTo>
                  <a:cubicBezTo>
                    <a:pt x="1096" y="1392"/>
                    <a:pt x="1415" y="1073"/>
                    <a:pt x="1415" y="685"/>
                  </a:cubicBezTo>
                  <a:cubicBezTo>
                    <a:pt x="1415" y="297"/>
                    <a:pt x="1096" y="0"/>
                    <a:pt x="708" y="0"/>
                  </a:cubicBezTo>
                  <a:close/>
                </a:path>
              </a:pathLst>
            </a:custGeom>
            <a:solidFill>
              <a:schemeClr val="accent3"/>
            </a:solid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3" name="Google Shape;153;p2"/>
          <p:cNvSpPr/>
          <p:nvPr/>
        </p:nvSpPr>
        <p:spPr>
          <a:xfrm>
            <a:off x="3271800" y="276481"/>
            <a:ext cx="323700" cy="3201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2"/>
          <p:cNvSpPr/>
          <p:nvPr/>
        </p:nvSpPr>
        <p:spPr>
          <a:xfrm>
            <a:off x="3563163" y="139505"/>
            <a:ext cx="323700" cy="320100"/>
          </a:xfrm>
          <a:prstGeom prst="ellipse">
            <a:avLst/>
          </a:prstGeom>
          <a:solidFill>
            <a:srgbClr val="F8B0AD">
              <a:alpha val="68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2"/>
          <p:cNvSpPr/>
          <p:nvPr/>
        </p:nvSpPr>
        <p:spPr>
          <a:xfrm>
            <a:off x="3871992" y="42375"/>
            <a:ext cx="323700" cy="320100"/>
          </a:xfrm>
          <a:prstGeom prst="ellipse">
            <a:avLst/>
          </a:prstGeom>
          <a:solidFill>
            <a:srgbClr val="F8B0AD">
              <a:alpha val="42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56" name="Google Shape;156;p2"/>
          <p:cNvCxnSpPr/>
          <p:nvPr/>
        </p:nvCxnSpPr>
        <p:spPr>
          <a:xfrm>
            <a:off x="-208975" y="3388500"/>
            <a:ext cx="1928400" cy="0"/>
          </a:xfrm>
          <a:prstGeom prst="straightConnector1">
            <a:avLst/>
          </a:prstGeom>
          <a:noFill/>
          <a:ln w="9525" cap="flat" cmpd="sng">
            <a:solidFill>
              <a:srgbClr val="999999"/>
            </a:solidFill>
            <a:prstDash val="solid"/>
            <a:round/>
            <a:headEnd type="none" w="med" len="med"/>
            <a:tailEnd type="none" w="med" len="med"/>
          </a:ln>
        </p:spPr>
      </p:cxnSp>
      <p:sp>
        <p:nvSpPr>
          <p:cNvPr id="157" name="Google Shape;157;p2"/>
          <p:cNvSpPr/>
          <p:nvPr/>
        </p:nvSpPr>
        <p:spPr>
          <a:xfrm rot="5400000">
            <a:off x="6645675" y="-1331487"/>
            <a:ext cx="2551500" cy="2565300"/>
          </a:xfrm>
          <a:prstGeom prst="arc">
            <a:avLst>
              <a:gd name="adj1" fmla="val 16200000"/>
              <a:gd name="adj2" fmla="val 0"/>
            </a:avLst>
          </a:prstGeom>
          <a:no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2"/>
          <p:cNvSpPr/>
          <p:nvPr/>
        </p:nvSpPr>
        <p:spPr>
          <a:xfrm rot="-5400000">
            <a:off x="7145775" y="-877652"/>
            <a:ext cx="1551300" cy="1551300"/>
          </a:xfrm>
          <a:prstGeom prst="pie">
            <a:avLst>
              <a:gd name="adj1" fmla="val 5393868"/>
              <a:gd name="adj2" fmla="val 16186904"/>
            </a:avLst>
          </a:prstGeom>
          <a:no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2"/>
          <p:cNvSpPr/>
          <p:nvPr/>
        </p:nvSpPr>
        <p:spPr>
          <a:xfrm rot="8113155">
            <a:off x="6735410" y="3106126"/>
            <a:ext cx="332625" cy="329018"/>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2"/>
          <p:cNvSpPr/>
          <p:nvPr/>
        </p:nvSpPr>
        <p:spPr>
          <a:xfrm rot="8113155">
            <a:off x="6622197" y="3417227"/>
            <a:ext cx="332625" cy="329018"/>
          </a:xfrm>
          <a:prstGeom prst="ellipse">
            <a:avLst/>
          </a:prstGeom>
          <a:solidFill>
            <a:srgbClr val="F8B0AD">
              <a:alpha val="68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2"/>
          <p:cNvSpPr/>
          <p:nvPr/>
        </p:nvSpPr>
        <p:spPr>
          <a:xfrm rot="8113155">
            <a:off x="6467364" y="3711927"/>
            <a:ext cx="332625" cy="329018"/>
          </a:xfrm>
          <a:prstGeom prst="ellipse">
            <a:avLst/>
          </a:prstGeom>
          <a:solidFill>
            <a:srgbClr val="F8B0AD">
              <a:alpha val="42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2"/>
          <p:cNvSpPr/>
          <p:nvPr/>
        </p:nvSpPr>
        <p:spPr>
          <a:xfrm>
            <a:off x="7846699" y="3274181"/>
            <a:ext cx="575700" cy="568200"/>
          </a:xfrm>
          <a:prstGeom prst="ellipse">
            <a:avLst/>
          </a:prstGeom>
          <a:solidFill>
            <a:srgbClr val="9FC5E8">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63" name="Google Shape;163;p2"/>
          <p:cNvCxnSpPr>
            <a:stCxn id="162" idx="4"/>
            <a:endCxn id="162" idx="0"/>
          </p:cNvCxnSpPr>
          <p:nvPr/>
        </p:nvCxnSpPr>
        <p:spPr>
          <a:xfrm rot="10800000">
            <a:off x="8134549" y="3274181"/>
            <a:ext cx="0" cy="568200"/>
          </a:xfrm>
          <a:prstGeom prst="straightConnector1">
            <a:avLst/>
          </a:prstGeom>
          <a:noFill/>
          <a:ln w="9525" cap="flat" cmpd="sng">
            <a:solidFill>
              <a:srgbClr val="999999"/>
            </a:solidFill>
            <a:prstDash val="solid"/>
            <a:round/>
            <a:headEnd type="none" w="med" len="med"/>
            <a:tailEnd type="none" w="med" len="med"/>
          </a:ln>
        </p:spPr>
      </p:cxnSp>
      <p:sp>
        <p:nvSpPr>
          <p:cNvPr id="164" name="Google Shape;164;p2"/>
          <p:cNvSpPr txBox="1">
            <a:spLocks noGrp="1"/>
          </p:cNvSpPr>
          <p:nvPr>
            <p:ph type="ctrTitle"/>
          </p:nvPr>
        </p:nvSpPr>
        <p:spPr>
          <a:xfrm>
            <a:off x="3087325" y="806250"/>
            <a:ext cx="3480600" cy="3494400"/>
          </a:xfrm>
          <a:prstGeom prst="rect">
            <a:avLst/>
          </a:prstGeom>
        </p:spPr>
        <p:txBody>
          <a:bodyPr spcFirstLastPara="1" wrap="square" lIns="91425" tIns="91425" rIns="91425" bIns="91425" anchor="ctr" anchorCtr="0">
            <a:noAutofit/>
          </a:bodyPr>
          <a:lstStyle>
            <a:lvl1pPr lvl="0" rtl="0">
              <a:lnSpc>
                <a:spcPct val="90000"/>
              </a:lnSpc>
              <a:spcBef>
                <a:spcPts val="0"/>
              </a:spcBef>
              <a:spcAft>
                <a:spcPts val="0"/>
              </a:spcAft>
              <a:buClr>
                <a:srgbClr val="FFFFFF"/>
              </a:buClr>
              <a:buSzPts val="5200"/>
              <a:buNone/>
              <a:defRPr sz="5200">
                <a:solidFill>
                  <a:srgbClr val="FFFFFF"/>
                </a:solidFill>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65" name="Google Shape;165;p2"/>
          <p:cNvSpPr txBox="1">
            <a:spLocks noGrp="1"/>
          </p:cNvSpPr>
          <p:nvPr>
            <p:ph type="subTitle" idx="1"/>
          </p:nvPr>
        </p:nvSpPr>
        <p:spPr>
          <a:xfrm>
            <a:off x="2157984" y="4105656"/>
            <a:ext cx="4846200" cy="594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Font typeface="Montserrat Medium"/>
              <a:buNone/>
              <a:defRPr>
                <a:latin typeface="Montserrat SemiBold"/>
                <a:ea typeface="Montserrat SemiBold"/>
                <a:cs typeface="Montserrat SemiBold"/>
                <a:sym typeface="Montserrat SemiBold"/>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hree columns">
  <p:cSld name="CUSTOM_3">
    <p:bg>
      <p:bgPr>
        <a:solidFill>
          <a:schemeClr val="lt2"/>
        </a:solidFill>
        <a:effectLst/>
      </p:bgPr>
    </p:bg>
    <p:spTree>
      <p:nvGrpSpPr>
        <p:cNvPr id="1" name="Shape 1282"/>
        <p:cNvGrpSpPr/>
        <p:nvPr/>
      </p:nvGrpSpPr>
      <p:grpSpPr>
        <a:xfrm>
          <a:off x="0" y="0"/>
          <a:ext cx="0" cy="0"/>
          <a:chOff x="0" y="0"/>
          <a:chExt cx="0" cy="0"/>
        </a:xfrm>
      </p:grpSpPr>
      <p:grpSp>
        <p:nvGrpSpPr>
          <p:cNvPr id="1283" name="Google Shape;1283;p16"/>
          <p:cNvGrpSpPr/>
          <p:nvPr/>
        </p:nvGrpSpPr>
        <p:grpSpPr>
          <a:xfrm>
            <a:off x="-170" y="-1888"/>
            <a:ext cx="9144182" cy="5148055"/>
            <a:chOff x="-170" y="-1888"/>
            <a:chExt cx="9144182" cy="5148055"/>
          </a:xfrm>
        </p:grpSpPr>
        <p:sp>
          <p:nvSpPr>
            <p:cNvPr id="1284" name="Google Shape;1284;p16"/>
            <p:cNvSpPr/>
            <p:nvPr/>
          </p:nvSpPr>
          <p:spPr>
            <a:xfrm flipH="1">
              <a:off x="3143645"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285" name="Google Shape;1285;p16"/>
            <p:cNvSpPr/>
            <p:nvPr/>
          </p:nvSpPr>
          <p:spPr>
            <a:xfrm flipH="1">
              <a:off x="-170" y="284850"/>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286" name="Google Shape;1286;p16"/>
            <p:cNvSpPr/>
            <p:nvPr/>
          </p:nvSpPr>
          <p:spPr>
            <a:xfrm flipH="1">
              <a:off x="9143974"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287" name="Google Shape;1287;p16"/>
            <p:cNvSpPr/>
            <p:nvPr/>
          </p:nvSpPr>
          <p:spPr>
            <a:xfrm flipH="1">
              <a:off x="8858242"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288" name="Google Shape;1288;p16"/>
            <p:cNvSpPr/>
            <p:nvPr/>
          </p:nvSpPr>
          <p:spPr>
            <a:xfrm flipH="1">
              <a:off x="8572510"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289" name="Google Shape;1289;p16"/>
            <p:cNvSpPr/>
            <p:nvPr/>
          </p:nvSpPr>
          <p:spPr>
            <a:xfrm flipH="1">
              <a:off x="8286778"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290" name="Google Shape;1290;p16"/>
            <p:cNvSpPr/>
            <p:nvPr/>
          </p:nvSpPr>
          <p:spPr>
            <a:xfrm flipH="1">
              <a:off x="8001047"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291" name="Google Shape;1291;p16"/>
            <p:cNvSpPr/>
            <p:nvPr/>
          </p:nvSpPr>
          <p:spPr>
            <a:xfrm flipH="1">
              <a:off x="7715315"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292" name="Google Shape;1292;p16"/>
            <p:cNvSpPr/>
            <p:nvPr/>
          </p:nvSpPr>
          <p:spPr>
            <a:xfrm flipH="1">
              <a:off x="7429583"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293" name="Google Shape;1293;p16"/>
            <p:cNvSpPr/>
            <p:nvPr/>
          </p:nvSpPr>
          <p:spPr>
            <a:xfrm flipH="1">
              <a:off x="7143851"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294" name="Google Shape;1294;p16"/>
            <p:cNvSpPr/>
            <p:nvPr/>
          </p:nvSpPr>
          <p:spPr>
            <a:xfrm rot="10800000" flipH="1">
              <a:off x="6858158" y="-1888"/>
              <a:ext cx="0" cy="5147280"/>
            </a:xfrm>
            <a:custGeom>
              <a:avLst/>
              <a:gdLst/>
              <a:ahLst/>
              <a:cxnLst/>
              <a:rect l="l" t="t" r="r" b="b"/>
              <a:pathLst>
                <a:path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295" name="Google Shape;1295;p16"/>
            <p:cNvSpPr/>
            <p:nvPr/>
          </p:nvSpPr>
          <p:spPr>
            <a:xfrm flipH="1">
              <a:off x="6572426"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296" name="Google Shape;1296;p16"/>
            <p:cNvSpPr/>
            <p:nvPr/>
          </p:nvSpPr>
          <p:spPr>
            <a:xfrm flipH="1">
              <a:off x="6286695"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297" name="Google Shape;1297;p16"/>
            <p:cNvSpPr/>
            <p:nvPr/>
          </p:nvSpPr>
          <p:spPr>
            <a:xfrm flipH="1">
              <a:off x="6000963"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298" name="Google Shape;1298;p16"/>
            <p:cNvSpPr/>
            <p:nvPr/>
          </p:nvSpPr>
          <p:spPr>
            <a:xfrm flipH="1">
              <a:off x="5715231"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299" name="Google Shape;1299;p16"/>
            <p:cNvSpPr/>
            <p:nvPr/>
          </p:nvSpPr>
          <p:spPr>
            <a:xfrm flipH="1">
              <a:off x="5429499"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300" name="Google Shape;1300;p16"/>
            <p:cNvSpPr/>
            <p:nvPr/>
          </p:nvSpPr>
          <p:spPr>
            <a:xfrm flipH="1">
              <a:off x="5143768"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301" name="Google Shape;1301;p16"/>
            <p:cNvSpPr/>
            <p:nvPr/>
          </p:nvSpPr>
          <p:spPr>
            <a:xfrm flipH="1">
              <a:off x="4858036"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302" name="Google Shape;1302;p16"/>
            <p:cNvSpPr/>
            <p:nvPr/>
          </p:nvSpPr>
          <p:spPr>
            <a:xfrm flipH="1">
              <a:off x="4572304"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303" name="Google Shape;1303;p16"/>
            <p:cNvSpPr/>
            <p:nvPr/>
          </p:nvSpPr>
          <p:spPr>
            <a:xfrm flipH="1">
              <a:off x="4286572"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304" name="Google Shape;1304;p16"/>
            <p:cNvSpPr/>
            <p:nvPr/>
          </p:nvSpPr>
          <p:spPr>
            <a:xfrm flipH="1">
              <a:off x="4000841"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305" name="Google Shape;1305;p16"/>
            <p:cNvSpPr/>
            <p:nvPr/>
          </p:nvSpPr>
          <p:spPr>
            <a:xfrm flipH="1">
              <a:off x="3715109"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306" name="Google Shape;1306;p16"/>
            <p:cNvSpPr/>
            <p:nvPr/>
          </p:nvSpPr>
          <p:spPr>
            <a:xfrm flipH="1">
              <a:off x="3429377"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307" name="Google Shape;1307;p16"/>
            <p:cNvSpPr/>
            <p:nvPr/>
          </p:nvSpPr>
          <p:spPr>
            <a:xfrm flipH="1">
              <a:off x="-170" y="2858472"/>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308" name="Google Shape;1308;p16"/>
            <p:cNvSpPr/>
            <p:nvPr/>
          </p:nvSpPr>
          <p:spPr>
            <a:xfrm flipH="1">
              <a:off x="-170" y="2572497"/>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309" name="Google Shape;1309;p16"/>
            <p:cNvSpPr/>
            <p:nvPr/>
          </p:nvSpPr>
          <p:spPr>
            <a:xfrm flipH="1">
              <a:off x="-170" y="2286561"/>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310" name="Google Shape;1310;p16"/>
            <p:cNvSpPr/>
            <p:nvPr/>
          </p:nvSpPr>
          <p:spPr>
            <a:xfrm flipH="1">
              <a:off x="-170" y="2000585"/>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311" name="Google Shape;1311;p16"/>
            <p:cNvSpPr/>
            <p:nvPr/>
          </p:nvSpPr>
          <p:spPr>
            <a:xfrm flipH="1">
              <a:off x="-170" y="1714610"/>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312" name="Google Shape;1312;p16"/>
            <p:cNvSpPr/>
            <p:nvPr/>
          </p:nvSpPr>
          <p:spPr>
            <a:xfrm flipH="1">
              <a:off x="-170" y="1428674"/>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313" name="Google Shape;1313;p16"/>
            <p:cNvSpPr/>
            <p:nvPr/>
          </p:nvSpPr>
          <p:spPr>
            <a:xfrm flipH="1">
              <a:off x="-170" y="4287500"/>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314" name="Google Shape;1314;p16"/>
            <p:cNvSpPr/>
            <p:nvPr/>
          </p:nvSpPr>
          <p:spPr>
            <a:xfrm flipH="1">
              <a:off x="-170" y="4001524"/>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315" name="Google Shape;1315;p16"/>
            <p:cNvSpPr/>
            <p:nvPr/>
          </p:nvSpPr>
          <p:spPr>
            <a:xfrm flipH="1">
              <a:off x="-170" y="3716321"/>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316" name="Google Shape;1316;p16"/>
            <p:cNvSpPr/>
            <p:nvPr/>
          </p:nvSpPr>
          <p:spPr>
            <a:xfrm flipH="1">
              <a:off x="-170" y="3430384"/>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317" name="Google Shape;1317;p16"/>
            <p:cNvSpPr/>
            <p:nvPr/>
          </p:nvSpPr>
          <p:spPr>
            <a:xfrm flipH="1">
              <a:off x="-170" y="4859411"/>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318" name="Google Shape;1318;p16"/>
            <p:cNvSpPr/>
            <p:nvPr/>
          </p:nvSpPr>
          <p:spPr>
            <a:xfrm flipH="1">
              <a:off x="-170" y="4573436"/>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319" name="Google Shape;1319;p16"/>
            <p:cNvSpPr/>
            <p:nvPr/>
          </p:nvSpPr>
          <p:spPr>
            <a:xfrm flipH="1">
              <a:off x="-170" y="3144409"/>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320" name="Google Shape;1320;p16"/>
            <p:cNvSpPr/>
            <p:nvPr/>
          </p:nvSpPr>
          <p:spPr>
            <a:xfrm flipH="1">
              <a:off x="-170" y="1142698"/>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321" name="Google Shape;1321;p16"/>
            <p:cNvSpPr/>
            <p:nvPr/>
          </p:nvSpPr>
          <p:spPr>
            <a:xfrm flipH="1">
              <a:off x="-170" y="856762"/>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322" name="Google Shape;1322;p16"/>
            <p:cNvSpPr/>
            <p:nvPr/>
          </p:nvSpPr>
          <p:spPr>
            <a:xfrm flipH="1">
              <a:off x="-170" y="570787"/>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323" name="Google Shape;1323;p16"/>
            <p:cNvSpPr/>
            <p:nvPr/>
          </p:nvSpPr>
          <p:spPr>
            <a:xfrm flipH="1">
              <a:off x="572060"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324" name="Google Shape;1324;p16"/>
            <p:cNvSpPr/>
            <p:nvPr/>
          </p:nvSpPr>
          <p:spPr>
            <a:xfrm flipH="1">
              <a:off x="2857914"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325" name="Google Shape;1325;p16"/>
            <p:cNvSpPr/>
            <p:nvPr/>
          </p:nvSpPr>
          <p:spPr>
            <a:xfrm flipH="1">
              <a:off x="2572182"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326" name="Google Shape;1326;p16"/>
            <p:cNvSpPr/>
            <p:nvPr/>
          </p:nvSpPr>
          <p:spPr>
            <a:xfrm flipH="1">
              <a:off x="2286450"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327" name="Google Shape;1327;p16"/>
            <p:cNvSpPr/>
            <p:nvPr/>
          </p:nvSpPr>
          <p:spPr>
            <a:xfrm flipH="1">
              <a:off x="2000718"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328" name="Google Shape;1328;p16"/>
            <p:cNvSpPr/>
            <p:nvPr/>
          </p:nvSpPr>
          <p:spPr>
            <a:xfrm flipH="1">
              <a:off x="1714987"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329" name="Google Shape;1329;p16"/>
            <p:cNvSpPr/>
            <p:nvPr/>
          </p:nvSpPr>
          <p:spPr>
            <a:xfrm flipH="1">
              <a:off x="1429255"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330" name="Google Shape;1330;p16"/>
            <p:cNvSpPr/>
            <p:nvPr/>
          </p:nvSpPr>
          <p:spPr>
            <a:xfrm flipH="1">
              <a:off x="1143523"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331" name="Google Shape;1331;p16"/>
            <p:cNvSpPr/>
            <p:nvPr/>
          </p:nvSpPr>
          <p:spPr>
            <a:xfrm flipH="1">
              <a:off x="857791"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332" name="Google Shape;1332;p16"/>
            <p:cNvSpPr/>
            <p:nvPr/>
          </p:nvSpPr>
          <p:spPr>
            <a:xfrm flipH="1">
              <a:off x="596"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333" name="Google Shape;1333;p16"/>
            <p:cNvSpPr/>
            <p:nvPr/>
          </p:nvSpPr>
          <p:spPr>
            <a:xfrm flipH="1">
              <a:off x="286328"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grpSp>
      <p:sp>
        <p:nvSpPr>
          <p:cNvPr id="1334" name="Google Shape;1334;p16"/>
          <p:cNvSpPr/>
          <p:nvPr/>
        </p:nvSpPr>
        <p:spPr>
          <a:xfrm rot="5400000">
            <a:off x="-564075" y="2533350"/>
            <a:ext cx="5263500" cy="2471700"/>
          </a:xfrm>
          <a:prstGeom prst="roundRect">
            <a:avLst>
              <a:gd name="adj" fmla="val 50000"/>
            </a:avLst>
          </a:prstGeom>
          <a:solidFill>
            <a:schemeClr val="lt1"/>
          </a:solidFill>
          <a:ln w="2286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16"/>
          <p:cNvSpPr/>
          <p:nvPr/>
        </p:nvSpPr>
        <p:spPr>
          <a:xfrm rot="5400000">
            <a:off x="-564075" y="2533350"/>
            <a:ext cx="5263500" cy="2471700"/>
          </a:xfrm>
          <a:prstGeom prst="roundRect">
            <a:avLst>
              <a:gd name="adj" fmla="val 50000"/>
            </a:avLst>
          </a:prstGeom>
          <a:no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16"/>
          <p:cNvSpPr/>
          <p:nvPr/>
        </p:nvSpPr>
        <p:spPr>
          <a:xfrm rot="5400000">
            <a:off x="1924075" y="2513700"/>
            <a:ext cx="5263500" cy="2511000"/>
          </a:xfrm>
          <a:prstGeom prst="roundRect">
            <a:avLst>
              <a:gd name="adj" fmla="val 50000"/>
            </a:avLst>
          </a:prstGeom>
          <a:solidFill>
            <a:schemeClr val="lt1"/>
          </a:solidFill>
          <a:ln w="22860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16"/>
          <p:cNvSpPr/>
          <p:nvPr/>
        </p:nvSpPr>
        <p:spPr>
          <a:xfrm rot="5400000">
            <a:off x="1924075" y="2513700"/>
            <a:ext cx="5263500" cy="2511000"/>
          </a:xfrm>
          <a:prstGeom prst="roundRect">
            <a:avLst>
              <a:gd name="adj" fmla="val 50000"/>
            </a:avLst>
          </a:prstGeom>
          <a:no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16"/>
          <p:cNvSpPr/>
          <p:nvPr/>
        </p:nvSpPr>
        <p:spPr>
          <a:xfrm rot="5400000">
            <a:off x="4438175" y="2520000"/>
            <a:ext cx="5263500" cy="2498400"/>
          </a:xfrm>
          <a:prstGeom prst="roundRect">
            <a:avLst>
              <a:gd name="adj" fmla="val 50000"/>
            </a:avLst>
          </a:prstGeom>
          <a:solidFill>
            <a:schemeClr val="lt1"/>
          </a:solidFill>
          <a:ln w="228600" cap="flat" cmpd="sng">
            <a:solidFill>
              <a:srgbClr val="F8B0A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16"/>
          <p:cNvSpPr/>
          <p:nvPr/>
        </p:nvSpPr>
        <p:spPr>
          <a:xfrm rot="5400000">
            <a:off x="4438175" y="2520000"/>
            <a:ext cx="5263500" cy="2498400"/>
          </a:xfrm>
          <a:prstGeom prst="roundRect">
            <a:avLst>
              <a:gd name="adj" fmla="val 50000"/>
            </a:avLst>
          </a:prstGeom>
          <a:no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16"/>
          <p:cNvSpPr/>
          <p:nvPr/>
        </p:nvSpPr>
        <p:spPr>
          <a:xfrm>
            <a:off x="720000" y="430750"/>
            <a:ext cx="7704000" cy="593400"/>
          </a:xfrm>
          <a:prstGeom prst="roundRect">
            <a:avLst>
              <a:gd name="adj" fmla="val 50000"/>
            </a:avLst>
          </a:prstGeom>
          <a:solidFill>
            <a:srgbClr val="FF73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16"/>
          <p:cNvSpPr txBox="1">
            <a:spLocks noGrp="1"/>
          </p:cNvSpPr>
          <p:nvPr>
            <p:ph type="title"/>
          </p:nvPr>
        </p:nvSpPr>
        <p:spPr>
          <a:xfrm>
            <a:off x="1223325" y="539500"/>
            <a:ext cx="6697500" cy="375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2600"/>
              <a:buNone/>
              <a:defRPr>
                <a:solidFill>
                  <a:schemeClr val="l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1342" name="Google Shape;1342;p16"/>
          <p:cNvGrpSpPr/>
          <p:nvPr/>
        </p:nvGrpSpPr>
        <p:grpSpPr>
          <a:xfrm rot="5400000" flipH="1">
            <a:off x="-627825" y="584250"/>
            <a:ext cx="1969850" cy="191750"/>
            <a:chOff x="1454525" y="7080325"/>
            <a:chExt cx="1969850" cy="191750"/>
          </a:xfrm>
        </p:grpSpPr>
        <p:sp>
          <p:nvSpPr>
            <p:cNvPr id="1343" name="Google Shape;1343;p16"/>
            <p:cNvSpPr/>
            <p:nvPr/>
          </p:nvSpPr>
          <p:spPr>
            <a:xfrm>
              <a:off x="1454525" y="7080325"/>
              <a:ext cx="34825" cy="34825"/>
            </a:xfrm>
            <a:custGeom>
              <a:avLst/>
              <a:gdLst/>
              <a:ahLst/>
              <a:cxnLst/>
              <a:rect l="l" t="t" r="r" b="b"/>
              <a:pathLst>
                <a:path w="1393" h="1393" extrusionOk="0">
                  <a:moveTo>
                    <a:pt x="685" y="0"/>
                  </a:moveTo>
                  <a:cubicBezTo>
                    <a:pt x="297" y="0"/>
                    <a:pt x="0" y="320"/>
                    <a:pt x="0" y="708"/>
                  </a:cubicBezTo>
                  <a:cubicBezTo>
                    <a:pt x="0" y="1096"/>
                    <a:pt x="297" y="1393"/>
                    <a:pt x="685" y="1393"/>
                  </a:cubicBezTo>
                  <a:cubicBezTo>
                    <a:pt x="1073" y="1393"/>
                    <a:pt x="1393" y="1096"/>
                    <a:pt x="1393" y="708"/>
                  </a:cubicBezTo>
                  <a:cubicBezTo>
                    <a:pt x="1393" y="320"/>
                    <a:pt x="1073" y="0"/>
                    <a:pt x="68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16"/>
            <p:cNvSpPr/>
            <p:nvPr/>
          </p:nvSpPr>
          <p:spPr>
            <a:xfrm>
              <a:off x="1454525" y="7237250"/>
              <a:ext cx="34825" cy="34825"/>
            </a:xfrm>
            <a:custGeom>
              <a:avLst/>
              <a:gdLst/>
              <a:ahLst/>
              <a:cxnLst/>
              <a:rect l="l" t="t" r="r" b="b"/>
              <a:pathLst>
                <a:path w="1393" h="1393" extrusionOk="0">
                  <a:moveTo>
                    <a:pt x="685" y="0"/>
                  </a:moveTo>
                  <a:cubicBezTo>
                    <a:pt x="297" y="0"/>
                    <a:pt x="0" y="297"/>
                    <a:pt x="0" y="685"/>
                  </a:cubicBezTo>
                  <a:cubicBezTo>
                    <a:pt x="0" y="1073"/>
                    <a:pt x="297" y="1392"/>
                    <a:pt x="685" y="1392"/>
                  </a:cubicBezTo>
                  <a:cubicBezTo>
                    <a:pt x="1073" y="1392"/>
                    <a:pt x="1393" y="1073"/>
                    <a:pt x="1393" y="685"/>
                  </a:cubicBezTo>
                  <a:cubicBezTo>
                    <a:pt x="1393" y="297"/>
                    <a:pt x="1073" y="0"/>
                    <a:pt x="68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16"/>
            <p:cNvSpPr/>
            <p:nvPr/>
          </p:nvSpPr>
          <p:spPr>
            <a:xfrm>
              <a:off x="1602875" y="7080325"/>
              <a:ext cx="35425" cy="34825"/>
            </a:xfrm>
            <a:custGeom>
              <a:avLst/>
              <a:gdLst/>
              <a:ahLst/>
              <a:cxnLst/>
              <a:rect l="l" t="t" r="r" b="b"/>
              <a:pathLst>
                <a:path w="1417" h="1393" extrusionOk="0">
                  <a:moveTo>
                    <a:pt x="709" y="0"/>
                  </a:moveTo>
                  <a:cubicBezTo>
                    <a:pt x="321" y="0"/>
                    <a:pt x="1" y="320"/>
                    <a:pt x="1" y="708"/>
                  </a:cubicBezTo>
                  <a:cubicBezTo>
                    <a:pt x="1" y="1096"/>
                    <a:pt x="321" y="1393"/>
                    <a:pt x="709" y="1393"/>
                  </a:cubicBezTo>
                  <a:cubicBezTo>
                    <a:pt x="1097" y="1393"/>
                    <a:pt x="1416" y="1096"/>
                    <a:pt x="1416" y="708"/>
                  </a:cubicBezTo>
                  <a:cubicBezTo>
                    <a:pt x="1416" y="320"/>
                    <a:pt x="1097" y="0"/>
                    <a:pt x="70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16"/>
            <p:cNvSpPr/>
            <p:nvPr/>
          </p:nvSpPr>
          <p:spPr>
            <a:xfrm>
              <a:off x="1602875" y="7237250"/>
              <a:ext cx="35425" cy="34825"/>
            </a:xfrm>
            <a:custGeom>
              <a:avLst/>
              <a:gdLst/>
              <a:ahLst/>
              <a:cxnLst/>
              <a:rect l="l" t="t" r="r" b="b"/>
              <a:pathLst>
                <a:path w="1417" h="1393" extrusionOk="0">
                  <a:moveTo>
                    <a:pt x="709" y="0"/>
                  </a:moveTo>
                  <a:cubicBezTo>
                    <a:pt x="321" y="0"/>
                    <a:pt x="1" y="297"/>
                    <a:pt x="1" y="685"/>
                  </a:cubicBezTo>
                  <a:cubicBezTo>
                    <a:pt x="1" y="1073"/>
                    <a:pt x="321" y="1392"/>
                    <a:pt x="709" y="1392"/>
                  </a:cubicBezTo>
                  <a:cubicBezTo>
                    <a:pt x="1097" y="1392"/>
                    <a:pt x="1416" y="1073"/>
                    <a:pt x="1416" y="685"/>
                  </a:cubicBezTo>
                  <a:cubicBezTo>
                    <a:pt x="1416" y="297"/>
                    <a:pt x="1097" y="0"/>
                    <a:pt x="70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16"/>
            <p:cNvSpPr/>
            <p:nvPr/>
          </p:nvSpPr>
          <p:spPr>
            <a:xfrm>
              <a:off x="1751825" y="7080325"/>
              <a:ext cx="35400" cy="34825"/>
            </a:xfrm>
            <a:custGeom>
              <a:avLst/>
              <a:gdLst/>
              <a:ahLst/>
              <a:cxnLst/>
              <a:rect l="l" t="t" r="r" b="b"/>
              <a:pathLst>
                <a:path w="1416" h="1393" extrusionOk="0">
                  <a:moveTo>
                    <a:pt x="708" y="0"/>
                  </a:moveTo>
                  <a:cubicBezTo>
                    <a:pt x="320" y="0"/>
                    <a:pt x="0" y="320"/>
                    <a:pt x="0" y="708"/>
                  </a:cubicBezTo>
                  <a:cubicBezTo>
                    <a:pt x="0" y="1096"/>
                    <a:pt x="320" y="1393"/>
                    <a:pt x="708" y="1393"/>
                  </a:cubicBezTo>
                  <a:cubicBezTo>
                    <a:pt x="1096" y="1393"/>
                    <a:pt x="1416" y="1096"/>
                    <a:pt x="1416" y="708"/>
                  </a:cubicBezTo>
                  <a:cubicBezTo>
                    <a:pt x="1416" y="320"/>
                    <a:pt x="1096" y="0"/>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16"/>
            <p:cNvSpPr/>
            <p:nvPr/>
          </p:nvSpPr>
          <p:spPr>
            <a:xfrm>
              <a:off x="1751825" y="7237250"/>
              <a:ext cx="35400" cy="34825"/>
            </a:xfrm>
            <a:custGeom>
              <a:avLst/>
              <a:gdLst/>
              <a:ahLst/>
              <a:cxnLst/>
              <a:rect l="l" t="t" r="r" b="b"/>
              <a:pathLst>
                <a:path w="1416" h="1393" extrusionOk="0">
                  <a:moveTo>
                    <a:pt x="708" y="0"/>
                  </a:moveTo>
                  <a:cubicBezTo>
                    <a:pt x="320" y="0"/>
                    <a:pt x="0" y="297"/>
                    <a:pt x="0" y="685"/>
                  </a:cubicBezTo>
                  <a:cubicBezTo>
                    <a:pt x="0" y="1073"/>
                    <a:pt x="320" y="1392"/>
                    <a:pt x="708" y="1392"/>
                  </a:cubicBezTo>
                  <a:cubicBezTo>
                    <a:pt x="1096" y="1392"/>
                    <a:pt x="1416" y="1073"/>
                    <a:pt x="1416" y="685"/>
                  </a:cubicBezTo>
                  <a:cubicBezTo>
                    <a:pt x="1416" y="297"/>
                    <a:pt x="1096" y="0"/>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16"/>
            <p:cNvSpPr/>
            <p:nvPr/>
          </p:nvSpPr>
          <p:spPr>
            <a:xfrm>
              <a:off x="1900750" y="7080325"/>
              <a:ext cx="35400" cy="34825"/>
            </a:xfrm>
            <a:custGeom>
              <a:avLst/>
              <a:gdLst/>
              <a:ahLst/>
              <a:cxnLst/>
              <a:rect l="l" t="t" r="r" b="b"/>
              <a:pathLst>
                <a:path w="1416" h="1393" extrusionOk="0">
                  <a:moveTo>
                    <a:pt x="708" y="0"/>
                  </a:moveTo>
                  <a:cubicBezTo>
                    <a:pt x="320" y="0"/>
                    <a:pt x="1" y="320"/>
                    <a:pt x="1" y="708"/>
                  </a:cubicBezTo>
                  <a:cubicBezTo>
                    <a:pt x="1" y="1096"/>
                    <a:pt x="320" y="1393"/>
                    <a:pt x="708" y="1393"/>
                  </a:cubicBezTo>
                  <a:cubicBezTo>
                    <a:pt x="1096" y="1393"/>
                    <a:pt x="1416" y="1096"/>
                    <a:pt x="1416" y="708"/>
                  </a:cubicBezTo>
                  <a:cubicBezTo>
                    <a:pt x="1416" y="320"/>
                    <a:pt x="1096" y="0"/>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16"/>
            <p:cNvSpPr/>
            <p:nvPr/>
          </p:nvSpPr>
          <p:spPr>
            <a:xfrm>
              <a:off x="1900750" y="7237250"/>
              <a:ext cx="35400" cy="34825"/>
            </a:xfrm>
            <a:custGeom>
              <a:avLst/>
              <a:gdLst/>
              <a:ahLst/>
              <a:cxnLst/>
              <a:rect l="l" t="t" r="r" b="b"/>
              <a:pathLst>
                <a:path w="1416" h="1393" extrusionOk="0">
                  <a:moveTo>
                    <a:pt x="708" y="0"/>
                  </a:moveTo>
                  <a:cubicBezTo>
                    <a:pt x="320" y="0"/>
                    <a:pt x="1" y="297"/>
                    <a:pt x="1" y="685"/>
                  </a:cubicBezTo>
                  <a:cubicBezTo>
                    <a:pt x="1" y="1073"/>
                    <a:pt x="320" y="1392"/>
                    <a:pt x="708" y="1392"/>
                  </a:cubicBezTo>
                  <a:cubicBezTo>
                    <a:pt x="1096" y="1392"/>
                    <a:pt x="1416" y="1073"/>
                    <a:pt x="1416" y="685"/>
                  </a:cubicBezTo>
                  <a:cubicBezTo>
                    <a:pt x="1416" y="297"/>
                    <a:pt x="1096" y="0"/>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16"/>
            <p:cNvSpPr/>
            <p:nvPr/>
          </p:nvSpPr>
          <p:spPr>
            <a:xfrm>
              <a:off x="2049700" y="7080325"/>
              <a:ext cx="34825" cy="34825"/>
            </a:xfrm>
            <a:custGeom>
              <a:avLst/>
              <a:gdLst/>
              <a:ahLst/>
              <a:cxnLst/>
              <a:rect l="l" t="t" r="r" b="b"/>
              <a:pathLst>
                <a:path w="1393" h="1393" extrusionOk="0">
                  <a:moveTo>
                    <a:pt x="708" y="0"/>
                  </a:moveTo>
                  <a:cubicBezTo>
                    <a:pt x="320" y="0"/>
                    <a:pt x="0" y="320"/>
                    <a:pt x="0" y="708"/>
                  </a:cubicBezTo>
                  <a:cubicBezTo>
                    <a:pt x="0" y="1096"/>
                    <a:pt x="320" y="1393"/>
                    <a:pt x="708" y="1393"/>
                  </a:cubicBezTo>
                  <a:cubicBezTo>
                    <a:pt x="1096" y="1393"/>
                    <a:pt x="1393" y="1096"/>
                    <a:pt x="1393" y="708"/>
                  </a:cubicBezTo>
                  <a:cubicBezTo>
                    <a:pt x="1393" y="320"/>
                    <a:pt x="1096" y="0"/>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16"/>
            <p:cNvSpPr/>
            <p:nvPr/>
          </p:nvSpPr>
          <p:spPr>
            <a:xfrm>
              <a:off x="2049700" y="7237250"/>
              <a:ext cx="34825" cy="34825"/>
            </a:xfrm>
            <a:custGeom>
              <a:avLst/>
              <a:gdLst/>
              <a:ahLst/>
              <a:cxnLst/>
              <a:rect l="l" t="t" r="r" b="b"/>
              <a:pathLst>
                <a:path w="1393" h="1393" extrusionOk="0">
                  <a:moveTo>
                    <a:pt x="708" y="0"/>
                  </a:moveTo>
                  <a:cubicBezTo>
                    <a:pt x="320" y="0"/>
                    <a:pt x="0" y="297"/>
                    <a:pt x="0" y="685"/>
                  </a:cubicBezTo>
                  <a:cubicBezTo>
                    <a:pt x="0" y="1073"/>
                    <a:pt x="320" y="1392"/>
                    <a:pt x="708" y="1392"/>
                  </a:cubicBezTo>
                  <a:cubicBezTo>
                    <a:pt x="1096" y="1392"/>
                    <a:pt x="1393" y="1073"/>
                    <a:pt x="1393" y="685"/>
                  </a:cubicBezTo>
                  <a:cubicBezTo>
                    <a:pt x="1393" y="297"/>
                    <a:pt x="1096" y="0"/>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16"/>
            <p:cNvSpPr/>
            <p:nvPr/>
          </p:nvSpPr>
          <p:spPr>
            <a:xfrm>
              <a:off x="2198625" y="7080325"/>
              <a:ext cx="34825" cy="34825"/>
            </a:xfrm>
            <a:custGeom>
              <a:avLst/>
              <a:gdLst/>
              <a:ahLst/>
              <a:cxnLst/>
              <a:rect l="l" t="t" r="r" b="b"/>
              <a:pathLst>
                <a:path w="1393" h="1393" extrusionOk="0">
                  <a:moveTo>
                    <a:pt x="685" y="0"/>
                  </a:moveTo>
                  <a:cubicBezTo>
                    <a:pt x="297" y="0"/>
                    <a:pt x="1" y="320"/>
                    <a:pt x="1" y="708"/>
                  </a:cubicBezTo>
                  <a:cubicBezTo>
                    <a:pt x="1" y="1096"/>
                    <a:pt x="297" y="1393"/>
                    <a:pt x="685" y="1393"/>
                  </a:cubicBezTo>
                  <a:cubicBezTo>
                    <a:pt x="1073" y="1393"/>
                    <a:pt x="1393" y="1096"/>
                    <a:pt x="1393" y="708"/>
                  </a:cubicBezTo>
                  <a:cubicBezTo>
                    <a:pt x="1393" y="320"/>
                    <a:pt x="1073" y="0"/>
                    <a:pt x="68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16"/>
            <p:cNvSpPr/>
            <p:nvPr/>
          </p:nvSpPr>
          <p:spPr>
            <a:xfrm>
              <a:off x="2198625" y="7237250"/>
              <a:ext cx="34825" cy="34825"/>
            </a:xfrm>
            <a:custGeom>
              <a:avLst/>
              <a:gdLst/>
              <a:ahLst/>
              <a:cxnLst/>
              <a:rect l="l" t="t" r="r" b="b"/>
              <a:pathLst>
                <a:path w="1393" h="1393" extrusionOk="0">
                  <a:moveTo>
                    <a:pt x="685" y="0"/>
                  </a:moveTo>
                  <a:cubicBezTo>
                    <a:pt x="297" y="0"/>
                    <a:pt x="1" y="297"/>
                    <a:pt x="1" y="685"/>
                  </a:cubicBezTo>
                  <a:cubicBezTo>
                    <a:pt x="1" y="1073"/>
                    <a:pt x="297" y="1392"/>
                    <a:pt x="685" y="1392"/>
                  </a:cubicBezTo>
                  <a:cubicBezTo>
                    <a:pt x="1073" y="1392"/>
                    <a:pt x="1393" y="1073"/>
                    <a:pt x="1393" y="685"/>
                  </a:cubicBezTo>
                  <a:cubicBezTo>
                    <a:pt x="1393" y="297"/>
                    <a:pt x="1073" y="0"/>
                    <a:pt x="68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16"/>
            <p:cNvSpPr/>
            <p:nvPr/>
          </p:nvSpPr>
          <p:spPr>
            <a:xfrm>
              <a:off x="2347000" y="7080325"/>
              <a:ext cx="35400" cy="34825"/>
            </a:xfrm>
            <a:custGeom>
              <a:avLst/>
              <a:gdLst/>
              <a:ahLst/>
              <a:cxnLst/>
              <a:rect l="l" t="t" r="r" b="b"/>
              <a:pathLst>
                <a:path w="1416" h="1393" extrusionOk="0">
                  <a:moveTo>
                    <a:pt x="708" y="0"/>
                  </a:moveTo>
                  <a:cubicBezTo>
                    <a:pt x="320" y="0"/>
                    <a:pt x="0" y="320"/>
                    <a:pt x="0" y="708"/>
                  </a:cubicBezTo>
                  <a:cubicBezTo>
                    <a:pt x="0" y="1096"/>
                    <a:pt x="320" y="1393"/>
                    <a:pt x="708" y="1393"/>
                  </a:cubicBezTo>
                  <a:cubicBezTo>
                    <a:pt x="1096" y="1393"/>
                    <a:pt x="1415" y="1096"/>
                    <a:pt x="1415" y="708"/>
                  </a:cubicBezTo>
                  <a:cubicBezTo>
                    <a:pt x="1415" y="320"/>
                    <a:pt x="1096" y="0"/>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16"/>
            <p:cNvSpPr/>
            <p:nvPr/>
          </p:nvSpPr>
          <p:spPr>
            <a:xfrm>
              <a:off x="2347000" y="7237250"/>
              <a:ext cx="35400" cy="34825"/>
            </a:xfrm>
            <a:custGeom>
              <a:avLst/>
              <a:gdLst/>
              <a:ahLst/>
              <a:cxnLst/>
              <a:rect l="l" t="t" r="r" b="b"/>
              <a:pathLst>
                <a:path w="1416" h="1393" extrusionOk="0">
                  <a:moveTo>
                    <a:pt x="708" y="0"/>
                  </a:moveTo>
                  <a:cubicBezTo>
                    <a:pt x="320" y="0"/>
                    <a:pt x="0" y="297"/>
                    <a:pt x="0" y="685"/>
                  </a:cubicBezTo>
                  <a:cubicBezTo>
                    <a:pt x="0" y="1073"/>
                    <a:pt x="320" y="1392"/>
                    <a:pt x="708" y="1392"/>
                  </a:cubicBezTo>
                  <a:cubicBezTo>
                    <a:pt x="1096" y="1392"/>
                    <a:pt x="1415" y="1073"/>
                    <a:pt x="1415" y="685"/>
                  </a:cubicBezTo>
                  <a:cubicBezTo>
                    <a:pt x="1415" y="297"/>
                    <a:pt x="1096" y="0"/>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16"/>
            <p:cNvSpPr/>
            <p:nvPr/>
          </p:nvSpPr>
          <p:spPr>
            <a:xfrm>
              <a:off x="2495925" y="7080325"/>
              <a:ext cx="35400" cy="34825"/>
            </a:xfrm>
            <a:custGeom>
              <a:avLst/>
              <a:gdLst/>
              <a:ahLst/>
              <a:cxnLst/>
              <a:rect l="l" t="t" r="r" b="b"/>
              <a:pathLst>
                <a:path w="1416" h="1393" extrusionOk="0">
                  <a:moveTo>
                    <a:pt x="708" y="0"/>
                  </a:moveTo>
                  <a:cubicBezTo>
                    <a:pt x="320" y="0"/>
                    <a:pt x="1" y="320"/>
                    <a:pt x="1" y="708"/>
                  </a:cubicBezTo>
                  <a:cubicBezTo>
                    <a:pt x="1" y="1096"/>
                    <a:pt x="320" y="1393"/>
                    <a:pt x="708" y="1393"/>
                  </a:cubicBezTo>
                  <a:cubicBezTo>
                    <a:pt x="1096" y="1393"/>
                    <a:pt x="1416" y="1096"/>
                    <a:pt x="1416" y="708"/>
                  </a:cubicBezTo>
                  <a:cubicBezTo>
                    <a:pt x="1416" y="320"/>
                    <a:pt x="1096" y="0"/>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16"/>
            <p:cNvSpPr/>
            <p:nvPr/>
          </p:nvSpPr>
          <p:spPr>
            <a:xfrm>
              <a:off x="2495925" y="7237250"/>
              <a:ext cx="35400" cy="34825"/>
            </a:xfrm>
            <a:custGeom>
              <a:avLst/>
              <a:gdLst/>
              <a:ahLst/>
              <a:cxnLst/>
              <a:rect l="l" t="t" r="r" b="b"/>
              <a:pathLst>
                <a:path w="1416" h="1393" extrusionOk="0">
                  <a:moveTo>
                    <a:pt x="708" y="0"/>
                  </a:moveTo>
                  <a:cubicBezTo>
                    <a:pt x="320" y="0"/>
                    <a:pt x="1" y="297"/>
                    <a:pt x="1" y="685"/>
                  </a:cubicBezTo>
                  <a:cubicBezTo>
                    <a:pt x="1" y="1073"/>
                    <a:pt x="320" y="1392"/>
                    <a:pt x="708" y="1392"/>
                  </a:cubicBezTo>
                  <a:cubicBezTo>
                    <a:pt x="1096" y="1392"/>
                    <a:pt x="1416" y="1073"/>
                    <a:pt x="1416" y="685"/>
                  </a:cubicBezTo>
                  <a:cubicBezTo>
                    <a:pt x="1416" y="297"/>
                    <a:pt x="1096" y="0"/>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16"/>
            <p:cNvSpPr/>
            <p:nvPr/>
          </p:nvSpPr>
          <p:spPr>
            <a:xfrm>
              <a:off x="2644850" y="7080325"/>
              <a:ext cx="35425" cy="34825"/>
            </a:xfrm>
            <a:custGeom>
              <a:avLst/>
              <a:gdLst/>
              <a:ahLst/>
              <a:cxnLst/>
              <a:rect l="l" t="t" r="r" b="b"/>
              <a:pathLst>
                <a:path w="1417" h="1393" extrusionOk="0">
                  <a:moveTo>
                    <a:pt x="709" y="0"/>
                  </a:moveTo>
                  <a:cubicBezTo>
                    <a:pt x="321" y="0"/>
                    <a:pt x="1" y="320"/>
                    <a:pt x="1" y="708"/>
                  </a:cubicBezTo>
                  <a:cubicBezTo>
                    <a:pt x="1" y="1096"/>
                    <a:pt x="321" y="1393"/>
                    <a:pt x="709" y="1393"/>
                  </a:cubicBezTo>
                  <a:cubicBezTo>
                    <a:pt x="1097" y="1393"/>
                    <a:pt x="1416" y="1096"/>
                    <a:pt x="1416" y="708"/>
                  </a:cubicBezTo>
                  <a:cubicBezTo>
                    <a:pt x="1416" y="320"/>
                    <a:pt x="1097" y="0"/>
                    <a:pt x="70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16"/>
            <p:cNvSpPr/>
            <p:nvPr/>
          </p:nvSpPr>
          <p:spPr>
            <a:xfrm>
              <a:off x="2644850" y="7237250"/>
              <a:ext cx="35425" cy="34825"/>
            </a:xfrm>
            <a:custGeom>
              <a:avLst/>
              <a:gdLst/>
              <a:ahLst/>
              <a:cxnLst/>
              <a:rect l="l" t="t" r="r" b="b"/>
              <a:pathLst>
                <a:path w="1417" h="1393" extrusionOk="0">
                  <a:moveTo>
                    <a:pt x="709" y="0"/>
                  </a:moveTo>
                  <a:cubicBezTo>
                    <a:pt x="321" y="0"/>
                    <a:pt x="1" y="297"/>
                    <a:pt x="1" y="685"/>
                  </a:cubicBezTo>
                  <a:cubicBezTo>
                    <a:pt x="1" y="1073"/>
                    <a:pt x="321" y="1392"/>
                    <a:pt x="709" y="1392"/>
                  </a:cubicBezTo>
                  <a:cubicBezTo>
                    <a:pt x="1097" y="1392"/>
                    <a:pt x="1416" y="1073"/>
                    <a:pt x="1416" y="685"/>
                  </a:cubicBezTo>
                  <a:cubicBezTo>
                    <a:pt x="1416" y="297"/>
                    <a:pt x="1097" y="0"/>
                    <a:pt x="70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16"/>
            <p:cNvSpPr/>
            <p:nvPr/>
          </p:nvSpPr>
          <p:spPr>
            <a:xfrm>
              <a:off x="2793800" y="7080325"/>
              <a:ext cx="34825" cy="34825"/>
            </a:xfrm>
            <a:custGeom>
              <a:avLst/>
              <a:gdLst/>
              <a:ahLst/>
              <a:cxnLst/>
              <a:rect l="l" t="t" r="r" b="b"/>
              <a:pathLst>
                <a:path w="1393" h="1393" extrusionOk="0">
                  <a:moveTo>
                    <a:pt x="708" y="0"/>
                  </a:moveTo>
                  <a:cubicBezTo>
                    <a:pt x="320" y="0"/>
                    <a:pt x="0" y="320"/>
                    <a:pt x="0" y="708"/>
                  </a:cubicBezTo>
                  <a:cubicBezTo>
                    <a:pt x="0" y="1096"/>
                    <a:pt x="320" y="1393"/>
                    <a:pt x="708" y="1393"/>
                  </a:cubicBezTo>
                  <a:cubicBezTo>
                    <a:pt x="1096" y="1393"/>
                    <a:pt x="1393" y="1096"/>
                    <a:pt x="1393" y="708"/>
                  </a:cubicBezTo>
                  <a:cubicBezTo>
                    <a:pt x="1393" y="320"/>
                    <a:pt x="1096" y="0"/>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16"/>
            <p:cNvSpPr/>
            <p:nvPr/>
          </p:nvSpPr>
          <p:spPr>
            <a:xfrm>
              <a:off x="2793800" y="7237250"/>
              <a:ext cx="34825" cy="34825"/>
            </a:xfrm>
            <a:custGeom>
              <a:avLst/>
              <a:gdLst/>
              <a:ahLst/>
              <a:cxnLst/>
              <a:rect l="l" t="t" r="r" b="b"/>
              <a:pathLst>
                <a:path w="1393" h="1393" extrusionOk="0">
                  <a:moveTo>
                    <a:pt x="708" y="0"/>
                  </a:moveTo>
                  <a:cubicBezTo>
                    <a:pt x="320" y="0"/>
                    <a:pt x="0" y="297"/>
                    <a:pt x="0" y="685"/>
                  </a:cubicBezTo>
                  <a:cubicBezTo>
                    <a:pt x="0" y="1073"/>
                    <a:pt x="320" y="1392"/>
                    <a:pt x="708" y="1392"/>
                  </a:cubicBezTo>
                  <a:cubicBezTo>
                    <a:pt x="1096" y="1392"/>
                    <a:pt x="1393" y="1073"/>
                    <a:pt x="1393" y="685"/>
                  </a:cubicBezTo>
                  <a:cubicBezTo>
                    <a:pt x="1393" y="297"/>
                    <a:pt x="1096" y="0"/>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16"/>
            <p:cNvSpPr/>
            <p:nvPr/>
          </p:nvSpPr>
          <p:spPr>
            <a:xfrm>
              <a:off x="2942725" y="7080325"/>
              <a:ext cx="34850" cy="34825"/>
            </a:xfrm>
            <a:custGeom>
              <a:avLst/>
              <a:gdLst/>
              <a:ahLst/>
              <a:cxnLst/>
              <a:rect l="l" t="t" r="r" b="b"/>
              <a:pathLst>
                <a:path w="1394" h="1393" extrusionOk="0">
                  <a:moveTo>
                    <a:pt x="686" y="0"/>
                  </a:moveTo>
                  <a:cubicBezTo>
                    <a:pt x="298" y="0"/>
                    <a:pt x="1" y="320"/>
                    <a:pt x="1" y="708"/>
                  </a:cubicBezTo>
                  <a:cubicBezTo>
                    <a:pt x="1" y="1096"/>
                    <a:pt x="298" y="1393"/>
                    <a:pt x="686" y="1393"/>
                  </a:cubicBezTo>
                  <a:cubicBezTo>
                    <a:pt x="1074" y="1393"/>
                    <a:pt x="1393" y="1096"/>
                    <a:pt x="1393" y="708"/>
                  </a:cubicBezTo>
                  <a:cubicBezTo>
                    <a:pt x="1393" y="320"/>
                    <a:pt x="1074" y="0"/>
                    <a:pt x="6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16"/>
            <p:cNvSpPr/>
            <p:nvPr/>
          </p:nvSpPr>
          <p:spPr>
            <a:xfrm>
              <a:off x="2942725" y="7237250"/>
              <a:ext cx="34850" cy="34825"/>
            </a:xfrm>
            <a:custGeom>
              <a:avLst/>
              <a:gdLst/>
              <a:ahLst/>
              <a:cxnLst/>
              <a:rect l="l" t="t" r="r" b="b"/>
              <a:pathLst>
                <a:path w="1394" h="1393" extrusionOk="0">
                  <a:moveTo>
                    <a:pt x="686" y="0"/>
                  </a:moveTo>
                  <a:cubicBezTo>
                    <a:pt x="298" y="0"/>
                    <a:pt x="1" y="297"/>
                    <a:pt x="1" y="685"/>
                  </a:cubicBezTo>
                  <a:cubicBezTo>
                    <a:pt x="1" y="1073"/>
                    <a:pt x="298" y="1392"/>
                    <a:pt x="686" y="1392"/>
                  </a:cubicBezTo>
                  <a:cubicBezTo>
                    <a:pt x="1074" y="1392"/>
                    <a:pt x="1393" y="1073"/>
                    <a:pt x="1393" y="685"/>
                  </a:cubicBezTo>
                  <a:cubicBezTo>
                    <a:pt x="1393" y="297"/>
                    <a:pt x="1074" y="0"/>
                    <a:pt x="6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16"/>
            <p:cNvSpPr/>
            <p:nvPr/>
          </p:nvSpPr>
          <p:spPr>
            <a:xfrm>
              <a:off x="3091100" y="7080325"/>
              <a:ext cx="35400" cy="34825"/>
            </a:xfrm>
            <a:custGeom>
              <a:avLst/>
              <a:gdLst/>
              <a:ahLst/>
              <a:cxnLst/>
              <a:rect l="l" t="t" r="r" b="b"/>
              <a:pathLst>
                <a:path w="1416" h="1393" extrusionOk="0">
                  <a:moveTo>
                    <a:pt x="708" y="0"/>
                  </a:moveTo>
                  <a:cubicBezTo>
                    <a:pt x="320" y="0"/>
                    <a:pt x="0" y="320"/>
                    <a:pt x="0" y="708"/>
                  </a:cubicBezTo>
                  <a:cubicBezTo>
                    <a:pt x="0" y="1096"/>
                    <a:pt x="320" y="1393"/>
                    <a:pt x="708" y="1393"/>
                  </a:cubicBezTo>
                  <a:cubicBezTo>
                    <a:pt x="1096" y="1393"/>
                    <a:pt x="1416" y="1096"/>
                    <a:pt x="1416" y="708"/>
                  </a:cubicBezTo>
                  <a:cubicBezTo>
                    <a:pt x="1416" y="320"/>
                    <a:pt x="1096" y="0"/>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16"/>
            <p:cNvSpPr/>
            <p:nvPr/>
          </p:nvSpPr>
          <p:spPr>
            <a:xfrm>
              <a:off x="3091100" y="7237250"/>
              <a:ext cx="35400" cy="34825"/>
            </a:xfrm>
            <a:custGeom>
              <a:avLst/>
              <a:gdLst/>
              <a:ahLst/>
              <a:cxnLst/>
              <a:rect l="l" t="t" r="r" b="b"/>
              <a:pathLst>
                <a:path w="1416" h="1393" extrusionOk="0">
                  <a:moveTo>
                    <a:pt x="708" y="0"/>
                  </a:moveTo>
                  <a:cubicBezTo>
                    <a:pt x="320" y="0"/>
                    <a:pt x="0" y="297"/>
                    <a:pt x="0" y="685"/>
                  </a:cubicBezTo>
                  <a:cubicBezTo>
                    <a:pt x="0" y="1073"/>
                    <a:pt x="320" y="1392"/>
                    <a:pt x="708" y="1392"/>
                  </a:cubicBezTo>
                  <a:cubicBezTo>
                    <a:pt x="1096" y="1392"/>
                    <a:pt x="1416" y="1073"/>
                    <a:pt x="1416" y="685"/>
                  </a:cubicBezTo>
                  <a:cubicBezTo>
                    <a:pt x="1416" y="297"/>
                    <a:pt x="1096" y="0"/>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16"/>
            <p:cNvSpPr/>
            <p:nvPr/>
          </p:nvSpPr>
          <p:spPr>
            <a:xfrm>
              <a:off x="3240025" y="7080325"/>
              <a:ext cx="35400" cy="34825"/>
            </a:xfrm>
            <a:custGeom>
              <a:avLst/>
              <a:gdLst/>
              <a:ahLst/>
              <a:cxnLst/>
              <a:rect l="l" t="t" r="r" b="b"/>
              <a:pathLst>
                <a:path w="1416" h="1393" extrusionOk="0">
                  <a:moveTo>
                    <a:pt x="708" y="0"/>
                  </a:moveTo>
                  <a:cubicBezTo>
                    <a:pt x="320" y="0"/>
                    <a:pt x="1" y="320"/>
                    <a:pt x="1" y="708"/>
                  </a:cubicBezTo>
                  <a:cubicBezTo>
                    <a:pt x="1" y="1096"/>
                    <a:pt x="320" y="1393"/>
                    <a:pt x="708" y="1393"/>
                  </a:cubicBezTo>
                  <a:cubicBezTo>
                    <a:pt x="1096" y="1393"/>
                    <a:pt x="1416" y="1096"/>
                    <a:pt x="1416" y="708"/>
                  </a:cubicBezTo>
                  <a:cubicBezTo>
                    <a:pt x="1416" y="320"/>
                    <a:pt x="1096" y="0"/>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16"/>
            <p:cNvSpPr/>
            <p:nvPr/>
          </p:nvSpPr>
          <p:spPr>
            <a:xfrm>
              <a:off x="3240025" y="7237250"/>
              <a:ext cx="35400" cy="34825"/>
            </a:xfrm>
            <a:custGeom>
              <a:avLst/>
              <a:gdLst/>
              <a:ahLst/>
              <a:cxnLst/>
              <a:rect l="l" t="t" r="r" b="b"/>
              <a:pathLst>
                <a:path w="1416" h="1393" extrusionOk="0">
                  <a:moveTo>
                    <a:pt x="708" y="0"/>
                  </a:moveTo>
                  <a:cubicBezTo>
                    <a:pt x="320" y="0"/>
                    <a:pt x="1" y="297"/>
                    <a:pt x="1" y="685"/>
                  </a:cubicBezTo>
                  <a:cubicBezTo>
                    <a:pt x="1" y="1073"/>
                    <a:pt x="320" y="1392"/>
                    <a:pt x="708" y="1392"/>
                  </a:cubicBezTo>
                  <a:cubicBezTo>
                    <a:pt x="1096" y="1392"/>
                    <a:pt x="1416" y="1073"/>
                    <a:pt x="1416" y="685"/>
                  </a:cubicBezTo>
                  <a:cubicBezTo>
                    <a:pt x="1416" y="297"/>
                    <a:pt x="1096" y="0"/>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16"/>
            <p:cNvSpPr/>
            <p:nvPr/>
          </p:nvSpPr>
          <p:spPr>
            <a:xfrm>
              <a:off x="3388975" y="7080325"/>
              <a:ext cx="35400" cy="34825"/>
            </a:xfrm>
            <a:custGeom>
              <a:avLst/>
              <a:gdLst/>
              <a:ahLst/>
              <a:cxnLst/>
              <a:rect l="l" t="t" r="r" b="b"/>
              <a:pathLst>
                <a:path w="1416" h="1393" extrusionOk="0">
                  <a:moveTo>
                    <a:pt x="708" y="0"/>
                  </a:moveTo>
                  <a:cubicBezTo>
                    <a:pt x="320" y="0"/>
                    <a:pt x="0" y="320"/>
                    <a:pt x="0" y="708"/>
                  </a:cubicBezTo>
                  <a:cubicBezTo>
                    <a:pt x="0" y="1096"/>
                    <a:pt x="320" y="1393"/>
                    <a:pt x="708" y="1393"/>
                  </a:cubicBezTo>
                  <a:cubicBezTo>
                    <a:pt x="1096" y="1393"/>
                    <a:pt x="1415" y="1096"/>
                    <a:pt x="1415" y="708"/>
                  </a:cubicBezTo>
                  <a:cubicBezTo>
                    <a:pt x="1415" y="320"/>
                    <a:pt x="1096" y="0"/>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16"/>
            <p:cNvSpPr/>
            <p:nvPr/>
          </p:nvSpPr>
          <p:spPr>
            <a:xfrm>
              <a:off x="3388975" y="7237250"/>
              <a:ext cx="35400" cy="34825"/>
            </a:xfrm>
            <a:custGeom>
              <a:avLst/>
              <a:gdLst/>
              <a:ahLst/>
              <a:cxnLst/>
              <a:rect l="l" t="t" r="r" b="b"/>
              <a:pathLst>
                <a:path w="1416" h="1393" extrusionOk="0">
                  <a:moveTo>
                    <a:pt x="708" y="0"/>
                  </a:moveTo>
                  <a:cubicBezTo>
                    <a:pt x="320" y="0"/>
                    <a:pt x="0" y="297"/>
                    <a:pt x="0" y="685"/>
                  </a:cubicBezTo>
                  <a:cubicBezTo>
                    <a:pt x="0" y="1073"/>
                    <a:pt x="320" y="1392"/>
                    <a:pt x="708" y="1392"/>
                  </a:cubicBezTo>
                  <a:cubicBezTo>
                    <a:pt x="1096" y="1392"/>
                    <a:pt x="1415" y="1073"/>
                    <a:pt x="1415" y="685"/>
                  </a:cubicBezTo>
                  <a:cubicBezTo>
                    <a:pt x="1415" y="297"/>
                    <a:pt x="1096" y="0"/>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71" name="Google Shape;1371;p16"/>
          <p:cNvSpPr/>
          <p:nvPr/>
        </p:nvSpPr>
        <p:spPr>
          <a:xfrm>
            <a:off x="767625" y="499600"/>
            <a:ext cx="455700" cy="455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16"/>
          <p:cNvSpPr/>
          <p:nvPr/>
        </p:nvSpPr>
        <p:spPr>
          <a:xfrm>
            <a:off x="720000" y="430750"/>
            <a:ext cx="593400" cy="593400"/>
          </a:xfrm>
          <a:prstGeom prst="pie">
            <a:avLst>
              <a:gd name="adj1" fmla="val 5366593"/>
              <a:gd name="adj2" fmla="val 1620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16"/>
          <p:cNvSpPr/>
          <p:nvPr/>
        </p:nvSpPr>
        <p:spPr>
          <a:xfrm rot="10800000">
            <a:off x="7920675" y="499600"/>
            <a:ext cx="455700" cy="455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16"/>
          <p:cNvSpPr/>
          <p:nvPr/>
        </p:nvSpPr>
        <p:spPr>
          <a:xfrm rot="10800000">
            <a:off x="7830600" y="430750"/>
            <a:ext cx="593400" cy="593400"/>
          </a:xfrm>
          <a:prstGeom prst="pie">
            <a:avLst>
              <a:gd name="adj1" fmla="val 5366593"/>
              <a:gd name="adj2" fmla="val 1620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16"/>
          <p:cNvSpPr/>
          <p:nvPr/>
        </p:nvSpPr>
        <p:spPr>
          <a:xfrm rot="5400000">
            <a:off x="6696100" y="1228451"/>
            <a:ext cx="4183200" cy="714000"/>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376" name="Google Shape;1376;p16"/>
          <p:cNvCxnSpPr>
            <a:stCxn id="1375" idx="1"/>
          </p:cNvCxnSpPr>
          <p:nvPr/>
        </p:nvCxnSpPr>
        <p:spPr>
          <a:xfrm>
            <a:off x="8787700" y="-506149"/>
            <a:ext cx="0" cy="3992700"/>
          </a:xfrm>
          <a:prstGeom prst="straightConnector1">
            <a:avLst/>
          </a:prstGeom>
          <a:noFill/>
          <a:ln w="9525" cap="flat" cmpd="sng">
            <a:solidFill>
              <a:schemeClr val="dk2"/>
            </a:solidFill>
            <a:prstDash val="solid"/>
            <a:round/>
            <a:headEnd type="none" w="med" len="med"/>
            <a:tailEnd type="none" w="med" len="med"/>
          </a:ln>
        </p:spPr>
      </p:cxnSp>
      <p:sp>
        <p:nvSpPr>
          <p:cNvPr id="1377" name="Google Shape;1377;p16"/>
          <p:cNvSpPr/>
          <p:nvPr/>
        </p:nvSpPr>
        <p:spPr>
          <a:xfrm rot="5400000">
            <a:off x="8430808" y="1959479"/>
            <a:ext cx="714000" cy="704400"/>
          </a:xfrm>
          <a:prstGeom prst="ellipse">
            <a:avLst/>
          </a:prstGeom>
          <a:solidFill>
            <a:srgbClr val="F8B0AD">
              <a:alpha val="68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16"/>
          <p:cNvSpPr/>
          <p:nvPr/>
        </p:nvSpPr>
        <p:spPr>
          <a:xfrm rot="5400000">
            <a:off x="8430808" y="1245554"/>
            <a:ext cx="714000" cy="704400"/>
          </a:xfrm>
          <a:prstGeom prst="ellipse">
            <a:avLst/>
          </a:prstGeom>
          <a:solidFill>
            <a:srgbClr val="F8B0AD">
              <a:alpha val="4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16"/>
          <p:cNvSpPr/>
          <p:nvPr/>
        </p:nvSpPr>
        <p:spPr>
          <a:xfrm rot="5400000">
            <a:off x="8430808" y="531630"/>
            <a:ext cx="714000" cy="704400"/>
          </a:xfrm>
          <a:prstGeom prst="ellipse">
            <a:avLst/>
          </a:prstGeom>
          <a:solidFill>
            <a:srgbClr val="F8B0AD">
              <a:alpha val="30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16"/>
          <p:cNvSpPr/>
          <p:nvPr/>
        </p:nvSpPr>
        <p:spPr>
          <a:xfrm rot="5400000">
            <a:off x="7498150" y="3876200"/>
            <a:ext cx="2579100" cy="714000"/>
          </a:xfrm>
          <a:prstGeom prst="roundRect">
            <a:avLst>
              <a:gd name="adj" fmla="val 50000"/>
            </a:avLst>
          </a:prstGeom>
          <a:solidFill>
            <a:srgbClr val="9FC5E8">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16"/>
          <p:cNvSpPr/>
          <p:nvPr/>
        </p:nvSpPr>
        <p:spPr>
          <a:xfrm rot="5400000">
            <a:off x="8513466" y="3000943"/>
            <a:ext cx="548400" cy="548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16"/>
          <p:cNvSpPr/>
          <p:nvPr/>
        </p:nvSpPr>
        <p:spPr>
          <a:xfrm rot="5400000">
            <a:off x="8430700" y="2943645"/>
            <a:ext cx="714000" cy="714000"/>
          </a:xfrm>
          <a:prstGeom prst="pie">
            <a:avLst>
              <a:gd name="adj1" fmla="val 5366593"/>
              <a:gd name="adj2" fmla="val 16200000"/>
            </a:avLst>
          </a:prstGeom>
          <a:solidFill>
            <a:srgbClr val="FBBE18">
              <a:alpha val="6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16"/>
          <p:cNvSpPr/>
          <p:nvPr/>
        </p:nvSpPr>
        <p:spPr>
          <a:xfrm rot="5400000">
            <a:off x="-1477800" y="3349725"/>
            <a:ext cx="3669600" cy="714000"/>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384" name="Google Shape;1384;p16"/>
          <p:cNvCxnSpPr>
            <a:stCxn id="1383" idx="1"/>
          </p:cNvCxnSpPr>
          <p:nvPr/>
        </p:nvCxnSpPr>
        <p:spPr>
          <a:xfrm>
            <a:off x="357000" y="1871925"/>
            <a:ext cx="0" cy="3992700"/>
          </a:xfrm>
          <a:prstGeom prst="straightConnector1">
            <a:avLst/>
          </a:prstGeom>
          <a:noFill/>
          <a:ln w="9525" cap="flat" cmpd="sng">
            <a:solidFill>
              <a:schemeClr val="dk2"/>
            </a:solidFill>
            <a:prstDash val="solid"/>
            <a:round/>
            <a:headEnd type="none" w="med" len="med"/>
            <a:tailEnd type="none" w="med" len="med"/>
          </a:ln>
        </p:spPr>
      </p:cxnSp>
      <p:sp>
        <p:nvSpPr>
          <p:cNvPr id="1385" name="Google Shape;1385;p16"/>
          <p:cNvSpPr/>
          <p:nvPr/>
        </p:nvSpPr>
        <p:spPr>
          <a:xfrm rot="5400000">
            <a:off x="108" y="4337554"/>
            <a:ext cx="714000" cy="704400"/>
          </a:xfrm>
          <a:prstGeom prst="ellipse">
            <a:avLst/>
          </a:prstGeom>
          <a:solidFill>
            <a:srgbClr val="FCD66C">
              <a:alpha val="629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16"/>
          <p:cNvSpPr/>
          <p:nvPr/>
        </p:nvSpPr>
        <p:spPr>
          <a:xfrm rot="5400000">
            <a:off x="108" y="3623629"/>
            <a:ext cx="714000" cy="704400"/>
          </a:xfrm>
          <a:prstGeom prst="ellipse">
            <a:avLst/>
          </a:prstGeom>
          <a:solidFill>
            <a:srgbClr val="FCD66C">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16"/>
          <p:cNvSpPr/>
          <p:nvPr/>
        </p:nvSpPr>
        <p:spPr>
          <a:xfrm rot="5400000">
            <a:off x="108" y="2909705"/>
            <a:ext cx="714000" cy="704400"/>
          </a:xfrm>
          <a:prstGeom prst="ellipse">
            <a:avLst/>
          </a:prstGeom>
          <a:solidFill>
            <a:srgbClr val="FBBE18">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16"/>
          <p:cNvSpPr txBox="1">
            <a:spLocks noGrp="1"/>
          </p:cNvSpPr>
          <p:nvPr>
            <p:ph type="title" idx="2"/>
          </p:nvPr>
        </p:nvSpPr>
        <p:spPr>
          <a:xfrm>
            <a:off x="1005500" y="3104325"/>
            <a:ext cx="2190300" cy="4284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2"/>
              </a:buClr>
              <a:buSzPts val="1800"/>
              <a:buNone/>
              <a:defRPr sz="1800">
                <a:solidFill>
                  <a:schemeClr val="dk2"/>
                </a:solidFill>
              </a:defRPr>
            </a:lvl1pPr>
            <a:lvl2pPr lvl="1" rtl="0">
              <a:spcBef>
                <a:spcPts val="0"/>
              </a:spcBef>
              <a:spcAft>
                <a:spcPts val="0"/>
              </a:spcAft>
              <a:buClr>
                <a:schemeClr val="dk2"/>
              </a:buClr>
              <a:buSzPts val="1800"/>
              <a:buNone/>
              <a:defRPr sz="1800">
                <a:solidFill>
                  <a:schemeClr val="dk2"/>
                </a:solidFill>
              </a:defRPr>
            </a:lvl2pPr>
            <a:lvl3pPr lvl="2" rtl="0">
              <a:spcBef>
                <a:spcPts val="0"/>
              </a:spcBef>
              <a:spcAft>
                <a:spcPts val="0"/>
              </a:spcAft>
              <a:buClr>
                <a:schemeClr val="dk2"/>
              </a:buClr>
              <a:buSzPts val="1800"/>
              <a:buNone/>
              <a:defRPr sz="1800">
                <a:solidFill>
                  <a:schemeClr val="dk2"/>
                </a:solidFill>
              </a:defRPr>
            </a:lvl3pPr>
            <a:lvl4pPr lvl="3" rtl="0">
              <a:spcBef>
                <a:spcPts val="0"/>
              </a:spcBef>
              <a:spcAft>
                <a:spcPts val="0"/>
              </a:spcAft>
              <a:buClr>
                <a:schemeClr val="dk2"/>
              </a:buClr>
              <a:buSzPts val="1800"/>
              <a:buNone/>
              <a:defRPr sz="1800">
                <a:solidFill>
                  <a:schemeClr val="dk2"/>
                </a:solidFill>
              </a:defRPr>
            </a:lvl4pPr>
            <a:lvl5pPr lvl="4" rtl="0">
              <a:spcBef>
                <a:spcPts val="0"/>
              </a:spcBef>
              <a:spcAft>
                <a:spcPts val="0"/>
              </a:spcAft>
              <a:buClr>
                <a:schemeClr val="dk2"/>
              </a:buClr>
              <a:buSzPts val="1800"/>
              <a:buNone/>
              <a:defRPr sz="1800">
                <a:solidFill>
                  <a:schemeClr val="dk2"/>
                </a:solidFill>
              </a:defRPr>
            </a:lvl5pPr>
            <a:lvl6pPr lvl="5" rtl="0">
              <a:spcBef>
                <a:spcPts val="0"/>
              </a:spcBef>
              <a:spcAft>
                <a:spcPts val="0"/>
              </a:spcAft>
              <a:buClr>
                <a:schemeClr val="dk2"/>
              </a:buClr>
              <a:buSzPts val="1800"/>
              <a:buNone/>
              <a:defRPr sz="1800">
                <a:solidFill>
                  <a:schemeClr val="dk2"/>
                </a:solidFill>
              </a:defRPr>
            </a:lvl6pPr>
            <a:lvl7pPr lvl="6" rtl="0">
              <a:spcBef>
                <a:spcPts val="0"/>
              </a:spcBef>
              <a:spcAft>
                <a:spcPts val="0"/>
              </a:spcAft>
              <a:buClr>
                <a:schemeClr val="dk2"/>
              </a:buClr>
              <a:buSzPts val="1800"/>
              <a:buNone/>
              <a:defRPr sz="1800">
                <a:solidFill>
                  <a:schemeClr val="dk2"/>
                </a:solidFill>
              </a:defRPr>
            </a:lvl7pPr>
            <a:lvl8pPr lvl="7" rtl="0">
              <a:spcBef>
                <a:spcPts val="0"/>
              </a:spcBef>
              <a:spcAft>
                <a:spcPts val="0"/>
              </a:spcAft>
              <a:buClr>
                <a:schemeClr val="dk2"/>
              </a:buClr>
              <a:buSzPts val="1800"/>
              <a:buNone/>
              <a:defRPr sz="1800">
                <a:solidFill>
                  <a:schemeClr val="dk2"/>
                </a:solidFill>
              </a:defRPr>
            </a:lvl8pPr>
            <a:lvl9pPr lvl="8" rtl="0">
              <a:spcBef>
                <a:spcPts val="0"/>
              </a:spcBef>
              <a:spcAft>
                <a:spcPts val="0"/>
              </a:spcAft>
              <a:buClr>
                <a:schemeClr val="dk2"/>
              </a:buClr>
              <a:buSzPts val="1800"/>
              <a:buNone/>
              <a:defRPr sz="1800">
                <a:solidFill>
                  <a:schemeClr val="dk2"/>
                </a:solidFill>
              </a:defRPr>
            </a:lvl9pPr>
          </a:lstStyle>
          <a:p>
            <a:endParaRPr/>
          </a:p>
        </p:txBody>
      </p:sp>
      <p:sp>
        <p:nvSpPr>
          <p:cNvPr id="1389" name="Google Shape;1389;p16"/>
          <p:cNvSpPr txBox="1">
            <a:spLocks noGrp="1"/>
          </p:cNvSpPr>
          <p:nvPr>
            <p:ph type="subTitle" idx="1"/>
          </p:nvPr>
        </p:nvSpPr>
        <p:spPr>
          <a:xfrm>
            <a:off x="1005500" y="3616720"/>
            <a:ext cx="2067000" cy="540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390" name="Google Shape;1390;p16"/>
          <p:cNvSpPr txBox="1">
            <a:spLocks noGrp="1"/>
          </p:cNvSpPr>
          <p:nvPr>
            <p:ph type="title" idx="3"/>
          </p:nvPr>
        </p:nvSpPr>
        <p:spPr>
          <a:xfrm>
            <a:off x="5992413" y="3104325"/>
            <a:ext cx="2202600" cy="4284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2"/>
              </a:buClr>
              <a:buSzPts val="1800"/>
              <a:buNone/>
              <a:defRPr sz="1800">
                <a:solidFill>
                  <a:schemeClr val="dk2"/>
                </a:solidFill>
              </a:defRPr>
            </a:lvl1pPr>
            <a:lvl2pPr lvl="1" rtl="0">
              <a:spcBef>
                <a:spcPts val="0"/>
              </a:spcBef>
              <a:spcAft>
                <a:spcPts val="0"/>
              </a:spcAft>
              <a:buClr>
                <a:schemeClr val="dk2"/>
              </a:buClr>
              <a:buSzPts val="1800"/>
              <a:buNone/>
              <a:defRPr sz="1800">
                <a:solidFill>
                  <a:schemeClr val="dk2"/>
                </a:solidFill>
              </a:defRPr>
            </a:lvl2pPr>
            <a:lvl3pPr lvl="2" rtl="0">
              <a:spcBef>
                <a:spcPts val="0"/>
              </a:spcBef>
              <a:spcAft>
                <a:spcPts val="0"/>
              </a:spcAft>
              <a:buClr>
                <a:schemeClr val="dk2"/>
              </a:buClr>
              <a:buSzPts val="1800"/>
              <a:buNone/>
              <a:defRPr sz="1800">
                <a:solidFill>
                  <a:schemeClr val="dk2"/>
                </a:solidFill>
              </a:defRPr>
            </a:lvl3pPr>
            <a:lvl4pPr lvl="3" rtl="0">
              <a:spcBef>
                <a:spcPts val="0"/>
              </a:spcBef>
              <a:spcAft>
                <a:spcPts val="0"/>
              </a:spcAft>
              <a:buClr>
                <a:schemeClr val="dk2"/>
              </a:buClr>
              <a:buSzPts val="1800"/>
              <a:buNone/>
              <a:defRPr sz="1800">
                <a:solidFill>
                  <a:schemeClr val="dk2"/>
                </a:solidFill>
              </a:defRPr>
            </a:lvl4pPr>
            <a:lvl5pPr lvl="4" rtl="0">
              <a:spcBef>
                <a:spcPts val="0"/>
              </a:spcBef>
              <a:spcAft>
                <a:spcPts val="0"/>
              </a:spcAft>
              <a:buClr>
                <a:schemeClr val="dk2"/>
              </a:buClr>
              <a:buSzPts val="1800"/>
              <a:buNone/>
              <a:defRPr sz="1800">
                <a:solidFill>
                  <a:schemeClr val="dk2"/>
                </a:solidFill>
              </a:defRPr>
            </a:lvl5pPr>
            <a:lvl6pPr lvl="5" rtl="0">
              <a:spcBef>
                <a:spcPts val="0"/>
              </a:spcBef>
              <a:spcAft>
                <a:spcPts val="0"/>
              </a:spcAft>
              <a:buClr>
                <a:schemeClr val="dk2"/>
              </a:buClr>
              <a:buSzPts val="1800"/>
              <a:buNone/>
              <a:defRPr sz="1800">
                <a:solidFill>
                  <a:schemeClr val="dk2"/>
                </a:solidFill>
              </a:defRPr>
            </a:lvl6pPr>
            <a:lvl7pPr lvl="6" rtl="0">
              <a:spcBef>
                <a:spcPts val="0"/>
              </a:spcBef>
              <a:spcAft>
                <a:spcPts val="0"/>
              </a:spcAft>
              <a:buClr>
                <a:schemeClr val="dk2"/>
              </a:buClr>
              <a:buSzPts val="1800"/>
              <a:buNone/>
              <a:defRPr sz="1800">
                <a:solidFill>
                  <a:schemeClr val="dk2"/>
                </a:solidFill>
              </a:defRPr>
            </a:lvl7pPr>
            <a:lvl8pPr lvl="7" rtl="0">
              <a:spcBef>
                <a:spcPts val="0"/>
              </a:spcBef>
              <a:spcAft>
                <a:spcPts val="0"/>
              </a:spcAft>
              <a:buClr>
                <a:schemeClr val="dk2"/>
              </a:buClr>
              <a:buSzPts val="1800"/>
              <a:buNone/>
              <a:defRPr sz="1800">
                <a:solidFill>
                  <a:schemeClr val="dk2"/>
                </a:solidFill>
              </a:defRPr>
            </a:lvl8pPr>
            <a:lvl9pPr lvl="8" rtl="0">
              <a:spcBef>
                <a:spcPts val="0"/>
              </a:spcBef>
              <a:spcAft>
                <a:spcPts val="0"/>
              </a:spcAft>
              <a:buClr>
                <a:schemeClr val="dk2"/>
              </a:buClr>
              <a:buSzPts val="1800"/>
              <a:buNone/>
              <a:defRPr sz="1800">
                <a:solidFill>
                  <a:schemeClr val="dk2"/>
                </a:solidFill>
              </a:defRPr>
            </a:lvl9pPr>
          </a:lstStyle>
          <a:p>
            <a:endParaRPr/>
          </a:p>
        </p:txBody>
      </p:sp>
      <p:sp>
        <p:nvSpPr>
          <p:cNvPr id="1391" name="Google Shape;1391;p16"/>
          <p:cNvSpPr txBox="1">
            <a:spLocks noGrp="1"/>
          </p:cNvSpPr>
          <p:nvPr>
            <p:ph type="subTitle" idx="4"/>
          </p:nvPr>
        </p:nvSpPr>
        <p:spPr>
          <a:xfrm>
            <a:off x="5992413" y="3616720"/>
            <a:ext cx="2078700" cy="540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392" name="Google Shape;1392;p16"/>
          <p:cNvSpPr txBox="1">
            <a:spLocks noGrp="1"/>
          </p:cNvSpPr>
          <p:nvPr>
            <p:ph type="title" idx="5"/>
          </p:nvPr>
        </p:nvSpPr>
        <p:spPr>
          <a:xfrm>
            <a:off x="3477925" y="3104325"/>
            <a:ext cx="2202600" cy="4284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2"/>
              </a:buClr>
              <a:buSzPts val="1800"/>
              <a:buNone/>
              <a:defRPr sz="1800">
                <a:solidFill>
                  <a:schemeClr val="dk2"/>
                </a:solidFill>
              </a:defRPr>
            </a:lvl1pPr>
            <a:lvl2pPr lvl="1" rtl="0">
              <a:spcBef>
                <a:spcPts val="0"/>
              </a:spcBef>
              <a:spcAft>
                <a:spcPts val="0"/>
              </a:spcAft>
              <a:buClr>
                <a:schemeClr val="dk2"/>
              </a:buClr>
              <a:buSzPts val="1800"/>
              <a:buNone/>
              <a:defRPr sz="1800">
                <a:solidFill>
                  <a:schemeClr val="dk2"/>
                </a:solidFill>
              </a:defRPr>
            </a:lvl2pPr>
            <a:lvl3pPr lvl="2" rtl="0">
              <a:spcBef>
                <a:spcPts val="0"/>
              </a:spcBef>
              <a:spcAft>
                <a:spcPts val="0"/>
              </a:spcAft>
              <a:buClr>
                <a:schemeClr val="dk2"/>
              </a:buClr>
              <a:buSzPts val="1800"/>
              <a:buNone/>
              <a:defRPr sz="1800">
                <a:solidFill>
                  <a:schemeClr val="dk2"/>
                </a:solidFill>
              </a:defRPr>
            </a:lvl3pPr>
            <a:lvl4pPr lvl="3" rtl="0">
              <a:spcBef>
                <a:spcPts val="0"/>
              </a:spcBef>
              <a:spcAft>
                <a:spcPts val="0"/>
              </a:spcAft>
              <a:buClr>
                <a:schemeClr val="dk2"/>
              </a:buClr>
              <a:buSzPts val="1800"/>
              <a:buNone/>
              <a:defRPr sz="1800">
                <a:solidFill>
                  <a:schemeClr val="dk2"/>
                </a:solidFill>
              </a:defRPr>
            </a:lvl4pPr>
            <a:lvl5pPr lvl="4" rtl="0">
              <a:spcBef>
                <a:spcPts val="0"/>
              </a:spcBef>
              <a:spcAft>
                <a:spcPts val="0"/>
              </a:spcAft>
              <a:buClr>
                <a:schemeClr val="dk2"/>
              </a:buClr>
              <a:buSzPts val="1800"/>
              <a:buNone/>
              <a:defRPr sz="1800">
                <a:solidFill>
                  <a:schemeClr val="dk2"/>
                </a:solidFill>
              </a:defRPr>
            </a:lvl5pPr>
            <a:lvl6pPr lvl="5" rtl="0">
              <a:spcBef>
                <a:spcPts val="0"/>
              </a:spcBef>
              <a:spcAft>
                <a:spcPts val="0"/>
              </a:spcAft>
              <a:buClr>
                <a:schemeClr val="dk2"/>
              </a:buClr>
              <a:buSzPts val="1800"/>
              <a:buNone/>
              <a:defRPr sz="1800">
                <a:solidFill>
                  <a:schemeClr val="dk2"/>
                </a:solidFill>
              </a:defRPr>
            </a:lvl6pPr>
            <a:lvl7pPr lvl="6" rtl="0">
              <a:spcBef>
                <a:spcPts val="0"/>
              </a:spcBef>
              <a:spcAft>
                <a:spcPts val="0"/>
              </a:spcAft>
              <a:buClr>
                <a:schemeClr val="dk2"/>
              </a:buClr>
              <a:buSzPts val="1800"/>
              <a:buNone/>
              <a:defRPr sz="1800">
                <a:solidFill>
                  <a:schemeClr val="dk2"/>
                </a:solidFill>
              </a:defRPr>
            </a:lvl7pPr>
            <a:lvl8pPr lvl="7" rtl="0">
              <a:spcBef>
                <a:spcPts val="0"/>
              </a:spcBef>
              <a:spcAft>
                <a:spcPts val="0"/>
              </a:spcAft>
              <a:buClr>
                <a:schemeClr val="dk2"/>
              </a:buClr>
              <a:buSzPts val="1800"/>
              <a:buNone/>
              <a:defRPr sz="1800">
                <a:solidFill>
                  <a:schemeClr val="dk2"/>
                </a:solidFill>
              </a:defRPr>
            </a:lvl8pPr>
            <a:lvl9pPr lvl="8" rtl="0">
              <a:spcBef>
                <a:spcPts val="0"/>
              </a:spcBef>
              <a:spcAft>
                <a:spcPts val="0"/>
              </a:spcAft>
              <a:buClr>
                <a:schemeClr val="dk2"/>
              </a:buClr>
              <a:buSzPts val="1800"/>
              <a:buNone/>
              <a:defRPr sz="1800">
                <a:solidFill>
                  <a:schemeClr val="dk2"/>
                </a:solidFill>
              </a:defRPr>
            </a:lvl9pPr>
          </a:lstStyle>
          <a:p>
            <a:endParaRPr/>
          </a:p>
        </p:txBody>
      </p:sp>
      <p:sp>
        <p:nvSpPr>
          <p:cNvPr id="1393" name="Google Shape;1393;p16"/>
          <p:cNvSpPr txBox="1">
            <a:spLocks noGrp="1"/>
          </p:cNvSpPr>
          <p:nvPr>
            <p:ph type="subTitle" idx="6"/>
          </p:nvPr>
        </p:nvSpPr>
        <p:spPr>
          <a:xfrm>
            <a:off x="3477925" y="3616720"/>
            <a:ext cx="2079000" cy="540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Numbers and texts">
  <p:cSld name="CUSTOM_3_3">
    <p:bg>
      <p:bgPr>
        <a:solidFill>
          <a:schemeClr val="lt2"/>
        </a:solidFill>
        <a:effectLst/>
      </p:bgPr>
    </p:bg>
    <p:spTree>
      <p:nvGrpSpPr>
        <p:cNvPr id="1" name="Shape 1394"/>
        <p:cNvGrpSpPr/>
        <p:nvPr/>
      </p:nvGrpSpPr>
      <p:grpSpPr>
        <a:xfrm>
          <a:off x="0" y="0"/>
          <a:ext cx="0" cy="0"/>
          <a:chOff x="0" y="0"/>
          <a:chExt cx="0" cy="0"/>
        </a:xfrm>
      </p:grpSpPr>
      <p:grpSp>
        <p:nvGrpSpPr>
          <p:cNvPr id="1395" name="Google Shape;1395;p17"/>
          <p:cNvGrpSpPr/>
          <p:nvPr/>
        </p:nvGrpSpPr>
        <p:grpSpPr>
          <a:xfrm>
            <a:off x="-170" y="-1888"/>
            <a:ext cx="9144182" cy="5148055"/>
            <a:chOff x="-170" y="-1888"/>
            <a:chExt cx="9144182" cy="5148055"/>
          </a:xfrm>
        </p:grpSpPr>
        <p:sp>
          <p:nvSpPr>
            <p:cNvPr id="1396" name="Google Shape;1396;p17"/>
            <p:cNvSpPr/>
            <p:nvPr/>
          </p:nvSpPr>
          <p:spPr>
            <a:xfrm flipH="1">
              <a:off x="3143645"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397" name="Google Shape;1397;p17"/>
            <p:cNvSpPr/>
            <p:nvPr/>
          </p:nvSpPr>
          <p:spPr>
            <a:xfrm flipH="1">
              <a:off x="-170" y="284850"/>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398" name="Google Shape;1398;p17"/>
            <p:cNvSpPr/>
            <p:nvPr/>
          </p:nvSpPr>
          <p:spPr>
            <a:xfrm flipH="1">
              <a:off x="9143974"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399" name="Google Shape;1399;p17"/>
            <p:cNvSpPr/>
            <p:nvPr/>
          </p:nvSpPr>
          <p:spPr>
            <a:xfrm flipH="1">
              <a:off x="8858242"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400" name="Google Shape;1400;p17"/>
            <p:cNvSpPr/>
            <p:nvPr/>
          </p:nvSpPr>
          <p:spPr>
            <a:xfrm flipH="1">
              <a:off x="8572510"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401" name="Google Shape;1401;p17"/>
            <p:cNvSpPr/>
            <p:nvPr/>
          </p:nvSpPr>
          <p:spPr>
            <a:xfrm flipH="1">
              <a:off x="8286778"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402" name="Google Shape;1402;p17"/>
            <p:cNvSpPr/>
            <p:nvPr/>
          </p:nvSpPr>
          <p:spPr>
            <a:xfrm flipH="1">
              <a:off x="8001047"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403" name="Google Shape;1403;p17"/>
            <p:cNvSpPr/>
            <p:nvPr/>
          </p:nvSpPr>
          <p:spPr>
            <a:xfrm flipH="1">
              <a:off x="7715315"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404" name="Google Shape;1404;p17"/>
            <p:cNvSpPr/>
            <p:nvPr/>
          </p:nvSpPr>
          <p:spPr>
            <a:xfrm flipH="1">
              <a:off x="7429583"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405" name="Google Shape;1405;p17"/>
            <p:cNvSpPr/>
            <p:nvPr/>
          </p:nvSpPr>
          <p:spPr>
            <a:xfrm flipH="1">
              <a:off x="7143851"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406" name="Google Shape;1406;p17"/>
            <p:cNvSpPr/>
            <p:nvPr/>
          </p:nvSpPr>
          <p:spPr>
            <a:xfrm rot="10800000" flipH="1">
              <a:off x="6858158" y="-1888"/>
              <a:ext cx="0" cy="5147280"/>
            </a:xfrm>
            <a:custGeom>
              <a:avLst/>
              <a:gdLst/>
              <a:ahLst/>
              <a:cxnLst/>
              <a:rect l="l" t="t" r="r" b="b"/>
              <a:pathLst>
                <a:path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407" name="Google Shape;1407;p17"/>
            <p:cNvSpPr/>
            <p:nvPr/>
          </p:nvSpPr>
          <p:spPr>
            <a:xfrm flipH="1">
              <a:off x="6572426"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408" name="Google Shape;1408;p17"/>
            <p:cNvSpPr/>
            <p:nvPr/>
          </p:nvSpPr>
          <p:spPr>
            <a:xfrm flipH="1">
              <a:off x="6286695"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409" name="Google Shape;1409;p17"/>
            <p:cNvSpPr/>
            <p:nvPr/>
          </p:nvSpPr>
          <p:spPr>
            <a:xfrm flipH="1">
              <a:off x="6000963"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410" name="Google Shape;1410;p17"/>
            <p:cNvSpPr/>
            <p:nvPr/>
          </p:nvSpPr>
          <p:spPr>
            <a:xfrm flipH="1">
              <a:off x="5715231"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411" name="Google Shape;1411;p17"/>
            <p:cNvSpPr/>
            <p:nvPr/>
          </p:nvSpPr>
          <p:spPr>
            <a:xfrm flipH="1">
              <a:off x="5429499"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412" name="Google Shape;1412;p17"/>
            <p:cNvSpPr/>
            <p:nvPr/>
          </p:nvSpPr>
          <p:spPr>
            <a:xfrm flipH="1">
              <a:off x="5143768"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413" name="Google Shape;1413;p17"/>
            <p:cNvSpPr/>
            <p:nvPr/>
          </p:nvSpPr>
          <p:spPr>
            <a:xfrm flipH="1">
              <a:off x="4858036"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414" name="Google Shape;1414;p17"/>
            <p:cNvSpPr/>
            <p:nvPr/>
          </p:nvSpPr>
          <p:spPr>
            <a:xfrm flipH="1">
              <a:off x="4572304"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415" name="Google Shape;1415;p17"/>
            <p:cNvSpPr/>
            <p:nvPr/>
          </p:nvSpPr>
          <p:spPr>
            <a:xfrm flipH="1">
              <a:off x="4286572"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416" name="Google Shape;1416;p17"/>
            <p:cNvSpPr/>
            <p:nvPr/>
          </p:nvSpPr>
          <p:spPr>
            <a:xfrm flipH="1">
              <a:off x="4000841"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417" name="Google Shape;1417;p17"/>
            <p:cNvSpPr/>
            <p:nvPr/>
          </p:nvSpPr>
          <p:spPr>
            <a:xfrm flipH="1">
              <a:off x="3715109"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418" name="Google Shape;1418;p17"/>
            <p:cNvSpPr/>
            <p:nvPr/>
          </p:nvSpPr>
          <p:spPr>
            <a:xfrm flipH="1">
              <a:off x="3429377"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419" name="Google Shape;1419;p17"/>
            <p:cNvSpPr/>
            <p:nvPr/>
          </p:nvSpPr>
          <p:spPr>
            <a:xfrm flipH="1">
              <a:off x="-170" y="2858472"/>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420" name="Google Shape;1420;p17"/>
            <p:cNvSpPr/>
            <p:nvPr/>
          </p:nvSpPr>
          <p:spPr>
            <a:xfrm flipH="1">
              <a:off x="-170" y="2572497"/>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421" name="Google Shape;1421;p17"/>
            <p:cNvSpPr/>
            <p:nvPr/>
          </p:nvSpPr>
          <p:spPr>
            <a:xfrm flipH="1">
              <a:off x="-170" y="2286561"/>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422" name="Google Shape;1422;p17"/>
            <p:cNvSpPr/>
            <p:nvPr/>
          </p:nvSpPr>
          <p:spPr>
            <a:xfrm flipH="1">
              <a:off x="-170" y="2000585"/>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423" name="Google Shape;1423;p17"/>
            <p:cNvSpPr/>
            <p:nvPr/>
          </p:nvSpPr>
          <p:spPr>
            <a:xfrm flipH="1">
              <a:off x="-170" y="1714610"/>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424" name="Google Shape;1424;p17"/>
            <p:cNvSpPr/>
            <p:nvPr/>
          </p:nvSpPr>
          <p:spPr>
            <a:xfrm flipH="1">
              <a:off x="-170" y="1428674"/>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425" name="Google Shape;1425;p17"/>
            <p:cNvSpPr/>
            <p:nvPr/>
          </p:nvSpPr>
          <p:spPr>
            <a:xfrm flipH="1">
              <a:off x="-170" y="4287500"/>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426" name="Google Shape;1426;p17"/>
            <p:cNvSpPr/>
            <p:nvPr/>
          </p:nvSpPr>
          <p:spPr>
            <a:xfrm flipH="1">
              <a:off x="-170" y="4001524"/>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427" name="Google Shape;1427;p17"/>
            <p:cNvSpPr/>
            <p:nvPr/>
          </p:nvSpPr>
          <p:spPr>
            <a:xfrm flipH="1">
              <a:off x="-170" y="3716321"/>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428" name="Google Shape;1428;p17"/>
            <p:cNvSpPr/>
            <p:nvPr/>
          </p:nvSpPr>
          <p:spPr>
            <a:xfrm flipH="1">
              <a:off x="-170" y="3430384"/>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429" name="Google Shape;1429;p17"/>
            <p:cNvSpPr/>
            <p:nvPr/>
          </p:nvSpPr>
          <p:spPr>
            <a:xfrm flipH="1">
              <a:off x="-170" y="4859411"/>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430" name="Google Shape;1430;p17"/>
            <p:cNvSpPr/>
            <p:nvPr/>
          </p:nvSpPr>
          <p:spPr>
            <a:xfrm flipH="1">
              <a:off x="-170" y="4573436"/>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431" name="Google Shape;1431;p17"/>
            <p:cNvSpPr/>
            <p:nvPr/>
          </p:nvSpPr>
          <p:spPr>
            <a:xfrm flipH="1">
              <a:off x="-170" y="3144409"/>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432" name="Google Shape;1432;p17"/>
            <p:cNvSpPr/>
            <p:nvPr/>
          </p:nvSpPr>
          <p:spPr>
            <a:xfrm flipH="1">
              <a:off x="-170" y="1142698"/>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433" name="Google Shape;1433;p17"/>
            <p:cNvSpPr/>
            <p:nvPr/>
          </p:nvSpPr>
          <p:spPr>
            <a:xfrm flipH="1">
              <a:off x="-170" y="856762"/>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434" name="Google Shape;1434;p17"/>
            <p:cNvSpPr/>
            <p:nvPr/>
          </p:nvSpPr>
          <p:spPr>
            <a:xfrm flipH="1">
              <a:off x="-170" y="570787"/>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435" name="Google Shape;1435;p17"/>
            <p:cNvSpPr/>
            <p:nvPr/>
          </p:nvSpPr>
          <p:spPr>
            <a:xfrm flipH="1">
              <a:off x="572060"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436" name="Google Shape;1436;p17"/>
            <p:cNvSpPr/>
            <p:nvPr/>
          </p:nvSpPr>
          <p:spPr>
            <a:xfrm flipH="1">
              <a:off x="2857914"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437" name="Google Shape;1437;p17"/>
            <p:cNvSpPr/>
            <p:nvPr/>
          </p:nvSpPr>
          <p:spPr>
            <a:xfrm flipH="1">
              <a:off x="2572182"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438" name="Google Shape;1438;p17"/>
            <p:cNvSpPr/>
            <p:nvPr/>
          </p:nvSpPr>
          <p:spPr>
            <a:xfrm flipH="1">
              <a:off x="2286450"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439" name="Google Shape;1439;p17"/>
            <p:cNvSpPr/>
            <p:nvPr/>
          </p:nvSpPr>
          <p:spPr>
            <a:xfrm flipH="1">
              <a:off x="2000718"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440" name="Google Shape;1440;p17"/>
            <p:cNvSpPr/>
            <p:nvPr/>
          </p:nvSpPr>
          <p:spPr>
            <a:xfrm flipH="1">
              <a:off x="1714987"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441" name="Google Shape;1441;p17"/>
            <p:cNvSpPr/>
            <p:nvPr/>
          </p:nvSpPr>
          <p:spPr>
            <a:xfrm flipH="1">
              <a:off x="1429255"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442" name="Google Shape;1442;p17"/>
            <p:cNvSpPr/>
            <p:nvPr/>
          </p:nvSpPr>
          <p:spPr>
            <a:xfrm flipH="1">
              <a:off x="1143523"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443" name="Google Shape;1443;p17"/>
            <p:cNvSpPr/>
            <p:nvPr/>
          </p:nvSpPr>
          <p:spPr>
            <a:xfrm flipH="1">
              <a:off x="857791"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444" name="Google Shape;1444;p17"/>
            <p:cNvSpPr/>
            <p:nvPr/>
          </p:nvSpPr>
          <p:spPr>
            <a:xfrm flipH="1">
              <a:off x="596"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445" name="Google Shape;1445;p17"/>
            <p:cNvSpPr/>
            <p:nvPr/>
          </p:nvSpPr>
          <p:spPr>
            <a:xfrm flipH="1">
              <a:off x="286328"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grpSp>
      <p:sp>
        <p:nvSpPr>
          <p:cNvPr id="1446" name="Google Shape;1446;p17"/>
          <p:cNvSpPr/>
          <p:nvPr/>
        </p:nvSpPr>
        <p:spPr>
          <a:xfrm rot="5400000">
            <a:off x="-564075" y="2533350"/>
            <a:ext cx="5263500" cy="2471700"/>
          </a:xfrm>
          <a:prstGeom prst="roundRect">
            <a:avLst>
              <a:gd name="adj" fmla="val 50000"/>
            </a:avLst>
          </a:prstGeom>
          <a:solidFill>
            <a:schemeClr val="lt1"/>
          </a:solidFill>
          <a:ln w="228600"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17"/>
          <p:cNvSpPr/>
          <p:nvPr/>
        </p:nvSpPr>
        <p:spPr>
          <a:xfrm rot="5400000">
            <a:off x="-564075" y="2533350"/>
            <a:ext cx="5263500" cy="2471700"/>
          </a:xfrm>
          <a:prstGeom prst="roundRect">
            <a:avLst>
              <a:gd name="adj" fmla="val 50000"/>
            </a:avLst>
          </a:prstGeom>
          <a:no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17"/>
          <p:cNvSpPr/>
          <p:nvPr/>
        </p:nvSpPr>
        <p:spPr>
          <a:xfrm rot="5400000">
            <a:off x="1940171" y="2513700"/>
            <a:ext cx="5263500" cy="2511000"/>
          </a:xfrm>
          <a:prstGeom prst="roundRect">
            <a:avLst>
              <a:gd name="adj" fmla="val 50000"/>
            </a:avLst>
          </a:prstGeom>
          <a:solidFill>
            <a:schemeClr val="lt1"/>
          </a:solidFill>
          <a:ln w="228600"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17"/>
          <p:cNvSpPr/>
          <p:nvPr/>
        </p:nvSpPr>
        <p:spPr>
          <a:xfrm rot="5400000">
            <a:off x="1940171" y="2513700"/>
            <a:ext cx="5263500" cy="2511000"/>
          </a:xfrm>
          <a:prstGeom prst="roundRect">
            <a:avLst>
              <a:gd name="adj" fmla="val 50000"/>
            </a:avLst>
          </a:prstGeom>
          <a:no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450" name="Google Shape;1450;p17"/>
          <p:cNvSpPr/>
          <p:nvPr/>
        </p:nvSpPr>
        <p:spPr>
          <a:xfrm rot="5400000">
            <a:off x="4438175" y="2520000"/>
            <a:ext cx="5263500" cy="2498400"/>
          </a:xfrm>
          <a:prstGeom prst="roundRect">
            <a:avLst>
              <a:gd name="adj" fmla="val 50000"/>
            </a:avLst>
          </a:prstGeom>
          <a:solidFill>
            <a:schemeClr val="lt1"/>
          </a:solidFill>
          <a:ln w="228600"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17"/>
          <p:cNvSpPr/>
          <p:nvPr/>
        </p:nvSpPr>
        <p:spPr>
          <a:xfrm rot="5400000">
            <a:off x="4438175" y="2520000"/>
            <a:ext cx="5263500" cy="2498400"/>
          </a:xfrm>
          <a:prstGeom prst="roundRect">
            <a:avLst>
              <a:gd name="adj" fmla="val 50000"/>
            </a:avLst>
          </a:prstGeom>
          <a:no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17"/>
          <p:cNvSpPr/>
          <p:nvPr/>
        </p:nvSpPr>
        <p:spPr>
          <a:xfrm>
            <a:off x="720000" y="430750"/>
            <a:ext cx="7704000" cy="593400"/>
          </a:xfrm>
          <a:prstGeom prst="roundRect">
            <a:avLst>
              <a:gd name="adj" fmla="val 50000"/>
            </a:avLst>
          </a:prstGeom>
          <a:solidFill>
            <a:srgbClr val="FF73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17"/>
          <p:cNvSpPr txBox="1">
            <a:spLocks noGrp="1"/>
          </p:cNvSpPr>
          <p:nvPr>
            <p:ph type="title"/>
          </p:nvPr>
        </p:nvSpPr>
        <p:spPr>
          <a:xfrm>
            <a:off x="1223325" y="539500"/>
            <a:ext cx="6697500" cy="375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2600"/>
              <a:buNone/>
              <a:defRPr>
                <a:solidFill>
                  <a:schemeClr val="l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1454" name="Google Shape;1454;p17"/>
          <p:cNvGrpSpPr/>
          <p:nvPr/>
        </p:nvGrpSpPr>
        <p:grpSpPr>
          <a:xfrm rot="5400000" flipH="1">
            <a:off x="-627825" y="584250"/>
            <a:ext cx="1969850" cy="191750"/>
            <a:chOff x="1454525" y="7080325"/>
            <a:chExt cx="1969850" cy="191750"/>
          </a:xfrm>
        </p:grpSpPr>
        <p:sp>
          <p:nvSpPr>
            <p:cNvPr id="1455" name="Google Shape;1455;p17"/>
            <p:cNvSpPr/>
            <p:nvPr/>
          </p:nvSpPr>
          <p:spPr>
            <a:xfrm>
              <a:off x="1454525" y="7080325"/>
              <a:ext cx="34825" cy="34825"/>
            </a:xfrm>
            <a:custGeom>
              <a:avLst/>
              <a:gdLst/>
              <a:ahLst/>
              <a:cxnLst/>
              <a:rect l="l" t="t" r="r" b="b"/>
              <a:pathLst>
                <a:path w="1393" h="1393" extrusionOk="0">
                  <a:moveTo>
                    <a:pt x="685" y="0"/>
                  </a:moveTo>
                  <a:cubicBezTo>
                    <a:pt x="297" y="0"/>
                    <a:pt x="0" y="320"/>
                    <a:pt x="0" y="708"/>
                  </a:cubicBezTo>
                  <a:cubicBezTo>
                    <a:pt x="0" y="1096"/>
                    <a:pt x="297" y="1393"/>
                    <a:pt x="685" y="1393"/>
                  </a:cubicBezTo>
                  <a:cubicBezTo>
                    <a:pt x="1073" y="1393"/>
                    <a:pt x="1393" y="1096"/>
                    <a:pt x="1393" y="708"/>
                  </a:cubicBezTo>
                  <a:cubicBezTo>
                    <a:pt x="1393" y="320"/>
                    <a:pt x="1073" y="0"/>
                    <a:pt x="68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17"/>
            <p:cNvSpPr/>
            <p:nvPr/>
          </p:nvSpPr>
          <p:spPr>
            <a:xfrm>
              <a:off x="1454525" y="7237250"/>
              <a:ext cx="34825" cy="34825"/>
            </a:xfrm>
            <a:custGeom>
              <a:avLst/>
              <a:gdLst/>
              <a:ahLst/>
              <a:cxnLst/>
              <a:rect l="l" t="t" r="r" b="b"/>
              <a:pathLst>
                <a:path w="1393" h="1393" extrusionOk="0">
                  <a:moveTo>
                    <a:pt x="685" y="0"/>
                  </a:moveTo>
                  <a:cubicBezTo>
                    <a:pt x="297" y="0"/>
                    <a:pt x="0" y="297"/>
                    <a:pt x="0" y="685"/>
                  </a:cubicBezTo>
                  <a:cubicBezTo>
                    <a:pt x="0" y="1073"/>
                    <a:pt x="297" y="1392"/>
                    <a:pt x="685" y="1392"/>
                  </a:cubicBezTo>
                  <a:cubicBezTo>
                    <a:pt x="1073" y="1392"/>
                    <a:pt x="1393" y="1073"/>
                    <a:pt x="1393" y="685"/>
                  </a:cubicBezTo>
                  <a:cubicBezTo>
                    <a:pt x="1393" y="297"/>
                    <a:pt x="1073" y="0"/>
                    <a:pt x="68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17"/>
            <p:cNvSpPr/>
            <p:nvPr/>
          </p:nvSpPr>
          <p:spPr>
            <a:xfrm>
              <a:off x="1602875" y="7080325"/>
              <a:ext cx="35425" cy="34825"/>
            </a:xfrm>
            <a:custGeom>
              <a:avLst/>
              <a:gdLst/>
              <a:ahLst/>
              <a:cxnLst/>
              <a:rect l="l" t="t" r="r" b="b"/>
              <a:pathLst>
                <a:path w="1417" h="1393" extrusionOk="0">
                  <a:moveTo>
                    <a:pt x="709" y="0"/>
                  </a:moveTo>
                  <a:cubicBezTo>
                    <a:pt x="321" y="0"/>
                    <a:pt x="1" y="320"/>
                    <a:pt x="1" y="708"/>
                  </a:cubicBezTo>
                  <a:cubicBezTo>
                    <a:pt x="1" y="1096"/>
                    <a:pt x="321" y="1393"/>
                    <a:pt x="709" y="1393"/>
                  </a:cubicBezTo>
                  <a:cubicBezTo>
                    <a:pt x="1097" y="1393"/>
                    <a:pt x="1416" y="1096"/>
                    <a:pt x="1416" y="708"/>
                  </a:cubicBezTo>
                  <a:cubicBezTo>
                    <a:pt x="1416" y="320"/>
                    <a:pt x="1097" y="0"/>
                    <a:pt x="70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17"/>
            <p:cNvSpPr/>
            <p:nvPr/>
          </p:nvSpPr>
          <p:spPr>
            <a:xfrm>
              <a:off x="1602875" y="7237250"/>
              <a:ext cx="35425" cy="34825"/>
            </a:xfrm>
            <a:custGeom>
              <a:avLst/>
              <a:gdLst/>
              <a:ahLst/>
              <a:cxnLst/>
              <a:rect l="l" t="t" r="r" b="b"/>
              <a:pathLst>
                <a:path w="1417" h="1393" extrusionOk="0">
                  <a:moveTo>
                    <a:pt x="709" y="0"/>
                  </a:moveTo>
                  <a:cubicBezTo>
                    <a:pt x="321" y="0"/>
                    <a:pt x="1" y="297"/>
                    <a:pt x="1" y="685"/>
                  </a:cubicBezTo>
                  <a:cubicBezTo>
                    <a:pt x="1" y="1073"/>
                    <a:pt x="321" y="1392"/>
                    <a:pt x="709" y="1392"/>
                  </a:cubicBezTo>
                  <a:cubicBezTo>
                    <a:pt x="1097" y="1392"/>
                    <a:pt x="1416" y="1073"/>
                    <a:pt x="1416" y="685"/>
                  </a:cubicBezTo>
                  <a:cubicBezTo>
                    <a:pt x="1416" y="297"/>
                    <a:pt x="1097" y="0"/>
                    <a:pt x="70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17"/>
            <p:cNvSpPr/>
            <p:nvPr/>
          </p:nvSpPr>
          <p:spPr>
            <a:xfrm>
              <a:off x="1751825" y="7080325"/>
              <a:ext cx="35400" cy="34825"/>
            </a:xfrm>
            <a:custGeom>
              <a:avLst/>
              <a:gdLst/>
              <a:ahLst/>
              <a:cxnLst/>
              <a:rect l="l" t="t" r="r" b="b"/>
              <a:pathLst>
                <a:path w="1416" h="1393" extrusionOk="0">
                  <a:moveTo>
                    <a:pt x="708" y="0"/>
                  </a:moveTo>
                  <a:cubicBezTo>
                    <a:pt x="320" y="0"/>
                    <a:pt x="0" y="320"/>
                    <a:pt x="0" y="708"/>
                  </a:cubicBezTo>
                  <a:cubicBezTo>
                    <a:pt x="0" y="1096"/>
                    <a:pt x="320" y="1393"/>
                    <a:pt x="708" y="1393"/>
                  </a:cubicBezTo>
                  <a:cubicBezTo>
                    <a:pt x="1096" y="1393"/>
                    <a:pt x="1416" y="1096"/>
                    <a:pt x="1416" y="708"/>
                  </a:cubicBezTo>
                  <a:cubicBezTo>
                    <a:pt x="1416" y="320"/>
                    <a:pt x="1096" y="0"/>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17"/>
            <p:cNvSpPr/>
            <p:nvPr/>
          </p:nvSpPr>
          <p:spPr>
            <a:xfrm>
              <a:off x="1751825" y="7237250"/>
              <a:ext cx="35400" cy="34825"/>
            </a:xfrm>
            <a:custGeom>
              <a:avLst/>
              <a:gdLst/>
              <a:ahLst/>
              <a:cxnLst/>
              <a:rect l="l" t="t" r="r" b="b"/>
              <a:pathLst>
                <a:path w="1416" h="1393" extrusionOk="0">
                  <a:moveTo>
                    <a:pt x="708" y="0"/>
                  </a:moveTo>
                  <a:cubicBezTo>
                    <a:pt x="320" y="0"/>
                    <a:pt x="0" y="297"/>
                    <a:pt x="0" y="685"/>
                  </a:cubicBezTo>
                  <a:cubicBezTo>
                    <a:pt x="0" y="1073"/>
                    <a:pt x="320" y="1392"/>
                    <a:pt x="708" y="1392"/>
                  </a:cubicBezTo>
                  <a:cubicBezTo>
                    <a:pt x="1096" y="1392"/>
                    <a:pt x="1416" y="1073"/>
                    <a:pt x="1416" y="685"/>
                  </a:cubicBezTo>
                  <a:cubicBezTo>
                    <a:pt x="1416" y="297"/>
                    <a:pt x="1096" y="0"/>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17"/>
            <p:cNvSpPr/>
            <p:nvPr/>
          </p:nvSpPr>
          <p:spPr>
            <a:xfrm>
              <a:off x="1900750" y="7080325"/>
              <a:ext cx="35400" cy="34825"/>
            </a:xfrm>
            <a:custGeom>
              <a:avLst/>
              <a:gdLst/>
              <a:ahLst/>
              <a:cxnLst/>
              <a:rect l="l" t="t" r="r" b="b"/>
              <a:pathLst>
                <a:path w="1416" h="1393" extrusionOk="0">
                  <a:moveTo>
                    <a:pt x="708" y="0"/>
                  </a:moveTo>
                  <a:cubicBezTo>
                    <a:pt x="320" y="0"/>
                    <a:pt x="1" y="320"/>
                    <a:pt x="1" y="708"/>
                  </a:cubicBezTo>
                  <a:cubicBezTo>
                    <a:pt x="1" y="1096"/>
                    <a:pt x="320" y="1393"/>
                    <a:pt x="708" y="1393"/>
                  </a:cubicBezTo>
                  <a:cubicBezTo>
                    <a:pt x="1096" y="1393"/>
                    <a:pt x="1416" y="1096"/>
                    <a:pt x="1416" y="708"/>
                  </a:cubicBezTo>
                  <a:cubicBezTo>
                    <a:pt x="1416" y="320"/>
                    <a:pt x="1096" y="0"/>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17"/>
            <p:cNvSpPr/>
            <p:nvPr/>
          </p:nvSpPr>
          <p:spPr>
            <a:xfrm>
              <a:off x="1900750" y="7237250"/>
              <a:ext cx="35400" cy="34825"/>
            </a:xfrm>
            <a:custGeom>
              <a:avLst/>
              <a:gdLst/>
              <a:ahLst/>
              <a:cxnLst/>
              <a:rect l="l" t="t" r="r" b="b"/>
              <a:pathLst>
                <a:path w="1416" h="1393" extrusionOk="0">
                  <a:moveTo>
                    <a:pt x="708" y="0"/>
                  </a:moveTo>
                  <a:cubicBezTo>
                    <a:pt x="320" y="0"/>
                    <a:pt x="1" y="297"/>
                    <a:pt x="1" y="685"/>
                  </a:cubicBezTo>
                  <a:cubicBezTo>
                    <a:pt x="1" y="1073"/>
                    <a:pt x="320" y="1392"/>
                    <a:pt x="708" y="1392"/>
                  </a:cubicBezTo>
                  <a:cubicBezTo>
                    <a:pt x="1096" y="1392"/>
                    <a:pt x="1416" y="1073"/>
                    <a:pt x="1416" y="685"/>
                  </a:cubicBezTo>
                  <a:cubicBezTo>
                    <a:pt x="1416" y="297"/>
                    <a:pt x="1096" y="0"/>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17"/>
            <p:cNvSpPr/>
            <p:nvPr/>
          </p:nvSpPr>
          <p:spPr>
            <a:xfrm>
              <a:off x="2049700" y="7080325"/>
              <a:ext cx="34825" cy="34825"/>
            </a:xfrm>
            <a:custGeom>
              <a:avLst/>
              <a:gdLst/>
              <a:ahLst/>
              <a:cxnLst/>
              <a:rect l="l" t="t" r="r" b="b"/>
              <a:pathLst>
                <a:path w="1393" h="1393" extrusionOk="0">
                  <a:moveTo>
                    <a:pt x="708" y="0"/>
                  </a:moveTo>
                  <a:cubicBezTo>
                    <a:pt x="320" y="0"/>
                    <a:pt x="0" y="320"/>
                    <a:pt x="0" y="708"/>
                  </a:cubicBezTo>
                  <a:cubicBezTo>
                    <a:pt x="0" y="1096"/>
                    <a:pt x="320" y="1393"/>
                    <a:pt x="708" y="1393"/>
                  </a:cubicBezTo>
                  <a:cubicBezTo>
                    <a:pt x="1096" y="1393"/>
                    <a:pt x="1393" y="1096"/>
                    <a:pt x="1393" y="708"/>
                  </a:cubicBezTo>
                  <a:cubicBezTo>
                    <a:pt x="1393" y="320"/>
                    <a:pt x="1096" y="0"/>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17"/>
            <p:cNvSpPr/>
            <p:nvPr/>
          </p:nvSpPr>
          <p:spPr>
            <a:xfrm>
              <a:off x="2049700" y="7237250"/>
              <a:ext cx="34825" cy="34825"/>
            </a:xfrm>
            <a:custGeom>
              <a:avLst/>
              <a:gdLst/>
              <a:ahLst/>
              <a:cxnLst/>
              <a:rect l="l" t="t" r="r" b="b"/>
              <a:pathLst>
                <a:path w="1393" h="1393" extrusionOk="0">
                  <a:moveTo>
                    <a:pt x="708" y="0"/>
                  </a:moveTo>
                  <a:cubicBezTo>
                    <a:pt x="320" y="0"/>
                    <a:pt x="0" y="297"/>
                    <a:pt x="0" y="685"/>
                  </a:cubicBezTo>
                  <a:cubicBezTo>
                    <a:pt x="0" y="1073"/>
                    <a:pt x="320" y="1392"/>
                    <a:pt x="708" y="1392"/>
                  </a:cubicBezTo>
                  <a:cubicBezTo>
                    <a:pt x="1096" y="1392"/>
                    <a:pt x="1393" y="1073"/>
                    <a:pt x="1393" y="685"/>
                  </a:cubicBezTo>
                  <a:cubicBezTo>
                    <a:pt x="1393" y="297"/>
                    <a:pt x="1096" y="0"/>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17"/>
            <p:cNvSpPr/>
            <p:nvPr/>
          </p:nvSpPr>
          <p:spPr>
            <a:xfrm>
              <a:off x="2198625" y="7080325"/>
              <a:ext cx="34825" cy="34825"/>
            </a:xfrm>
            <a:custGeom>
              <a:avLst/>
              <a:gdLst/>
              <a:ahLst/>
              <a:cxnLst/>
              <a:rect l="l" t="t" r="r" b="b"/>
              <a:pathLst>
                <a:path w="1393" h="1393" extrusionOk="0">
                  <a:moveTo>
                    <a:pt x="685" y="0"/>
                  </a:moveTo>
                  <a:cubicBezTo>
                    <a:pt x="297" y="0"/>
                    <a:pt x="1" y="320"/>
                    <a:pt x="1" y="708"/>
                  </a:cubicBezTo>
                  <a:cubicBezTo>
                    <a:pt x="1" y="1096"/>
                    <a:pt x="297" y="1393"/>
                    <a:pt x="685" y="1393"/>
                  </a:cubicBezTo>
                  <a:cubicBezTo>
                    <a:pt x="1073" y="1393"/>
                    <a:pt x="1393" y="1096"/>
                    <a:pt x="1393" y="708"/>
                  </a:cubicBezTo>
                  <a:cubicBezTo>
                    <a:pt x="1393" y="320"/>
                    <a:pt x="1073" y="0"/>
                    <a:pt x="68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17"/>
            <p:cNvSpPr/>
            <p:nvPr/>
          </p:nvSpPr>
          <p:spPr>
            <a:xfrm>
              <a:off x="2198625" y="7237250"/>
              <a:ext cx="34825" cy="34825"/>
            </a:xfrm>
            <a:custGeom>
              <a:avLst/>
              <a:gdLst/>
              <a:ahLst/>
              <a:cxnLst/>
              <a:rect l="l" t="t" r="r" b="b"/>
              <a:pathLst>
                <a:path w="1393" h="1393" extrusionOk="0">
                  <a:moveTo>
                    <a:pt x="685" y="0"/>
                  </a:moveTo>
                  <a:cubicBezTo>
                    <a:pt x="297" y="0"/>
                    <a:pt x="1" y="297"/>
                    <a:pt x="1" y="685"/>
                  </a:cubicBezTo>
                  <a:cubicBezTo>
                    <a:pt x="1" y="1073"/>
                    <a:pt x="297" y="1392"/>
                    <a:pt x="685" y="1392"/>
                  </a:cubicBezTo>
                  <a:cubicBezTo>
                    <a:pt x="1073" y="1392"/>
                    <a:pt x="1393" y="1073"/>
                    <a:pt x="1393" y="685"/>
                  </a:cubicBezTo>
                  <a:cubicBezTo>
                    <a:pt x="1393" y="297"/>
                    <a:pt x="1073" y="0"/>
                    <a:pt x="68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17"/>
            <p:cNvSpPr/>
            <p:nvPr/>
          </p:nvSpPr>
          <p:spPr>
            <a:xfrm>
              <a:off x="2347000" y="7080325"/>
              <a:ext cx="35400" cy="34825"/>
            </a:xfrm>
            <a:custGeom>
              <a:avLst/>
              <a:gdLst/>
              <a:ahLst/>
              <a:cxnLst/>
              <a:rect l="l" t="t" r="r" b="b"/>
              <a:pathLst>
                <a:path w="1416" h="1393" extrusionOk="0">
                  <a:moveTo>
                    <a:pt x="708" y="0"/>
                  </a:moveTo>
                  <a:cubicBezTo>
                    <a:pt x="320" y="0"/>
                    <a:pt x="0" y="320"/>
                    <a:pt x="0" y="708"/>
                  </a:cubicBezTo>
                  <a:cubicBezTo>
                    <a:pt x="0" y="1096"/>
                    <a:pt x="320" y="1393"/>
                    <a:pt x="708" y="1393"/>
                  </a:cubicBezTo>
                  <a:cubicBezTo>
                    <a:pt x="1096" y="1393"/>
                    <a:pt x="1415" y="1096"/>
                    <a:pt x="1415" y="708"/>
                  </a:cubicBezTo>
                  <a:cubicBezTo>
                    <a:pt x="1415" y="320"/>
                    <a:pt x="1096" y="0"/>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17"/>
            <p:cNvSpPr/>
            <p:nvPr/>
          </p:nvSpPr>
          <p:spPr>
            <a:xfrm>
              <a:off x="2347000" y="7237250"/>
              <a:ext cx="35400" cy="34825"/>
            </a:xfrm>
            <a:custGeom>
              <a:avLst/>
              <a:gdLst/>
              <a:ahLst/>
              <a:cxnLst/>
              <a:rect l="l" t="t" r="r" b="b"/>
              <a:pathLst>
                <a:path w="1416" h="1393" extrusionOk="0">
                  <a:moveTo>
                    <a:pt x="708" y="0"/>
                  </a:moveTo>
                  <a:cubicBezTo>
                    <a:pt x="320" y="0"/>
                    <a:pt x="0" y="297"/>
                    <a:pt x="0" y="685"/>
                  </a:cubicBezTo>
                  <a:cubicBezTo>
                    <a:pt x="0" y="1073"/>
                    <a:pt x="320" y="1392"/>
                    <a:pt x="708" y="1392"/>
                  </a:cubicBezTo>
                  <a:cubicBezTo>
                    <a:pt x="1096" y="1392"/>
                    <a:pt x="1415" y="1073"/>
                    <a:pt x="1415" y="685"/>
                  </a:cubicBezTo>
                  <a:cubicBezTo>
                    <a:pt x="1415" y="297"/>
                    <a:pt x="1096" y="0"/>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17"/>
            <p:cNvSpPr/>
            <p:nvPr/>
          </p:nvSpPr>
          <p:spPr>
            <a:xfrm>
              <a:off x="2495925" y="7080325"/>
              <a:ext cx="35400" cy="34825"/>
            </a:xfrm>
            <a:custGeom>
              <a:avLst/>
              <a:gdLst/>
              <a:ahLst/>
              <a:cxnLst/>
              <a:rect l="l" t="t" r="r" b="b"/>
              <a:pathLst>
                <a:path w="1416" h="1393" extrusionOk="0">
                  <a:moveTo>
                    <a:pt x="708" y="0"/>
                  </a:moveTo>
                  <a:cubicBezTo>
                    <a:pt x="320" y="0"/>
                    <a:pt x="1" y="320"/>
                    <a:pt x="1" y="708"/>
                  </a:cubicBezTo>
                  <a:cubicBezTo>
                    <a:pt x="1" y="1096"/>
                    <a:pt x="320" y="1393"/>
                    <a:pt x="708" y="1393"/>
                  </a:cubicBezTo>
                  <a:cubicBezTo>
                    <a:pt x="1096" y="1393"/>
                    <a:pt x="1416" y="1096"/>
                    <a:pt x="1416" y="708"/>
                  </a:cubicBezTo>
                  <a:cubicBezTo>
                    <a:pt x="1416" y="320"/>
                    <a:pt x="1096" y="0"/>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17"/>
            <p:cNvSpPr/>
            <p:nvPr/>
          </p:nvSpPr>
          <p:spPr>
            <a:xfrm>
              <a:off x="2495925" y="7237250"/>
              <a:ext cx="35400" cy="34825"/>
            </a:xfrm>
            <a:custGeom>
              <a:avLst/>
              <a:gdLst/>
              <a:ahLst/>
              <a:cxnLst/>
              <a:rect l="l" t="t" r="r" b="b"/>
              <a:pathLst>
                <a:path w="1416" h="1393" extrusionOk="0">
                  <a:moveTo>
                    <a:pt x="708" y="0"/>
                  </a:moveTo>
                  <a:cubicBezTo>
                    <a:pt x="320" y="0"/>
                    <a:pt x="1" y="297"/>
                    <a:pt x="1" y="685"/>
                  </a:cubicBezTo>
                  <a:cubicBezTo>
                    <a:pt x="1" y="1073"/>
                    <a:pt x="320" y="1392"/>
                    <a:pt x="708" y="1392"/>
                  </a:cubicBezTo>
                  <a:cubicBezTo>
                    <a:pt x="1096" y="1392"/>
                    <a:pt x="1416" y="1073"/>
                    <a:pt x="1416" y="685"/>
                  </a:cubicBezTo>
                  <a:cubicBezTo>
                    <a:pt x="1416" y="297"/>
                    <a:pt x="1096" y="0"/>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17"/>
            <p:cNvSpPr/>
            <p:nvPr/>
          </p:nvSpPr>
          <p:spPr>
            <a:xfrm>
              <a:off x="2644850" y="7080325"/>
              <a:ext cx="35425" cy="34825"/>
            </a:xfrm>
            <a:custGeom>
              <a:avLst/>
              <a:gdLst/>
              <a:ahLst/>
              <a:cxnLst/>
              <a:rect l="l" t="t" r="r" b="b"/>
              <a:pathLst>
                <a:path w="1417" h="1393" extrusionOk="0">
                  <a:moveTo>
                    <a:pt x="709" y="0"/>
                  </a:moveTo>
                  <a:cubicBezTo>
                    <a:pt x="321" y="0"/>
                    <a:pt x="1" y="320"/>
                    <a:pt x="1" y="708"/>
                  </a:cubicBezTo>
                  <a:cubicBezTo>
                    <a:pt x="1" y="1096"/>
                    <a:pt x="321" y="1393"/>
                    <a:pt x="709" y="1393"/>
                  </a:cubicBezTo>
                  <a:cubicBezTo>
                    <a:pt x="1097" y="1393"/>
                    <a:pt x="1416" y="1096"/>
                    <a:pt x="1416" y="708"/>
                  </a:cubicBezTo>
                  <a:cubicBezTo>
                    <a:pt x="1416" y="320"/>
                    <a:pt x="1097" y="0"/>
                    <a:pt x="70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17"/>
            <p:cNvSpPr/>
            <p:nvPr/>
          </p:nvSpPr>
          <p:spPr>
            <a:xfrm>
              <a:off x="2644850" y="7237250"/>
              <a:ext cx="35425" cy="34825"/>
            </a:xfrm>
            <a:custGeom>
              <a:avLst/>
              <a:gdLst/>
              <a:ahLst/>
              <a:cxnLst/>
              <a:rect l="l" t="t" r="r" b="b"/>
              <a:pathLst>
                <a:path w="1417" h="1393" extrusionOk="0">
                  <a:moveTo>
                    <a:pt x="709" y="0"/>
                  </a:moveTo>
                  <a:cubicBezTo>
                    <a:pt x="321" y="0"/>
                    <a:pt x="1" y="297"/>
                    <a:pt x="1" y="685"/>
                  </a:cubicBezTo>
                  <a:cubicBezTo>
                    <a:pt x="1" y="1073"/>
                    <a:pt x="321" y="1392"/>
                    <a:pt x="709" y="1392"/>
                  </a:cubicBezTo>
                  <a:cubicBezTo>
                    <a:pt x="1097" y="1392"/>
                    <a:pt x="1416" y="1073"/>
                    <a:pt x="1416" y="685"/>
                  </a:cubicBezTo>
                  <a:cubicBezTo>
                    <a:pt x="1416" y="297"/>
                    <a:pt x="1097" y="0"/>
                    <a:pt x="70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17"/>
            <p:cNvSpPr/>
            <p:nvPr/>
          </p:nvSpPr>
          <p:spPr>
            <a:xfrm>
              <a:off x="2793800" y="7080325"/>
              <a:ext cx="34825" cy="34825"/>
            </a:xfrm>
            <a:custGeom>
              <a:avLst/>
              <a:gdLst/>
              <a:ahLst/>
              <a:cxnLst/>
              <a:rect l="l" t="t" r="r" b="b"/>
              <a:pathLst>
                <a:path w="1393" h="1393" extrusionOk="0">
                  <a:moveTo>
                    <a:pt x="708" y="0"/>
                  </a:moveTo>
                  <a:cubicBezTo>
                    <a:pt x="320" y="0"/>
                    <a:pt x="0" y="320"/>
                    <a:pt x="0" y="708"/>
                  </a:cubicBezTo>
                  <a:cubicBezTo>
                    <a:pt x="0" y="1096"/>
                    <a:pt x="320" y="1393"/>
                    <a:pt x="708" y="1393"/>
                  </a:cubicBezTo>
                  <a:cubicBezTo>
                    <a:pt x="1096" y="1393"/>
                    <a:pt x="1393" y="1096"/>
                    <a:pt x="1393" y="708"/>
                  </a:cubicBezTo>
                  <a:cubicBezTo>
                    <a:pt x="1393" y="320"/>
                    <a:pt x="1096" y="0"/>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17"/>
            <p:cNvSpPr/>
            <p:nvPr/>
          </p:nvSpPr>
          <p:spPr>
            <a:xfrm>
              <a:off x="2793800" y="7237250"/>
              <a:ext cx="34825" cy="34825"/>
            </a:xfrm>
            <a:custGeom>
              <a:avLst/>
              <a:gdLst/>
              <a:ahLst/>
              <a:cxnLst/>
              <a:rect l="l" t="t" r="r" b="b"/>
              <a:pathLst>
                <a:path w="1393" h="1393" extrusionOk="0">
                  <a:moveTo>
                    <a:pt x="708" y="0"/>
                  </a:moveTo>
                  <a:cubicBezTo>
                    <a:pt x="320" y="0"/>
                    <a:pt x="0" y="297"/>
                    <a:pt x="0" y="685"/>
                  </a:cubicBezTo>
                  <a:cubicBezTo>
                    <a:pt x="0" y="1073"/>
                    <a:pt x="320" y="1392"/>
                    <a:pt x="708" y="1392"/>
                  </a:cubicBezTo>
                  <a:cubicBezTo>
                    <a:pt x="1096" y="1392"/>
                    <a:pt x="1393" y="1073"/>
                    <a:pt x="1393" y="685"/>
                  </a:cubicBezTo>
                  <a:cubicBezTo>
                    <a:pt x="1393" y="297"/>
                    <a:pt x="1096" y="0"/>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17"/>
            <p:cNvSpPr/>
            <p:nvPr/>
          </p:nvSpPr>
          <p:spPr>
            <a:xfrm>
              <a:off x="2942725" y="7080325"/>
              <a:ext cx="34850" cy="34825"/>
            </a:xfrm>
            <a:custGeom>
              <a:avLst/>
              <a:gdLst/>
              <a:ahLst/>
              <a:cxnLst/>
              <a:rect l="l" t="t" r="r" b="b"/>
              <a:pathLst>
                <a:path w="1394" h="1393" extrusionOk="0">
                  <a:moveTo>
                    <a:pt x="686" y="0"/>
                  </a:moveTo>
                  <a:cubicBezTo>
                    <a:pt x="298" y="0"/>
                    <a:pt x="1" y="320"/>
                    <a:pt x="1" y="708"/>
                  </a:cubicBezTo>
                  <a:cubicBezTo>
                    <a:pt x="1" y="1096"/>
                    <a:pt x="298" y="1393"/>
                    <a:pt x="686" y="1393"/>
                  </a:cubicBezTo>
                  <a:cubicBezTo>
                    <a:pt x="1074" y="1393"/>
                    <a:pt x="1393" y="1096"/>
                    <a:pt x="1393" y="708"/>
                  </a:cubicBezTo>
                  <a:cubicBezTo>
                    <a:pt x="1393" y="320"/>
                    <a:pt x="1074" y="0"/>
                    <a:pt x="6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17"/>
            <p:cNvSpPr/>
            <p:nvPr/>
          </p:nvSpPr>
          <p:spPr>
            <a:xfrm>
              <a:off x="2942725" y="7237250"/>
              <a:ext cx="34850" cy="34825"/>
            </a:xfrm>
            <a:custGeom>
              <a:avLst/>
              <a:gdLst/>
              <a:ahLst/>
              <a:cxnLst/>
              <a:rect l="l" t="t" r="r" b="b"/>
              <a:pathLst>
                <a:path w="1394" h="1393" extrusionOk="0">
                  <a:moveTo>
                    <a:pt x="686" y="0"/>
                  </a:moveTo>
                  <a:cubicBezTo>
                    <a:pt x="298" y="0"/>
                    <a:pt x="1" y="297"/>
                    <a:pt x="1" y="685"/>
                  </a:cubicBezTo>
                  <a:cubicBezTo>
                    <a:pt x="1" y="1073"/>
                    <a:pt x="298" y="1392"/>
                    <a:pt x="686" y="1392"/>
                  </a:cubicBezTo>
                  <a:cubicBezTo>
                    <a:pt x="1074" y="1392"/>
                    <a:pt x="1393" y="1073"/>
                    <a:pt x="1393" y="685"/>
                  </a:cubicBezTo>
                  <a:cubicBezTo>
                    <a:pt x="1393" y="297"/>
                    <a:pt x="1074" y="0"/>
                    <a:pt x="6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17"/>
            <p:cNvSpPr/>
            <p:nvPr/>
          </p:nvSpPr>
          <p:spPr>
            <a:xfrm>
              <a:off x="3091100" y="7080325"/>
              <a:ext cx="35400" cy="34825"/>
            </a:xfrm>
            <a:custGeom>
              <a:avLst/>
              <a:gdLst/>
              <a:ahLst/>
              <a:cxnLst/>
              <a:rect l="l" t="t" r="r" b="b"/>
              <a:pathLst>
                <a:path w="1416" h="1393" extrusionOk="0">
                  <a:moveTo>
                    <a:pt x="708" y="0"/>
                  </a:moveTo>
                  <a:cubicBezTo>
                    <a:pt x="320" y="0"/>
                    <a:pt x="0" y="320"/>
                    <a:pt x="0" y="708"/>
                  </a:cubicBezTo>
                  <a:cubicBezTo>
                    <a:pt x="0" y="1096"/>
                    <a:pt x="320" y="1393"/>
                    <a:pt x="708" y="1393"/>
                  </a:cubicBezTo>
                  <a:cubicBezTo>
                    <a:pt x="1096" y="1393"/>
                    <a:pt x="1416" y="1096"/>
                    <a:pt x="1416" y="708"/>
                  </a:cubicBezTo>
                  <a:cubicBezTo>
                    <a:pt x="1416" y="320"/>
                    <a:pt x="1096" y="0"/>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17"/>
            <p:cNvSpPr/>
            <p:nvPr/>
          </p:nvSpPr>
          <p:spPr>
            <a:xfrm>
              <a:off x="3091100" y="7237250"/>
              <a:ext cx="35400" cy="34825"/>
            </a:xfrm>
            <a:custGeom>
              <a:avLst/>
              <a:gdLst/>
              <a:ahLst/>
              <a:cxnLst/>
              <a:rect l="l" t="t" r="r" b="b"/>
              <a:pathLst>
                <a:path w="1416" h="1393" extrusionOk="0">
                  <a:moveTo>
                    <a:pt x="708" y="0"/>
                  </a:moveTo>
                  <a:cubicBezTo>
                    <a:pt x="320" y="0"/>
                    <a:pt x="0" y="297"/>
                    <a:pt x="0" y="685"/>
                  </a:cubicBezTo>
                  <a:cubicBezTo>
                    <a:pt x="0" y="1073"/>
                    <a:pt x="320" y="1392"/>
                    <a:pt x="708" y="1392"/>
                  </a:cubicBezTo>
                  <a:cubicBezTo>
                    <a:pt x="1096" y="1392"/>
                    <a:pt x="1416" y="1073"/>
                    <a:pt x="1416" y="685"/>
                  </a:cubicBezTo>
                  <a:cubicBezTo>
                    <a:pt x="1416" y="297"/>
                    <a:pt x="1096" y="0"/>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17"/>
            <p:cNvSpPr/>
            <p:nvPr/>
          </p:nvSpPr>
          <p:spPr>
            <a:xfrm>
              <a:off x="3240025" y="7080325"/>
              <a:ext cx="35400" cy="34825"/>
            </a:xfrm>
            <a:custGeom>
              <a:avLst/>
              <a:gdLst/>
              <a:ahLst/>
              <a:cxnLst/>
              <a:rect l="l" t="t" r="r" b="b"/>
              <a:pathLst>
                <a:path w="1416" h="1393" extrusionOk="0">
                  <a:moveTo>
                    <a:pt x="708" y="0"/>
                  </a:moveTo>
                  <a:cubicBezTo>
                    <a:pt x="320" y="0"/>
                    <a:pt x="1" y="320"/>
                    <a:pt x="1" y="708"/>
                  </a:cubicBezTo>
                  <a:cubicBezTo>
                    <a:pt x="1" y="1096"/>
                    <a:pt x="320" y="1393"/>
                    <a:pt x="708" y="1393"/>
                  </a:cubicBezTo>
                  <a:cubicBezTo>
                    <a:pt x="1096" y="1393"/>
                    <a:pt x="1416" y="1096"/>
                    <a:pt x="1416" y="708"/>
                  </a:cubicBezTo>
                  <a:cubicBezTo>
                    <a:pt x="1416" y="320"/>
                    <a:pt x="1096" y="0"/>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17"/>
            <p:cNvSpPr/>
            <p:nvPr/>
          </p:nvSpPr>
          <p:spPr>
            <a:xfrm>
              <a:off x="3240025" y="7237250"/>
              <a:ext cx="35400" cy="34825"/>
            </a:xfrm>
            <a:custGeom>
              <a:avLst/>
              <a:gdLst/>
              <a:ahLst/>
              <a:cxnLst/>
              <a:rect l="l" t="t" r="r" b="b"/>
              <a:pathLst>
                <a:path w="1416" h="1393" extrusionOk="0">
                  <a:moveTo>
                    <a:pt x="708" y="0"/>
                  </a:moveTo>
                  <a:cubicBezTo>
                    <a:pt x="320" y="0"/>
                    <a:pt x="1" y="297"/>
                    <a:pt x="1" y="685"/>
                  </a:cubicBezTo>
                  <a:cubicBezTo>
                    <a:pt x="1" y="1073"/>
                    <a:pt x="320" y="1392"/>
                    <a:pt x="708" y="1392"/>
                  </a:cubicBezTo>
                  <a:cubicBezTo>
                    <a:pt x="1096" y="1392"/>
                    <a:pt x="1416" y="1073"/>
                    <a:pt x="1416" y="685"/>
                  </a:cubicBezTo>
                  <a:cubicBezTo>
                    <a:pt x="1416" y="297"/>
                    <a:pt x="1096" y="0"/>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17"/>
            <p:cNvSpPr/>
            <p:nvPr/>
          </p:nvSpPr>
          <p:spPr>
            <a:xfrm>
              <a:off x="3388975" y="7080325"/>
              <a:ext cx="35400" cy="34825"/>
            </a:xfrm>
            <a:custGeom>
              <a:avLst/>
              <a:gdLst/>
              <a:ahLst/>
              <a:cxnLst/>
              <a:rect l="l" t="t" r="r" b="b"/>
              <a:pathLst>
                <a:path w="1416" h="1393" extrusionOk="0">
                  <a:moveTo>
                    <a:pt x="708" y="0"/>
                  </a:moveTo>
                  <a:cubicBezTo>
                    <a:pt x="320" y="0"/>
                    <a:pt x="0" y="320"/>
                    <a:pt x="0" y="708"/>
                  </a:cubicBezTo>
                  <a:cubicBezTo>
                    <a:pt x="0" y="1096"/>
                    <a:pt x="320" y="1393"/>
                    <a:pt x="708" y="1393"/>
                  </a:cubicBezTo>
                  <a:cubicBezTo>
                    <a:pt x="1096" y="1393"/>
                    <a:pt x="1415" y="1096"/>
                    <a:pt x="1415" y="708"/>
                  </a:cubicBezTo>
                  <a:cubicBezTo>
                    <a:pt x="1415" y="320"/>
                    <a:pt x="1096" y="0"/>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17"/>
            <p:cNvSpPr/>
            <p:nvPr/>
          </p:nvSpPr>
          <p:spPr>
            <a:xfrm>
              <a:off x="3388975" y="7237250"/>
              <a:ext cx="35400" cy="34825"/>
            </a:xfrm>
            <a:custGeom>
              <a:avLst/>
              <a:gdLst/>
              <a:ahLst/>
              <a:cxnLst/>
              <a:rect l="l" t="t" r="r" b="b"/>
              <a:pathLst>
                <a:path w="1416" h="1393" extrusionOk="0">
                  <a:moveTo>
                    <a:pt x="708" y="0"/>
                  </a:moveTo>
                  <a:cubicBezTo>
                    <a:pt x="320" y="0"/>
                    <a:pt x="0" y="297"/>
                    <a:pt x="0" y="685"/>
                  </a:cubicBezTo>
                  <a:cubicBezTo>
                    <a:pt x="0" y="1073"/>
                    <a:pt x="320" y="1392"/>
                    <a:pt x="708" y="1392"/>
                  </a:cubicBezTo>
                  <a:cubicBezTo>
                    <a:pt x="1096" y="1392"/>
                    <a:pt x="1415" y="1073"/>
                    <a:pt x="1415" y="685"/>
                  </a:cubicBezTo>
                  <a:cubicBezTo>
                    <a:pt x="1415" y="297"/>
                    <a:pt x="1096" y="0"/>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83" name="Google Shape;1483;p17"/>
          <p:cNvSpPr/>
          <p:nvPr/>
        </p:nvSpPr>
        <p:spPr>
          <a:xfrm>
            <a:off x="767625" y="499600"/>
            <a:ext cx="455700" cy="455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17"/>
          <p:cNvSpPr/>
          <p:nvPr/>
        </p:nvSpPr>
        <p:spPr>
          <a:xfrm>
            <a:off x="720000" y="430750"/>
            <a:ext cx="593400" cy="593400"/>
          </a:xfrm>
          <a:prstGeom prst="pie">
            <a:avLst>
              <a:gd name="adj1" fmla="val 5366593"/>
              <a:gd name="adj2" fmla="val 1620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17"/>
          <p:cNvSpPr/>
          <p:nvPr/>
        </p:nvSpPr>
        <p:spPr>
          <a:xfrm rot="10800000">
            <a:off x="7920675" y="499600"/>
            <a:ext cx="455700" cy="455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17"/>
          <p:cNvSpPr/>
          <p:nvPr/>
        </p:nvSpPr>
        <p:spPr>
          <a:xfrm rot="10800000">
            <a:off x="7830600" y="430750"/>
            <a:ext cx="593400" cy="593400"/>
          </a:xfrm>
          <a:prstGeom prst="pie">
            <a:avLst>
              <a:gd name="adj1" fmla="val 5366593"/>
              <a:gd name="adj2" fmla="val 1620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17"/>
          <p:cNvSpPr/>
          <p:nvPr/>
        </p:nvSpPr>
        <p:spPr>
          <a:xfrm rot="5400000">
            <a:off x="6696100" y="1228451"/>
            <a:ext cx="4183200" cy="714000"/>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488" name="Google Shape;1488;p17"/>
          <p:cNvCxnSpPr>
            <a:stCxn id="1487" idx="1"/>
          </p:cNvCxnSpPr>
          <p:nvPr/>
        </p:nvCxnSpPr>
        <p:spPr>
          <a:xfrm>
            <a:off x="8787700" y="-506149"/>
            <a:ext cx="0" cy="3992700"/>
          </a:xfrm>
          <a:prstGeom prst="straightConnector1">
            <a:avLst/>
          </a:prstGeom>
          <a:noFill/>
          <a:ln w="9525" cap="flat" cmpd="sng">
            <a:solidFill>
              <a:schemeClr val="dk2"/>
            </a:solidFill>
            <a:prstDash val="solid"/>
            <a:round/>
            <a:headEnd type="none" w="med" len="med"/>
            <a:tailEnd type="none" w="med" len="med"/>
          </a:ln>
        </p:spPr>
      </p:cxnSp>
      <p:sp>
        <p:nvSpPr>
          <p:cNvPr id="1489" name="Google Shape;1489;p17"/>
          <p:cNvSpPr/>
          <p:nvPr/>
        </p:nvSpPr>
        <p:spPr>
          <a:xfrm rot="5400000">
            <a:off x="8430808" y="1959479"/>
            <a:ext cx="714000" cy="704400"/>
          </a:xfrm>
          <a:prstGeom prst="ellipse">
            <a:avLst/>
          </a:prstGeom>
          <a:solidFill>
            <a:srgbClr val="9FC5E8">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17"/>
          <p:cNvSpPr/>
          <p:nvPr/>
        </p:nvSpPr>
        <p:spPr>
          <a:xfrm rot="5400000">
            <a:off x="8430808" y="1245554"/>
            <a:ext cx="714000" cy="704400"/>
          </a:xfrm>
          <a:prstGeom prst="ellipse">
            <a:avLst/>
          </a:prstGeom>
          <a:solidFill>
            <a:srgbClr val="9FC5E8">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17"/>
          <p:cNvSpPr/>
          <p:nvPr/>
        </p:nvSpPr>
        <p:spPr>
          <a:xfrm rot="5400000">
            <a:off x="8430808" y="531630"/>
            <a:ext cx="714000" cy="704400"/>
          </a:xfrm>
          <a:prstGeom prst="ellipse">
            <a:avLst/>
          </a:prstGeom>
          <a:solidFill>
            <a:srgbClr val="9FC5E8">
              <a:alpha val="19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17"/>
          <p:cNvSpPr/>
          <p:nvPr/>
        </p:nvSpPr>
        <p:spPr>
          <a:xfrm rot="5400000">
            <a:off x="7498150" y="3876200"/>
            <a:ext cx="2579100" cy="714000"/>
          </a:xfrm>
          <a:prstGeom prst="roundRect">
            <a:avLst>
              <a:gd name="adj" fmla="val 50000"/>
            </a:avLst>
          </a:prstGeom>
          <a:solidFill>
            <a:srgbClr val="9FC5E8">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17"/>
          <p:cNvSpPr/>
          <p:nvPr/>
        </p:nvSpPr>
        <p:spPr>
          <a:xfrm rot="5400000">
            <a:off x="8513466" y="3000943"/>
            <a:ext cx="548400" cy="548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17"/>
          <p:cNvSpPr/>
          <p:nvPr/>
        </p:nvSpPr>
        <p:spPr>
          <a:xfrm rot="5400000">
            <a:off x="8430700" y="2943645"/>
            <a:ext cx="714000" cy="714000"/>
          </a:xfrm>
          <a:prstGeom prst="pie">
            <a:avLst>
              <a:gd name="adj1" fmla="val 5366593"/>
              <a:gd name="adj2" fmla="val 16200000"/>
            </a:avLst>
          </a:prstGeom>
          <a:solidFill>
            <a:srgbClr val="FBBE18">
              <a:alpha val="6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17"/>
          <p:cNvSpPr/>
          <p:nvPr/>
        </p:nvSpPr>
        <p:spPr>
          <a:xfrm rot="5400000">
            <a:off x="-1477800" y="3349725"/>
            <a:ext cx="3669600" cy="714000"/>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496" name="Google Shape;1496;p17"/>
          <p:cNvCxnSpPr>
            <a:stCxn id="1495" idx="1"/>
          </p:cNvCxnSpPr>
          <p:nvPr/>
        </p:nvCxnSpPr>
        <p:spPr>
          <a:xfrm>
            <a:off x="357000" y="1871925"/>
            <a:ext cx="0" cy="3992700"/>
          </a:xfrm>
          <a:prstGeom prst="straightConnector1">
            <a:avLst/>
          </a:prstGeom>
          <a:noFill/>
          <a:ln w="9525" cap="flat" cmpd="sng">
            <a:solidFill>
              <a:schemeClr val="dk2"/>
            </a:solidFill>
            <a:prstDash val="solid"/>
            <a:round/>
            <a:headEnd type="none" w="med" len="med"/>
            <a:tailEnd type="none" w="med" len="med"/>
          </a:ln>
        </p:spPr>
      </p:cxnSp>
      <p:sp>
        <p:nvSpPr>
          <p:cNvPr id="1497" name="Google Shape;1497;p17"/>
          <p:cNvSpPr/>
          <p:nvPr/>
        </p:nvSpPr>
        <p:spPr>
          <a:xfrm rot="5400000">
            <a:off x="108" y="4337554"/>
            <a:ext cx="714000" cy="704400"/>
          </a:xfrm>
          <a:prstGeom prst="ellipse">
            <a:avLst/>
          </a:prstGeom>
          <a:solidFill>
            <a:srgbClr val="FCD66C">
              <a:alpha val="629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17"/>
          <p:cNvSpPr/>
          <p:nvPr/>
        </p:nvSpPr>
        <p:spPr>
          <a:xfrm rot="5400000">
            <a:off x="108" y="3623629"/>
            <a:ext cx="714000" cy="704400"/>
          </a:xfrm>
          <a:prstGeom prst="ellipse">
            <a:avLst/>
          </a:prstGeom>
          <a:solidFill>
            <a:srgbClr val="FCD66C">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17"/>
          <p:cNvSpPr/>
          <p:nvPr/>
        </p:nvSpPr>
        <p:spPr>
          <a:xfrm rot="5400000">
            <a:off x="108" y="2909705"/>
            <a:ext cx="714000" cy="704400"/>
          </a:xfrm>
          <a:prstGeom prst="ellipse">
            <a:avLst/>
          </a:prstGeom>
          <a:solidFill>
            <a:srgbClr val="FBBE18">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17"/>
          <p:cNvSpPr txBox="1">
            <a:spLocks noGrp="1"/>
          </p:cNvSpPr>
          <p:nvPr>
            <p:ph type="title" idx="2"/>
          </p:nvPr>
        </p:nvSpPr>
        <p:spPr>
          <a:xfrm>
            <a:off x="972525" y="3485325"/>
            <a:ext cx="2190300" cy="428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1800"/>
              <a:buNone/>
              <a:defRPr sz="1800">
                <a:solidFill>
                  <a:schemeClr val="dk2"/>
                </a:solidFill>
              </a:defRPr>
            </a:lvl1pPr>
            <a:lvl2pPr lvl="1" algn="ctr" rtl="0">
              <a:spcBef>
                <a:spcPts val="0"/>
              </a:spcBef>
              <a:spcAft>
                <a:spcPts val="0"/>
              </a:spcAft>
              <a:buClr>
                <a:schemeClr val="dk2"/>
              </a:buClr>
              <a:buSzPts val="1800"/>
              <a:buNone/>
              <a:defRPr sz="1800">
                <a:solidFill>
                  <a:schemeClr val="dk2"/>
                </a:solidFill>
              </a:defRPr>
            </a:lvl2pPr>
            <a:lvl3pPr lvl="2" algn="ctr" rtl="0">
              <a:spcBef>
                <a:spcPts val="0"/>
              </a:spcBef>
              <a:spcAft>
                <a:spcPts val="0"/>
              </a:spcAft>
              <a:buClr>
                <a:schemeClr val="dk2"/>
              </a:buClr>
              <a:buSzPts val="1800"/>
              <a:buNone/>
              <a:defRPr sz="1800">
                <a:solidFill>
                  <a:schemeClr val="dk2"/>
                </a:solidFill>
              </a:defRPr>
            </a:lvl3pPr>
            <a:lvl4pPr lvl="3" algn="ctr" rtl="0">
              <a:spcBef>
                <a:spcPts val="0"/>
              </a:spcBef>
              <a:spcAft>
                <a:spcPts val="0"/>
              </a:spcAft>
              <a:buClr>
                <a:schemeClr val="dk2"/>
              </a:buClr>
              <a:buSzPts val="1800"/>
              <a:buNone/>
              <a:defRPr sz="1800">
                <a:solidFill>
                  <a:schemeClr val="dk2"/>
                </a:solidFill>
              </a:defRPr>
            </a:lvl4pPr>
            <a:lvl5pPr lvl="4" algn="ctr" rtl="0">
              <a:spcBef>
                <a:spcPts val="0"/>
              </a:spcBef>
              <a:spcAft>
                <a:spcPts val="0"/>
              </a:spcAft>
              <a:buClr>
                <a:schemeClr val="dk2"/>
              </a:buClr>
              <a:buSzPts val="1800"/>
              <a:buNone/>
              <a:defRPr sz="1800">
                <a:solidFill>
                  <a:schemeClr val="dk2"/>
                </a:solidFill>
              </a:defRPr>
            </a:lvl5pPr>
            <a:lvl6pPr lvl="5" algn="ctr" rtl="0">
              <a:spcBef>
                <a:spcPts val="0"/>
              </a:spcBef>
              <a:spcAft>
                <a:spcPts val="0"/>
              </a:spcAft>
              <a:buClr>
                <a:schemeClr val="dk2"/>
              </a:buClr>
              <a:buSzPts val="1800"/>
              <a:buNone/>
              <a:defRPr sz="1800">
                <a:solidFill>
                  <a:schemeClr val="dk2"/>
                </a:solidFill>
              </a:defRPr>
            </a:lvl6pPr>
            <a:lvl7pPr lvl="6" algn="ctr" rtl="0">
              <a:spcBef>
                <a:spcPts val="0"/>
              </a:spcBef>
              <a:spcAft>
                <a:spcPts val="0"/>
              </a:spcAft>
              <a:buClr>
                <a:schemeClr val="dk2"/>
              </a:buClr>
              <a:buSzPts val="1800"/>
              <a:buNone/>
              <a:defRPr sz="1800">
                <a:solidFill>
                  <a:schemeClr val="dk2"/>
                </a:solidFill>
              </a:defRPr>
            </a:lvl7pPr>
            <a:lvl8pPr lvl="7" algn="ctr" rtl="0">
              <a:spcBef>
                <a:spcPts val="0"/>
              </a:spcBef>
              <a:spcAft>
                <a:spcPts val="0"/>
              </a:spcAft>
              <a:buClr>
                <a:schemeClr val="dk2"/>
              </a:buClr>
              <a:buSzPts val="1800"/>
              <a:buNone/>
              <a:defRPr sz="1800">
                <a:solidFill>
                  <a:schemeClr val="dk2"/>
                </a:solidFill>
              </a:defRPr>
            </a:lvl8pPr>
            <a:lvl9pPr lvl="8" algn="ctr" rtl="0">
              <a:spcBef>
                <a:spcPts val="0"/>
              </a:spcBef>
              <a:spcAft>
                <a:spcPts val="0"/>
              </a:spcAft>
              <a:buClr>
                <a:schemeClr val="dk2"/>
              </a:buClr>
              <a:buSzPts val="1800"/>
              <a:buNone/>
              <a:defRPr sz="1800">
                <a:solidFill>
                  <a:schemeClr val="dk2"/>
                </a:solidFill>
              </a:defRPr>
            </a:lvl9pPr>
          </a:lstStyle>
          <a:p>
            <a:endParaRPr/>
          </a:p>
        </p:txBody>
      </p:sp>
      <p:sp>
        <p:nvSpPr>
          <p:cNvPr id="1501" name="Google Shape;1501;p17"/>
          <p:cNvSpPr txBox="1">
            <a:spLocks noGrp="1"/>
          </p:cNvSpPr>
          <p:nvPr>
            <p:ph type="subTitle" idx="1"/>
          </p:nvPr>
        </p:nvSpPr>
        <p:spPr>
          <a:xfrm>
            <a:off x="1034175" y="3845320"/>
            <a:ext cx="2067000" cy="540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02" name="Google Shape;1502;p17"/>
          <p:cNvSpPr txBox="1">
            <a:spLocks noGrp="1"/>
          </p:cNvSpPr>
          <p:nvPr>
            <p:ph type="title" idx="3"/>
          </p:nvPr>
        </p:nvSpPr>
        <p:spPr>
          <a:xfrm>
            <a:off x="5968625" y="3485325"/>
            <a:ext cx="2202600" cy="428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1800"/>
              <a:buNone/>
              <a:defRPr sz="1800">
                <a:solidFill>
                  <a:schemeClr val="dk2"/>
                </a:solidFill>
              </a:defRPr>
            </a:lvl1pPr>
            <a:lvl2pPr lvl="1" algn="ctr" rtl="0">
              <a:spcBef>
                <a:spcPts val="0"/>
              </a:spcBef>
              <a:spcAft>
                <a:spcPts val="0"/>
              </a:spcAft>
              <a:buClr>
                <a:schemeClr val="dk2"/>
              </a:buClr>
              <a:buSzPts val="1800"/>
              <a:buNone/>
              <a:defRPr sz="1800">
                <a:solidFill>
                  <a:schemeClr val="dk2"/>
                </a:solidFill>
              </a:defRPr>
            </a:lvl2pPr>
            <a:lvl3pPr lvl="2" algn="ctr" rtl="0">
              <a:spcBef>
                <a:spcPts val="0"/>
              </a:spcBef>
              <a:spcAft>
                <a:spcPts val="0"/>
              </a:spcAft>
              <a:buClr>
                <a:schemeClr val="dk2"/>
              </a:buClr>
              <a:buSzPts val="1800"/>
              <a:buNone/>
              <a:defRPr sz="1800">
                <a:solidFill>
                  <a:schemeClr val="dk2"/>
                </a:solidFill>
              </a:defRPr>
            </a:lvl3pPr>
            <a:lvl4pPr lvl="3" algn="ctr" rtl="0">
              <a:spcBef>
                <a:spcPts val="0"/>
              </a:spcBef>
              <a:spcAft>
                <a:spcPts val="0"/>
              </a:spcAft>
              <a:buClr>
                <a:schemeClr val="dk2"/>
              </a:buClr>
              <a:buSzPts val="1800"/>
              <a:buNone/>
              <a:defRPr sz="1800">
                <a:solidFill>
                  <a:schemeClr val="dk2"/>
                </a:solidFill>
              </a:defRPr>
            </a:lvl4pPr>
            <a:lvl5pPr lvl="4" algn="ctr" rtl="0">
              <a:spcBef>
                <a:spcPts val="0"/>
              </a:spcBef>
              <a:spcAft>
                <a:spcPts val="0"/>
              </a:spcAft>
              <a:buClr>
                <a:schemeClr val="dk2"/>
              </a:buClr>
              <a:buSzPts val="1800"/>
              <a:buNone/>
              <a:defRPr sz="1800">
                <a:solidFill>
                  <a:schemeClr val="dk2"/>
                </a:solidFill>
              </a:defRPr>
            </a:lvl5pPr>
            <a:lvl6pPr lvl="5" algn="ctr" rtl="0">
              <a:spcBef>
                <a:spcPts val="0"/>
              </a:spcBef>
              <a:spcAft>
                <a:spcPts val="0"/>
              </a:spcAft>
              <a:buClr>
                <a:schemeClr val="dk2"/>
              </a:buClr>
              <a:buSzPts val="1800"/>
              <a:buNone/>
              <a:defRPr sz="1800">
                <a:solidFill>
                  <a:schemeClr val="dk2"/>
                </a:solidFill>
              </a:defRPr>
            </a:lvl6pPr>
            <a:lvl7pPr lvl="6" algn="ctr" rtl="0">
              <a:spcBef>
                <a:spcPts val="0"/>
              </a:spcBef>
              <a:spcAft>
                <a:spcPts val="0"/>
              </a:spcAft>
              <a:buClr>
                <a:schemeClr val="dk2"/>
              </a:buClr>
              <a:buSzPts val="1800"/>
              <a:buNone/>
              <a:defRPr sz="1800">
                <a:solidFill>
                  <a:schemeClr val="dk2"/>
                </a:solidFill>
              </a:defRPr>
            </a:lvl7pPr>
            <a:lvl8pPr lvl="7" algn="ctr" rtl="0">
              <a:spcBef>
                <a:spcPts val="0"/>
              </a:spcBef>
              <a:spcAft>
                <a:spcPts val="0"/>
              </a:spcAft>
              <a:buClr>
                <a:schemeClr val="dk2"/>
              </a:buClr>
              <a:buSzPts val="1800"/>
              <a:buNone/>
              <a:defRPr sz="1800">
                <a:solidFill>
                  <a:schemeClr val="dk2"/>
                </a:solidFill>
              </a:defRPr>
            </a:lvl8pPr>
            <a:lvl9pPr lvl="8" algn="ctr" rtl="0">
              <a:spcBef>
                <a:spcPts val="0"/>
              </a:spcBef>
              <a:spcAft>
                <a:spcPts val="0"/>
              </a:spcAft>
              <a:buClr>
                <a:schemeClr val="dk2"/>
              </a:buClr>
              <a:buSzPts val="1800"/>
              <a:buNone/>
              <a:defRPr sz="1800">
                <a:solidFill>
                  <a:schemeClr val="dk2"/>
                </a:solidFill>
              </a:defRPr>
            </a:lvl9pPr>
          </a:lstStyle>
          <a:p>
            <a:endParaRPr/>
          </a:p>
        </p:txBody>
      </p:sp>
      <p:sp>
        <p:nvSpPr>
          <p:cNvPr id="1503" name="Google Shape;1503;p17"/>
          <p:cNvSpPr txBox="1">
            <a:spLocks noGrp="1"/>
          </p:cNvSpPr>
          <p:nvPr>
            <p:ph type="subTitle" idx="4"/>
          </p:nvPr>
        </p:nvSpPr>
        <p:spPr>
          <a:xfrm>
            <a:off x="6030575" y="3845320"/>
            <a:ext cx="2078700" cy="540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04" name="Google Shape;1504;p17"/>
          <p:cNvSpPr txBox="1">
            <a:spLocks noGrp="1"/>
          </p:cNvSpPr>
          <p:nvPr>
            <p:ph type="title" idx="5"/>
          </p:nvPr>
        </p:nvSpPr>
        <p:spPr>
          <a:xfrm>
            <a:off x="3470621" y="3485325"/>
            <a:ext cx="2202600" cy="428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1800"/>
              <a:buNone/>
              <a:defRPr sz="1800">
                <a:solidFill>
                  <a:schemeClr val="dk2"/>
                </a:solidFill>
              </a:defRPr>
            </a:lvl1pPr>
            <a:lvl2pPr lvl="1" algn="ctr" rtl="0">
              <a:spcBef>
                <a:spcPts val="0"/>
              </a:spcBef>
              <a:spcAft>
                <a:spcPts val="0"/>
              </a:spcAft>
              <a:buClr>
                <a:schemeClr val="dk2"/>
              </a:buClr>
              <a:buSzPts val="1800"/>
              <a:buNone/>
              <a:defRPr sz="1800">
                <a:solidFill>
                  <a:schemeClr val="dk2"/>
                </a:solidFill>
              </a:defRPr>
            </a:lvl2pPr>
            <a:lvl3pPr lvl="2" algn="ctr" rtl="0">
              <a:spcBef>
                <a:spcPts val="0"/>
              </a:spcBef>
              <a:spcAft>
                <a:spcPts val="0"/>
              </a:spcAft>
              <a:buClr>
                <a:schemeClr val="dk2"/>
              </a:buClr>
              <a:buSzPts val="1800"/>
              <a:buNone/>
              <a:defRPr sz="1800">
                <a:solidFill>
                  <a:schemeClr val="dk2"/>
                </a:solidFill>
              </a:defRPr>
            </a:lvl3pPr>
            <a:lvl4pPr lvl="3" algn="ctr" rtl="0">
              <a:spcBef>
                <a:spcPts val="0"/>
              </a:spcBef>
              <a:spcAft>
                <a:spcPts val="0"/>
              </a:spcAft>
              <a:buClr>
                <a:schemeClr val="dk2"/>
              </a:buClr>
              <a:buSzPts val="1800"/>
              <a:buNone/>
              <a:defRPr sz="1800">
                <a:solidFill>
                  <a:schemeClr val="dk2"/>
                </a:solidFill>
              </a:defRPr>
            </a:lvl4pPr>
            <a:lvl5pPr lvl="4" algn="ctr" rtl="0">
              <a:spcBef>
                <a:spcPts val="0"/>
              </a:spcBef>
              <a:spcAft>
                <a:spcPts val="0"/>
              </a:spcAft>
              <a:buClr>
                <a:schemeClr val="dk2"/>
              </a:buClr>
              <a:buSzPts val="1800"/>
              <a:buNone/>
              <a:defRPr sz="1800">
                <a:solidFill>
                  <a:schemeClr val="dk2"/>
                </a:solidFill>
              </a:defRPr>
            </a:lvl5pPr>
            <a:lvl6pPr lvl="5" algn="ctr" rtl="0">
              <a:spcBef>
                <a:spcPts val="0"/>
              </a:spcBef>
              <a:spcAft>
                <a:spcPts val="0"/>
              </a:spcAft>
              <a:buClr>
                <a:schemeClr val="dk2"/>
              </a:buClr>
              <a:buSzPts val="1800"/>
              <a:buNone/>
              <a:defRPr sz="1800">
                <a:solidFill>
                  <a:schemeClr val="dk2"/>
                </a:solidFill>
              </a:defRPr>
            </a:lvl6pPr>
            <a:lvl7pPr lvl="6" algn="ctr" rtl="0">
              <a:spcBef>
                <a:spcPts val="0"/>
              </a:spcBef>
              <a:spcAft>
                <a:spcPts val="0"/>
              </a:spcAft>
              <a:buClr>
                <a:schemeClr val="dk2"/>
              </a:buClr>
              <a:buSzPts val="1800"/>
              <a:buNone/>
              <a:defRPr sz="1800">
                <a:solidFill>
                  <a:schemeClr val="dk2"/>
                </a:solidFill>
              </a:defRPr>
            </a:lvl7pPr>
            <a:lvl8pPr lvl="7" algn="ctr" rtl="0">
              <a:spcBef>
                <a:spcPts val="0"/>
              </a:spcBef>
              <a:spcAft>
                <a:spcPts val="0"/>
              </a:spcAft>
              <a:buClr>
                <a:schemeClr val="dk2"/>
              </a:buClr>
              <a:buSzPts val="1800"/>
              <a:buNone/>
              <a:defRPr sz="1800">
                <a:solidFill>
                  <a:schemeClr val="dk2"/>
                </a:solidFill>
              </a:defRPr>
            </a:lvl8pPr>
            <a:lvl9pPr lvl="8" algn="ctr" rtl="0">
              <a:spcBef>
                <a:spcPts val="0"/>
              </a:spcBef>
              <a:spcAft>
                <a:spcPts val="0"/>
              </a:spcAft>
              <a:buClr>
                <a:schemeClr val="dk2"/>
              </a:buClr>
              <a:buSzPts val="1800"/>
              <a:buNone/>
              <a:defRPr sz="1800">
                <a:solidFill>
                  <a:schemeClr val="dk2"/>
                </a:solidFill>
              </a:defRPr>
            </a:lvl9pPr>
          </a:lstStyle>
          <a:p>
            <a:endParaRPr/>
          </a:p>
        </p:txBody>
      </p:sp>
      <p:sp>
        <p:nvSpPr>
          <p:cNvPr id="1505" name="Google Shape;1505;p17"/>
          <p:cNvSpPr txBox="1">
            <a:spLocks noGrp="1"/>
          </p:cNvSpPr>
          <p:nvPr>
            <p:ph type="subTitle" idx="6"/>
          </p:nvPr>
        </p:nvSpPr>
        <p:spPr>
          <a:xfrm>
            <a:off x="3532421" y="3845320"/>
            <a:ext cx="2079000" cy="540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06" name="Google Shape;1506;p17"/>
          <p:cNvSpPr txBox="1">
            <a:spLocks noGrp="1"/>
          </p:cNvSpPr>
          <p:nvPr>
            <p:ph type="title" idx="7" hasCustomPrompt="1"/>
          </p:nvPr>
        </p:nvSpPr>
        <p:spPr>
          <a:xfrm>
            <a:off x="1622025" y="2093675"/>
            <a:ext cx="1196100" cy="878400"/>
          </a:xfrm>
          <a:prstGeom prst="rect">
            <a:avLst/>
          </a:prstGeom>
          <a:noFill/>
        </p:spPr>
        <p:txBody>
          <a:bodyPr spcFirstLastPara="1" wrap="square" lIns="0" tIns="0" rIns="0" bIns="0" anchor="ctr" anchorCtr="0">
            <a:noAutofit/>
          </a:bodyPr>
          <a:lstStyle>
            <a:lvl1pPr lvl="0" algn="ctr" rtl="0">
              <a:spcBef>
                <a:spcPts val="0"/>
              </a:spcBef>
              <a:spcAft>
                <a:spcPts val="0"/>
              </a:spcAft>
              <a:buSzPts val="4000"/>
              <a:buNone/>
              <a:defRPr sz="4000"/>
            </a:lvl1pPr>
            <a:lvl2pPr lvl="1" algn="ctr" rtl="0">
              <a:spcBef>
                <a:spcPts val="0"/>
              </a:spcBef>
              <a:spcAft>
                <a:spcPts val="0"/>
              </a:spcAft>
              <a:buSzPts val="4000"/>
              <a:buFont typeface="Abril Fatface"/>
              <a:buNone/>
              <a:defRPr sz="4000">
                <a:latin typeface="Abril Fatface"/>
                <a:ea typeface="Abril Fatface"/>
                <a:cs typeface="Abril Fatface"/>
                <a:sym typeface="Abril Fatface"/>
              </a:defRPr>
            </a:lvl2pPr>
            <a:lvl3pPr lvl="2" algn="ctr" rtl="0">
              <a:spcBef>
                <a:spcPts val="0"/>
              </a:spcBef>
              <a:spcAft>
                <a:spcPts val="0"/>
              </a:spcAft>
              <a:buSzPts val="4000"/>
              <a:buFont typeface="Abril Fatface"/>
              <a:buNone/>
              <a:defRPr sz="4000">
                <a:latin typeface="Abril Fatface"/>
                <a:ea typeface="Abril Fatface"/>
                <a:cs typeface="Abril Fatface"/>
                <a:sym typeface="Abril Fatface"/>
              </a:defRPr>
            </a:lvl3pPr>
            <a:lvl4pPr lvl="3" algn="ctr" rtl="0">
              <a:spcBef>
                <a:spcPts val="0"/>
              </a:spcBef>
              <a:spcAft>
                <a:spcPts val="0"/>
              </a:spcAft>
              <a:buSzPts val="4000"/>
              <a:buFont typeface="Abril Fatface"/>
              <a:buNone/>
              <a:defRPr sz="4000">
                <a:latin typeface="Abril Fatface"/>
                <a:ea typeface="Abril Fatface"/>
                <a:cs typeface="Abril Fatface"/>
                <a:sym typeface="Abril Fatface"/>
              </a:defRPr>
            </a:lvl4pPr>
            <a:lvl5pPr lvl="4" algn="ctr" rtl="0">
              <a:spcBef>
                <a:spcPts val="0"/>
              </a:spcBef>
              <a:spcAft>
                <a:spcPts val="0"/>
              </a:spcAft>
              <a:buSzPts val="4000"/>
              <a:buFont typeface="Abril Fatface"/>
              <a:buNone/>
              <a:defRPr sz="4000">
                <a:latin typeface="Abril Fatface"/>
                <a:ea typeface="Abril Fatface"/>
                <a:cs typeface="Abril Fatface"/>
                <a:sym typeface="Abril Fatface"/>
              </a:defRPr>
            </a:lvl5pPr>
            <a:lvl6pPr lvl="5" algn="ctr" rtl="0">
              <a:spcBef>
                <a:spcPts val="0"/>
              </a:spcBef>
              <a:spcAft>
                <a:spcPts val="0"/>
              </a:spcAft>
              <a:buSzPts val="4000"/>
              <a:buFont typeface="Abril Fatface"/>
              <a:buNone/>
              <a:defRPr sz="4000">
                <a:latin typeface="Abril Fatface"/>
                <a:ea typeface="Abril Fatface"/>
                <a:cs typeface="Abril Fatface"/>
                <a:sym typeface="Abril Fatface"/>
              </a:defRPr>
            </a:lvl6pPr>
            <a:lvl7pPr lvl="6" algn="ctr" rtl="0">
              <a:spcBef>
                <a:spcPts val="0"/>
              </a:spcBef>
              <a:spcAft>
                <a:spcPts val="0"/>
              </a:spcAft>
              <a:buSzPts val="4000"/>
              <a:buFont typeface="Abril Fatface"/>
              <a:buNone/>
              <a:defRPr sz="4000">
                <a:latin typeface="Abril Fatface"/>
                <a:ea typeface="Abril Fatface"/>
                <a:cs typeface="Abril Fatface"/>
                <a:sym typeface="Abril Fatface"/>
              </a:defRPr>
            </a:lvl7pPr>
            <a:lvl8pPr lvl="7" algn="ctr" rtl="0">
              <a:spcBef>
                <a:spcPts val="0"/>
              </a:spcBef>
              <a:spcAft>
                <a:spcPts val="0"/>
              </a:spcAft>
              <a:buSzPts val="4000"/>
              <a:buFont typeface="Abril Fatface"/>
              <a:buNone/>
              <a:defRPr sz="4000">
                <a:latin typeface="Abril Fatface"/>
                <a:ea typeface="Abril Fatface"/>
                <a:cs typeface="Abril Fatface"/>
                <a:sym typeface="Abril Fatface"/>
              </a:defRPr>
            </a:lvl8pPr>
            <a:lvl9pPr lvl="8" algn="ctr" rtl="0">
              <a:spcBef>
                <a:spcPts val="0"/>
              </a:spcBef>
              <a:spcAft>
                <a:spcPts val="0"/>
              </a:spcAft>
              <a:buSzPts val="4000"/>
              <a:buFont typeface="Abril Fatface"/>
              <a:buNone/>
              <a:defRPr sz="4000">
                <a:latin typeface="Abril Fatface"/>
                <a:ea typeface="Abril Fatface"/>
                <a:cs typeface="Abril Fatface"/>
                <a:sym typeface="Abril Fatface"/>
              </a:defRPr>
            </a:lvl9pPr>
          </a:lstStyle>
          <a:p>
            <a:r>
              <a:t>xx%</a:t>
            </a:r>
          </a:p>
        </p:txBody>
      </p:sp>
      <p:sp>
        <p:nvSpPr>
          <p:cNvPr id="1507" name="Google Shape;1507;p17"/>
          <p:cNvSpPr txBox="1">
            <a:spLocks noGrp="1"/>
          </p:cNvSpPr>
          <p:nvPr>
            <p:ph type="title" idx="8" hasCustomPrompt="1"/>
          </p:nvPr>
        </p:nvSpPr>
        <p:spPr>
          <a:xfrm>
            <a:off x="4116471" y="2093675"/>
            <a:ext cx="1196100" cy="878400"/>
          </a:xfrm>
          <a:prstGeom prst="rect">
            <a:avLst/>
          </a:prstGeom>
          <a:noFill/>
        </p:spPr>
        <p:txBody>
          <a:bodyPr spcFirstLastPara="1" wrap="square" lIns="0" tIns="0" rIns="0" bIns="0" anchor="ctr" anchorCtr="0">
            <a:noAutofit/>
          </a:bodyPr>
          <a:lstStyle>
            <a:lvl1pPr lvl="0" algn="ctr" rtl="0">
              <a:spcBef>
                <a:spcPts val="0"/>
              </a:spcBef>
              <a:spcAft>
                <a:spcPts val="0"/>
              </a:spcAft>
              <a:buSzPts val="4000"/>
              <a:buNone/>
              <a:defRPr sz="4000"/>
            </a:lvl1pPr>
            <a:lvl2pPr lvl="1" algn="ctr" rtl="0">
              <a:spcBef>
                <a:spcPts val="0"/>
              </a:spcBef>
              <a:spcAft>
                <a:spcPts val="0"/>
              </a:spcAft>
              <a:buSzPts val="4000"/>
              <a:buFont typeface="Abril Fatface"/>
              <a:buNone/>
              <a:defRPr sz="4000">
                <a:latin typeface="Abril Fatface"/>
                <a:ea typeface="Abril Fatface"/>
                <a:cs typeface="Abril Fatface"/>
                <a:sym typeface="Abril Fatface"/>
              </a:defRPr>
            </a:lvl2pPr>
            <a:lvl3pPr lvl="2" algn="ctr" rtl="0">
              <a:spcBef>
                <a:spcPts val="0"/>
              </a:spcBef>
              <a:spcAft>
                <a:spcPts val="0"/>
              </a:spcAft>
              <a:buSzPts val="4000"/>
              <a:buFont typeface="Abril Fatface"/>
              <a:buNone/>
              <a:defRPr sz="4000">
                <a:latin typeface="Abril Fatface"/>
                <a:ea typeface="Abril Fatface"/>
                <a:cs typeface="Abril Fatface"/>
                <a:sym typeface="Abril Fatface"/>
              </a:defRPr>
            </a:lvl3pPr>
            <a:lvl4pPr lvl="3" algn="ctr" rtl="0">
              <a:spcBef>
                <a:spcPts val="0"/>
              </a:spcBef>
              <a:spcAft>
                <a:spcPts val="0"/>
              </a:spcAft>
              <a:buSzPts val="4000"/>
              <a:buFont typeface="Abril Fatface"/>
              <a:buNone/>
              <a:defRPr sz="4000">
                <a:latin typeface="Abril Fatface"/>
                <a:ea typeface="Abril Fatface"/>
                <a:cs typeface="Abril Fatface"/>
                <a:sym typeface="Abril Fatface"/>
              </a:defRPr>
            </a:lvl4pPr>
            <a:lvl5pPr lvl="4" algn="ctr" rtl="0">
              <a:spcBef>
                <a:spcPts val="0"/>
              </a:spcBef>
              <a:spcAft>
                <a:spcPts val="0"/>
              </a:spcAft>
              <a:buSzPts val="4000"/>
              <a:buFont typeface="Abril Fatface"/>
              <a:buNone/>
              <a:defRPr sz="4000">
                <a:latin typeface="Abril Fatface"/>
                <a:ea typeface="Abril Fatface"/>
                <a:cs typeface="Abril Fatface"/>
                <a:sym typeface="Abril Fatface"/>
              </a:defRPr>
            </a:lvl5pPr>
            <a:lvl6pPr lvl="5" algn="ctr" rtl="0">
              <a:spcBef>
                <a:spcPts val="0"/>
              </a:spcBef>
              <a:spcAft>
                <a:spcPts val="0"/>
              </a:spcAft>
              <a:buSzPts val="4000"/>
              <a:buFont typeface="Abril Fatface"/>
              <a:buNone/>
              <a:defRPr sz="4000">
                <a:latin typeface="Abril Fatface"/>
                <a:ea typeface="Abril Fatface"/>
                <a:cs typeface="Abril Fatface"/>
                <a:sym typeface="Abril Fatface"/>
              </a:defRPr>
            </a:lvl6pPr>
            <a:lvl7pPr lvl="6" algn="ctr" rtl="0">
              <a:spcBef>
                <a:spcPts val="0"/>
              </a:spcBef>
              <a:spcAft>
                <a:spcPts val="0"/>
              </a:spcAft>
              <a:buSzPts val="4000"/>
              <a:buFont typeface="Abril Fatface"/>
              <a:buNone/>
              <a:defRPr sz="4000">
                <a:latin typeface="Abril Fatface"/>
                <a:ea typeface="Abril Fatface"/>
                <a:cs typeface="Abril Fatface"/>
                <a:sym typeface="Abril Fatface"/>
              </a:defRPr>
            </a:lvl7pPr>
            <a:lvl8pPr lvl="7" algn="ctr" rtl="0">
              <a:spcBef>
                <a:spcPts val="0"/>
              </a:spcBef>
              <a:spcAft>
                <a:spcPts val="0"/>
              </a:spcAft>
              <a:buSzPts val="4000"/>
              <a:buFont typeface="Abril Fatface"/>
              <a:buNone/>
              <a:defRPr sz="4000">
                <a:latin typeface="Abril Fatface"/>
                <a:ea typeface="Abril Fatface"/>
                <a:cs typeface="Abril Fatface"/>
                <a:sym typeface="Abril Fatface"/>
              </a:defRPr>
            </a:lvl8pPr>
            <a:lvl9pPr lvl="8" algn="ctr" rtl="0">
              <a:spcBef>
                <a:spcPts val="0"/>
              </a:spcBef>
              <a:spcAft>
                <a:spcPts val="0"/>
              </a:spcAft>
              <a:buSzPts val="4000"/>
              <a:buFont typeface="Abril Fatface"/>
              <a:buNone/>
              <a:defRPr sz="4000">
                <a:latin typeface="Abril Fatface"/>
                <a:ea typeface="Abril Fatface"/>
                <a:cs typeface="Abril Fatface"/>
                <a:sym typeface="Abril Fatface"/>
              </a:defRPr>
            </a:lvl9pPr>
          </a:lstStyle>
          <a:p>
            <a:r>
              <a:t>xx%</a:t>
            </a:r>
          </a:p>
        </p:txBody>
      </p:sp>
      <p:sp>
        <p:nvSpPr>
          <p:cNvPr id="1508" name="Google Shape;1508;p17"/>
          <p:cNvSpPr txBox="1">
            <a:spLocks noGrp="1"/>
          </p:cNvSpPr>
          <p:nvPr>
            <p:ph type="title" idx="9" hasCustomPrompt="1"/>
          </p:nvPr>
        </p:nvSpPr>
        <p:spPr>
          <a:xfrm>
            <a:off x="6624275" y="2093675"/>
            <a:ext cx="1196100" cy="878400"/>
          </a:xfrm>
          <a:prstGeom prst="rect">
            <a:avLst/>
          </a:prstGeom>
          <a:noFill/>
        </p:spPr>
        <p:txBody>
          <a:bodyPr spcFirstLastPara="1" wrap="square" lIns="0" tIns="0" rIns="0" bIns="0" anchor="ctr" anchorCtr="0">
            <a:noAutofit/>
          </a:bodyPr>
          <a:lstStyle>
            <a:lvl1pPr lvl="0" algn="ctr" rtl="0">
              <a:spcBef>
                <a:spcPts val="0"/>
              </a:spcBef>
              <a:spcAft>
                <a:spcPts val="0"/>
              </a:spcAft>
              <a:buSzPts val="4000"/>
              <a:buNone/>
              <a:defRPr sz="4000"/>
            </a:lvl1pPr>
            <a:lvl2pPr lvl="1" algn="ctr" rtl="0">
              <a:spcBef>
                <a:spcPts val="0"/>
              </a:spcBef>
              <a:spcAft>
                <a:spcPts val="0"/>
              </a:spcAft>
              <a:buSzPts val="4000"/>
              <a:buFont typeface="Abril Fatface"/>
              <a:buNone/>
              <a:defRPr sz="4000">
                <a:latin typeface="Abril Fatface"/>
                <a:ea typeface="Abril Fatface"/>
                <a:cs typeface="Abril Fatface"/>
                <a:sym typeface="Abril Fatface"/>
              </a:defRPr>
            </a:lvl2pPr>
            <a:lvl3pPr lvl="2" algn="ctr" rtl="0">
              <a:spcBef>
                <a:spcPts val="0"/>
              </a:spcBef>
              <a:spcAft>
                <a:spcPts val="0"/>
              </a:spcAft>
              <a:buSzPts val="4000"/>
              <a:buFont typeface="Abril Fatface"/>
              <a:buNone/>
              <a:defRPr sz="4000">
                <a:latin typeface="Abril Fatface"/>
                <a:ea typeface="Abril Fatface"/>
                <a:cs typeface="Abril Fatface"/>
                <a:sym typeface="Abril Fatface"/>
              </a:defRPr>
            </a:lvl3pPr>
            <a:lvl4pPr lvl="3" algn="ctr" rtl="0">
              <a:spcBef>
                <a:spcPts val="0"/>
              </a:spcBef>
              <a:spcAft>
                <a:spcPts val="0"/>
              </a:spcAft>
              <a:buSzPts val="4000"/>
              <a:buFont typeface="Abril Fatface"/>
              <a:buNone/>
              <a:defRPr sz="4000">
                <a:latin typeface="Abril Fatface"/>
                <a:ea typeface="Abril Fatface"/>
                <a:cs typeface="Abril Fatface"/>
                <a:sym typeface="Abril Fatface"/>
              </a:defRPr>
            </a:lvl4pPr>
            <a:lvl5pPr lvl="4" algn="ctr" rtl="0">
              <a:spcBef>
                <a:spcPts val="0"/>
              </a:spcBef>
              <a:spcAft>
                <a:spcPts val="0"/>
              </a:spcAft>
              <a:buSzPts val="4000"/>
              <a:buFont typeface="Abril Fatface"/>
              <a:buNone/>
              <a:defRPr sz="4000">
                <a:latin typeface="Abril Fatface"/>
                <a:ea typeface="Abril Fatface"/>
                <a:cs typeface="Abril Fatface"/>
                <a:sym typeface="Abril Fatface"/>
              </a:defRPr>
            </a:lvl5pPr>
            <a:lvl6pPr lvl="5" algn="ctr" rtl="0">
              <a:spcBef>
                <a:spcPts val="0"/>
              </a:spcBef>
              <a:spcAft>
                <a:spcPts val="0"/>
              </a:spcAft>
              <a:buSzPts val="4000"/>
              <a:buFont typeface="Abril Fatface"/>
              <a:buNone/>
              <a:defRPr sz="4000">
                <a:latin typeface="Abril Fatface"/>
                <a:ea typeface="Abril Fatface"/>
                <a:cs typeface="Abril Fatface"/>
                <a:sym typeface="Abril Fatface"/>
              </a:defRPr>
            </a:lvl6pPr>
            <a:lvl7pPr lvl="6" algn="ctr" rtl="0">
              <a:spcBef>
                <a:spcPts val="0"/>
              </a:spcBef>
              <a:spcAft>
                <a:spcPts val="0"/>
              </a:spcAft>
              <a:buSzPts val="4000"/>
              <a:buFont typeface="Abril Fatface"/>
              <a:buNone/>
              <a:defRPr sz="4000">
                <a:latin typeface="Abril Fatface"/>
                <a:ea typeface="Abril Fatface"/>
                <a:cs typeface="Abril Fatface"/>
                <a:sym typeface="Abril Fatface"/>
              </a:defRPr>
            </a:lvl7pPr>
            <a:lvl8pPr lvl="7" algn="ctr" rtl="0">
              <a:spcBef>
                <a:spcPts val="0"/>
              </a:spcBef>
              <a:spcAft>
                <a:spcPts val="0"/>
              </a:spcAft>
              <a:buSzPts val="4000"/>
              <a:buFont typeface="Abril Fatface"/>
              <a:buNone/>
              <a:defRPr sz="4000">
                <a:latin typeface="Abril Fatface"/>
                <a:ea typeface="Abril Fatface"/>
                <a:cs typeface="Abril Fatface"/>
                <a:sym typeface="Abril Fatface"/>
              </a:defRPr>
            </a:lvl8pPr>
            <a:lvl9pPr lvl="8" algn="ctr" rtl="0">
              <a:spcBef>
                <a:spcPts val="0"/>
              </a:spcBef>
              <a:spcAft>
                <a:spcPts val="0"/>
              </a:spcAft>
              <a:buSzPts val="4000"/>
              <a:buFont typeface="Abril Fatface"/>
              <a:buNone/>
              <a:defRPr sz="4000">
                <a:latin typeface="Abril Fatface"/>
                <a:ea typeface="Abril Fatface"/>
                <a:cs typeface="Abril Fatface"/>
                <a:sym typeface="Abril Fatface"/>
              </a:defRPr>
            </a:lvl9pPr>
          </a:lstStyle>
          <a:p>
            <a:r>
              <a:t>xx%</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wo columns 2">
  <p:cSld name="CUSTOM_3_2">
    <p:bg>
      <p:bgPr>
        <a:solidFill>
          <a:schemeClr val="lt2"/>
        </a:solidFill>
        <a:effectLst/>
      </p:bgPr>
    </p:bg>
    <p:spTree>
      <p:nvGrpSpPr>
        <p:cNvPr id="1" name="Shape 1509"/>
        <p:cNvGrpSpPr/>
        <p:nvPr/>
      </p:nvGrpSpPr>
      <p:grpSpPr>
        <a:xfrm>
          <a:off x="0" y="0"/>
          <a:ext cx="0" cy="0"/>
          <a:chOff x="0" y="0"/>
          <a:chExt cx="0" cy="0"/>
        </a:xfrm>
      </p:grpSpPr>
      <p:sp>
        <p:nvSpPr>
          <p:cNvPr id="1510" name="Google Shape;1510;p18"/>
          <p:cNvSpPr/>
          <p:nvPr/>
        </p:nvSpPr>
        <p:spPr>
          <a:xfrm>
            <a:off x="6871325" y="430750"/>
            <a:ext cx="1564200" cy="15642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18"/>
          <p:cNvSpPr/>
          <p:nvPr/>
        </p:nvSpPr>
        <p:spPr>
          <a:xfrm>
            <a:off x="709300" y="1329325"/>
            <a:ext cx="2932500" cy="2932500"/>
          </a:xfrm>
          <a:prstGeom prst="ellipse">
            <a:avLst/>
          </a:prstGeom>
          <a:solidFill>
            <a:srgbClr val="F8B0AD">
              <a:alpha val="46880"/>
            </a:srgbClr>
          </a:solidFill>
          <a:ln>
            <a:noFill/>
          </a:ln>
          <a:effectLst>
            <a:reflection endPos="30000" fadeDir="5400012" sy="-100000" algn="bl" rotWithShape="0"/>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12" name="Google Shape;1512;p18"/>
          <p:cNvGrpSpPr/>
          <p:nvPr/>
        </p:nvGrpSpPr>
        <p:grpSpPr>
          <a:xfrm>
            <a:off x="-108365" y="-51884"/>
            <a:ext cx="9312435" cy="5244324"/>
            <a:chOff x="-170" y="-1888"/>
            <a:chExt cx="9144182" cy="5148055"/>
          </a:xfrm>
        </p:grpSpPr>
        <p:sp>
          <p:nvSpPr>
            <p:cNvPr id="1513" name="Google Shape;1513;p18"/>
            <p:cNvSpPr/>
            <p:nvPr/>
          </p:nvSpPr>
          <p:spPr>
            <a:xfrm flipH="1">
              <a:off x="3143645"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514" name="Google Shape;1514;p18"/>
            <p:cNvSpPr/>
            <p:nvPr/>
          </p:nvSpPr>
          <p:spPr>
            <a:xfrm flipH="1">
              <a:off x="-170" y="284850"/>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515" name="Google Shape;1515;p18"/>
            <p:cNvSpPr/>
            <p:nvPr/>
          </p:nvSpPr>
          <p:spPr>
            <a:xfrm flipH="1">
              <a:off x="9143974"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516" name="Google Shape;1516;p18"/>
            <p:cNvSpPr/>
            <p:nvPr/>
          </p:nvSpPr>
          <p:spPr>
            <a:xfrm flipH="1">
              <a:off x="8858242"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517" name="Google Shape;1517;p18"/>
            <p:cNvSpPr/>
            <p:nvPr/>
          </p:nvSpPr>
          <p:spPr>
            <a:xfrm flipH="1">
              <a:off x="8572510"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518" name="Google Shape;1518;p18"/>
            <p:cNvSpPr/>
            <p:nvPr/>
          </p:nvSpPr>
          <p:spPr>
            <a:xfrm flipH="1">
              <a:off x="8286778"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519" name="Google Shape;1519;p18"/>
            <p:cNvSpPr/>
            <p:nvPr/>
          </p:nvSpPr>
          <p:spPr>
            <a:xfrm flipH="1">
              <a:off x="8001047"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520" name="Google Shape;1520;p18"/>
            <p:cNvSpPr/>
            <p:nvPr/>
          </p:nvSpPr>
          <p:spPr>
            <a:xfrm flipH="1">
              <a:off x="7715315"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521" name="Google Shape;1521;p18"/>
            <p:cNvSpPr/>
            <p:nvPr/>
          </p:nvSpPr>
          <p:spPr>
            <a:xfrm flipH="1">
              <a:off x="7429583"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522" name="Google Shape;1522;p18"/>
            <p:cNvSpPr/>
            <p:nvPr/>
          </p:nvSpPr>
          <p:spPr>
            <a:xfrm flipH="1">
              <a:off x="7143851"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523" name="Google Shape;1523;p18"/>
            <p:cNvSpPr/>
            <p:nvPr/>
          </p:nvSpPr>
          <p:spPr>
            <a:xfrm rot="10800000" flipH="1">
              <a:off x="6858158" y="-1888"/>
              <a:ext cx="0" cy="5147280"/>
            </a:xfrm>
            <a:custGeom>
              <a:avLst/>
              <a:gdLst/>
              <a:ahLst/>
              <a:cxnLst/>
              <a:rect l="l" t="t" r="r" b="b"/>
              <a:pathLst>
                <a:path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524" name="Google Shape;1524;p18"/>
            <p:cNvSpPr/>
            <p:nvPr/>
          </p:nvSpPr>
          <p:spPr>
            <a:xfrm flipH="1">
              <a:off x="6572426"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525" name="Google Shape;1525;p18"/>
            <p:cNvSpPr/>
            <p:nvPr/>
          </p:nvSpPr>
          <p:spPr>
            <a:xfrm flipH="1">
              <a:off x="6286695"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526" name="Google Shape;1526;p18"/>
            <p:cNvSpPr/>
            <p:nvPr/>
          </p:nvSpPr>
          <p:spPr>
            <a:xfrm flipH="1">
              <a:off x="6000963"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527" name="Google Shape;1527;p18"/>
            <p:cNvSpPr/>
            <p:nvPr/>
          </p:nvSpPr>
          <p:spPr>
            <a:xfrm flipH="1">
              <a:off x="5715231"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528" name="Google Shape;1528;p18"/>
            <p:cNvSpPr/>
            <p:nvPr/>
          </p:nvSpPr>
          <p:spPr>
            <a:xfrm flipH="1">
              <a:off x="5429499"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529" name="Google Shape;1529;p18"/>
            <p:cNvSpPr/>
            <p:nvPr/>
          </p:nvSpPr>
          <p:spPr>
            <a:xfrm flipH="1">
              <a:off x="5143768"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530" name="Google Shape;1530;p18"/>
            <p:cNvSpPr/>
            <p:nvPr/>
          </p:nvSpPr>
          <p:spPr>
            <a:xfrm flipH="1">
              <a:off x="4858036"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531" name="Google Shape;1531;p18"/>
            <p:cNvSpPr/>
            <p:nvPr/>
          </p:nvSpPr>
          <p:spPr>
            <a:xfrm flipH="1">
              <a:off x="4572304"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532" name="Google Shape;1532;p18"/>
            <p:cNvSpPr/>
            <p:nvPr/>
          </p:nvSpPr>
          <p:spPr>
            <a:xfrm flipH="1">
              <a:off x="4286572"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533" name="Google Shape;1533;p18"/>
            <p:cNvSpPr/>
            <p:nvPr/>
          </p:nvSpPr>
          <p:spPr>
            <a:xfrm flipH="1">
              <a:off x="4000841"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534" name="Google Shape;1534;p18"/>
            <p:cNvSpPr/>
            <p:nvPr/>
          </p:nvSpPr>
          <p:spPr>
            <a:xfrm flipH="1">
              <a:off x="3715109"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535" name="Google Shape;1535;p18"/>
            <p:cNvSpPr/>
            <p:nvPr/>
          </p:nvSpPr>
          <p:spPr>
            <a:xfrm flipH="1">
              <a:off x="3429377"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536" name="Google Shape;1536;p18"/>
            <p:cNvSpPr/>
            <p:nvPr/>
          </p:nvSpPr>
          <p:spPr>
            <a:xfrm flipH="1">
              <a:off x="-170" y="2858472"/>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537" name="Google Shape;1537;p18"/>
            <p:cNvSpPr/>
            <p:nvPr/>
          </p:nvSpPr>
          <p:spPr>
            <a:xfrm flipH="1">
              <a:off x="-170" y="2572497"/>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538" name="Google Shape;1538;p18"/>
            <p:cNvSpPr/>
            <p:nvPr/>
          </p:nvSpPr>
          <p:spPr>
            <a:xfrm flipH="1">
              <a:off x="-170" y="2286561"/>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539" name="Google Shape;1539;p18"/>
            <p:cNvSpPr/>
            <p:nvPr/>
          </p:nvSpPr>
          <p:spPr>
            <a:xfrm flipH="1">
              <a:off x="-170" y="2000585"/>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540" name="Google Shape;1540;p18"/>
            <p:cNvSpPr/>
            <p:nvPr/>
          </p:nvSpPr>
          <p:spPr>
            <a:xfrm flipH="1">
              <a:off x="-170" y="1714610"/>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541" name="Google Shape;1541;p18"/>
            <p:cNvSpPr/>
            <p:nvPr/>
          </p:nvSpPr>
          <p:spPr>
            <a:xfrm flipH="1">
              <a:off x="-170" y="1428674"/>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542" name="Google Shape;1542;p18"/>
            <p:cNvSpPr/>
            <p:nvPr/>
          </p:nvSpPr>
          <p:spPr>
            <a:xfrm flipH="1">
              <a:off x="-170" y="4287500"/>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543" name="Google Shape;1543;p18"/>
            <p:cNvSpPr/>
            <p:nvPr/>
          </p:nvSpPr>
          <p:spPr>
            <a:xfrm flipH="1">
              <a:off x="-170" y="4001524"/>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544" name="Google Shape;1544;p18"/>
            <p:cNvSpPr/>
            <p:nvPr/>
          </p:nvSpPr>
          <p:spPr>
            <a:xfrm flipH="1">
              <a:off x="-170" y="3716321"/>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545" name="Google Shape;1545;p18"/>
            <p:cNvSpPr/>
            <p:nvPr/>
          </p:nvSpPr>
          <p:spPr>
            <a:xfrm flipH="1">
              <a:off x="-170" y="3430384"/>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546" name="Google Shape;1546;p18"/>
            <p:cNvSpPr/>
            <p:nvPr/>
          </p:nvSpPr>
          <p:spPr>
            <a:xfrm flipH="1">
              <a:off x="-170" y="4859411"/>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547" name="Google Shape;1547;p18"/>
            <p:cNvSpPr/>
            <p:nvPr/>
          </p:nvSpPr>
          <p:spPr>
            <a:xfrm flipH="1">
              <a:off x="-170" y="4573436"/>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548" name="Google Shape;1548;p18"/>
            <p:cNvSpPr/>
            <p:nvPr/>
          </p:nvSpPr>
          <p:spPr>
            <a:xfrm flipH="1">
              <a:off x="-170" y="3144409"/>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549" name="Google Shape;1549;p18"/>
            <p:cNvSpPr/>
            <p:nvPr/>
          </p:nvSpPr>
          <p:spPr>
            <a:xfrm flipH="1">
              <a:off x="-170" y="1142698"/>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550" name="Google Shape;1550;p18"/>
            <p:cNvSpPr/>
            <p:nvPr/>
          </p:nvSpPr>
          <p:spPr>
            <a:xfrm flipH="1">
              <a:off x="-170" y="856762"/>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551" name="Google Shape;1551;p18"/>
            <p:cNvSpPr/>
            <p:nvPr/>
          </p:nvSpPr>
          <p:spPr>
            <a:xfrm flipH="1">
              <a:off x="-170" y="570787"/>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552" name="Google Shape;1552;p18"/>
            <p:cNvSpPr/>
            <p:nvPr/>
          </p:nvSpPr>
          <p:spPr>
            <a:xfrm flipH="1">
              <a:off x="572060"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553" name="Google Shape;1553;p18"/>
            <p:cNvSpPr/>
            <p:nvPr/>
          </p:nvSpPr>
          <p:spPr>
            <a:xfrm flipH="1">
              <a:off x="2857914"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554" name="Google Shape;1554;p18"/>
            <p:cNvSpPr/>
            <p:nvPr/>
          </p:nvSpPr>
          <p:spPr>
            <a:xfrm flipH="1">
              <a:off x="2572182"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555" name="Google Shape;1555;p18"/>
            <p:cNvSpPr/>
            <p:nvPr/>
          </p:nvSpPr>
          <p:spPr>
            <a:xfrm flipH="1">
              <a:off x="2286450"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556" name="Google Shape;1556;p18"/>
            <p:cNvSpPr/>
            <p:nvPr/>
          </p:nvSpPr>
          <p:spPr>
            <a:xfrm flipH="1">
              <a:off x="2000718"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557" name="Google Shape;1557;p18"/>
            <p:cNvSpPr/>
            <p:nvPr/>
          </p:nvSpPr>
          <p:spPr>
            <a:xfrm flipH="1">
              <a:off x="1714987"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558" name="Google Shape;1558;p18"/>
            <p:cNvSpPr/>
            <p:nvPr/>
          </p:nvSpPr>
          <p:spPr>
            <a:xfrm flipH="1">
              <a:off x="1429255"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559" name="Google Shape;1559;p18"/>
            <p:cNvSpPr/>
            <p:nvPr/>
          </p:nvSpPr>
          <p:spPr>
            <a:xfrm flipH="1">
              <a:off x="1143523"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560" name="Google Shape;1560;p18"/>
            <p:cNvSpPr/>
            <p:nvPr/>
          </p:nvSpPr>
          <p:spPr>
            <a:xfrm flipH="1">
              <a:off x="857791"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561" name="Google Shape;1561;p18"/>
            <p:cNvSpPr/>
            <p:nvPr/>
          </p:nvSpPr>
          <p:spPr>
            <a:xfrm flipH="1">
              <a:off x="596"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562" name="Google Shape;1562;p18"/>
            <p:cNvSpPr/>
            <p:nvPr/>
          </p:nvSpPr>
          <p:spPr>
            <a:xfrm flipH="1">
              <a:off x="286328"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grpSp>
      <p:sp>
        <p:nvSpPr>
          <p:cNvPr id="1563" name="Google Shape;1563;p18"/>
          <p:cNvSpPr/>
          <p:nvPr/>
        </p:nvSpPr>
        <p:spPr>
          <a:xfrm>
            <a:off x="825975" y="1133525"/>
            <a:ext cx="4706400" cy="1781100"/>
          </a:xfrm>
          <a:prstGeom prst="roundRect">
            <a:avLst>
              <a:gd name="adj" fmla="val 50000"/>
            </a:avLst>
          </a:prstGeom>
          <a:solidFill>
            <a:schemeClr val="lt1"/>
          </a:solidFill>
          <a:ln w="2286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18"/>
          <p:cNvSpPr/>
          <p:nvPr/>
        </p:nvSpPr>
        <p:spPr>
          <a:xfrm>
            <a:off x="825975" y="1133525"/>
            <a:ext cx="4706400" cy="1781100"/>
          </a:xfrm>
          <a:prstGeom prst="roundRect">
            <a:avLst>
              <a:gd name="adj" fmla="val 50000"/>
            </a:avLst>
          </a:prstGeom>
          <a:no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18"/>
          <p:cNvSpPr/>
          <p:nvPr/>
        </p:nvSpPr>
        <p:spPr>
          <a:xfrm>
            <a:off x="720000" y="430750"/>
            <a:ext cx="7704000" cy="593400"/>
          </a:xfrm>
          <a:prstGeom prst="roundRect">
            <a:avLst>
              <a:gd name="adj" fmla="val 50000"/>
            </a:avLst>
          </a:prstGeom>
          <a:solidFill>
            <a:srgbClr val="FF73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 name="Google Shape;1566;p18"/>
          <p:cNvSpPr txBox="1">
            <a:spLocks noGrp="1"/>
          </p:cNvSpPr>
          <p:nvPr>
            <p:ph type="title"/>
          </p:nvPr>
        </p:nvSpPr>
        <p:spPr>
          <a:xfrm>
            <a:off x="1223325" y="539500"/>
            <a:ext cx="6697500" cy="375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2600"/>
              <a:buNone/>
              <a:defRPr>
                <a:solidFill>
                  <a:schemeClr val="l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1567" name="Google Shape;1567;p18"/>
          <p:cNvGrpSpPr/>
          <p:nvPr/>
        </p:nvGrpSpPr>
        <p:grpSpPr>
          <a:xfrm rot="5400000" flipH="1">
            <a:off x="-627825" y="584250"/>
            <a:ext cx="1969850" cy="191750"/>
            <a:chOff x="1454525" y="7080325"/>
            <a:chExt cx="1969850" cy="191750"/>
          </a:xfrm>
        </p:grpSpPr>
        <p:sp>
          <p:nvSpPr>
            <p:cNvPr id="1568" name="Google Shape;1568;p18"/>
            <p:cNvSpPr/>
            <p:nvPr/>
          </p:nvSpPr>
          <p:spPr>
            <a:xfrm>
              <a:off x="1454525" y="7080325"/>
              <a:ext cx="34825" cy="34825"/>
            </a:xfrm>
            <a:custGeom>
              <a:avLst/>
              <a:gdLst/>
              <a:ahLst/>
              <a:cxnLst/>
              <a:rect l="l" t="t" r="r" b="b"/>
              <a:pathLst>
                <a:path w="1393" h="1393" extrusionOk="0">
                  <a:moveTo>
                    <a:pt x="685" y="0"/>
                  </a:moveTo>
                  <a:cubicBezTo>
                    <a:pt x="297" y="0"/>
                    <a:pt x="0" y="320"/>
                    <a:pt x="0" y="708"/>
                  </a:cubicBezTo>
                  <a:cubicBezTo>
                    <a:pt x="0" y="1096"/>
                    <a:pt x="297" y="1393"/>
                    <a:pt x="685" y="1393"/>
                  </a:cubicBezTo>
                  <a:cubicBezTo>
                    <a:pt x="1073" y="1393"/>
                    <a:pt x="1393" y="1096"/>
                    <a:pt x="1393" y="708"/>
                  </a:cubicBezTo>
                  <a:cubicBezTo>
                    <a:pt x="1393" y="320"/>
                    <a:pt x="1073" y="0"/>
                    <a:pt x="685"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18"/>
            <p:cNvSpPr/>
            <p:nvPr/>
          </p:nvSpPr>
          <p:spPr>
            <a:xfrm>
              <a:off x="1454525" y="7237250"/>
              <a:ext cx="34825" cy="34825"/>
            </a:xfrm>
            <a:custGeom>
              <a:avLst/>
              <a:gdLst/>
              <a:ahLst/>
              <a:cxnLst/>
              <a:rect l="l" t="t" r="r" b="b"/>
              <a:pathLst>
                <a:path w="1393" h="1393" extrusionOk="0">
                  <a:moveTo>
                    <a:pt x="685" y="0"/>
                  </a:moveTo>
                  <a:cubicBezTo>
                    <a:pt x="297" y="0"/>
                    <a:pt x="0" y="297"/>
                    <a:pt x="0" y="685"/>
                  </a:cubicBezTo>
                  <a:cubicBezTo>
                    <a:pt x="0" y="1073"/>
                    <a:pt x="297" y="1392"/>
                    <a:pt x="685" y="1392"/>
                  </a:cubicBezTo>
                  <a:cubicBezTo>
                    <a:pt x="1073" y="1392"/>
                    <a:pt x="1393" y="1073"/>
                    <a:pt x="1393" y="685"/>
                  </a:cubicBezTo>
                  <a:cubicBezTo>
                    <a:pt x="1393" y="297"/>
                    <a:pt x="1073" y="0"/>
                    <a:pt x="685"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18"/>
            <p:cNvSpPr/>
            <p:nvPr/>
          </p:nvSpPr>
          <p:spPr>
            <a:xfrm>
              <a:off x="1602875" y="7080325"/>
              <a:ext cx="35425" cy="34825"/>
            </a:xfrm>
            <a:custGeom>
              <a:avLst/>
              <a:gdLst/>
              <a:ahLst/>
              <a:cxnLst/>
              <a:rect l="l" t="t" r="r" b="b"/>
              <a:pathLst>
                <a:path w="1417" h="1393" extrusionOk="0">
                  <a:moveTo>
                    <a:pt x="709" y="0"/>
                  </a:moveTo>
                  <a:cubicBezTo>
                    <a:pt x="321" y="0"/>
                    <a:pt x="1" y="320"/>
                    <a:pt x="1" y="708"/>
                  </a:cubicBezTo>
                  <a:cubicBezTo>
                    <a:pt x="1" y="1096"/>
                    <a:pt x="321" y="1393"/>
                    <a:pt x="709" y="1393"/>
                  </a:cubicBezTo>
                  <a:cubicBezTo>
                    <a:pt x="1097" y="1393"/>
                    <a:pt x="1416" y="1096"/>
                    <a:pt x="1416" y="708"/>
                  </a:cubicBezTo>
                  <a:cubicBezTo>
                    <a:pt x="1416" y="320"/>
                    <a:pt x="1097" y="0"/>
                    <a:pt x="709"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18"/>
            <p:cNvSpPr/>
            <p:nvPr/>
          </p:nvSpPr>
          <p:spPr>
            <a:xfrm>
              <a:off x="1602875" y="7237250"/>
              <a:ext cx="35425" cy="34825"/>
            </a:xfrm>
            <a:custGeom>
              <a:avLst/>
              <a:gdLst/>
              <a:ahLst/>
              <a:cxnLst/>
              <a:rect l="l" t="t" r="r" b="b"/>
              <a:pathLst>
                <a:path w="1417" h="1393" extrusionOk="0">
                  <a:moveTo>
                    <a:pt x="709" y="0"/>
                  </a:moveTo>
                  <a:cubicBezTo>
                    <a:pt x="321" y="0"/>
                    <a:pt x="1" y="297"/>
                    <a:pt x="1" y="685"/>
                  </a:cubicBezTo>
                  <a:cubicBezTo>
                    <a:pt x="1" y="1073"/>
                    <a:pt x="321" y="1392"/>
                    <a:pt x="709" y="1392"/>
                  </a:cubicBezTo>
                  <a:cubicBezTo>
                    <a:pt x="1097" y="1392"/>
                    <a:pt x="1416" y="1073"/>
                    <a:pt x="1416" y="685"/>
                  </a:cubicBezTo>
                  <a:cubicBezTo>
                    <a:pt x="1416" y="297"/>
                    <a:pt x="1097" y="0"/>
                    <a:pt x="709"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18"/>
            <p:cNvSpPr/>
            <p:nvPr/>
          </p:nvSpPr>
          <p:spPr>
            <a:xfrm>
              <a:off x="1751825" y="7080325"/>
              <a:ext cx="35400" cy="34825"/>
            </a:xfrm>
            <a:custGeom>
              <a:avLst/>
              <a:gdLst/>
              <a:ahLst/>
              <a:cxnLst/>
              <a:rect l="l" t="t" r="r" b="b"/>
              <a:pathLst>
                <a:path w="1416" h="1393" extrusionOk="0">
                  <a:moveTo>
                    <a:pt x="708" y="0"/>
                  </a:moveTo>
                  <a:cubicBezTo>
                    <a:pt x="320" y="0"/>
                    <a:pt x="0" y="320"/>
                    <a:pt x="0" y="708"/>
                  </a:cubicBezTo>
                  <a:cubicBezTo>
                    <a:pt x="0" y="1096"/>
                    <a:pt x="320" y="1393"/>
                    <a:pt x="708" y="1393"/>
                  </a:cubicBezTo>
                  <a:cubicBezTo>
                    <a:pt x="1096" y="1393"/>
                    <a:pt x="1416" y="1096"/>
                    <a:pt x="1416" y="708"/>
                  </a:cubicBezTo>
                  <a:cubicBezTo>
                    <a:pt x="1416" y="320"/>
                    <a:pt x="1096" y="0"/>
                    <a:pt x="708"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18"/>
            <p:cNvSpPr/>
            <p:nvPr/>
          </p:nvSpPr>
          <p:spPr>
            <a:xfrm>
              <a:off x="1751825" y="7237250"/>
              <a:ext cx="35400" cy="34825"/>
            </a:xfrm>
            <a:custGeom>
              <a:avLst/>
              <a:gdLst/>
              <a:ahLst/>
              <a:cxnLst/>
              <a:rect l="l" t="t" r="r" b="b"/>
              <a:pathLst>
                <a:path w="1416" h="1393" extrusionOk="0">
                  <a:moveTo>
                    <a:pt x="708" y="0"/>
                  </a:moveTo>
                  <a:cubicBezTo>
                    <a:pt x="320" y="0"/>
                    <a:pt x="0" y="297"/>
                    <a:pt x="0" y="685"/>
                  </a:cubicBezTo>
                  <a:cubicBezTo>
                    <a:pt x="0" y="1073"/>
                    <a:pt x="320" y="1392"/>
                    <a:pt x="708" y="1392"/>
                  </a:cubicBezTo>
                  <a:cubicBezTo>
                    <a:pt x="1096" y="1392"/>
                    <a:pt x="1416" y="1073"/>
                    <a:pt x="1416" y="685"/>
                  </a:cubicBezTo>
                  <a:cubicBezTo>
                    <a:pt x="1416" y="297"/>
                    <a:pt x="1096" y="0"/>
                    <a:pt x="708"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18"/>
            <p:cNvSpPr/>
            <p:nvPr/>
          </p:nvSpPr>
          <p:spPr>
            <a:xfrm>
              <a:off x="1900750" y="7080325"/>
              <a:ext cx="35400" cy="34825"/>
            </a:xfrm>
            <a:custGeom>
              <a:avLst/>
              <a:gdLst/>
              <a:ahLst/>
              <a:cxnLst/>
              <a:rect l="l" t="t" r="r" b="b"/>
              <a:pathLst>
                <a:path w="1416" h="1393" extrusionOk="0">
                  <a:moveTo>
                    <a:pt x="708" y="0"/>
                  </a:moveTo>
                  <a:cubicBezTo>
                    <a:pt x="320" y="0"/>
                    <a:pt x="1" y="320"/>
                    <a:pt x="1" y="708"/>
                  </a:cubicBezTo>
                  <a:cubicBezTo>
                    <a:pt x="1" y="1096"/>
                    <a:pt x="320" y="1393"/>
                    <a:pt x="708" y="1393"/>
                  </a:cubicBezTo>
                  <a:cubicBezTo>
                    <a:pt x="1096" y="1393"/>
                    <a:pt x="1416" y="1096"/>
                    <a:pt x="1416" y="708"/>
                  </a:cubicBezTo>
                  <a:cubicBezTo>
                    <a:pt x="1416" y="320"/>
                    <a:pt x="1096" y="0"/>
                    <a:pt x="708"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 name="Google Shape;1575;p18"/>
            <p:cNvSpPr/>
            <p:nvPr/>
          </p:nvSpPr>
          <p:spPr>
            <a:xfrm>
              <a:off x="1900750" y="7237250"/>
              <a:ext cx="35400" cy="34825"/>
            </a:xfrm>
            <a:custGeom>
              <a:avLst/>
              <a:gdLst/>
              <a:ahLst/>
              <a:cxnLst/>
              <a:rect l="l" t="t" r="r" b="b"/>
              <a:pathLst>
                <a:path w="1416" h="1393" extrusionOk="0">
                  <a:moveTo>
                    <a:pt x="708" y="0"/>
                  </a:moveTo>
                  <a:cubicBezTo>
                    <a:pt x="320" y="0"/>
                    <a:pt x="1" y="297"/>
                    <a:pt x="1" y="685"/>
                  </a:cubicBezTo>
                  <a:cubicBezTo>
                    <a:pt x="1" y="1073"/>
                    <a:pt x="320" y="1392"/>
                    <a:pt x="708" y="1392"/>
                  </a:cubicBezTo>
                  <a:cubicBezTo>
                    <a:pt x="1096" y="1392"/>
                    <a:pt x="1416" y="1073"/>
                    <a:pt x="1416" y="685"/>
                  </a:cubicBezTo>
                  <a:cubicBezTo>
                    <a:pt x="1416" y="297"/>
                    <a:pt x="1096" y="0"/>
                    <a:pt x="708"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18"/>
            <p:cNvSpPr/>
            <p:nvPr/>
          </p:nvSpPr>
          <p:spPr>
            <a:xfrm>
              <a:off x="2049700" y="7080325"/>
              <a:ext cx="34825" cy="34825"/>
            </a:xfrm>
            <a:custGeom>
              <a:avLst/>
              <a:gdLst/>
              <a:ahLst/>
              <a:cxnLst/>
              <a:rect l="l" t="t" r="r" b="b"/>
              <a:pathLst>
                <a:path w="1393" h="1393" extrusionOk="0">
                  <a:moveTo>
                    <a:pt x="708" y="0"/>
                  </a:moveTo>
                  <a:cubicBezTo>
                    <a:pt x="320" y="0"/>
                    <a:pt x="0" y="320"/>
                    <a:pt x="0" y="708"/>
                  </a:cubicBezTo>
                  <a:cubicBezTo>
                    <a:pt x="0" y="1096"/>
                    <a:pt x="320" y="1393"/>
                    <a:pt x="708" y="1393"/>
                  </a:cubicBezTo>
                  <a:cubicBezTo>
                    <a:pt x="1096" y="1393"/>
                    <a:pt x="1393" y="1096"/>
                    <a:pt x="1393" y="708"/>
                  </a:cubicBezTo>
                  <a:cubicBezTo>
                    <a:pt x="1393" y="320"/>
                    <a:pt x="1096" y="0"/>
                    <a:pt x="708"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18"/>
            <p:cNvSpPr/>
            <p:nvPr/>
          </p:nvSpPr>
          <p:spPr>
            <a:xfrm>
              <a:off x="2049700" y="7237250"/>
              <a:ext cx="34825" cy="34825"/>
            </a:xfrm>
            <a:custGeom>
              <a:avLst/>
              <a:gdLst/>
              <a:ahLst/>
              <a:cxnLst/>
              <a:rect l="l" t="t" r="r" b="b"/>
              <a:pathLst>
                <a:path w="1393" h="1393" extrusionOk="0">
                  <a:moveTo>
                    <a:pt x="708" y="0"/>
                  </a:moveTo>
                  <a:cubicBezTo>
                    <a:pt x="320" y="0"/>
                    <a:pt x="0" y="297"/>
                    <a:pt x="0" y="685"/>
                  </a:cubicBezTo>
                  <a:cubicBezTo>
                    <a:pt x="0" y="1073"/>
                    <a:pt x="320" y="1392"/>
                    <a:pt x="708" y="1392"/>
                  </a:cubicBezTo>
                  <a:cubicBezTo>
                    <a:pt x="1096" y="1392"/>
                    <a:pt x="1393" y="1073"/>
                    <a:pt x="1393" y="685"/>
                  </a:cubicBezTo>
                  <a:cubicBezTo>
                    <a:pt x="1393" y="297"/>
                    <a:pt x="1096" y="0"/>
                    <a:pt x="708"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18"/>
            <p:cNvSpPr/>
            <p:nvPr/>
          </p:nvSpPr>
          <p:spPr>
            <a:xfrm>
              <a:off x="2198625" y="7080325"/>
              <a:ext cx="34825" cy="34825"/>
            </a:xfrm>
            <a:custGeom>
              <a:avLst/>
              <a:gdLst/>
              <a:ahLst/>
              <a:cxnLst/>
              <a:rect l="l" t="t" r="r" b="b"/>
              <a:pathLst>
                <a:path w="1393" h="1393" extrusionOk="0">
                  <a:moveTo>
                    <a:pt x="685" y="0"/>
                  </a:moveTo>
                  <a:cubicBezTo>
                    <a:pt x="297" y="0"/>
                    <a:pt x="1" y="320"/>
                    <a:pt x="1" y="708"/>
                  </a:cubicBezTo>
                  <a:cubicBezTo>
                    <a:pt x="1" y="1096"/>
                    <a:pt x="297" y="1393"/>
                    <a:pt x="685" y="1393"/>
                  </a:cubicBezTo>
                  <a:cubicBezTo>
                    <a:pt x="1073" y="1393"/>
                    <a:pt x="1393" y="1096"/>
                    <a:pt x="1393" y="708"/>
                  </a:cubicBezTo>
                  <a:cubicBezTo>
                    <a:pt x="1393" y="320"/>
                    <a:pt x="1073" y="0"/>
                    <a:pt x="685"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18"/>
            <p:cNvSpPr/>
            <p:nvPr/>
          </p:nvSpPr>
          <p:spPr>
            <a:xfrm>
              <a:off x="2198625" y="7237250"/>
              <a:ext cx="34825" cy="34825"/>
            </a:xfrm>
            <a:custGeom>
              <a:avLst/>
              <a:gdLst/>
              <a:ahLst/>
              <a:cxnLst/>
              <a:rect l="l" t="t" r="r" b="b"/>
              <a:pathLst>
                <a:path w="1393" h="1393" extrusionOk="0">
                  <a:moveTo>
                    <a:pt x="685" y="0"/>
                  </a:moveTo>
                  <a:cubicBezTo>
                    <a:pt x="297" y="0"/>
                    <a:pt x="1" y="297"/>
                    <a:pt x="1" y="685"/>
                  </a:cubicBezTo>
                  <a:cubicBezTo>
                    <a:pt x="1" y="1073"/>
                    <a:pt x="297" y="1392"/>
                    <a:pt x="685" y="1392"/>
                  </a:cubicBezTo>
                  <a:cubicBezTo>
                    <a:pt x="1073" y="1392"/>
                    <a:pt x="1393" y="1073"/>
                    <a:pt x="1393" y="685"/>
                  </a:cubicBezTo>
                  <a:cubicBezTo>
                    <a:pt x="1393" y="297"/>
                    <a:pt x="1073" y="0"/>
                    <a:pt x="685"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18"/>
            <p:cNvSpPr/>
            <p:nvPr/>
          </p:nvSpPr>
          <p:spPr>
            <a:xfrm>
              <a:off x="2347000" y="7080325"/>
              <a:ext cx="35400" cy="34825"/>
            </a:xfrm>
            <a:custGeom>
              <a:avLst/>
              <a:gdLst/>
              <a:ahLst/>
              <a:cxnLst/>
              <a:rect l="l" t="t" r="r" b="b"/>
              <a:pathLst>
                <a:path w="1416" h="1393" extrusionOk="0">
                  <a:moveTo>
                    <a:pt x="708" y="0"/>
                  </a:moveTo>
                  <a:cubicBezTo>
                    <a:pt x="320" y="0"/>
                    <a:pt x="0" y="320"/>
                    <a:pt x="0" y="708"/>
                  </a:cubicBezTo>
                  <a:cubicBezTo>
                    <a:pt x="0" y="1096"/>
                    <a:pt x="320" y="1393"/>
                    <a:pt x="708" y="1393"/>
                  </a:cubicBezTo>
                  <a:cubicBezTo>
                    <a:pt x="1096" y="1393"/>
                    <a:pt x="1415" y="1096"/>
                    <a:pt x="1415" y="708"/>
                  </a:cubicBezTo>
                  <a:cubicBezTo>
                    <a:pt x="1415" y="320"/>
                    <a:pt x="1096" y="0"/>
                    <a:pt x="708"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18"/>
            <p:cNvSpPr/>
            <p:nvPr/>
          </p:nvSpPr>
          <p:spPr>
            <a:xfrm>
              <a:off x="2347000" y="7237250"/>
              <a:ext cx="35400" cy="34825"/>
            </a:xfrm>
            <a:custGeom>
              <a:avLst/>
              <a:gdLst/>
              <a:ahLst/>
              <a:cxnLst/>
              <a:rect l="l" t="t" r="r" b="b"/>
              <a:pathLst>
                <a:path w="1416" h="1393" extrusionOk="0">
                  <a:moveTo>
                    <a:pt x="708" y="0"/>
                  </a:moveTo>
                  <a:cubicBezTo>
                    <a:pt x="320" y="0"/>
                    <a:pt x="0" y="297"/>
                    <a:pt x="0" y="685"/>
                  </a:cubicBezTo>
                  <a:cubicBezTo>
                    <a:pt x="0" y="1073"/>
                    <a:pt x="320" y="1392"/>
                    <a:pt x="708" y="1392"/>
                  </a:cubicBezTo>
                  <a:cubicBezTo>
                    <a:pt x="1096" y="1392"/>
                    <a:pt x="1415" y="1073"/>
                    <a:pt x="1415" y="685"/>
                  </a:cubicBezTo>
                  <a:cubicBezTo>
                    <a:pt x="1415" y="297"/>
                    <a:pt x="1096" y="0"/>
                    <a:pt x="708"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18"/>
            <p:cNvSpPr/>
            <p:nvPr/>
          </p:nvSpPr>
          <p:spPr>
            <a:xfrm>
              <a:off x="2495925" y="7080325"/>
              <a:ext cx="35400" cy="34825"/>
            </a:xfrm>
            <a:custGeom>
              <a:avLst/>
              <a:gdLst/>
              <a:ahLst/>
              <a:cxnLst/>
              <a:rect l="l" t="t" r="r" b="b"/>
              <a:pathLst>
                <a:path w="1416" h="1393" extrusionOk="0">
                  <a:moveTo>
                    <a:pt x="708" y="0"/>
                  </a:moveTo>
                  <a:cubicBezTo>
                    <a:pt x="320" y="0"/>
                    <a:pt x="1" y="320"/>
                    <a:pt x="1" y="708"/>
                  </a:cubicBezTo>
                  <a:cubicBezTo>
                    <a:pt x="1" y="1096"/>
                    <a:pt x="320" y="1393"/>
                    <a:pt x="708" y="1393"/>
                  </a:cubicBezTo>
                  <a:cubicBezTo>
                    <a:pt x="1096" y="1393"/>
                    <a:pt x="1416" y="1096"/>
                    <a:pt x="1416" y="708"/>
                  </a:cubicBezTo>
                  <a:cubicBezTo>
                    <a:pt x="1416" y="320"/>
                    <a:pt x="1096" y="0"/>
                    <a:pt x="708"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18"/>
            <p:cNvSpPr/>
            <p:nvPr/>
          </p:nvSpPr>
          <p:spPr>
            <a:xfrm>
              <a:off x="2495925" y="7237250"/>
              <a:ext cx="35400" cy="34825"/>
            </a:xfrm>
            <a:custGeom>
              <a:avLst/>
              <a:gdLst/>
              <a:ahLst/>
              <a:cxnLst/>
              <a:rect l="l" t="t" r="r" b="b"/>
              <a:pathLst>
                <a:path w="1416" h="1393" extrusionOk="0">
                  <a:moveTo>
                    <a:pt x="708" y="0"/>
                  </a:moveTo>
                  <a:cubicBezTo>
                    <a:pt x="320" y="0"/>
                    <a:pt x="1" y="297"/>
                    <a:pt x="1" y="685"/>
                  </a:cubicBezTo>
                  <a:cubicBezTo>
                    <a:pt x="1" y="1073"/>
                    <a:pt x="320" y="1392"/>
                    <a:pt x="708" y="1392"/>
                  </a:cubicBezTo>
                  <a:cubicBezTo>
                    <a:pt x="1096" y="1392"/>
                    <a:pt x="1416" y="1073"/>
                    <a:pt x="1416" y="685"/>
                  </a:cubicBezTo>
                  <a:cubicBezTo>
                    <a:pt x="1416" y="297"/>
                    <a:pt x="1096" y="0"/>
                    <a:pt x="708"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18"/>
            <p:cNvSpPr/>
            <p:nvPr/>
          </p:nvSpPr>
          <p:spPr>
            <a:xfrm>
              <a:off x="2644850" y="7080325"/>
              <a:ext cx="35425" cy="34825"/>
            </a:xfrm>
            <a:custGeom>
              <a:avLst/>
              <a:gdLst/>
              <a:ahLst/>
              <a:cxnLst/>
              <a:rect l="l" t="t" r="r" b="b"/>
              <a:pathLst>
                <a:path w="1417" h="1393" extrusionOk="0">
                  <a:moveTo>
                    <a:pt x="709" y="0"/>
                  </a:moveTo>
                  <a:cubicBezTo>
                    <a:pt x="321" y="0"/>
                    <a:pt x="1" y="320"/>
                    <a:pt x="1" y="708"/>
                  </a:cubicBezTo>
                  <a:cubicBezTo>
                    <a:pt x="1" y="1096"/>
                    <a:pt x="321" y="1393"/>
                    <a:pt x="709" y="1393"/>
                  </a:cubicBezTo>
                  <a:cubicBezTo>
                    <a:pt x="1097" y="1393"/>
                    <a:pt x="1416" y="1096"/>
                    <a:pt x="1416" y="708"/>
                  </a:cubicBezTo>
                  <a:cubicBezTo>
                    <a:pt x="1416" y="320"/>
                    <a:pt x="1097" y="0"/>
                    <a:pt x="709"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18"/>
            <p:cNvSpPr/>
            <p:nvPr/>
          </p:nvSpPr>
          <p:spPr>
            <a:xfrm>
              <a:off x="2644850" y="7237250"/>
              <a:ext cx="35425" cy="34825"/>
            </a:xfrm>
            <a:custGeom>
              <a:avLst/>
              <a:gdLst/>
              <a:ahLst/>
              <a:cxnLst/>
              <a:rect l="l" t="t" r="r" b="b"/>
              <a:pathLst>
                <a:path w="1417" h="1393" extrusionOk="0">
                  <a:moveTo>
                    <a:pt x="709" y="0"/>
                  </a:moveTo>
                  <a:cubicBezTo>
                    <a:pt x="321" y="0"/>
                    <a:pt x="1" y="297"/>
                    <a:pt x="1" y="685"/>
                  </a:cubicBezTo>
                  <a:cubicBezTo>
                    <a:pt x="1" y="1073"/>
                    <a:pt x="321" y="1392"/>
                    <a:pt x="709" y="1392"/>
                  </a:cubicBezTo>
                  <a:cubicBezTo>
                    <a:pt x="1097" y="1392"/>
                    <a:pt x="1416" y="1073"/>
                    <a:pt x="1416" y="685"/>
                  </a:cubicBezTo>
                  <a:cubicBezTo>
                    <a:pt x="1416" y="297"/>
                    <a:pt x="1097" y="0"/>
                    <a:pt x="709"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18"/>
            <p:cNvSpPr/>
            <p:nvPr/>
          </p:nvSpPr>
          <p:spPr>
            <a:xfrm>
              <a:off x="2793800" y="7080325"/>
              <a:ext cx="34825" cy="34825"/>
            </a:xfrm>
            <a:custGeom>
              <a:avLst/>
              <a:gdLst/>
              <a:ahLst/>
              <a:cxnLst/>
              <a:rect l="l" t="t" r="r" b="b"/>
              <a:pathLst>
                <a:path w="1393" h="1393" extrusionOk="0">
                  <a:moveTo>
                    <a:pt x="708" y="0"/>
                  </a:moveTo>
                  <a:cubicBezTo>
                    <a:pt x="320" y="0"/>
                    <a:pt x="0" y="320"/>
                    <a:pt x="0" y="708"/>
                  </a:cubicBezTo>
                  <a:cubicBezTo>
                    <a:pt x="0" y="1096"/>
                    <a:pt x="320" y="1393"/>
                    <a:pt x="708" y="1393"/>
                  </a:cubicBezTo>
                  <a:cubicBezTo>
                    <a:pt x="1096" y="1393"/>
                    <a:pt x="1393" y="1096"/>
                    <a:pt x="1393" y="708"/>
                  </a:cubicBezTo>
                  <a:cubicBezTo>
                    <a:pt x="1393" y="320"/>
                    <a:pt x="1096" y="0"/>
                    <a:pt x="708"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18"/>
            <p:cNvSpPr/>
            <p:nvPr/>
          </p:nvSpPr>
          <p:spPr>
            <a:xfrm>
              <a:off x="2793800" y="7237250"/>
              <a:ext cx="34825" cy="34825"/>
            </a:xfrm>
            <a:custGeom>
              <a:avLst/>
              <a:gdLst/>
              <a:ahLst/>
              <a:cxnLst/>
              <a:rect l="l" t="t" r="r" b="b"/>
              <a:pathLst>
                <a:path w="1393" h="1393" extrusionOk="0">
                  <a:moveTo>
                    <a:pt x="708" y="0"/>
                  </a:moveTo>
                  <a:cubicBezTo>
                    <a:pt x="320" y="0"/>
                    <a:pt x="0" y="297"/>
                    <a:pt x="0" y="685"/>
                  </a:cubicBezTo>
                  <a:cubicBezTo>
                    <a:pt x="0" y="1073"/>
                    <a:pt x="320" y="1392"/>
                    <a:pt x="708" y="1392"/>
                  </a:cubicBezTo>
                  <a:cubicBezTo>
                    <a:pt x="1096" y="1392"/>
                    <a:pt x="1393" y="1073"/>
                    <a:pt x="1393" y="685"/>
                  </a:cubicBezTo>
                  <a:cubicBezTo>
                    <a:pt x="1393" y="297"/>
                    <a:pt x="1096" y="0"/>
                    <a:pt x="708"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18"/>
            <p:cNvSpPr/>
            <p:nvPr/>
          </p:nvSpPr>
          <p:spPr>
            <a:xfrm>
              <a:off x="2942725" y="7080325"/>
              <a:ext cx="34850" cy="34825"/>
            </a:xfrm>
            <a:custGeom>
              <a:avLst/>
              <a:gdLst/>
              <a:ahLst/>
              <a:cxnLst/>
              <a:rect l="l" t="t" r="r" b="b"/>
              <a:pathLst>
                <a:path w="1394" h="1393" extrusionOk="0">
                  <a:moveTo>
                    <a:pt x="686" y="0"/>
                  </a:moveTo>
                  <a:cubicBezTo>
                    <a:pt x="298" y="0"/>
                    <a:pt x="1" y="320"/>
                    <a:pt x="1" y="708"/>
                  </a:cubicBezTo>
                  <a:cubicBezTo>
                    <a:pt x="1" y="1096"/>
                    <a:pt x="298" y="1393"/>
                    <a:pt x="686" y="1393"/>
                  </a:cubicBezTo>
                  <a:cubicBezTo>
                    <a:pt x="1074" y="1393"/>
                    <a:pt x="1393" y="1096"/>
                    <a:pt x="1393" y="708"/>
                  </a:cubicBezTo>
                  <a:cubicBezTo>
                    <a:pt x="1393" y="320"/>
                    <a:pt x="1074" y="0"/>
                    <a:pt x="686"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589;p18"/>
            <p:cNvSpPr/>
            <p:nvPr/>
          </p:nvSpPr>
          <p:spPr>
            <a:xfrm>
              <a:off x="2942725" y="7237250"/>
              <a:ext cx="34850" cy="34825"/>
            </a:xfrm>
            <a:custGeom>
              <a:avLst/>
              <a:gdLst/>
              <a:ahLst/>
              <a:cxnLst/>
              <a:rect l="l" t="t" r="r" b="b"/>
              <a:pathLst>
                <a:path w="1394" h="1393" extrusionOk="0">
                  <a:moveTo>
                    <a:pt x="686" y="0"/>
                  </a:moveTo>
                  <a:cubicBezTo>
                    <a:pt x="298" y="0"/>
                    <a:pt x="1" y="297"/>
                    <a:pt x="1" y="685"/>
                  </a:cubicBezTo>
                  <a:cubicBezTo>
                    <a:pt x="1" y="1073"/>
                    <a:pt x="298" y="1392"/>
                    <a:pt x="686" y="1392"/>
                  </a:cubicBezTo>
                  <a:cubicBezTo>
                    <a:pt x="1074" y="1392"/>
                    <a:pt x="1393" y="1073"/>
                    <a:pt x="1393" y="685"/>
                  </a:cubicBezTo>
                  <a:cubicBezTo>
                    <a:pt x="1393" y="297"/>
                    <a:pt x="1074" y="0"/>
                    <a:pt x="686"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18"/>
            <p:cNvSpPr/>
            <p:nvPr/>
          </p:nvSpPr>
          <p:spPr>
            <a:xfrm>
              <a:off x="3091100" y="7080325"/>
              <a:ext cx="35400" cy="34825"/>
            </a:xfrm>
            <a:custGeom>
              <a:avLst/>
              <a:gdLst/>
              <a:ahLst/>
              <a:cxnLst/>
              <a:rect l="l" t="t" r="r" b="b"/>
              <a:pathLst>
                <a:path w="1416" h="1393" extrusionOk="0">
                  <a:moveTo>
                    <a:pt x="708" y="0"/>
                  </a:moveTo>
                  <a:cubicBezTo>
                    <a:pt x="320" y="0"/>
                    <a:pt x="0" y="320"/>
                    <a:pt x="0" y="708"/>
                  </a:cubicBezTo>
                  <a:cubicBezTo>
                    <a:pt x="0" y="1096"/>
                    <a:pt x="320" y="1393"/>
                    <a:pt x="708" y="1393"/>
                  </a:cubicBezTo>
                  <a:cubicBezTo>
                    <a:pt x="1096" y="1393"/>
                    <a:pt x="1416" y="1096"/>
                    <a:pt x="1416" y="708"/>
                  </a:cubicBezTo>
                  <a:cubicBezTo>
                    <a:pt x="1416" y="320"/>
                    <a:pt x="1096" y="0"/>
                    <a:pt x="708"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18"/>
            <p:cNvSpPr/>
            <p:nvPr/>
          </p:nvSpPr>
          <p:spPr>
            <a:xfrm>
              <a:off x="3091100" y="7237250"/>
              <a:ext cx="35400" cy="34825"/>
            </a:xfrm>
            <a:custGeom>
              <a:avLst/>
              <a:gdLst/>
              <a:ahLst/>
              <a:cxnLst/>
              <a:rect l="l" t="t" r="r" b="b"/>
              <a:pathLst>
                <a:path w="1416" h="1393" extrusionOk="0">
                  <a:moveTo>
                    <a:pt x="708" y="0"/>
                  </a:moveTo>
                  <a:cubicBezTo>
                    <a:pt x="320" y="0"/>
                    <a:pt x="0" y="297"/>
                    <a:pt x="0" y="685"/>
                  </a:cubicBezTo>
                  <a:cubicBezTo>
                    <a:pt x="0" y="1073"/>
                    <a:pt x="320" y="1392"/>
                    <a:pt x="708" y="1392"/>
                  </a:cubicBezTo>
                  <a:cubicBezTo>
                    <a:pt x="1096" y="1392"/>
                    <a:pt x="1416" y="1073"/>
                    <a:pt x="1416" y="685"/>
                  </a:cubicBezTo>
                  <a:cubicBezTo>
                    <a:pt x="1416" y="297"/>
                    <a:pt x="1096" y="0"/>
                    <a:pt x="708"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18"/>
            <p:cNvSpPr/>
            <p:nvPr/>
          </p:nvSpPr>
          <p:spPr>
            <a:xfrm>
              <a:off x="3240025" y="7080325"/>
              <a:ext cx="35400" cy="34825"/>
            </a:xfrm>
            <a:custGeom>
              <a:avLst/>
              <a:gdLst/>
              <a:ahLst/>
              <a:cxnLst/>
              <a:rect l="l" t="t" r="r" b="b"/>
              <a:pathLst>
                <a:path w="1416" h="1393" extrusionOk="0">
                  <a:moveTo>
                    <a:pt x="708" y="0"/>
                  </a:moveTo>
                  <a:cubicBezTo>
                    <a:pt x="320" y="0"/>
                    <a:pt x="1" y="320"/>
                    <a:pt x="1" y="708"/>
                  </a:cubicBezTo>
                  <a:cubicBezTo>
                    <a:pt x="1" y="1096"/>
                    <a:pt x="320" y="1393"/>
                    <a:pt x="708" y="1393"/>
                  </a:cubicBezTo>
                  <a:cubicBezTo>
                    <a:pt x="1096" y="1393"/>
                    <a:pt x="1416" y="1096"/>
                    <a:pt x="1416" y="708"/>
                  </a:cubicBezTo>
                  <a:cubicBezTo>
                    <a:pt x="1416" y="320"/>
                    <a:pt x="1096" y="0"/>
                    <a:pt x="708"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18"/>
            <p:cNvSpPr/>
            <p:nvPr/>
          </p:nvSpPr>
          <p:spPr>
            <a:xfrm>
              <a:off x="3240025" y="7237250"/>
              <a:ext cx="35400" cy="34825"/>
            </a:xfrm>
            <a:custGeom>
              <a:avLst/>
              <a:gdLst/>
              <a:ahLst/>
              <a:cxnLst/>
              <a:rect l="l" t="t" r="r" b="b"/>
              <a:pathLst>
                <a:path w="1416" h="1393" extrusionOk="0">
                  <a:moveTo>
                    <a:pt x="708" y="0"/>
                  </a:moveTo>
                  <a:cubicBezTo>
                    <a:pt x="320" y="0"/>
                    <a:pt x="1" y="297"/>
                    <a:pt x="1" y="685"/>
                  </a:cubicBezTo>
                  <a:cubicBezTo>
                    <a:pt x="1" y="1073"/>
                    <a:pt x="320" y="1392"/>
                    <a:pt x="708" y="1392"/>
                  </a:cubicBezTo>
                  <a:cubicBezTo>
                    <a:pt x="1096" y="1392"/>
                    <a:pt x="1416" y="1073"/>
                    <a:pt x="1416" y="685"/>
                  </a:cubicBezTo>
                  <a:cubicBezTo>
                    <a:pt x="1416" y="297"/>
                    <a:pt x="1096" y="0"/>
                    <a:pt x="708"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18"/>
            <p:cNvSpPr/>
            <p:nvPr/>
          </p:nvSpPr>
          <p:spPr>
            <a:xfrm>
              <a:off x="3388975" y="7080325"/>
              <a:ext cx="35400" cy="34825"/>
            </a:xfrm>
            <a:custGeom>
              <a:avLst/>
              <a:gdLst/>
              <a:ahLst/>
              <a:cxnLst/>
              <a:rect l="l" t="t" r="r" b="b"/>
              <a:pathLst>
                <a:path w="1416" h="1393" extrusionOk="0">
                  <a:moveTo>
                    <a:pt x="708" y="0"/>
                  </a:moveTo>
                  <a:cubicBezTo>
                    <a:pt x="320" y="0"/>
                    <a:pt x="0" y="320"/>
                    <a:pt x="0" y="708"/>
                  </a:cubicBezTo>
                  <a:cubicBezTo>
                    <a:pt x="0" y="1096"/>
                    <a:pt x="320" y="1393"/>
                    <a:pt x="708" y="1393"/>
                  </a:cubicBezTo>
                  <a:cubicBezTo>
                    <a:pt x="1096" y="1393"/>
                    <a:pt x="1415" y="1096"/>
                    <a:pt x="1415" y="708"/>
                  </a:cubicBezTo>
                  <a:cubicBezTo>
                    <a:pt x="1415" y="320"/>
                    <a:pt x="1096" y="0"/>
                    <a:pt x="708"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18"/>
            <p:cNvSpPr/>
            <p:nvPr/>
          </p:nvSpPr>
          <p:spPr>
            <a:xfrm>
              <a:off x="3388975" y="7237250"/>
              <a:ext cx="35400" cy="34825"/>
            </a:xfrm>
            <a:custGeom>
              <a:avLst/>
              <a:gdLst/>
              <a:ahLst/>
              <a:cxnLst/>
              <a:rect l="l" t="t" r="r" b="b"/>
              <a:pathLst>
                <a:path w="1416" h="1393" extrusionOk="0">
                  <a:moveTo>
                    <a:pt x="708" y="0"/>
                  </a:moveTo>
                  <a:cubicBezTo>
                    <a:pt x="320" y="0"/>
                    <a:pt x="0" y="297"/>
                    <a:pt x="0" y="685"/>
                  </a:cubicBezTo>
                  <a:cubicBezTo>
                    <a:pt x="0" y="1073"/>
                    <a:pt x="320" y="1392"/>
                    <a:pt x="708" y="1392"/>
                  </a:cubicBezTo>
                  <a:cubicBezTo>
                    <a:pt x="1096" y="1392"/>
                    <a:pt x="1415" y="1073"/>
                    <a:pt x="1415" y="685"/>
                  </a:cubicBezTo>
                  <a:cubicBezTo>
                    <a:pt x="1415" y="297"/>
                    <a:pt x="1096" y="0"/>
                    <a:pt x="708"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96" name="Google Shape;1596;p18"/>
          <p:cNvSpPr/>
          <p:nvPr/>
        </p:nvSpPr>
        <p:spPr>
          <a:xfrm>
            <a:off x="767625" y="499600"/>
            <a:ext cx="455700" cy="455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18"/>
          <p:cNvSpPr/>
          <p:nvPr/>
        </p:nvSpPr>
        <p:spPr>
          <a:xfrm>
            <a:off x="720000" y="430750"/>
            <a:ext cx="593400" cy="593400"/>
          </a:xfrm>
          <a:prstGeom prst="pie">
            <a:avLst>
              <a:gd name="adj1" fmla="val 5366593"/>
              <a:gd name="adj2" fmla="val 1620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18"/>
          <p:cNvSpPr/>
          <p:nvPr/>
        </p:nvSpPr>
        <p:spPr>
          <a:xfrm rot="10800000">
            <a:off x="7920675" y="499600"/>
            <a:ext cx="455700" cy="455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18"/>
          <p:cNvSpPr/>
          <p:nvPr/>
        </p:nvSpPr>
        <p:spPr>
          <a:xfrm rot="10800000">
            <a:off x="7830600" y="430750"/>
            <a:ext cx="593400" cy="593400"/>
          </a:xfrm>
          <a:prstGeom prst="pie">
            <a:avLst>
              <a:gd name="adj1" fmla="val 5366593"/>
              <a:gd name="adj2" fmla="val 1620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18"/>
          <p:cNvSpPr/>
          <p:nvPr/>
        </p:nvSpPr>
        <p:spPr>
          <a:xfrm rot="5400000">
            <a:off x="6696100" y="1228451"/>
            <a:ext cx="4183200" cy="714000"/>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601" name="Google Shape;1601;p18"/>
          <p:cNvCxnSpPr>
            <a:stCxn id="1600" idx="1"/>
          </p:cNvCxnSpPr>
          <p:nvPr/>
        </p:nvCxnSpPr>
        <p:spPr>
          <a:xfrm>
            <a:off x="8787700" y="-506149"/>
            <a:ext cx="0" cy="3992700"/>
          </a:xfrm>
          <a:prstGeom prst="straightConnector1">
            <a:avLst/>
          </a:prstGeom>
          <a:noFill/>
          <a:ln w="9525" cap="flat" cmpd="sng">
            <a:solidFill>
              <a:srgbClr val="999999"/>
            </a:solidFill>
            <a:prstDash val="solid"/>
            <a:round/>
            <a:headEnd type="none" w="med" len="med"/>
            <a:tailEnd type="none" w="med" len="med"/>
          </a:ln>
        </p:spPr>
      </p:cxnSp>
      <p:sp>
        <p:nvSpPr>
          <p:cNvPr id="1602" name="Google Shape;1602;p18"/>
          <p:cNvSpPr/>
          <p:nvPr/>
        </p:nvSpPr>
        <p:spPr>
          <a:xfrm rot="5400000">
            <a:off x="8430808" y="1959479"/>
            <a:ext cx="714000" cy="7044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18"/>
          <p:cNvSpPr/>
          <p:nvPr/>
        </p:nvSpPr>
        <p:spPr>
          <a:xfrm rot="5400000">
            <a:off x="8430808" y="1245554"/>
            <a:ext cx="714000" cy="704400"/>
          </a:xfrm>
          <a:prstGeom prst="ellipse">
            <a:avLst/>
          </a:prstGeom>
          <a:solidFill>
            <a:srgbClr val="9FC5E8">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18"/>
          <p:cNvSpPr/>
          <p:nvPr/>
        </p:nvSpPr>
        <p:spPr>
          <a:xfrm rot="5400000">
            <a:off x="8430808" y="531630"/>
            <a:ext cx="714000" cy="704400"/>
          </a:xfrm>
          <a:prstGeom prst="ellipse">
            <a:avLst/>
          </a:prstGeom>
          <a:solidFill>
            <a:srgbClr val="9FC5E8">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18"/>
          <p:cNvSpPr/>
          <p:nvPr/>
        </p:nvSpPr>
        <p:spPr>
          <a:xfrm rot="5400000">
            <a:off x="7498150" y="3876200"/>
            <a:ext cx="2579100" cy="714000"/>
          </a:xfrm>
          <a:prstGeom prst="roundRect">
            <a:avLst>
              <a:gd name="adj" fmla="val 5000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18"/>
          <p:cNvSpPr/>
          <p:nvPr/>
        </p:nvSpPr>
        <p:spPr>
          <a:xfrm rot="5400000">
            <a:off x="8513466" y="3000943"/>
            <a:ext cx="548400" cy="548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18"/>
          <p:cNvSpPr/>
          <p:nvPr/>
        </p:nvSpPr>
        <p:spPr>
          <a:xfrm rot="5400000">
            <a:off x="8430700" y="2943645"/>
            <a:ext cx="714000" cy="714000"/>
          </a:xfrm>
          <a:prstGeom prst="pie">
            <a:avLst>
              <a:gd name="adj1" fmla="val 5366593"/>
              <a:gd name="adj2" fmla="val 16200000"/>
            </a:avLst>
          </a:prstGeom>
          <a:solidFill>
            <a:srgbClr val="FBBE18">
              <a:alpha val="6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18"/>
          <p:cNvSpPr/>
          <p:nvPr/>
        </p:nvSpPr>
        <p:spPr>
          <a:xfrm rot="5400000">
            <a:off x="-1477800" y="3349725"/>
            <a:ext cx="3669600" cy="714000"/>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609" name="Google Shape;1609;p18"/>
          <p:cNvCxnSpPr>
            <a:stCxn id="1608" idx="1"/>
          </p:cNvCxnSpPr>
          <p:nvPr/>
        </p:nvCxnSpPr>
        <p:spPr>
          <a:xfrm>
            <a:off x="357000" y="1871925"/>
            <a:ext cx="0" cy="3992700"/>
          </a:xfrm>
          <a:prstGeom prst="straightConnector1">
            <a:avLst/>
          </a:prstGeom>
          <a:noFill/>
          <a:ln w="9525" cap="flat" cmpd="sng">
            <a:solidFill>
              <a:srgbClr val="999999"/>
            </a:solidFill>
            <a:prstDash val="solid"/>
            <a:round/>
            <a:headEnd type="none" w="med" len="med"/>
            <a:tailEnd type="none" w="med" len="med"/>
          </a:ln>
        </p:spPr>
      </p:cxnSp>
      <p:sp>
        <p:nvSpPr>
          <p:cNvPr id="1610" name="Google Shape;1610;p18"/>
          <p:cNvSpPr/>
          <p:nvPr/>
        </p:nvSpPr>
        <p:spPr>
          <a:xfrm rot="5400000">
            <a:off x="108" y="4337554"/>
            <a:ext cx="714000" cy="704400"/>
          </a:xfrm>
          <a:prstGeom prst="ellipse">
            <a:avLst/>
          </a:prstGeom>
          <a:solidFill>
            <a:srgbClr val="FBBE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18"/>
          <p:cNvSpPr/>
          <p:nvPr/>
        </p:nvSpPr>
        <p:spPr>
          <a:xfrm rot="5400000">
            <a:off x="108" y="3623629"/>
            <a:ext cx="714000" cy="704400"/>
          </a:xfrm>
          <a:prstGeom prst="ellipse">
            <a:avLst/>
          </a:prstGeom>
          <a:solidFill>
            <a:srgbClr val="FCD66C">
              <a:alpha val="629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18"/>
          <p:cNvSpPr/>
          <p:nvPr/>
        </p:nvSpPr>
        <p:spPr>
          <a:xfrm rot="5400000">
            <a:off x="108" y="2909705"/>
            <a:ext cx="714000" cy="704400"/>
          </a:xfrm>
          <a:prstGeom prst="ellipse">
            <a:avLst/>
          </a:prstGeom>
          <a:solidFill>
            <a:srgbClr val="FBBE18">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18"/>
          <p:cNvSpPr/>
          <p:nvPr/>
        </p:nvSpPr>
        <p:spPr>
          <a:xfrm>
            <a:off x="5634400" y="1060400"/>
            <a:ext cx="2742000" cy="1401900"/>
          </a:xfrm>
          <a:prstGeom prst="rtTriangle">
            <a:avLst/>
          </a:prstGeom>
          <a:solidFill>
            <a:srgbClr val="9FC5E8">
              <a:alpha val="55800"/>
            </a:srgbClr>
          </a:solidFill>
          <a:ln>
            <a:noFill/>
          </a:ln>
          <a:effectLst>
            <a:reflection endPos="30000" fadeDir="5400012" sy="-100000" algn="bl" rotWithShape="0"/>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18"/>
          <p:cNvSpPr/>
          <p:nvPr/>
        </p:nvSpPr>
        <p:spPr>
          <a:xfrm>
            <a:off x="3553625" y="2914784"/>
            <a:ext cx="4748700" cy="1797000"/>
          </a:xfrm>
          <a:prstGeom prst="roundRect">
            <a:avLst>
              <a:gd name="adj" fmla="val 50000"/>
            </a:avLst>
          </a:prstGeom>
          <a:solidFill>
            <a:schemeClr val="lt1"/>
          </a:solidFill>
          <a:ln w="22860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18"/>
          <p:cNvSpPr/>
          <p:nvPr/>
        </p:nvSpPr>
        <p:spPr>
          <a:xfrm>
            <a:off x="3553625" y="2914784"/>
            <a:ext cx="4748700" cy="1797000"/>
          </a:xfrm>
          <a:prstGeom prst="roundRect">
            <a:avLst>
              <a:gd name="adj" fmla="val 50000"/>
            </a:avLst>
          </a:prstGeom>
          <a:no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18"/>
          <p:cNvSpPr txBox="1">
            <a:spLocks noGrp="1"/>
          </p:cNvSpPr>
          <p:nvPr>
            <p:ph type="title" idx="2"/>
          </p:nvPr>
        </p:nvSpPr>
        <p:spPr>
          <a:xfrm>
            <a:off x="4072845" y="3387190"/>
            <a:ext cx="2349900" cy="4299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dk2"/>
              </a:buClr>
              <a:buSzPts val="1800"/>
              <a:buNone/>
              <a:defRPr sz="1800">
                <a:solidFill>
                  <a:schemeClr val="dk2"/>
                </a:solidFill>
              </a:defRPr>
            </a:lvl1pPr>
            <a:lvl2pPr lvl="1" algn="r" rtl="0">
              <a:spcBef>
                <a:spcPts val="0"/>
              </a:spcBef>
              <a:spcAft>
                <a:spcPts val="0"/>
              </a:spcAft>
              <a:buClr>
                <a:schemeClr val="dk2"/>
              </a:buClr>
              <a:buSzPts val="2000"/>
              <a:buNone/>
              <a:defRPr sz="2000">
                <a:solidFill>
                  <a:schemeClr val="dk2"/>
                </a:solidFill>
              </a:defRPr>
            </a:lvl2pPr>
            <a:lvl3pPr lvl="2" algn="r" rtl="0">
              <a:spcBef>
                <a:spcPts val="0"/>
              </a:spcBef>
              <a:spcAft>
                <a:spcPts val="0"/>
              </a:spcAft>
              <a:buClr>
                <a:schemeClr val="dk2"/>
              </a:buClr>
              <a:buSzPts val="2000"/>
              <a:buNone/>
              <a:defRPr sz="2000">
                <a:solidFill>
                  <a:schemeClr val="dk2"/>
                </a:solidFill>
              </a:defRPr>
            </a:lvl3pPr>
            <a:lvl4pPr lvl="3" algn="r" rtl="0">
              <a:spcBef>
                <a:spcPts val="0"/>
              </a:spcBef>
              <a:spcAft>
                <a:spcPts val="0"/>
              </a:spcAft>
              <a:buClr>
                <a:schemeClr val="dk2"/>
              </a:buClr>
              <a:buSzPts val="2000"/>
              <a:buNone/>
              <a:defRPr sz="2000">
                <a:solidFill>
                  <a:schemeClr val="dk2"/>
                </a:solidFill>
              </a:defRPr>
            </a:lvl4pPr>
            <a:lvl5pPr lvl="4" algn="r" rtl="0">
              <a:spcBef>
                <a:spcPts val="0"/>
              </a:spcBef>
              <a:spcAft>
                <a:spcPts val="0"/>
              </a:spcAft>
              <a:buClr>
                <a:schemeClr val="dk2"/>
              </a:buClr>
              <a:buSzPts val="2000"/>
              <a:buNone/>
              <a:defRPr sz="2000">
                <a:solidFill>
                  <a:schemeClr val="dk2"/>
                </a:solidFill>
              </a:defRPr>
            </a:lvl5pPr>
            <a:lvl6pPr lvl="5" algn="r" rtl="0">
              <a:spcBef>
                <a:spcPts val="0"/>
              </a:spcBef>
              <a:spcAft>
                <a:spcPts val="0"/>
              </a:spcAft>
              <a:buClr>
                <a:schemeClr val="dk2"/>
              </a:buClr>
              <a:buSzPts val="2000"/>
              <a:buNone/>
              <a:defRPr sz="2000">
                <a:solidFill>
                  <a:schemeClr val="dk2"/>
                </a:solidFill>
              </a:defRPr>
            </a:lvl6pPr>
            <a:lvl7pPr lvl="6" algn="r" rtl="0">
              <a:spcBef>
                <a:spcPts val="0"/>
              </a:spcBef>
              <a:spcAft>
                <a:spcPts val="0"/>
              </a:spcAft>
              <a:buClr>
                <a:schemeClr val="dk2"/>
              </a:buClr>
              <a:buSzPts val="2000"/>
              <a:buNone/>
              <a:defRPr sz="2000">
                <a:solidFill>
                  <a:schemeClr val="dk2"/>
                </a:solidFill>
              </a:defRPr>
            </a:lvl7pPr>
            <a:lvl8pPr lvl="7" algn="r" rtl="0">
              <a:spcBef>
                <a:spcPts val="0"/>
              </a:spcBef>
              <a:spcAft>
                <a:spcPts val="0"/>
              </a:spcAft>
              <a:buClr>
                <a:schemeClr val="dk2"/>
              </a:buClr>
              <a:buSzPts val="2000"/>
              <a:buNone/>
              <a:defRPr sz="2000">
                <a:solidFill>
                  <a:schemeClr val="dk2"/>
                </a:solidFill>
              </a:defRPr>
            </a:lvl8pPr>
            <a:lvl9pPr lvl="8" algn="r" rtl="0">
              <a:spcBef>
                <a:spcPts val="0"/>
              </a:spcBef>
              <a:spcAft>
                <a:spcPts val="0"/>
              </a:spcAft>
              <a:buClr>
                <a:schemeClr val="dk2"/>
              </a:buClr>
              <a:buSzPts val="2000"/>
              <a:buNone/>
              <a:defRPr sz="2000">
                <a:solidFill>
                  <a:schemeClr val="dk2"/>
                </a:solidFill>
              </a:defRPr>
            </a:lvl9pPr>
          </a:lstStyle>
          <a:p>
            <a:endParaRPr/>
          </a:p>
        </p:txBody>
      </p:sp>
      <p:sp>
        <p:nvSpPr>
          <p:cNvPr id="1617" name="Google Shape;1617;p18"/>
          <p:cNvSpPr txBox="1">
            <a:spLocks noGrp="1"/>
          </p:cNvSpPr>
          <p:nvPr>
            <p:ph type="subTitle" idx="1"/>
          </p:nvPr>
        </p:nvSpPr>
        <p:spPr>
          <a:xfrm>
            <a:off x="4072845" y="3750420"/>
            <a:ext cx="2349900" cy="5394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400"/>
            </a:lvl1pPr>
            <a:lvl2pPr lvl="1" algn="r" rtl="0">
              <a:lnSpc>
                <a:spcPct val="100000"/>
              </a:lnSpc>
              <a:spcBef>
                <a:spcPts val="0"/>
              </a:spcBef>
              <a:spcAft>
                <a:spcPts val="0"/>
              </a:spcAft>
              <a:buSzPts val="1400"/>
              <a:buNone/>
              <a:defRPr/>
            </a:lvl2pPr>
            <a:lvl3pPr lvl="2" algn="r" rtl="0">
              <a:lnSpc>
                <a:spcPct val="100000"/>
              </a:lnSpc>
              <a:spcBef>
                <a:spcPts val="0"/>
              </a:spcBef>
              <a:spcAft>
                <a:spcPts val="0"/>
              </a:spcAft>
              <a:buSzPts val="1400"/>
              <a:buNone/>
              <a:defRPr/>
            </a:lvl3pPr>
            <a:lvl4pPr lvl="3" algn="r" rtl="0">
              <a:lnSpc>
                <a:spcPct val="100000"/>
              </a:lnSpc>
              <a:spcBef>
                <a:spcPts val="0"/>
              </a:spcBef>
              <a:spcAft>
                <a:spcPts val="0"/>
              </a:spcAft>
              <a:buSzPts val="1400"/>
              <a:buNone/>
              <a:defRPr/>
            </a:lvl4pPr>
            <a:lvl5pPr lvl="4" algn="r" rtl="0">
              <a:lnSpc>
                <a:spcPct val="100000"/>
              </a:lnSpc>
              <a:spcBef>
                <a:spcPts val="0"/>
              </a:spcBef>
              <a:spcAft>
                <a:spcPts val="0"/>
              </a:spcAft>
              <a:buSzPts val="1400"/>
              <a:buNone/>
              <a:defRPr/>
            </a:lvl5pPr>
            <a:lvl6pPr lvl="5" algn="r" rtl="0">
              <a:lnSpc>
                <a:spcPct val="100000"/>
              </a:lnSpc>
              <a:spcBef>
                <a:spcPts val="0"/>
              </a:spcBef>
              <a:spcAft>
                <a:spcPts val="0"/>
              </a:spcAft>
              <a:buSzPts val="1400"/>
              <a:buNone/>
              <a:defRPr/>
            </a:lvl6pPr>
            <a:lvl7pPr lvl="6" algn="r" rtl="0">
              <a:lnSpc>
                <a:spcPct val="100000"/>
              </a:lnSpc>
              <a:spcBef>
                <a:spcPts val="0"/>
              </a:spcBef>
              <a:spcAft>
                <a:spcPts val="0"/>
              </a:spcAft>
              <a:buSzPts val="1400"/>
              <a:buNone/>
              <a:defRPr/>
            </a:lvl7pPr>
            <a:lvl8pPr lvl="7" algn="r" rtl="0">
              <a:lnSpc>
                <a:spcPct val="100000"/>
              </a:lnSpc>
              <a:spcBef>
                <a:spcPts val="0"/>
              </a:spcBef>
              <a:spcAft>
                <a:spcPts val="0"/>
              </a:spcAft>
              <a:buSzPts val="1400"/>
              <a:buNone/>
              <a:defRPr/>
            </a:lvl8pPr>
            <a:lvl9pPr lvl="8" algn="r" rtl="0">
              <a:lnSpc>
                <a:spcPct val="100000"/>
              </a:lnSpc>
              <a:spcBef>
                <a:spcPts val="0"/>
              </a:spcBef>
              <a:spcAft>
                <a:spcPts val="0"/>
              </a:spcAft>
              <a:buSzPts val="1400"/>
              <a:buNone/>
              <a:defRPr/>
            </a:lvl9pPr>
          </a:lstStyle>
          <a:p>
            <a:endParaRPr/>
          </a:p>
        </p:txBody>
      </p:sp>
      <p:sp>
        <p:nvSpPr>
          <p:cNvPr id="1618" name="Google Shape;1618;p18"/>
          <p:cNvSpPr txBox="1">
            <a:spLocks noGrp="1"/>
          </p:cNvSpPr>
          <p:nvPr>
            <p:ph type="title" idx="3"/>
          </p:nvPr>
        </p:nvSpPr>
        <p:spPr>
          <a:xfrm>
            <a:off x="2682195" y="1572752"/>
            <a:ext cx="2349900" cy="4299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2"/>
              </a:buClr>
              <a:buSzPts val="1800"/>
              <a:buNone/>
              <a:defRPr sz="1800">
                <a:solidFill>
                  <a:schemeClr val="dk2"/>
                </a:solidFill>
              </a:defRPr>
            </a:lvl1pPr>
            <a:lvl2pPr lvl="1" rtl="0">
              <a:spcBef>
                <a:spcPts val="0"/>
              </a:spcBef>
              <a:spcAft>
                <a:spcPts val="0"/>
              </a:spcAft>
              <a:buClr>
                <a:schemeClr val="dk2"/>
              </a:buClr>
              <a:buSzPts val="2000"/>
              <a:buNone/>
              <a:defRPr sz="2000">
                <a:solidFill>
                  <a:schemeClr val="dk2"/>
                </a:solidFill>
              </a:defRPr>
            </a:lvl2pPr>
            <a:lvl3pPr lvl="2" rtl="0">
              <a:spcBef>
                <a:spcPts val="0"/>
              </a:spcBef>
              <a:spcAft>
                <a:spcPts val="0"/>
              </a:spcAft>
              <a:buClr>
                <a:schemeClr val="dk2"/>
              </a:buClr>
              <a:buSzPts val="2000"/>
              <a:buNone/>
              <a:defRPr sz="2000">
                <a:solidFill>
                  <a:schemeClr val="dk2"/>
                </a:solidFill>
              </a:defRPr>
            </a:lvl3pPr>
            <a:lvl4pPr lvl="3" rtl="0">
              <a:spcBef>
                <a:spcPts val="0"/>
              </a:spcBef>
              <a:spcAft>
                <a:spcPts val="0"/>
              </a:spcAft>
              <a:buClr>
                <a:schemeClr val="dk2"/>
              </a:buClr>
              <a:buSzPts val="2000"/>
              <a:buNone/>
              <a:defRPr sz="2000">
                <a:solidFill>
                  <a:schemeClr val="dk2"/>
                </a:solidFill>
              </a:defRPr>
            </a:lvl4pPr>
            <a:lvl5pPr lvl="4" rtl="0">
              <a:spcBef>
                <a:spcPts val="0"/>
              </a:spcBef>
              <a:spcAft>
                <a:spcPts val="0"/>
              </a:spcAft>
              <a:buClr>
                <a:schemeClr val="dk2"/>
              </a:buClr>
              <a:buSzPts val="2000"/>
              <a:buNone/>
              <a:defRPr sz="2000">
                <a:solidFill>
                  <a:schemeClr val="dk2"/>
                </a:solidFill>
              </a:defRPr>
            </a:lvl5pPr>
            <a:lvl6pPr lvl="5" rtl="0">
              <a:spcBef>
                <a:spcPts val="0"/>
              </a:spcBef>
              <a:spcAft>
                <a:spcPts val="0"/>
              </a:spcAft>
              <a:buClr>
                <a:schemeClr val="dk2"/>
              </a:buClr>
              <a:buSzPts val="2000"/>
              <a:buNone/>
              <a:defRPr sz="2000">
                <a:solidFill>
                  <a:schemeClr val="dk2"/>
                </a:solidFill>
              </a:defRPr>
            </a:lvl6pPr>
            <a:lvl7pPr lvl="6" rtl="0">
              <a:spcBef>
                <a:spcPts val="0"/>
              </a:spcBef>
              <a:spcAft>
                <a:spcPts val="0"/>
              </a:spcAft>
              <a:buClr>
                <a:schemeClr val="dk2"/>
              </a:buClr>
              <a:buSzPts val="2000"/>
              <a:buNone/>
              <a:defRPr sz="2000">
                <a:solidFill>
                  <a:schemeClr val="dk2"/>
                </a:solidFill>
              </a:defRPr>
            </a:lvl7pPr>
            <a:lvl8pPr lvl="7" rtl="0">
              <a:spcBef>
                <a:spcPts val="0"/>
              </a:spcBef>
              <a:spcAft>
                <a:spcPts val="0"/>
              </a:spcAft>
              <a:buClr>
                <a:schemeClr val="dk2"/>
              </a:buClr>
              <a:buSzPts val="2000"/>
              <a:buNone/>
              <a:defRPr sz="2000">
                <a:solidFill>
                  <a:schemeClr val="dk2"/>
                </a:solidFill>
              </a:defRPr>
            </a:lvl8pPr>
            <a:lvl9pPr lvl="8" rtl="0">
              <a:spcBef>
                <a:spcPts val="0"/>
              </a:spcBef>
              <a:spcAft>
                <a:spcPts val="0"/>
              </a:spcAft>
              <a:buClr>
                <a:schemeClr val="dk2"/>
              </a:buClr>
              <a:buSzPts val="2000"/>
              <a:buNone/>
              <a:defRPr sz="2000">
                <a:solidFill>
                  <a:schemeClr val="dk2"/>
                </a:solidFill>
              </a:defRPr>
            </a:lvl9pPr>
          </a:lstStyle>
          <a:p>
            <a:endParaRPr/>
          </a:p>
        </p:txBody>
      </p:sp>
      <p:sp>
        <p:nvSpPr>
          <p:cNvPr id="1619" name="Google Shape;1619;p18"/>
          <p:cNvSpPr txBox="1">
            <a:spLocks noGrp="1"/>
          </p:cNvSpPr>
          <p:nvPr>
            <p:ph type="subTitle" idx="4"/>
          </p:nvPr>
        </p:nvSpPr>
        <p:spPr>
          <a:xfrm>
            <a:off x="2682195" y="1935982"/>
            <a:ext cx="2349900" cy="539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four columns 2">
  <p:cSld name="CUSTOM_3_2_1">
    <p:bg>
      <p:bgPr>
        <a:solidFill>
          <a:schemeClr val="lt2"/>
        </a:solidFill>
        <a:effectLst/>
      </p:bgPr>
    </p:bg>
    <p:spTree>
      <p:nvGrpSpPr>
        <p:cNvPr id="1" name="Shape 1620"/>
        <p:cNvGrpSpPr/>
        <p:nvPr/>
      </p:nvGrpSpPr>
      <p:grpSpPr>
        <a:xfrm>
          <a:off x="0" y="0"/>
          <a:ext cx="0" cy="0"/>
          <a:chOff x="0" y="0"/>
          <a:chExt cx="0" cy="0"/>
        </a:xfrm>
      </p:grpSpPr>
      <p:grpSp>
        <p:nvGrpSpPr>
          <p:cNvPr id="1621" name="Google Shape;1621;p19"/>
          <p:cNvGrpSpPr/>
          <p:nvPr/>
        </p:nvGrpSpPr>
        <p:grpSpPr>
          <a:xfrm>
            <a:off x="-108365" y="-51884"/>
            <a:ext cx="9312435" cy="5244324"/>
            <a:chOff x="-170" y="-1888"/>
            <a:chExt cx="9144182" cy="5148055"/>
          </a:xfrm>
        </p:grpSpPr>
        <p:sp>
          <p:nvSpPr>
            <p:cNvPr id="1622" name="Google Shape;1622;p19"/>
            <p:cNvSpPr/>
            <p:nvPr/>
          </p:nvSpPr>
          <p:spPr>
            <a:xfrm flipH="1">
              <a:off x="3143645"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623" name="Google Shape;1623;p19"/>
            <p:cNvSpPr/>
            <p:nvPr/>
          </p:nvSpPr>
          <p:spPr>
            <a:xfrm flipH="1">
              <a:off x="-170" y="284850"/>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624" name="Google Shape;1624;p19"/>
            <p:cNvSpPr/>
            <p:nvPr/>
          </p:nvSpPr>
          <p:spPr>
            <a:xfrm flipH="1">
              <a:off x="9143974"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625" name="Google Shape;1625;p19"/>
            <p:cNvSpPr/>
            <p:nvPr/>
          </p:nvSpPr>
          <p:spPr>
            <a:xfrm flipH="1">
              <a:off x="8858242"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626" name="Google Shape;1626;p19"/>
            <p:cNvSpPr/>
            <p:nvPr/>
          </p:nvSpPr>
          <p:spPr>
            <a:xfrm flipH="1">
              <a:off x="8572510"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627" name="Google Shape;1627;p19"/>
            <p:cNvSpPr/>
            <p:nvPr/>
          </p:nvSpPr>
          <p:spPr>
            <a:xfrm flipH="1">
              <a:off x="8286778"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628" name="Google Shape;1628;p19"/>
            <p:cNvSpPr/>
            <p:nvPr/>
          </p:nvSpPr>
          <p:spPr>
            <a:xfrm flipH="1">
              <a:off x="8001047"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629" name="Google Shape;1629;p19"/>
            <p:cNvSpPr/>
            <p:nvPr/>
          </p:nvSpPr>
          <p:spPr>
            <a:xfrm flipH="1">
              <a:off x="7715315"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630" name="Google Shape;1630;p19"/>
            <p:cNvSpPr/>
            <p:nvPr/>
          </p:nvSpPr>
          <p:spPr>
            <a:xfrm flipH="1">
              <a:off x="7429583"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631" name="Google Shape;1631;p19"/>
            <p:cNvSpPr/>
            <p:nvPr/>
          </p:nvSpPr>
          <p:spPr>
            <a:xfrm flipH="1">
              <a:off x="7143851"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632" name="Google Shape;1632;p19"/>
            <p:cNvSpPr/>
            <p:nvPr/>
          </p:nvSpPr>
          <p:spPr>
            <a:xfrm rot="10800000" flipH="1">
              <a:off x="6858158" y="-1888"/>
              <a:ext cx="0" cy="5147280"/>
            </a:xfrm>
            <a:custGeom>
              <a:avLst/>
              <a:gdLst/>
              <a:ahLst/>
              <a:cxnLst/>
              <a:rect l="l" t="t" r="r" b="b"/>
              <a:pathLst>
                <a:path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633" name="Google Shape;1633;p19"/>
            <p:cNvSpPr/>
            <p:nvPr/>
          </p:nvSpPr>
          <p:spPr>
            <a:xfrm flipH="1">
              <a:off x="6572426"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634" name="Google Shape;1634;p19"/>
            <p:cNvSpPr/>
            <p:nvPr/>
          </p:nvSpPr>
          <p:spPr>
            <a:xfrm flipH="1">
              <a:off x="6286695"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635" name="Google Shape;1635;p19"/>
            <p:cNvSpPr/>
            <p:nvPr/>
          </p:nvSpPr>
          <p:spPr>
            <a:xfrm flipH="1">
              <a:off x="6000963"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636" name="Google Shape;1636;p19"/>
            <p:cNvSpPr/>
            <p:nvPr/>
          </p:nvSpPr>
          <p:spPr>
            <a:xfrm flipH="1">
              <a:off x="5715231"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637" name="Google Shape;1637;p19"/>
            <p:cNvSpPr/>
            <p:nvPr/>
          </p:nvSpPr>
          <p:spPr>
            <a:xfrm flipH="1">
              <a:off x="5429499"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638" name="Google Shape;1638;p19"/>
            <p:cNvSpPr/>
            <p:nvPr/>
          </p:nvSpPr>
          <p:spPr>
            <a:xfrm flipH="1">
              <a:off x="5143768"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639" name="Google Shape;1639;p19"/>
            <p:cNvSpPr/>
            <p:nvPr/>
          </p:nvSpPr>
          <p:spPr>
            <a:xfrm flipH="1">
              <a:off x="4858036"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640" name="Google Shape;1640;p19"/>
            <p:cNvSpPr/>
            <p:nvPr/>
          </p:nvSpPr>
          <p:spPr>
            <a:xfrm flipH="1">
              <a:off x="4572304"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641" name="Google Shape;1641;p19"/>
            <p:cNvSpPr/>
            <p:nvPr/>
          </p:nvSpPr>
          <p:spPr>
            <a:xfrm flipH="1">
              <a:off x="4286572"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642" name="Google Shape;1642;p19"/>
            <p:cNvSpPr/>
            <p:nvPr/>
          </p:nvSpPr>
          <p:spPr>
            <a:xfrm flipH="1">
              <a:off x="4000841"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643" name="Google Shape;1643;p19"/>
            <p:cNvSpPr/>
            <p:nvPr/>
          </p:nvSpPr>
          <p:spPr>
            <a:xfrm flipH="1">
              <a:off x="3715109"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644" name="Google Shape;1644;p19"/>
            <p:cNvSpPr/>
            <p:nvPr/>
          </p:nvSpPr>
          <p:spPr>
            <a:xfrm flipH="1">
              <a:off x="3429377"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645" name="Google Shape;1645;p19"/>
            <p:cNvSpPr/>
            <p:nvPr/>
          </p:nvSpPr>
          <p:spPr>
            <a:xfrm flipH="1">
              <a:off x="-170" y="2858472"/>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646" name="Google Shape;1646;p19"/>
            <p:cNvSpPr/>
            <p:nvPr/>
          </p:nvSpPr>
          <p:spPr>
            <a:xfrm flipH="1">
              <a:off x="-170" y="2572497"/>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647" name="Google Shape;1647;p19"/>
            <p:cNvSpPr/>
            <p:nvPr/>
          </p:nvSpPr>
          <p:spPr>
            <a:xfrm flipH="1">
              <a:off x="-170" y="2286561"/>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648" name="Google Shape;1648;p19"/>
            <p:cNvSpPr/>
            <p:nvPr/>
          </p:nvSpPr>
          <p:spPr>
            <a:xfrm flipH="1">
              <a:off x="-170" y="2000585"/>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649" name="Google Shape;1649;p19"/>
            <p:cNvSpPr/>
            <p:nvPr/>
          </p:nvSpPr>
          <p:spPr>
            <a:xfrm flipH="1">
              <a:off x="-170" y="1714610"/>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650" name="Google Shape;1650;p19"/>
            <p:cNvSpPr/>
            <p:nvPr/>
          </p:nvSpPr>
          <p:spPr>
            <a:xfrm flipH="1">
              <a:off x="-170" y="1428674"/>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651" name="Google Shape;1651;p19"/>
            <p:cNvSpPr/>
            <p:nvPr/>
          </p:nvSpPr>
          <p:spPr>
            <a:xfrm flipH="1">
              <a:off x="-170" y="4287500"/>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652" name="Google Shape;1652;p19"/>
            <p:cNvSpPr/>
            <p:nvPr/>
          </p:nvSpPr>
          <p:spPr>
            <a:xfrm flipH="1">
              <a:off x="-170" y="4001524"/>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653" name="Google Shape;1653;p19"/>
            <p:cNvSpPr/>
            <p:nvPr/>
          </p:nvSpPr>
          <p:spPr>
            <a:xfrm flipH="1">
              <a:off x="-170" y="3716321"/>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654" name="Google Shape;1654;p19"/>
            <p:cNvSpPr/>
            <p:nvPr/>
          </p:nvSpPr>
          <p:spPr>
            <a:xfrm flipH="1">
              <a:off x="-170" y="3430384"/>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655" name="Google Shape;1655;p19"/>
            <p:cNvSpPr/>
            <p:nvPr/>
          </p:nvSpPr>
          <p:spPr>
            <a:xfrm flipH="1">
              <a:off x="-170" y="4859411"/>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656" name="Google Shape;1656;p19"/>
            <p:cNvSpPr/>
            <p:nvPr/>
          </p:nvSpPr>
          <p:spPr>
            <a:xfrm flipH="1">
              <a:off x="-170" y="4573436"/>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657" name="Google Shape;1657;p19"/>
            <p:cNvSpPr/>
            <p:nvPr/>
          </p:nvSpPr>
          <p:spPr>
            <a:xfrm flipH="1">
              <a:off x="-170" y="3144409"/>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658" name="Google Shape;1658;p19"/>
            <p:cNvSpPr/>
            <p:nvPr/>
          </p:nvSpPr>
          <p:spPr>
            <a:xfrm flipH="1">
              <a:off x="-170" y="1142698"/>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659" name="Google Shape;1659;p19"/>
            <p:cNvSpPr/>
            <p:nvPr/>
          </p:nvSpPr>
          <p:spPr>
            <a:xfrm flipH="1">
              <a:off x="-170" y="856762"/>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660" name="Google Shape;1660;p19"/>
            <p:cNvSpPr/>
            <p:nvPr/>
          </p:nvSpPr>
          <p:spPr>
            <a:xfrm flipH="1">
              <a:off x="-170" y="570787"/>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661" name="Google Shape;1661;p19"/>
            <p:cNvSpPr/>
            <p:nvPr/>
          </p:nvSpPr>
          <p:spPr>
            <a:xfrm flipH="1">
              <a:off x="572060"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662" name="Google Shape;1662;p19"/>
            <p:cNvSpPr/>
            <p:nvPr/>
          </p:nvSpPr>
          <p:spPr>
            <a:xfrm flipH="1">
              <a:off x="2857914"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663" name="Google Shape;1663;p19"/>
            <p:cNvSpPr/>
            <p:nvPr/>
          </p:nvSpPr>
          <p:spPr>
            <a:xfrm flipH="1">
              <a:off x="2572182"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664" name="Google Shape;1664;p19"/>
            <p:cNvSpPr/>
            <p:nvPr/>
          </p:nvSpPr>
          <p:spPr>
            <a:xfrm flipH="1">
              <a:off x="2286450"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665" name="Google Shape;1665;p19"/>
            <p:cNvSpPr/>
            <p:nvPr/>
          </p:nvSpPr>
          <p:spPr>
            <a:xfrm flipH="1">
              <a:off x="2000718"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666" name="Google Shape;1666;p19"/>
            <p:cNvSpPr/>
            <p:nvPr/>
          </p:nvSpPr>
          <p:spPr>
            <a:xfrm flipH="1">
              <a:off x="1714987"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667" name="Google Shape;1667;p19"/>
            <p:cNvSpPr/>
            <p:nvPr/>
          </p:nvSpPr>
          <p:spPr>
            <a:xfrm flipH="1">
              <a:off x="1429255"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668" name="Google Shape;1668;p19"/>
            <p:cNvSpPr/>
            <p:nvPr/>
          </p:nvSpPr>
          <p:spPr>
            <a:xfrm flipH="1">
              <a:off x="1143523"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669" name="Google Shape;1669;p19"/>
            <p:cNvSpPr/>
            <p:nvPr/>
          </p:nvSpPr>
          <p:spPr>
            <a:xfrm flipH="1">
              <a:off x="857791"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670" name="Google Shape;1670;p19"/>
            <p:cNvSpPr/>
            <p:nvPr/>
          </p:nvSpPr>
          <p:spPr>
            <a:xfrm flipH="1">
              <a:off x="596"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671" name="Google Shape;1671;p19"/>
            <p:cNvSpPr/>
            <p:nvPr/>
          </p:nvSpPr>
          <p:spPr>
            <a:xfrm flipH="1">
              <a:off x="286328"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grpSp>
      <p:sp>
        <p:nvSpPr>
          <p:cNvPr id="1672" name="Google Shape;1672;p19"/>
          <p:cNvSpPr/>
          <p:nvPr/>
        </p:nvSpPr>
        <p:spPr>
          <a:xfrm>
            <a:off x="720000" y="430750"/>
            <a:ext cx="7704000" cy="593400"/>
          </a:xfrm>
          <a:prstGeom prst="roundRect">
            <a:avLst>
              <a:gd name="adj" fmla="val 50000"/>
            </a:avLst>
          </a:prstGeom>
          <a:solidFill>
            <a:srgbClr val="FF73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19"/>
          <p:cNvSpPr txBox="1">
            <a:spLocks noGrp="1"/>
          </p:cNvSpPr>
          <p:nvPr>
            <p:ph type="title"/>
          </p:nvPr>
        </p:nvSpPr>
        <p:spPr>
          <a:xfrm>
            <a:off x="1223325" y="539500"/>
            <a:ext cx="6697500" cy="375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2600"/>
              <a:buNone/>
              <a:defRPr>
                <a:solidFill>
                  <a:schemeClr val="l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1674" name="Google Shape;1674;p19"/>
          <p:cNvGrpSpPr/>
          <p:nvPr/>
        </p:nvGrpSpPr>
        <p:grpSpPr>
          <a:xfrm rot="5400000" flipH="1">
            <a:off x="-627825" y="584250"/>
            <a:ext cx="1969850" cy="191750"/>
            <a:chOff x="1454525" y="7080325"/>
            <a:chExt cx="1969850" cy="191750"/>
          </a:xfrm>
        </p:grpSpPr>
        <p:sp>
          <p:nvSpPr>
            <p:cNvPr id="1675" name="Google Shape;1675;p19"/>
            <p:cNvSpPr/>
            <p:nvPr/>
          </p:nvSpPr>
          <p:spPr>
            <a:xfrm>
              <a:off x="1454525" y="7080325"/>
              <a:ext cx="34825" cy="34825"/>
            </a:xfrm>
            <a:custGeom>
              <a:avLst/>
              <a:gdLst/>
              <a:ahLst/>
              <a:cxnLst/>
              <a:rect l="l" t="t" r="r" b="b"/>
              <a:pathLst>
                <a:path w="1393" h="1393" extrusionOk="0">
                  <a:moveTo>
                    <a:pt x="685" y="0"/>
                  </a:moveTo>
                  <a:cubicBezTo>
                    <a:pt x="297" y="0"/>
                    <a:pt x="0" y="320"/>
                    <a:pt x="0" y="708"/>
                  </a:cubicBezTo>
                  <a:cubicBezTo>
                    <a:pt x="0" y="1096"/>
                    <a:pt x="297" y="1393"/>
                    <a:pt x="685" y="1393"/>
                  </a:cubicBezTo>
                  <a:cubicBezTo>
                    <a:pt x="1073" y="1393"/>
                    <a:pt x="1393" y="1096"/>
                    <a:pt x="1393" y="708"/>
                  </a:cubicBezTo>
                  <a:cubicBezTo>
                    <a:pt x="1393" y="320"/>
                    <a:pt x="1073" y="0"/>
                    <a:pt x="685"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19"/>
            <p:cNvSpPr/>
            <p:nvPr/>
          </p:nvSpPr>
          <p:spPr>
            <a:xfrm>
              <a:off x="1454525" y="7237250"/>
              <a:ext cx="34825" cy="34825"/>
            </a:xfrm>
            <a:custGeom>
              <a:avLst/>
              <a:gdLst/>
              <a:ahLst/>
              <a:cxnLst/>
              <a:rect l="l" t="t" r="r" b="b"/>
              <a:pathLst>
                <a:path w="1393" h="1393" extrusionOk="0">
                  <a:moveTo>
                    <a:pt x="685" y="0"/>
                  </a:moveTo>
                  <a:cubicBezTo>
                    <a:pt x="297" y="0"/>
                    <a:pt x="0" y="297"/>
                    <a:pt x="0" y="685"/>
                  </a:cubicBezTo>
                  <a:cubicBezTo>
                    <a:pt x="0" y="1073"/>
                    <a:pt x="297" y="1392"/>
                    <a:pt x="685" y="1392"/>
                  </a:cubicBezTo>
                  <a:cubicBezTo>
                    <a:pt x="1073" y="1392"/>
                    <a:pt x="1393" y="1073"/>
                    <a:pt x="1393" y="685"/>
                  </a:cubicBezTo>
                  <a:cubicBezTo>
                    <a:pt x="1393" y="297"/>
                    <a:pt x="1073" y="0"/>
                    <a:pt x="685"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19"/>
            <p:cNvSpPr/>
            <p:nvPr/>
          </p:nvSpPr>
          <p:spPr>
            <a:xfrm>
              <a:off x="1602875" y="7080325"/>
              <a:ext cx="35425" cy="34825"/>
            </a:xfrm>
            <a:custGeom>
              <a:avLst/>
              <a:gdLst/>
              <a:ahLst/>
              <a:cxnLst/>
              <a:rect l="l" t="t" r="r" b="b"/>
              <a:pathLst>
                <a:path w="1417" h="1393" extrusionOk="0">
                  <a:moveTo>
                    <a:pt x="709" y="0"/>
                  </a:moveTo>
                  <a:cubicBezTo>
                    <a:pt x="321" y="0"/>
                    <a:pt x="1" y="320"/>
                    <a:pt x="1" y="708"/>
                  </a:cubicBezTo>
                  <a:cubicBezTo>
                    <a:pt x="1" y="1096"/>
                    <a:pt x="321" y="1393"/>
                    <a:pt x="709" y="1393"/>
                  </a:cubicBezTo>
                  <a:cubicBezTo>
                    <a:pt x="1097" y="1393"/>
                    <a:pt x="1416" y="1096"/>
                    <a:pt x="1416" y="708"/>
                  </a:cubicBezTo>
                  <a:cubicBezTo>
                    <a:pt x="1416" y="320"/>
                    <a:pt x="1097" y="0"/>
                    <a:pt x="709"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19"/>
            <p:cNvSpPr/>
            <p:nvPr/>
          </p:nvSpPr>
          <p:spPr>
            <a:xfrm>
              <a:off x="1602875" y="7237250"/>
              <a:ext cx="35425" cy="34825"/>
            </a:xfrm>
            <a:custGeom>
              <a:avLst/>
              <a:gdLst/>
              <a:ahLst/>
              <a:cxnLst/>
              <a:rect l="l" t="t" r="r" b="b"/>
              <a:pathLst>
                <a:path w="1417" h="1393" extrusionOk="0">
                  <a:moveTo>
                    <a:pt x="709" y="0"/>
                  </a:moveTo>
                  <a:cubicBezTo>
                    <a:pt x="321" y="0"/>
                    <a:pt x="1" y="297"/>
                    <a:pt x="1" y="685"/>
                  </a:cubicBezTo>
                  <a:cubicBezTo>
                    <a:pt x="1" y="1073"/>
                    <a:pt x="321" y="1392"/>
                    <a:pt x="709" y="1392"/>
                  </a:cubicBezTo>
                  <a:cubicBezTo>
                    <a:pt x="1097" y="1392"/>
                    <a:pt x="1416" y="1073"/>
                    <a:pt x="1416" y="685"/>
                  </a:cubicBezTo>
                  <a:cubicBezTo>
                    <a:pt x="1416" y="297"/>
                    <a:pt x="1097" y="0"/>
                    <a:pt x="709"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19"/>
            <p:cNvSpPr/>
            <p:nvPr/>
          </p:nvSpPr>
          <p:spPr>
            <a:xfrm>
              <a:off x="1751825" y="7080325"/>
              <a:ext cx="35400" cy="34825"/>
            </a:xfrm>
            <a:custGeom>
              <a:avLst/>
              <a:gdLst/>
              <a:ahLst/>
              <a:cxnLst/>
              <a:rect l="l" t="t" r="r" b="b"/>
              <a:pathLst>
                <a:path w="1416" h="1393" extrusionOk="0">
                  <a:moveTo>
                    <a:pt x="708" y="0"/>
                  </a:moveTo>
                  <a:cubicBezTo>
                    <a:pt x="320" y="0"/>
                    <a:pt x="0" y="320"/>
                    <a:pt x="0" y="708"/>
                  </a:cubicBezTo>
                  <a:cubicBezTo>
                    <a:pt x="0" y="1096"/>
                    <a:pt x="320" y="1393"/>
                    <a:pt x="708" y="1393"/>
                  </a:cubicBezTo>
                  <a:cubicBezTo>
                    <a:pt x="1096" y="1393"/>
                    <a:pt x="1416" y="1096"/>
                    <a:pt x="1416" y="708"/>
                  </a:cubicBezTo>
                  <a:cubicBezTo>
                    <a:pt x="1416" y="320"/>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19"/>
            <p:cNvSpPr/>
            <p:nvPr/>
          </p:nvSpPr>
          <p:spPr>
            <a:xfrm>
              <a:off x="1751825" y="7237250"/>
              <a:ext cx="35400" cy="34825"/>
            </a:xfrm>
            <a:custGeom>
              <a:avLst/>
              <a:gdLst/>
              <a:ahLst/>
              <a:cxnLst/>
              <a:rect l="l" t="t" r="r" b="b"/>
              <a:pathLst>
                <a:path w="1416" h="1393" extrusionOk="0">
                  <a:moveTo>
                    <a:pt x="708" y="0"/>
                  </a:moveTo>
                  <a:cubicBezTo>
                    <a:pt x="320" y="0"/>
                    <a:pt x="0" y="297"/>
                    <a:pt x="0" y="685"/>
                  </a:cubicBezTo>
                  <a:cubicBezTo>
                    <a:pt x="0" y="1073"/>
                    <a:pt x="320" y="1392"/>
                    <a:pt x="708" y="1392"/>
                  </a:cubicBezTo>
                  <a:cubicBezTo>
                    <a:pt x="1096" y="1392"/>
                    <a:pt x="1416" y="1073"/>
                    <a:pt x="1416" y="685"/>
                  </a:cubicBezTo>
                  <a:cubicBezTo>
                    <a:pt x="1416" y="297"/>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19"/>
            <p:cNvSpPr/>
            <p:nvPr/>
          </p:nvSpPr>
          <p:spPr>
            <a:xfrm>
              <a:off x="1900750" y="7080325"/>
              <a:ext cx="35400" cy="34825"/>
            </a:xfrm>
            <a:custGeom>
              <a:avLst/>
              <a:gdLst/>
              <a:ahLst/>
              <a:cxnLst/>
              <a:rect l="l" t="t" r="r" b="b"/>
              <a:pathLst>
                <a:path w="1416" h="1393" extrusionOk="0">
                  <a:moveTo>
                    <a:pt x="708" y="0"/>
                  </a:moveTo>
                  <a:cubicBezTo>
                    <a:pt x="320" y="0"/>
                    <a:pt x="1" y="320"/>
                    <a:pt x="1" y="708"/>
                  </a:cubicBezTo>
                  <a:cubicBezTo>
                    <a:pt x="1" y="1096"/>
                    <a:pt x="320" y="1393"/>
                    <a:pt x="708" y="1393"/>
                  </a:cubicBezTo>
                  <a:cubicBezTo>
                    <a:pt x="1096" y="1393"/>
                    <a:pt x="1416" y="1096"/>
                    <a:pt x="1416" y="708"/>
                  </a:cubicBezTo>
                  <a:cubicBezTo>
                    <a:pt x="1416" y="320"/>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19"/>
            <p:cNvSpPr/>
            <p:nvPr/>
          </p:nvSpPr>
          <p:spPr>
            <a:xfrm>
              <a:off x="1900750" y="7237250"/>
              <a:ext cx="35400" cy="34825"/>
            </a:xfrm>
            <a:custGeom>
              <a:avLst/>
              <a:gdLst/>
              <a:ahLst/>
              <a:cxnLst/>
              <a:rect l="l" t="t" r="r" b="b"/>
              <a:pathLst>
                <a:path w="1416" h="1393" extrusionOk="0">
                  <a:moveTo>
                    <a:pt x="708" y="0"/>
                  </a:moveTo>
                  <a:cubicBezTo>
                    <a:pt x="320" y="0"/>
                    <a:pt x="1" y="297"/>
                    <a:pt x="1" y="685"/>
                  </a:cubicBezTo>
                  <a:cubicBezTo>
                    <a:pt x="1" y="1073"/>
                    <a:pt x="320" y="1392"/>
                    <a:pt x="708" y="1392"/>
                  </a:cubicBezTo>
                  <a:cubicBezTo>
                    <a:pt x="1096" y="1392"/>
                    <a:pt x="1416" y="1073"/>
                    <a:pt x="1416" y="685"/>
                  </a:cubicBezTo>
                  <a:cubicBezTo>
                    <a:pt x="1416" y="297"/>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19"/>
            <p:cNvSpPr/>
            <p:nvPr/>
          </p:nvSpPr>
          <p:spPr>
            <a:xfrm>
              <a:off x="2049700" y="7080325"/>
              <a:ext cx="34825" cy="34825"/>
            </a:xfrm>
            <a:custGeom>
              <a:avLst/>
              <a:gdLst/>
              <a:ahLst/>
              <a:cxnLst/>
              <a:rect l="l" t="t" r="r" b="b"/>
              <a:pathLst>
                <a:path w="1393" h="1393" extrusionOk="0">
                  <a:moveTo>
                    <a:pt x="708" y="0"/>
                  </a:moveTo>
                  <a:cubicBezTo>
                    <a:pt x="320" y="0"/>
                    <a:pt x="0" y="320"/>
                    <a:pt x="0" y="708"/>
                  </a:cubicBezTo>
                  <a:cubicBezTo>
                    <a:pt x="0" y="1096"/>
                    <a:pt x="320" y="1393"/>
                    <a:pt x="708" y="1393"/>
                  </a:cubicBezTo>
                  <a:cubicBezTo>
                    <a:pt x="1096" y="1393"/>
                    <a:pt x="1393" y="1096"/>
                    <a:pt x="1393" y="708"/>
                  </a:cubicBezTo>
                  <a:cubicBezTo>
                    <a:pt x="1393" y="320"/>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19"/>
            <p:cNvSpPr/>
            <p:nvPr/>
          </p:nvSpPr>
          <p:spPr>
            <a:xfrm>
              <a:off x="2049700" y="7237250"/>
              <a:ext cx="34825" cy="34825"/>
            </a:xfrm>
            <a:custGeom>
              <a:avLst/>
              <a:gdLst/>
              <a:ahLst/>
              <a:cxnLst/>
              <a:rect l="l" t="t" r="r" b="b"/>
              <a:pathLst>
                <a:path w="1393" h="1393" extrusionOk="0">
                  <a:moveTo>
                    <a:pt x="708" y="0"/>
                  </a:moveTo>
                  <a:cubicBezTo>
                    <a:pt x="320" y="0"/>
                    <a:pt x="0" y="297"/>
                    <a:pt x="0" y="685"/>
                  </a:cubicBezTo>
                  <a:cubicBezTo>
                    <a:pt x="0" y="1073"/>
                    <a:pt x="320" y="1392"/>
                    <a:pt x="708" y="1392"/>
                  </a:cubicBezTo>
                  <a:cubicBezTo>
                    <a:pt x="1096" y="1392"/>
                    <a:pt x="1393" y="1073"/>
                    <a:pt x="1393" y="685"/>
                  </a:cubicBezTo>
                  <a:cubicBezTo>
                    <a:pt x="1393" y="297"/>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19"/>
            <p:cNvSpPr/>
            <p:nvPr/>
          </p:nvSpPr>
          <p:spPr>
            <a:xfrm>
              <a:off x="2198625" y="7080325"/>
              <a:ext cx="34825" cy="34825"/>
            </a:xfrm>
            <a:custGeom>
              <a:avLst/>
              <a:gdLst/>
              <a:ahLst/>
              <a:cxnLst/>
              <a:rect l="l" t="t" r="r" b="b"/>
              <a:pathLst>
                <a:path w="1393" h="1393" extrusionOk="0">
                  <a:moveTo>
                    <a:pt x="685" y="0"/>
                  </a:moveTo>
                  <a:cubicBezTo>
                    <a:pt x="297" y="0"/>
                    <a:pt x="1" y="320"/>
                    <a:pt x="1" y="708"/>
                  </a:cubicBezTo>
                  <a:cubicBezTo>
                    <a:pt x="1" y="1096"/>
                    <a:pt x="297" y="1393"/>
                    <a:pt x="685" y="1393"/>
                  </a:cubicBezTo>
                  <a:cubicBezTo>
                    <a:pt x="1073" y="1393"/>
                    <a:pt x="1393" y="1096"/>
                    <a:pt x="1393" y="708"/>
                  </a:cubicBezTo>
                  <a:cubicBezTo>
                    <a:pt x="1393" y="320"/>
                    <a:pt x="1073" y="0"/>
                    <a:pt x="685"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19"/>
            <p:cNvSpPr/>
            <p:nvPr/>
          </p:nvSpPr>
          <p:spPr>
            <a:xfrm>
              <a:off x="2198625" y="7237250"/>
              <a:ext cx="34825" cy="34825"/>
            </a:xfrm>
            <a:custGeom>
              <a:avLst/>
              <a:gdLst/>
              <a:ahLst/>
              <a:cxnLst/>
              <a:rect l="l" t="t" r="r" b="b"/>
              <a:pathLst>
                <a:path w="1393" h="1393" extrusionOk="0">
                  <a:moveTo>
                    <a:pt x="685" y="0"/>
                  </a:moveTo>
                  <a:cubicBezTo>
                    <a:pt x="297" y="0"/>
                    <a:pt x="1" y="297"/>
                    <a:pt x="1" y="685"/>
                  </a:cubicBezTo>
                  <a:cubicBezTo>
                    <a:pt x="1" y="1073"/>
                    <a:pt x="297" y="1392"/>
                    <a:pt x="685" y="1392"/>
                  </a:cubicBezTo>
                  <a:cubicBezTo>
                    <a:pt x="1073" y="1392"/>
                    <a:pt x="1393" y="1073"/>
                    <a:pt x="1393" y="685"/>
                  </a:cubicBezTo>
                  <a:cubicBezTo>
                    <a:pt x="1393" y="297"/>
                    <a:pt x="1073" y="0"/>
                    <a:pt x="685"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19"/>
            <p:cNvSpPr/>
            <p:nvPr/>
          </p:nvSpPr>
          <p:spPr>
            <a:xfrm>
              <a:off x="2347000" y="7080325"/>
              <a:ext cx="35400" cy="34825"/>
            </a:xfrm>
            <a:custGeom>
              <a:avLst/>
              <a:gdLst/>
              <a:ahLst/>
              <a:cxnLst/>
              <a:rect l="l" t="t" r="r" b="b"/>
              <a:pathLst>
                <a:path w="1416" h="1393" extrusionOk="0">
                  <a:moveTo>
                    <a:pt x="708" y="0"/>
                  </a:moveTo>
                  <a:cubicBezTo>
                    <a:pt x="320" y="0"/>
                    <a:pt x="0" y="320"/>
                    <a:pt x="0" y="708"/>
                  </a:cubicBezTo>
                  <a:cubicBezTo>
                    <a:pt x="0" y="1096"/>
                    <a:pt x="320" y="1393"/>
                    <a:pt x="708" y="1393"/>
                  </a:cubicBezTo>
                  <a:cubicBezTo>
                    <a:pt x="1096" y="1393"/>
                    <a:pt x="1415" y="1096"/>
                    <a:pt x="1415" y="708"/>
                  </a:cubicBezTo>
                  <a:cubicBezTo>
                    <a:pt x="1415" y="320"/>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19"/>
            <p:cNvSpPr/>
            <p:nvPr/>
          </p:nvSpPr>
          <p:spPr>
            <a:xfrm>
              <a:off x="2347000" y="7237250"/>
              <a:ext cx="35400" cy="34825"/>
            </a:xfrm>
            <a:custGeom>
              <a:avLst/>
              <a:gdLst/>
              <a:ahLst/>
              <a:cxnLst/>
              <a:rect l="l" t="t" r="r" b="b"/>
              <a:pathLst>
                <a:path w="1416" h="1393" extrusionOk="0">
                  <a:moveTo>
                    <a:pt x="708" y="0"/>
                  </a:moveTo>
                  <a:cubicBezTo>
                    <a:pt x="320" y="0"/>
                    <a:pt x="0" y="297"/>
                    <a:pt x="0" y="685"/>
                  </a:cubicBezTo>
                  <a:cubicBezTo>
                    <a:pt x="0" y="1073"/>
                    <a:pt x="320" y="1392"/>
                    <a:pt x="708" y="1392"/>
                  </a:cubicBezTo>
                  <a:cubicBezTo>
                    <a:pt x="1096" y="1392"/>
                    <a:pt x="1415" y="1073"/>
                    <a:pt x="1415" y="685"/>
                  </a:cubicBezTo>
                  <a:cubicBezTo>
                    <a:pt x="1415" y="297"/>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19"/>
            <p:cNvSpPr/>
            <p:nvPr/>
          </p:nvSpPr>
          <p:spPr>
            <a:xfrm>
              <a:off x="2495925" y="7080325"/>
              <a:ext cx="35400" cy="34825"/>
            </a:xfrm>
            <a:custGeom>
              <a:avLst/>
              <a:gdLst/>
              <a:ahLst/>
              <a:cxnLst/>
              <a:rect l="l" t="t" r="r" b="b"/>
              <a:pathLst>
                <a:path w="1416" h="1393" extrusionOk="0">
                  <a:moveTo>
                    <a:pt x="708" y="0"/>
                  </a:moveTo>
                  <a:cubicBezTo>
                    <a:pt x="320" y="0"/>
                    <a:pt x="1" y="320"/>
                    <a:pt x="1" y="708"/>
                  </a:cubicBezTo>
                  <a:cubicBezTo>
                    <a:pt x="1" y="1096"/>
                    <a:pt x="320" y="1393"/>
                    <a:pt x="708" y="1393"/>
                  </a:cubicBezTo>
                  <a:cubicBezTo>
                    <a:pt x="1096" y="1393"/>
                    <a:pt x="1416" y="1096"/>
                    <a:pt x="1416" y="708"/>
                  </a:cubicBezTo>
                  <a:cubicBezTo>
                    <a:pt x="1416" y="320"/>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19"/>
            <p:cNvSpPr/>
            <p:nvPr/>
          </p:nvSpPr>
          <p:spPr>
            <a:xfrm>
              <a:off x="2495925" y="7237250"/>
              <a:ext cx="35400" cy="34825"/>
            </a:xfrm>
            <a:custGeom>
              <a:avLst/>
              <a:gdLst/>
              <a:ahLst/>
              <a:cxnLst/>
              <a:rect l="l" t="t" r="r" b="b"/>
              <a:pathLst>
                <a:path w="1416" h="1393" extrusionOk="0">
                  <a:moveTo>
                    <a:pt x="708" y="0"/>
                  </a:moveTo>
                  <a:cubicBezTo>
                    <a:pt x="320" y="0"/>
                    <a:pt x="1" y="297"/>
                    <a:pt x="1" y="685"/>
                  </a:cubicBezTo>
                  <a:cubicBezTo>
                    <a:pt x="1" y="1073"/>
                    <a:pt x="320" y="1392"/>
                    <a:pt x="708" y="1392"/>
                  </a:cubicBezTo>
                  <a:cubicBezTo>
                    <a:pt x="1096" y="1392"/>
                    <a:pt x="1416" y="1073"/>
                    <a:pt x="1416" y="685"/>
                  </a:cubicBezTo>
                  <a:cubicBezTo>
                    <a:pt x="1416" y="297"/>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19"/>
            <p:cNvSpPr/>
            <p:nvPr/>
          </p:nvSpPr>
          <p:spPr>
            <a:xfrm>
              <a:off x="2644850" y="7080325"/>
              <a:ext cx="35425" cy="34825"/>
            </a:xfrm>
            <a:custGeom>
              <a:avLst/>
              <a:gdLst/>
              <a:ahLst/>
              <a:cxnLst/>
              <a:rect l="l" t="t" r="r" b="b"/>
              <a:pathLst>
                <a:path w="1417" h="1393" extrusionOk="0">
                  <a:moveTo>
                    <a:pt x="709" y="0"/>
                  </a:moveTo>
                  <a:cubicBezTo>
                    <a:pt x="321" y="0"/>
                    <a:pt x="1" y="320"/>
                    <a:pt x="1" y="708"/>
                  </a:cubicBezTo>
                  <a:cubicBezTo>
                    <a:pt x="1" y="1096"/>
                    <a:pt x="321" y="1393"/>
                    <a:pt x="709" y="1393"/>
                  </a:cubicBezTo>
                  <a:cubicBezTo>
                    <a:pt x="1097" y="1393"/>
                    <a:pt x="1416" y="1096"/>
                    <a:pt x="1416" y="708"/>
                  </a:cubicBezTo>
                  <a:cubicBezTo>
                    <a:pt x="1416" y="320"/>
                    <a:pt x="1097" y="0"/>
                    <a:pt x="709"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19"/>
            <p:cNvSpPr/>
            <p:nvPr/>
          </p:nvSpPr>
          <p:spPr>
            <a:xfrm>
              <a:off x="2644850" y="7237250"/>
              <a:ext cx="35425" cy="34825"/>
            </a:xfrm>
            <a:custGeom>
              <a:avLst/>
              <a:gdLst/>
              <a:ahLst/>
              <a:cxnLst/>
              <a:rect l="l" t="t" r="r" b="b"/>
              <a:pathLst>
                <a:path w="1417" h="1393" extrusionOk="0">
                  <a:moveTo>
                    <a:pt x="709" y="0"/>
                  </a:moveTo>
                  <a:cubicBezTo>
                    <a:pt x="321" y="0"/>
                    <a:pt x="1" y="297"/>
                    <a:pt x="1" y="685"/>
                  </a:cubicBezTo>
                  <a:cubicBezTo>
                    <a:pt x="1" y="1073"/>
                    <a:pt x="321" y="1392"/>
                    <a:pt x="709" y="1392"/>
                  </a:cubicBezTo>
                  <a:cubicBezTo>
                    <a:pt x="1097" y="1392"/>
                    <a:pt x="1416" y="1073"/>
                    <a:pt x="1416" y="685"/>
                  </a:cubicBezTo>
                  <a:cubicBezTo>
                    <a:pt x="1416" y="297"/>
                    <a:pt x="1097" y="0"/>
                    <a:pt x="709"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19"/>
            <p:cNvSpPr/>
            <p:nvPr/>
          </p:nvSpPr>
          <p:spPr>
            <a:xfrm>
              <a:off x="2793800" y="7080325"/>
              <a:ext cx="34825" cy="34825"/>
            </a:xfrm>
            <a:custGeom>
              <a:avLst/>
              <a:gdLst/>
              <a:ahLst/>
              <a:cxnLst/>
              <a:rect l="l" t="t" r="r" b="b"/>
              <a:pathLst>
                <a:path w="1393" h="1393" extrusionOk="0">
                  <a:moveTo>
                    <a:pt x="708" y="0"/>
                  </a:moveTo>
                  <a:cubicBezTo>
                    <a:pt x="320" y="0"/>
                    <a:pt x="0" y="320"/>
                    <a:pt x="0" y="708"/>
                  </a:cubicBezTo>
                  <a:cubicBezTo>
                    <a:pt x="0" y="1096"/>
                    <a:pt x="320" y="1393"/>
                    <a:pt x="708" y="1393"/>
                  </a:cubicBezTo>
                  <a:cubicBezTo>
                    <a:pt x="1096" y="1393"/>
                    <a:pt x="1393" y="1096"/>
                    <a:pt x="1393" y="708"/>
                  </a:cubicBezTo>
                  <a:cubicBezTo>
                    <a:pt x="1393" y="320"/>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19"/>
            <p:cNvSpPr/>
            <p:nvPr/>
          </p:nvSpPr>
          <p:spPr>
            <a:xfrm>
              <a:off x="2793800" y="7237250"/>
              <a:ext cx="34825" cy="34825"/>
            </a:xfrm>
            <a:custGeom>
              <a:avLst/>
              <a:gdLst/>
              <a:ahLst/>
              <a:cxnLst/>
              <a:rect l="l" t="t" r="r" b="b"/>
              <a:pathLst>
                <a:path w="1393" h="1393" extrusionOk="0">
                  <a:moveTo>
                    <a:pt x="708" y="0"/>
                  </a:moveTo>
                  <a:cubicBezTo>
                    <a:pt x="320" y="0"/>
                    <a:pt x="0" y="297"/>
                    <a:pt x="0" y="685"/>
                  </a:cubicBezTo>
                  <a:cubicBezTo>
                    <a:pt x="0" y="1073"/>
                    <a:pt x="320" y="1392"/>
                    <a:pt x="708" y="1392"/>
                  </a:cubicBezTo>
                  <a:cubicBezTo>
                    <a:pt x="1096" y="1392"/>
                    <a:pt x="1393" y="1073"/>
                    <a:pt x="1393" y="685"/>
                  </a:cubicBezTo>
                  <a:cubicBezTo>
                    <a:pt x="1393" y="297"/>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19"/>
            <p:cNvSpPr/>
            <p:nvPr/>
          </p:nvSpPr>
          <p:spPr>
            <a:xfrm>
              <a:off x="2942725" y="7080325"/>
              <a:ext cx="34850" cy="34825"/>
            </a:xfrm>
            <a:custGeom>
              <a:avLst/>
              <a:gdLst/>
              <a:ahLst/>
              <a:cxnLst/>
              <a:rect l="l" t="t" r="r" b="b"/>
              <a:pathLst>
                <a:path w="1394" h="1393" extrusionOk="0">
                  <a:moveTo>
                    <a:pt x="686" y="0"/>
                  </a:moveTo>
                  <a:cubicBezTo>
                    <a:pt x="298" y="0"/>
                    <a:pt x="1" y="320"/>
                    <a:pt x="1" y="708"/>
                  </a:cubicBezTo>
                  <a:cubicBezTo>
                    <a:pt x="1" y="1096"/>
                    <a:pt x="298" y="1393"/>
                    <a:pt x="686" y="1393"/>
                  </a:cubicBezTo>
                  <a:cubicBezTo>
                    <a:pt x="1074" y="1393"/>
                    <a:pt x="1393" y="1096"/>
                    <a:pt x="1393" y="708"/>
                  </a:cubicBezTo>
                  <a:cubicBezTo>
                    <a:pt x="1393" y="320"/>
                    <a:pt x="1074" y="0"/>
                    <a:pt x="686"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19"/>
            <p:cNvSpPr/>
            <p:nvPr/>
          </p:nvSpPr>
          <p:spPr>
            <a:xfrm>
              <a:off x="2942725" y="7237250"/>
              <a:ext cx="34850" cy="34825"/>
            </a:xfrm>
            <a:custGeom>
              <a:avLst/>
              <a:gdLst/>
              <a:ahLst/>
              <a:cxnLst/>
              <a:rect l="l" t="t" r="r" b="b"/>
              <a:pathLst>
                <a:path w="1394" h="1393" extrusionOk="0">
                  <a:moveTo>
                    <a:pt x="686" y="0"/>
                  </a:moveTo>
                  <a:cubicBezTo>
                    <a:pt x="298" y="0"/>
                    <a:pt x="1" y="297"/>
                    <a:pt x="1" y="685"/>
                  </a:cubicBezTo>
                  <a:cubicBezTo>
                    <a:pt x="1" y="1073"/>
                    <a:pt x="298" y="1392"/>
                    <a:pt x="686" y="1392"/>
                  </a:cubicBezTo>
                  <a:cubicBezTo>
                    <a:pt x="1074" y="1392"/>
                    <a:pt x="1393" y="1073"/>
                    <a:pt x="1393" y="685"/>
                  </a:cubicBezTo>
                  <a:cubicBezTo>
                    <a:pt x="1393" y="297"/>
                    <a:pt x="1074" y="0"/>
                    <a:pt x="686"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19"/>
            <p:cNvSpPr/>
            <p:nvPr/>
          </p:nvSpPr>
          <p:spPr>
            <a:xfrm>
              <a:off x="3091100" y="7080325"/>
              <a:ext cx="35400" cy="34825"/>
            </a:xfrm>
            <a:custGeom>
              <a:avLst/>
              <a:gdLst/>
              <a:ahLst/>
              <a:cxnLst/>
              <a:rect l="l" t="t" r="r" b="b"/>
              <a:pathLst>
                <a:path w="1416" h="1393" extrusionOk="0">
                  <a:moveTo>
                    <a:pt x="708" y="0"/>
                  </a:moveTo>
                  <a:cubicBezTo>
                    <a:pt x="320" y="0"/>
                    <a:pt x="0" y="320"/>
                    <a:pt x="0" y="708"/>
                  </a:cubicBezTo>
                  <a:cubicBezTo>
                    <a:pt x="0" y="1096"/>
                    <a:pt x="320" y="1393"/>
                    <a:pt x="708" y="1393"/>
                  </a:cubicBezTo>
                  <a:cubicBezTo>
                    <a:pt x="1096" y="1393"/>
                    <a:pt x="1416" y="1096"/>
                    <a:pt x="1416" y="708"/>
                  </a:cubicBezTo>
                  <a:cubicBezTo>
                    <a:pt x="1416" y="320"/>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19"/>
            <p:cNvSpPr/>
            <p:nvPr/>
          </p:nvSpPr>
          <p:spPr>
            <a:xfrm>
              <a:off x="3091100" y="7237250"/>
              <a:ext cx="35400" cy="34825"/>
            </a:xfrm>
            <a:custGeom>
              <a:avLst/>
              <a:gdLst/>
              <a:ahLst/>
              <a:cxnLst/>
              <a:rect l="l" t="t" r="r" b="b"/>
              <a:pathLst>
                <a:path w="1416" h="1393" extrusionOk="0">
                  <a:moveTo>
                    <a:pt x="708" y="0"/>
                  </a:moveTo>
                  <a:cubicBezTo>
                    <a:pt x="320" y="0"/>
                    <a:pt x="0" y="297"/>
                    <a:pt x="0" y="685"/>
                  </a:cubicBezTo>
                  <a:cubicBezTo>
                    <a:pt x="0" y="1073"/>
                    <a:pt x="320" y="1392"/>
                    <a:pt x="708" y="1392"/>
                  </a:cubicBezTo>
                  <a:cubicBezTo>
                    <a:pt x="1096" y="1392"/>
                    <a:pt x="1416" y="1073"/>
                    <a:pt x="1416" y="685"/>
                  </a:cubicBezTo>
                  <a:cubicBezTo>
                    <a:pt x="1416" y="297"/>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19"/>
            <p:cNvSpPr/>
            <p:nvPr/>
          </p:nvSpPr>
          <p:spPr>
            <a:xfrm>
              <a:off x="3240025" y="7080325"/>
              <a:ext cx="35400" cy="34825"/>
            </a:xfrm>
            <a:custGeom>
              <a:avLst/>
              <a:gdLst/>
              <a:ahLst/>
              <a:cxnLst/>
              <a:rect l="l" t="t" r="r" b="b"/>
              <a:pathLst>
                <a:path w="1416" h="1393" extrusionOk="0">
                  <a:moveTo>
                    <a:pt x="708" y="0"/>
                  </a:moveTo>
                  <a:cubicBezTo>
                    <a:pt x="320" y="0"/>
                    <a:pt x="1" y="320"/>
                    <a:pt x="1" y="708"/>
                  </a:cubicBezTo>
                  <a:cubicBezTo>
                    <a:pt x="1" y="1096"/>
                    <a:pt x="320" y="1393"/>
                    <a:pt x="708" y="1393"/>
                  </a:cubicBezTo>
                  <a:cubicBezTo>
                    <a:pt x="1096" y="1393"/>
                    <a:pt x="1416" y="1096"/>
                    <a:pt x="1416" y="708"/>
                  </a:cubicBezTo>
                  <a:cubicBezTo>
                    <a:pt x="1416" y="320"/>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19"/>
            <p:cNvSpPr/>
            <p:nvPr/>
          </p:nvSpPr>
          <p:spPr>
            <a:xfrm>
              <a:off x="3240025" y="7237250"/>
              <a:ext cx="35400" cy="34825"/>
            </a:xfrm>
            <a:custGeom>
              <a:avLst/>
              <a:gdLst/>
              <a:ahLst/>
              <a:cxnLst/>
              <a:rect l="l" t="t" r="r" b="b"/>
              <a:pathLst>
                <a:path w="1416" h="1393" extrusionOk="0">
                  <a:moveTo>
                    <a:pt x="708" y="0"/>
                  </a:moveTo>
                  <a:cubicBezTo>
                    <a:pt x="320" y="0"/>
                    <a:pt x="1" y="297"/>
                    <a:pt x="1" y="685"/>
                  </a:cubicBezTo>
                  <a:cubicBezTo>
                    <a:pt x="1" y="1073"/>
                    <a:pt x="320" y="1392"/>
                    <a:pt x="708" y="1392"/>
                  </a:cubicBezTo>
                  <a:cubicBezTo>
                    <a:pt x="1096" y="1392"/>
                    <a:pt x="1416" y="1073"/>
                    <a:pt x="1416" y="685"/>
                  </a:cubicBezTo>
                  <a:cubicBezTo>
                    <a:pt x="1416" y="297"/>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19"/>
            <p:cNvSpPr/>
            <p:nvPr/>
          </p:nvSpPr>
          <p:spPr>
            <a:xfrm>
              <a:off x="3388975" y="7080325"/>
              <a:ext cx="35400" cy="34825"/>
            </a:xfrm>
            <a:custGeom>
              <a:avLst/>
              <a:gdLst/>
              <a:ahLst/>
              <a:cxnLst/>
              <a:rect l="l" t="t" r="r" b="b"/>
              <a:pathLst>
                <a:path w="1416" h="1393" extrusionOk="0">
                  <a:moveTo>
                    <a:pt x="708" y="0"/>
                  </a:moveTo>
                  <a:cubicBezTo>
                    <a:pt x="320" y="0"/>
                    <a:pt x="0" y="320"/>
                    <a:pt x="0" y="708"/>
                  </a:cubicBezTo>
                  <a:cubicBezTo>
                    <a:pt x="0" y="1096"/>
                    <a:pt x="320" y="1393"/>
                    <a:pt x="708" y="1393"/>
                  </a:cubicBezTo>
                  <a:cubicBezTo>
                    <a:pt x="1096" y="1393"/>
                    <a:pt x="1415" y="1096"/>
                    <a:pt x="1415" y="708"/>
                  </a:cubicBezTo>
                  <a:cubicBezTo>
                    <a:pt x="1415" y="320"/>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19"/>
            <p:cNvSpPr/>
            <p:nvPr/>
          </p:nvSpPr>
          <p:spPr>
            <a:xfrm>
              <a:off x="3388975" y="7237250"/>
              <a:ext cx="35400" cy="34825"/>
            </a:xfrm>
            <a:custGeom>
              <a:avLst/>
              <a:gdLst/>
              <a:ahLst/>
              <a:cxnLst/>
              <a:rect l="l" t="t" r="r" b="b"/>
              <a:pathLst>
                <a:path w="1416" h="1393" extrusionOk="0">
                  <a:moveTo>
                    <a:pt x="708" y="0"/>
                  </a:moveTo>
                  <a:cubicBezTo>
                    <a:pt x="320" y="0"/>
                    <a:pt x="0" y="297"/>
                    <a:pt x="0" y="685"/>
                  </a:cubicBezTo>
                  <a:cubicBezTo>
                    <a:pt x="0" y="1073"/>
                    <a:pt x="320" y="1392"/>
                    <a:pt x="708" y="1392"/>
                  </a:cubicBezTo>
                  <a:cubicBezTo>
                    <a:pt x="1096" y="1392"/>
                    <a:pt x="1415" y="1073"/>
                    <a:pt x="1415" y="685"/>
                  </a:cubicBezTo>
                  <a:cubicBezTo>
                    <a:pt x="1415" y="297"/>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03" name="Google Shape;1703;p19"/>
          <p:cNvSpPr/>
          <p:nvPr/>
        </p:nvSpPr>
        <p:spPr>
          <a:xfrm>
            <a:off x="767625" y="499600"/>
            <a:ext cx="455700" cy="455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19"/>
          <p:cNvSpPr/>
          <p:nvPr/>
        </p:nvSpPr>
        <p:spPr>
          <a:xfrm>
            <a:off x="720000" y="430750"/>
            <a:ext cx="593400" cy="593400"/>
          </a:xfrm>
          <a:prstGeom prst="pie">
            <a:avLst>
              <a:gd name="adj1" fmla="val 5366593"/>
              <a:gd name="adj2" fmla="val 1620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19"/>
          <p:cNvSpPr/>
          <p:nvPr/>
        </p:nvSpPr>
        <p:spPr>
          <a:xfrm rot="10800000">
            <a:off x="7920675" y="499600"/>
            <a:ext cx="455700" cy="455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19"/>
          <p:cNvSpPr/>
          <p:nvPr/>
        </p:nvSpPr>
        <p:spPr>
          <a:xfrm rot="10800000">
            <a:off x="7830600" y="430750"/>
            <a:ext cx="593400" cy="593400"/>
          </a:xfrm>
          <a:prstGeom prst="pie">
            <a:avLst>
              <a:gd name="adj1" fmla="val 5366593"/>
              <a:gd name="adj2" fmla="val 1620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19"/>
          <p:cNvSpPr/>
          <p:nvPr/>
        </p:nvSpPr>
        <p:spPr>
          <a:xfrm rot="5400000">
            <a:off x="6696100" y="1228451"/>
            <a:ext cx="4183200" cy="714000"/>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708" name="Google Shape;1708;p19"/>
          <p:cNvCxnSpPr>
            <a:stCxn id="1707" idx="1"/>
          </p:cNvCxnSpPr>
          <p:nvPr/>
        </p:nvCxnSpPr>
        <p:spPr>
          <a:xfrm>
            <a:off x="8787700" y="-506149"/>
            <a:ext cx="0" cy="3992700"/>
          </a:xfrm>
          <a:prstGeom prst="straightConnector1">
            <a:avLst/>
          </a:prstGeom>
          <a:noFill/>
          <a:ln w="9525" cap="flat" cmpd="sng">
            <a:solidFill>
              <a:schemeClr val="accent3"/>
            </a:solidFill>
            <a:prstDash val="solid"/>
            <a:round/>
            <a:headEnd type="none" w="med" len="med"/>
            <a:tailEnd type="none" w="med" len="med"/>
          </a:ln>
        </p:spPr>
      </p:cxnSp>
      <p:sp>
        <p:nvSpPr>
          <p:cNvPr id="1709" name="Google Shape;1709;p19"/>
          <p:cNvSpPr/>
          <p:nvPr/>
        </p:nvSpPr>
        <p:spPr>
          <a:xfrm rot="5400000">
            <a:off x="8430808" y="1245554"/>
            <a:ext cx="714000" cy="704400"/>
          </a:xfrm>
          <a:prstGeom prst="ellipse">
            <a:avLst/>
          </a:prstGeom>
          <a:solidFill>
            <a:srgbClr val="9FC5E8">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19"/>
          <p:cNvSpPr/>
          <p:nvPr/>
        </p:nvSpPr>
        <p:spPr>
          <a:xfrm rot="5400000">
            <a:off x="8430808" y="531630"/>
            <a:ext cx="714000" cy="704400"/>
          </a:xfrm>
          <a:prstGeom prst="ellipse">
            <a:avLst/>
          </a:prstGeom>
          <a:solidFill>
            <a:srgbClr val="9FC5E8">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19"/>
          <p:cNvSpPr/>
          <p:nvPr/>
        </p:nvSpPr>
        <p:spPr>
          <a:xfrm rot="5400000">
            <a:off x="7498150" y="3876200"/>
            <a:ext cx="2579100" cy="714000"/>
          </a:xfrm>
          <a:prstGeom prst="roundRect">
            <a:avLst>
              <a:gd name="adj" fmla="val 5000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19"/>
          <p:cNvSpPr/>
          <p:nvPr/>
        </p:nvSpPr>
        <p:spPr>
          <a:xfrm rot="5400000">
            <a:off x="8513466" y="3000943"/>
            <a:ext cx="548400" cy="548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19"/>
          <p:cNvSpPr/>
          <p:nvPr/>
        </p:nvSpPr>
        <p:spPr>
          <a:xfrm rot="5400000">
            <a:off x="8430700" y="2943645"/>
            <a:ext cx="714000" cy="714000"/>
          </a:xfrm>
          <a:prstGeom prst="pie">
            <a:avLst>
              <a:gd name="adj1" fmla="val 5366593"/>
              <a:gd name="adj2" fmla="val 16200000"/>
            </a:avLst>
          </a:prstGeom>
          <a:solidFill>
            <a:srgbClr val="FBBE18">
              <a:alpha val="6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19"/>
          <p:cNvSpPr/>
          <p:nvPr/>
        </p:nvSpPr>
        <p:spPr>
          <a:xfrm rot="5400000">
            <a:off x="-1477800" y="3349725"/>
            <a:ext cx="3669600" cy="714000"/>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715" name="Google Shape;1715;p19"/>
          <p:cNvCxnSpPr>
            <a:stCxn id="1714" idx="1"/>
            <a:endCxn id="1714" idx="3"/>
          </p:cNvCxnSpPr>
          <p:nvPr/>
        </p:nvCxnSpPr>
        <p:spPr>
          <a:xfrm>
            <a:off x="357000" y="1871925"/>
            <a:ext cx="0" cy="3669600"/>
          </a:xfrm>
          <a:prstGeom prst="straightConnector1">
            <a:avLst/>
          </a:prstGeom>
          <a:noFill/>
          <a:ln w="9525" cap="flat" cmpd="sng">
            <a:solidFill>
              <a:schemeClr val="accent3"/>
            </a:solidFill>
            <a:prstDash val="solid"/>
            <a:round/>
            <a:headEnd type="none" w="med" len="med"/>
            <a:tailEnd type="none" w="med" len="med"/>
          </a:ln>
        </p:spPr>
      </p:cxnSp>
      <p:sp>
        <p:nvSpPr>
          <p:cNvPr id="1716" name="Google Shape;1716;p19"/>
          <p:cNvSpPr/>
          <p:nvPr/>
        </p:nvSpPr>
        <p:spPr>
          <a:xfrm rot="5400000">
            <a:off x="108" y="4337554"/>
            <a:ext cx="714000" cy="7044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19"/>
          <p:cNvSpPr/>
          <p:nvPr/>
        </p:nvSpPr>
        <p:spPr>
          <a:xfrm rot="5400000">
            <a:off x="108" y="3623629"/>
            <a:ext cx="714000" cy="704400"/>
          </a:xfrm>
          <a:prstGeom prst="ellipse">
            <a:avLst/>
          </a:prstGeom>
          <a:solidFill>
            <a:srgbClr val="F8B0AD">
              <a:alpha val="64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19"/>
          <p:cNvSpPr/>
          <p:nvPr/>
        </p:nvSpPr>
        <p:spPr>
          <a:xfrm rot="5400000">
            <a:off x="108" y="2909705"/>
            <a:ext cx="714000" cy="704400"/>
          </a:xfrm>
          <a:prstGeom prst="ellipse">
            <a:avLst/>
          </a:prstGeom>
          <a:solidFill>
            <a:srgbClr val="F8B0AD">
              <a:alpha val="34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19" name="Google Shape;1719;p19"/>
          <p:cNvGrpSpPr/>
          <p:nvPr/>
        </p:nvGrpSpPr>
        <p:grpSpPr>
          <a:xfrm>
            <a:off x="709350" y="1028700"/>
            <a:ext cx="2091000" cy="5105400"/>
            <a:chOff x="709350" y="1028700"/>
            <a:chExt cx="2091000" cy="5105400"/>
          </a:xfrm>
        </p:grpSpPr>
        <p:sp>
          <p:nvSpPr>
            <p:cNvPr id="1720" name="Google Shape;1720;p19"/>
            <p:cNvSpPr/>
            <p:nvPr/>
          </p:nvSpPr>
          <p:spPr>
            <a:xfrm rot="5400000">
              <a:off x="-797850" y="2535900"/>
              <a:ext cx="5105400" cy="2091000"/>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19"/>
            <p:cNvSpPr/>
            <p:nvPr/>
          </p:nvSpPr>
          <p:spPr>
            <a:xfrm rot="5400000">
              <a:off x="-570275" y="2740824"/>
              <a:ext cx="4656900" cy="1654800"/>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19"/>
            <p:cNvSpPr/>
            <p:nvPr/>
          </p:nvSpPr>
          <p:spPr>
            <a:xfrm rot="5400000">
              <a:off x="-675875" y="2632825"/>
              <a:ext cx="4868700" cy="1886100"/>
            </a:xfrm>
            <a:prstGeom prst="roundRect">
              <a:avLst>
                <a:gd name="adj" fmla="val 50000"/>
              </a:avLst>
            </a:pr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23" name="Google Shape;1723;p19"/>
          <p:cNvGrpSpPr/>
          <p:nvPr/>
        </p:nvGrpSpPr>
        <p:grpSpPr>
          <a:xfrm>
            <a:off x="2599325" y="1028700"/>
            <a:ext cx="2091000" cy="5105400"/>
            <a:chOff x="709350" y="1028700"/>
            <a:chExt cx="2091000" cy="5105400"/>
          </a:xfrm>
        </p:grpSpPr>
        <p:sp>
          <p:nvSpPr>
            <p:cNvPr id="1724" name="Google Shape;1724;p19"/>
            <p:cNvSpPr/>
            <p:nvPr/>
          </p:nvSpPr>
          <p:spPr>
            <a:xfrm rot="5400000">
              <a:off x="-797850" y="2535900"/>
              <a:ext cx="5105400" cy="2091000"/>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19"/>
            <p:cNvSpPr/>
            <p:nvPr/>
          </p:nvSpPr>
          <p:spPr>
            <a:xfrm rot="5400000">
              <a:off x="-570275" y="2740824"/>
              <a:ext cx="4656900" cy="1654800"/>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19"/>
            <p:cNvSpPr/>
            <p:nvPr/>
          </p:nvSpPr>
          <p:spPr>
            <a:xfrm rot="5400000">
              <a:off x="-675875" y="2632825"/>
              <a:ext cx="4868700" cy="1886100"/>
            </a:xfrm>
            <a:prstGeom prst="roundRect">
              <a:avLst>
                <a:gd name="adj" fmla="val 50000"/>
              </a:avLst>
            </a:pr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27" name="Google Shape;1727;p19"/>
          <p:cNvGrpSpPr/>
          <p:nvPr/>
        </p:nvGrpSpPr>
        <p:grpSpPr>
          <a:xfrm>
            <a:off x="4489300" y="1028700"/>
            <a:ext cx="2091000" cy="5105400"/>
            <a:chOff x="709350" y="1028700"/>
            <a:chExt cx="2091000" cy="5105400"/>
          </a:xfrm>
        </p:grpSpPr>
        <p:sp>
          <p:nvSpPr>
            <p:cNvPr id="1728" name="Google Shape;1728;p19"/>
            <p:cNvSpPr/>
            <p:nvPr/>
          </p:nvSpPr>
          <p:spPr>
            <a:xfrm rot="5400000">
              <a:off x="-797850" y="2535900"/>
              <a:ext cx="5105400" cy="2091000"/>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19"/>
            <p:cNvSpPr/>
            <p:nvPr/>
          </p:nvSpPr>
          <p:spPr>
            <a:xfrm rot="5400000">
              <a:off x="-570275" y="2740824"/>
              <a:ext cx="4656900" cy="1654800"/>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19"/>
            <p:cNvSpPr/>
            <p:nvPr/>
          </p:nvSpPr>
          <p:spPr>
            <a:xfrm rot="5400000">
              <a:off x="-675875" y="2632825"/>
              <a:ext cx="4868700" cy="1886100"/>
            </a:xfrm>
            <a:prstGeom prst="roundRect">
              <a:avLst>
                <a:gd name="adj" fmla="val 50000"/>
              </a:avLst>
            </a:pr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31" name="Google Shape;1731;p19"/>
          <p:cNvGrpSpPr/>
          <p:nvPr/>
        </p:nvGrpSpPr>
        <p:grpSpPr>
          <a:xfrm>
            <a:off x="6379275" y="1028700"/>
            <a:ext cx="2091000" cy="5105400"/>
            <a:chOff x="709350" y="1028700"/>
            <a:chExt cx="2091000" cy="5105400"/>
          </a:xfrm>
        </p:grpSpPr>
        <p:sp>
          <p:nvSpPr>
            <p:cNvPr id="1732" name="Google Shape;1732;p19"/>
            <p:cNvSpPr/>
            <p:nvPr/>
          </p:nvSpPr>
          <p:spPr>
            <a:xfrm rot="5400000">
              <a:off x="-797850" y="2535900"/>
              <a:ext cx="5105400" cy="2091000"/>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19"/>
            <p:cNvSpPr/>
            <p:nvPr/>
          </p:nvSpPr>
          <p:spPr>
            <a:xfrm rot="5400000">
              <a:off x="-570275" y="2740824"/>
              <a:ext cx="4656900" cy="1654800"/>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19"/>
            <p:cNvSpPr/>
            <p:nvPr/>
          </p:nvSpPr>
          <p:spPr>
            <a:xfrm rot="5400000">
              <a:off x="-675875" y="2632825"/>
              <a:ext cx="4868700" cy="1886100"/>
            </a:xfrm>
            <a:prstGeom prst="roundRect">
              <a:avLst>
                <a:gd name="adj" fmla="val 50000"/>
              </a:avLst>
            </a:pr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35" name="Google Shape;1735;p19"/>
          <p:cNvSpPr/>
          <p:nvPr/>
        </p:nvSpPr>
        <p:spPr>
          <a:xfrm rot="5400000">
            <a:off x="2159525" y="1894371"/>
            <a:ext cx="2970600" cy="1654800"/>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19"/>
          <p:cNvSpPr/>
          <p:nvPr/>
        </p:nvSpPr>
        <p:spPr>
          <a:xfrm rot="5400000">
            <a:off x="1307225" y="2740275"/>
            <a:ext cx="4675200" cy="1656000"/>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19"/>
          <p:cNvSpPr txBox="1">
            <a:spLocks noGrp="1"/>
          </p:cNvSpPr>
          <p:nvPr>
            <p:ph type="title" idx="2"/>
          </p:nvPr>
        </p:nvSpPr>
        <p:spPr>
          <a:xfrm>
            <a:off x="2965925" y="2805710"/>
            <a:ext cx="1357800" cy="247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1800"/>
              <a:buNone/>
              <a:defRPr sz="1800">
                <a:solidFill>
                  <a:schemeClr val="dk2"/>
                </a:solidFill>
              </a:defRPr>
            </a:lvl1pPr>
            <a:lvl2pPr lvl="1" algn="ctr" rtl="0">
              <a:spcBef>
                <a:spcPts val="0"/>
              </a:spcBef>
              <a:spcAft>
                <a:spcPts val="0"/>
              </a:spcAft>
              <a:buClr>
                <a:schemeClr val="dk2"/>
              </a:buClr>
              <a:buSzPts val="2000"/>
              <a:buNone/>
              <a:defRPr sz="2000">
                <a:solidFill>
                  <a:schemeClr val="dk2"/>
                </a:solidFill>
              </a:defRPr>
            </a:lvl2pPr>
            <a:lvl3pPr lvl="2" algn="ctr" rtl="0">
              <a:spcBef>
                <a:spcPts val="0"/>
              </a:spcBef>
              <a:spcAft>
                <a:spcPts val="0"/>
              </a:spcAft>
              <a:buClr>
                <a:schemeClr val="dk2"/>
              </a:buClr>
              <a:buSzPts val="2000"/>
              <a:buNone/>
              <a:defRPr sz="2000">
                <a:solidFill>
                  <a:schemeClr val="dk2"/>
                </a:solidFill>
              </a:defRPr>
            </a:lvl3pPr>
            <a:lvl4pPr lvl="3" algn="ctr" rtl="0">
              <a:spcBef>
                <a:spcPts val="0"/>
              </a:spcBef>
              <a:spcAft>
                <a:spcPts val="0"/>
              </a:spcAft>
              <a:buClr>
                <a:schemeClr val="dk2"/>
              </a:buClr>
              <a:buSzPts val="2000"/>
              <a:buNone/>
              <a:defRPr sz="2000">
                <a:solidFill>
                  <a:schemeClr val="dk2"/>
                </a:solidFill>
              </a:defRPr>
            </a:lvl4pPr>
            <a:lvl5pPr lvl="4" algn="ctr" rtl="0">
              <a:spcBef>
                <a:spcPts val="0"/>
              </a:spcBef>
              <a:spcAft>
                <a:spcPts val="0"/>
              </a:spcAft>
              <a:buClr>
                <a:schemeClr val="dk2"/>
              </a:buClr>
              <a:buSzPts val="2000"/>
              <a:buNone/>
              <a:defRPr sz="2000">
                <a:solidFill>
                  <a:schemeClr val="dk2"/>
                </a:solidFill>
              </a:defRPr>
            </a:lvl5pPr>
            <a:lvl6pPr lvl="5" algn="ctr" rtl="0">
              <a:spcBef>
                <a:spcPts val="0"/>
              </a:spcBef>
              <a:spcAft>
                <a:spcPts val="0"/>
              </a:spcAft>
              <a:buClr>
                <a:schemeClr val="dk2"/>
              </a:buClr>
              <a:buSzPts val="2000"/>
              <a:buNone/>
              <a:defRPr sz="2000">
                <a:solidFill>
                  <a:schemeClr val="dk2"/>
                </a:solidFill>
              </a:defRPr>
            </a:lvl6pPr>
            <a:lvl7pPr lvl="6" algn="ctr" rtl="0">
              <a:spcBef>
                <a:spcPts val="0"/>
              </a:spcBef>
              <a:spcAft>
                <a:spcPts val="0"/>
              </a:spcAft>
              <a:buClr>
                <a:schemeClr val="dk2"/>
              </a:buClr>
              <a:buSzPts val="2000"/>
              <a:buNone/>
              <a:defRPr sz="2000">
                <a:solidFill>
                  <a:schemeClr val="dk2"/>
                </a:solidFill>
              </a:defRPr>
            </a:lvl7pPr>
            <a:lvl8pPr lvl="7" algn="ctr" rtl="0">
              <a:spcBef>
                <a:spcPts val="0"/>
              </a:spcBef>
              <a:spcAft>
                <a:spcPts val="0"/>
              </a:spcAft>
              <a:buClr>
                <a:schemeClr val="dk2"/>
              </a:buClr>
              <a:buSzPts val="2000"/>
              <a:buNone/>
              <a:defRPr sz="2000">
                <a:solidFill>
                  <a:schemeClr val="dk2"/>
                </a:solidFill>
              </a:defRPr>
            </a:lvl8pPr>
            <a:lvl9pPr lvl="8" algn="ctr" rtl="0">
              <a:spcBef>
                <a:spcPts val="0"/>
              </a:spcBef>
              <a:spcAft>
                <a:spcPts val="0"/>
              </a:spcAft>
              <a:buClr>
                <a:schemeClr val="dk2"/>
              </a:buClr>
              <a:buSzPts val="2000"/>
              <a:buNone/>
              <a:defRPr sz="2000">
                <a:solidFill>
                  <a:schemeClr val="dk2"/>
                </a:solidFill>
              </a:defRPr>
            </a:lvl9pPr>
          </a:lstStyle>
          <a:p>
            <a:endParaRPr/>
          </a:p>
        </p:txBody>
      </p:sp>
      <p:sp>
        <p:nvSpPr>
          <p:cNvPr id="1738" name="Google Shape;1738;p19"/>
          <p:cNvSpPr txBox="1">
            <a:spLocks noGrp="1"/>
          </p:cNvSpPr>
          <p:nvPr>
            <p:ph type="subTitle" idx="1"/>
          </p:nvPr>
        </p:nvSpPr>
        <p:spPr>
          <a:xfrm>
            <a:off x="2965925" y="3318421"/>
            <a:ext cx="1357800" cy="311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739" name="Google Shape;1739;p19"/>
          <p:cNvSpPr txBox="1">
            <a:spLocks noGrp="1"/>
          </p:cNvSpPr>
          <p:nvPr>
            <p:ph type="title" idx="3"/>
          </p:nvPr>
        </p:nvSpPr>
        <p:spPr>
          <a:xfrm>
            <a:off x="1075950" y="2805710"/>
            <a:ext cx="1357800" cy="247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1800"/>
              <a:buNone/>
              <a:defRPr sz="1800">
                <a:solidFill>
                  <a:schemeClr val="dk2"/>
                </a:solidFill>
              </a:defRPr>
            </a:lvl1pPr>
            <a:lvl2pPr lvl="1" algn="ctr" rtl="0">
              <a:spcBef>
                <a:spcPts val="0"/>
              </a:spcBef>
              <a:spcAft>
                <a:spcPts val="0"/>
              </a:spcAft>
              <a:buClr>
                <a:schemeClr val="dk2"/>
              </a:buClr>
              <a:buSzPts val="2000"/>
              <a:buNone/>
              <a:defRPr sz="2000">
                <a:solidFill>
                  <a:schemeClr val="dk2"/>
                </a:solidFill>
              </a:defRPr>
            </a:lvl2pPr>
            <a:lvl3pPr lvl="2" algn="ctr" rtl="0">
              <a:spcBef>
                <a:spcPts val="0"/>
              </a:spcBef>
              <a:spcAft>
                <a:spcPts val="0"/>
              </a:spcAft>
              <a:buClr>
                <a:schemeClr val="dk2"/>
              </a:buClr>
              <a:buSzPts val="2000"/>
              <a:buNone/>
              <a:defRPr sz="2000">
                <a:solidFill>
                  <a:schemeClr val="dk2"/>
                </a:solidFill>
              </a:defRPr>
            </a:lvl3pPr>
            <a:lvl4pPr lvl="3" algn="ctr" rtl="0">
              <a:spcBef>
                <a:spcPts val="0"/>
              </a:spcBef>
              <a:spcAft>
                <a:spcPts val="0"/>
              </a:spcAft>
              <a:buClr>
                <a:schemeClr val="dk2"/>
              </a:buClr>
              <a:buSzPts val="2000"/>
              <a:buNone/>
              <a:defRPr sz="2000">
                <a:solidFill>
                  <a:schemeClr val="dk2"/>
                </a:solidFill>
              </a:defRPr>
            </a:lvl4pPr>
            <a:lvl5pPr lvl="4" algn="ctr" rtl="0">
              <a:spcBef>
                <a:spcPts val="0"/>
              </a:spcBef>
              <a:spcAft>
                <a:spcPts val="0"/>
              </a:spcAft>
              <a:buClr>
                <a:schemeClr val="dk2"/>
              </a:buClr>
              <a:buSzPts val="2000"/>
              <a:buNone/>
              <a:defRPr sz="2000">
                <a:solidFill>
                  <a:schemeClr val="dk2"/>
                </a:solidFill>
              </a:defRPr>
            </a:lvl5pPr>
            <a:lvl6pPr lvl="5" algn="ctr" rtl="0">
              <a:spcBef>
                <a:spcPts val="0"/>
              </a:spcBef>
              <a:spcAft>
                <a:spcPts val="0"/>
              </a:spcAft>
              <a:buClr>
                <a:schemeClr val="dk2"/>
              </a:buClr>
              <a:buSzPts val="2000"/>
              <a:buNone/>
              <a:defRPr sz="2000">
                <a:solidFill>
                  <a:schemeClr val="dk2"/>
                </a:solidFill>
              </a:defRPr>
            </a:lvl6pPr>
            <a:lvl7pPr lvl="6" algn="ctr" rtl="0">
              <a:spcBef>
                <a:spcPts val="0"/>
              </a:spcBef>
              <a:spcAft>
                <a:spcPts val="0"/>
              </a:spcAft>
              <a:buClr>
                <a:schemeClr val="dk2"/>
              </a:buClr>
              <a:buSzPts val="2000"/>
              <a:buNone/>
              <a:defRPr sz="2000">
                <a:solidFill>
                  <a:schemeClr val="dk2"/>
                </a:solidFill>
              </a:defRPr>
            </a:lvl7pPr>
            <a:lvl8pPr lvl="7" algn="ctr" rtl="0">
              <a:spcBef>
                <a:spcPts val="0"/>
              </a:spcBef>
              <a:spcAft>
                <a:spcPts val="0"/>
              </a:spcAft>
              <a:buClr>
                <a:schemeClr val="dk2"/>
              </a:buClr>
              <a:buSzPts val="2000"/>
              <a:buNone/>
              <a:defRPr sz="2000">
                <a:solidFill>
                  <a:schemeClr val="dk2"/>
                </a:solidFill>
              </a:defRPr>
            </a:lvl8pPr>
            <a:lvl9pPr lvl="8" algn="ctr" rtl="0">
              <a:spcBef>
                <a:spcPts val="0"/>
              </a:spcBef>
              <a:spcAft>
                <a:spcPts val="0"/>
              </a:spcAft>
              <a:buClr>
                <a:schemeClr val="dk2"/>
              </a:buClr>
              <a:buSzPts val="2000"/>
              <a:buNone/>
              <a:defRPr sz="2000">
                <a:solidFill>
                  <a:schemeClr val="dk2"/>
                </a:solidFill>
              </a:defRPr>
            </a:lvl9pPr>
          </a:lstStyle>
          <a:p>
            <a:endParaRPr/>
          </a:p>
        </p:txBody>
      </p:sp>
      <p:sp>
        <p:nvSpPr>
          <p:cNvPr id="1740" name="Google Shape;1740;p19"/>
          <p:cNvSpPr txBox="1">
            <a:spLocks noGrp="1"/>
          </p:cNvSpPr>
          <p:nvPr>
            <p:ph type="subTitle" idx="4"/>
          </p:nvPr>
        </p:nvSpPr>
        <p:spPr>
          <a:xfrm>
            <a:off x="1075950" y="3318421"/>
            <a:ext cx="1357800" cy="311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741" name="Google Shape;1741;p19"/>
          <p:cNvSpPr/>
          <p:nvPr/>
        </p:nvSpPr>
        <p:spPr>
          <a:xfrm rot="5400000">
            <a:off x="5939475" y="1900264"/>
            <a:ext cx="2970600" cy="1654800"/>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19"/>
          <p:cNvSpPr/>
          <p:nvPr/>
        </p:nvSpPr>
        <p:spPr>
          <a:xfrm rot="5400000">
            <a:off x="5087175" y="2749513"/>
            <a:ext cx="4675200" cy="1656000"/>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19"/>
          <p:cNvSpPr/>
          <p:nvPr/>
        </p:nvSpPr>
        <p:spPr>
          <a:xfrm rot="5400000">
            <a:off x="4049500" y="1900264"/>
            <a:ext cx="2970600" cy="1654800"/>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19"/>
          <p:cNvSpPr/>
          <p:nvPr/>
        </p:nvSpPr>
        <p:spPr>
          <a:xfrm rot="5400000">
            <a:off x="3206350" y="2750062"/>
            <a:ext cx="4656900" cy="1654800"/>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19"/>
          <p:cNvSpPr txBox="1">
            <a:spLocks noGrp="1"/>
          </p:cNvSpPr>
          <p:nvPr>
            <p:ph type="title" idx="5"/>
          </p:nvPr>
        </p:nvSpPr>
        <p:spPr>
          <a:xfrm>
            <a:off x="6745875" y="2811603"/>
            <a:ext cx="1357800" cy="247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1800"/>
              <a:buNone/>
              <a:defRPr sz="1800">
                <a:solidFill>
                  <a:schemeClr val="dk2"/>
                </a:solidFill>
              </a:defRPr>
            </a:lvl1pPr>
            <a:lvl2pPr lvl="1" algn="ctr" rtl="0">
              <a:spcBef>
                <a:spcPts val="0"/>
              </a:spcBef>
              <a:spcAft>
                <a:spcPts val="0"/>
              </a:spcAft>
              <a:buClr>
                <a:schemeClr val="dk2"/>
              </a:buClr>
              <a:buSzPts val="2000"/>
              <a:buNone/>
              <a:defRPr sz="2000">
                <a:solidFill>
                  <a:schemeClr val="dk2"/>
                </a:solidFill>
              </a:defRPr>
            </a:lvl2pPr>
            <a:lvl3pPr lvl="2" algn="ctr" rtl="0">
              <a:spcBef>
                <a:spcPts val="0"/>
              </a:spcBef>
              <a:spcAft>
                <a:spcPts val="0"/>
              </a:spcAft>
              <a:buClr>
                <a:schemeClr val="dk2"/>
              </a:buClr>
              <a:buSzPts val="2000"/>
              <a:buNone/>
              <a:defRPr sz="2000">
                <a:solidFill>
                  <a:schemeClr val="dk2"/>
                </a:solidFill>
              </a:defRPr>
            </a:lvl3pPr>
            <a:lvl4pPr lvl="3" algn="ctr" rtl="0">
              <a:spcBef>
                <a:spcPts val="0"/>
              </a:spcBef>
              <a:spcAft>
                <a:spcPts val="0"/>
              </a:spcAft>
              <a:buClr>
                <a:schemeClr val="dk2"/>
              </a:buClr>
              <a:buSzPts val="2000"/>
              <a:buNone/>
              <a:defRPr sz="2000">
                <a:solidFill>
                  <a:schemeClr val="dk2"/>
                </a:solidFill>
              </a:defRPr>
            </a:lvl4pPr>
            <a:lvl5pPr lvl="4" algn="ctr" rtl="0">
              <a:spcBef>
                <a:spcPts val="0"/>
              </a:spcBef>
              <a:spcAft>
                <a:spcPts val="0"/>
              </a:spcAft>
              <a:buClr>
                <a:schemeClr val="dk2"/>
              </a:buClr>
              <a:buSzPts val="2000"/>
              <a:buNone/>
              <a:defRPr sz="2000">
                <a:solidFill>
                  <a:schemeClr val="dk2"/>
                </a:solidFill>
              </a:defRPr>
            </a:lvl5pPr>
            <a:lvl6pPr lvl="5" algn="ctr" rtl="0">
              <a:spcBef>
                <a:spcPts val="0"/>
              </a:spcBef>
              <a:spcAft>
                <a:spcPts val="0"/>
              </a:spcAft>
              <a:buClr>
                <a:schemeClr val="dk2"/>
              </a:buClr>
              <a:buSzPts val="2000"/>
              <a:buNone/>
              <a:defRPr sz="2000">
                <a:solidFill>
                  <a:schemeClr val="dk2"/>
                </a:solidFill>
              </a:defRPr>
            </a:lvl6pPr>
            <a:lvl7pPr lvl="6" algn="ctr" rtl="0">
              <a:spcBef>
                <a:spcPts val="0"/>
              </a:spcBef>
              <a:spcAft>
                <a:spcPts val="0"/>
              </a:spcAft>
              <a:buClr>
                <a:schemeClr val="dk2"/>
              </a:buClr>
              <a:buSzPts val="2000"/>
              <a:buNone/>
              <a:defRPr sz="2000">
                <a:solidFill>
                  <a:schemeClr val="dk2"/>
                </a:solidFill>
              </a:defRPr>
            </a:lvl7pPr>
            <a:lvl8pPr lvl="7" algn="ctr" rtl="0">
              <a:spcBef>
                <a:spcPts val="0"/>
              </a:spcBef>
              <a:spcAft>
                <a:spcPts val="0"/>
              </a:spcAft>
              <a:buClr>
                <a:schemeClr val="dk2"/>
              </a:buClr>
              <a:buSzPts val="2000"/>
              <a:buNone/>
              <a:defRPr sz="2000">
                <a:solidFill>
                  <a:schemeClr val="dk2"/>
                </a:solidFill>
              </a:defRPr>
            </a:lvl8pPr>
            <a:lvl9pPr lvl="8" algn="ctr" rtl="0">
              <a:spcBef>
                <a:spcPts val="0"/>
              </a:spcBef>
              <a:spcAft>
                <a:spcPts val="0"/>
              </a:spcAft>
              <a:buClr>
                <a:schemeClr val="dk2"/>
              </a:buClr>
              <a:buSzPts val="2000"/>
              <a:buNone/>
              <a:defRPr sz="2000">
                <a:solidFill>
                  <a:schemeClr val="dk2"/>
                </a:solidFill>
              </a:defRPr>
            </a:lvl9pPr>
          </a:lstStyle>
          <a:p>
            <a:endParaRPr/>
          </a:p>
        </p:txBody>
      </p:sp>
      <p:sp>
        <p:nvSpPr>
          <p:cNvPr id="1746" name="Google Shape;1746;p19"/>
          <p:cNvSpPr txBox="1">
            <a:spLocks noGrp="1"/>
          </p:cNvSpPr>
          <p:nvPr>
            <p:ph type="subTitle" idx="6"/>
          </p:nvPr>
        </p:nvSpPr>
        <p:spPr>
          <a:xfrm>
            <a:off x="6745875" y="3324314"/>
            <a:ext cx="1357800" cy="311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747" name="Google Shape;1747;p19"/>
          <p:cNvSpPr txBox="1">
            <a:spLocks noGrp="1"/>
          </p:cNvSpPr>
          <p:nvPr>
            <p:ph type="title" idx="7"/>
          </p:nvPr>
        </p:nvSpPr>
        <p:spPr>
          <a:xfrm>
            <a:off x="4855900" y="2811603"/>
            <a:ext cx="1357800" cy="247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1800"/>
              <a:buNone/>
              <a:defRPr sz="1800">
                <a:solidFill>
                  <a:schemeClr val="dk2"/>
                </a:solidFill>
              </a:defRPr>
            </a:lvl1pPr>
            <a:lvl2pPr lvl="1" algn="ctr" rtl="0">
              <a:spcBef>
                <a:spcPts val="0"/>
              </a:spcBef>
              <a:spcAft>
                <a:spcPts val="0"/>
              </a:spcAft>
              <a:buClr>
                <a:schemeClr val="dk2"/>
              </a:buClr>
              <a:buSzPts val="2000"/>
              <a:buNone/>
              <a:defRPr sz="2000">
                <a:solidFill>
                  <a:schemeClr val="dk2"/>
                </a:solidFill>
              </a:defRPr>
            </a:lvl2pPr>
            <a:lvl3pPr lvl="2" algn="ctr" rtl="0">
              <a:spcBef>
                <a:spcPts val="0"/>
              </a:spcBef>
              <a:spcAft>
                <a:spcPts val="0"/>
              </a:spcAft>
              <a:buClr>
                <a:schemeClr val="dk2"/>
              </a:buClr>
              <a:buSzPts val="2000"/>
              <a:buNone/>
              <a:defRPr sz="2000">
                <a:solidFill>
                  <a:schemeClr val="dk2"/>
                </a:solidFill>
              </a:defRPr>
            </a:lvl3pPr>
            <a:lvl4pPr lvl="3" algn="ctr" rtl="0">
              <a:spcBef>
                <a:spcPts val="0"/>
              </a:spcBef>
              <a:spcAft>
                <a:spcPts val="0"/>
              </a:spcAft>
              <a:buClr>
                <a:schemeClr val="dk2"/>
              </a:buClr>
              <a:buSzPts val="2000"/>
              <a:buNone/>
              <a:defRPr sz="2000">
                <a:solidFill>
                  <a:schemeClr val="dk2"/>
                </a:solidFill>
              </a:defRPr>
            </a:lvl4pPr>
            <a:lvl5pPr lvl="4" algn="ctr" rtl="0">
              <a:spcBef>
                <a:spcPts val="0"/>
              </a:spcBef>
              <a:spcAft>
                <a:spcPts val="0"/>
              </a:spcAft>
              <a:buClr>
                <a:schemeClr val="dk2"/>
              </a:buClr>
              <a:buSzPts val="2000"/>
              <a:buNone/>
              <a:defRPr sz="2000">
                <a:solidFill>
                  <a:schemeClr val="dk2"/>
                </a:solidFill>
              </a:defRPr>
            </a:lvl5pPr>
            <a:lvl6pPr lvl="5" algn="ctr" rtl="0">
              <a:spcBef>
                <a:spcPts val="0"/>
              </a:spcBef>
              <a:spcAft>
                <a:spcPts val="0"/>
              </a:spcAft>
              <a:buClr>
                <a:schemeClr val="dk2"/>
              </a:buClr>
              <a:buSzPts val="2000"/>
              <a:buNone/>
              <a:defRPr sz="2000">
                <a:solidFill>
                  <a:schemeClr val="dk2"/>
                </a:solidFill>
              </a:defRPr>
            </a:lvl6pPr>
            <a:lvl7pPr lvl="6" algn="ctr" rtl="0">
              <a:spcBef>
                <a:spcPts val="0"/>
              </a:spcBef>
              <a:spcAft>
                <a:spcPts val="0"/>
              </a:spcAft>
              <a:buClr>
                <a:schemeClr val="dk2"/>
              </a:buClr>
              <a:buSzPts val="2000"/>
              <a:buNone/>
              <a:defRPr sz="2000">
                <a:solidFill>
                  <a:schemeClr val="dk2"/>
                </a:solidFill>
              </a:defRPr>
            </a:lvl7pPr>
            <a:lvl8pPr lvl="7" algn="ctr" rtl="0">
              <a:spcBef>
                <a:spcPts val="0"/>
              </a:spcBef>
              <a:spcAft>
                <a:spcPts val="0"/>
              </a:spcAft>
              <a:buClr>
                <a:schemeClr val="dk2"/>
              </a:buClr>
              <a:buSzPts val="2000"/>
              <a:buNone/>
              <a:defRPr sz="2000">
                <a:solidFill>
                  <a:schemeClr val="dk2"/>
                </a:solidFill>
              </a:defRPr>
            </a:lvl8pPr>
            <a:lvl9pPr lvl="8" algn="ctr" rtl="0">
              <a:spcBef>
                <a:spcPts val="0"/>
              </a:spcBef>
              <a:spcAft>
                <a:spcPts val="0"/>
              </a:spcAft>
              <a:buClr>
                <a:schemeClr val="dk2"/>
              </a:buClr>
              <a:buSzPts val="2000"/>
              <a:buNone/>
              <a:defRPr sz="2000">
                <a:solidFill>
                  <a:schemeClr val="dk2"/>
                </a:solidFill>
              </a:defRPr>
            </a:lvl9pPr>
          </a:lstStyle>
          <a:p>
            <a:endParaRPr/>
          </a:p>
        </p:txBody>
      </p:sp>
      <p:sp>
        <p:nvSpPr>
          <p:cNvPr id="1748" name="Google Shape;1748;p19"/>
          <p:cNvSpPr txBox="1">
            <a:spLocks noGrp="1"/>
          </p:cNvSpPr>
          <p:nvPr>
            <p:ph type="subTitle" idx="8"/>
          </p:nvPr>
        </p:nvSpPr>
        <p:spPr>
          <a:xfrm>
            <a:off x="4855900" y="3324314"/>
            <a:ext cx="1357800" cy="311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extLst>
    <p:ext uri="{DCECCB84-F9BA-43D5-87BE-67443E8EF086}">
      <p15:sldGuideLst xmlns:p15="http://schemas.microsoft.com/office/powerpoint/2012/main">
        <p15:guide id="1" pos="2880">
          <p15:clr>
            <a:srgbClr val="FA7B17"/>
          </p15:clr>
        </p15:guide>
        <p15:guide id="2" orient="horz" pos="1830">
          <p15:clr>
            <a:srgbClr val="FA7B17"/>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four columns 3">
  <p:cSld name="CUSTOM_3_2_1_1">
    <p:bg>
      <p:bgPr>
        <a:solidFill>
          <a:schemeClr val="lt2"/>
        </a:solidFill>
        <a:effectLst/>
      </p:bgPr>
    </p:bg>
    <p:spTree>
      <p:nvGrpSpPr>
        <p:cNvPr id="1" name="Shape 1749"/>
        <p:cNvGrpSpPr/>
        <p:nvPr/>
      </p:nvGrpSpPr>
      <p:grpSpPr>
        <a:xfrm>
          <a:off x="0" y="0"/>
          <a:ext cx="0" cy="0"/>
          <a:chOff x="0" y="0"/>
          <a:chExt cx="0" cy="0"/>
        </a:xfrm>
      </p:grpSpPr>
      <p:grpSp>
        <p:nvGrpSpPr>
          <p:cNvPr id="1750" name="Google Shape;1750;p20"/>
          <p:cNvGrpSpPr/>
          <p:nvPr/>
        </p:nvGrpSpPr>
        <p:grpSpPr>
          <a:xfrm>
            <a:off x="-108365" y="-51884"/>
            <a:ext cx="9312435" cy="5244324"/>
            <a:chOff x="-170" y="-1888"/>
            <a:chExt cx="9144182" cy="5148055"/>
          </a:xfrm>
        </p:grpSpPr>
        <p:sp>
          <p:nvSpPr>
            <p:cNvPr id="1751" name="Google Shape;1751;p20"/>
            <p:cNvSpPr/>
            <p:nvPr/>
          </p:nvSpPr>
          <p:spPr>
            <a:xfrm flipH="1">
              <a:off x="3143645"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1752" name="Google Shape;1752;p20"/>
            <p:cNvSpPr/>
            <p:nvPr/>
          </p:nvSpPr>
          <p:spPr>
            <a:xfrm flipH="1">
              <a:off x="-170" y="284850"/>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1753" name="Google Shape;1753;p20"/>
            <p:cNvSpPr/>
            <p:nvPr/>
          </p:nvSpPr>
          <p:spPr>
            <a:xfrm flipH="1">
              <a:off x="9143974"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1754" name="Google Shape;1754;p20"/>
            <p:cNvSpPr/>
            <p:nvPr/>
          </p:nvSpPr>
          <p:spPr>
            <a:xfrm flipH="1">
              <a:off x="8858242"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1755" name="Google Shape;1755;p20"/>
            <p:cNvSpPr/>
            <p:nvPr/>
          </p:nvSpPr>
          <p:spPr>
            <a:xfrm flipH="1">
              <a:off x="8572510"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1756" name="Google Shape;1756;p20"/>
            <p:cNvSpPr/>
            <p:nvPr/>
          </p:nvSpPr>
          <p:spPr>
            <a:xfrm flipH="1">
              <a:off x="8286778"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1757" name="Google Shape;1757;p20"/>
            <p:cNvSpPr/>
            <p:nvPr/>
          </p:nvSpPr>
          <p:spPr>
            <a:xfrm flipH="1">
              <a:off x="8001047"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1758" name="Google Shape;1758;p20"/>
            <p:cNvSpPr/>
            <p:nvPr/>
          </p:nvSpPr>
          <p:spPr>
            <a:xfrm flipH="1">
              <a:off x="7715315"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1759" name="Google Shape;1759;p20"/>
            <p:cNvSpPr/>
            <p:nvPr/>
          </p:nvSpPr>
          <p:spPr>
            <a:xfrm flipH="1">
              <a:off x="7429583"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1760" name="Google Shape;1760;p20"/>
            <p:cNvSpPr/>
            <p:nvPr/>
          </p:nvSpPr>
          <p:spPr>
            <a:xfrm flipH="1">
              <a:off x="7143851"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1761" name="Google Shape;1761;p20"/>
            <p:cNvSpPr/>
            <p:nvPr/>
          </p:nvSpPr>
          <p:spPr>
            <a:xfrm rot="10800000" flipH="1">
              <a:off x="6858158" y="-1888"/>
              <a:ext cx="0" cy="5147280"/>
            </a:xfrm>
            <a:custGeom>
              <a:avLst/>
              <a:gdLst/>
              <a:ahLst/>
              <a:cxnLst/>
              <a:rect l="l" t="t" r="r" b="b"/>
              <a:pathLst>
                <a:path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1762" name="Google Shape;1762;p20"/>
            <p:cNvSpPr/>
            <p:nvPr/>
          </p:nvSpPr>
          <p:spPr>
            <a:xfrm flipH="1">
              <a:off x="6572426"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1763" name="Google Shape;1763;p20"/>
            <p:cNvSpPr/>
            <p:nvPr/>
          </p:nvSpPr>
          <p:spPr>
            <a:xfrm flipH="1">
              <a:off x="6286695"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1764" name="Google Shape;1764;p20"/>
            <p:cNvSpPr/>
            <p:nvPr/>
          </p:nvSpPr>
          <p:spPr>
            <a:xfrm flipH="1">
              <a:off x="6000963"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1765" name="Google Shape;1765;p20"/>
            <p:cNvSpPr/>
            <p:nvPr/>
          </p:nvSpPr>
          <p:spPr>
            <a:xfrm flipH="1">
              <a:off x="5715231"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1766" name="Google Shape;1766;p20"/>
            <p:cNvSpPr/>
            <p:nvPr/>
          </p:nvSpPr>
          <p:spPr>
            <a:xfrm flipH="1">
              <a:off x="5429499"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1767" name="Google Shape;1767;p20"/>
            <p:cNvSpPr/>
            <p:nvPr/>
          </p:nvSpPr>
          <p:spPr>
            <a:xfrm flipH="1">
              <a:off x="5143768"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1768" name="Google Shape;1768;p20"/>
            <p:cNvSpPr/>
            <p:nvPr/>
          </p:nvSpPr>
          <p:spPr>
            <a:xfrm flipH="1">
              <a:off x="4858036"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1769" name="Google Shape;1769;p20"/>
            <p:cNvSpPr/>
            <p:nvPr/>
          </p:nvSpPr>
          <p:spPr>
            <a:xfrm flipH="1">
              <a:off x="4572304"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1770" name="Google Shape;1770;p20"/>
            <p:cNvSpPr/>
            <p:nvPr/>
          </p:nvSpPr>
          <p:spPr>
            <a:xfrm flipH="1">
              <a:off x="4286572"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1771" name="Google Shape;1771;p20"/>
            <p:cNvSpPr/>
            <p:nvPr/>
          </p:nvSpPr>
          <p:spPr>
            <a:xfrm flipH="1">
              <a:off x="4000841"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1772" name="Google Shape;1772;p20"/>
            <p:cNvSpPr/>
            <p:nvPr/>
          </p:nvSpPr>
          <p:spPr>
            <a:xfrm flipH="1">
              <a:off x="3715109"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1773" name="Google Shape;1773;p20"/>
            <p:cNvSpPr/>
            <p:nvPr/>
          </p:nvSpPr>
          <p:spPr>
            <a:xfrm flipH="1">
              <a:off x="3429377"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1774" name="Google Shape;1774;p20"/>
            <p:cNvSpPr/>
            <p:nvPr/>
          </p:nvSpPr>
          <p:spPr>
            <a:xfrm flipH="1">
              <a:off x="-170" y="2858472"/>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1775" name="Google Shape;1775;p20"/>
            <p:cNvSpPr/>
            <p:nvPr/>
          </p:nvSpPr>
          <p:spPr>
            <a:xfrm flipH="1">
              <a:off x="-170" y="2572497"/>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1776" name="Google Shape;1776;p20"/>
            <p:cNvSpPr/>
            <p:nvPr/>
          </p:nvSpPr>
          <p:spPr>
            <a:xfrm flipH="1">
              <a:off x="-170" y="2286561"/>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1777" name="Google Shape;1777;p20"/>
            <p:cNvSpPr/>
            <p:nvPr/>
          </p:nvSpPr>
          <p:spPr>
            <a:xfrm flipH="1">
              <a:off x="-170" y="2000585"/>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1778" name="Google Shape;1778;p20"/>
            <p:cNvSpPr/>
            <p:nvPr/>
          </p:nvSpPr>
          <p:spPr>
            <a:xfrm flipH="1">
              <a:off x="-170" y="1714610"/>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1779" name="Google Shape;1779;p20"/>
            <p:cNvSpPr/>
            <p:nvPr/>
          </p:nvSpPr>
          <p:spPr>
            <a:xfrm flipH="1">
              <a:off x="-170" y="1428674"/>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1780" name="Google Shape;1780;p20"/>
            <p:cNvSpPr/>
            <p:nvPr/>
          </p:nvSpPr>
          <p:spPr>
            <a:xfrm flipH="1">
              <a:off x="-170" y="4287500"/>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1781" name="Google Shape;1781;p20"/>
            <p:cNvSpPr/>
            <p:nvPr/>
          </p:nvSpPr>
          <p:spPr>
            <a:xfrm flipH="1">
              <a:off x="-170" y="4001524"/>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1782" name="Google Shape;1782;p20"/>
            <p:cNvSpPr/>
            <p:nvPr/>
          </p:nvSpPr>
          <p:spPr>
            <a:xfrm flipH="1">
              <a:off x="-170" y="3716321"/>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1783" name="Google Shape;1783;p20"/>
            <p:cNvSpPr/>
            <p:nvPr/>
          </p:nvSpPr>
          <p:spPr>
            <a:xfrm flipH="1">
              <a:off x="-170" y="3430384"/>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1784" name="Google Shape;1784;p20"/>
            <p:cNvSpPr/>
            <p:nvPr/>
          </p:nvSpPr>
          <p:spPr>
            <a:xfrm flipH="1">
              <a:off x="-170" y="4859411"/>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1785" name="Google Shape;1785;p20"/>
            <p:cNvSpPr/>
            <p:nvPr/>
          </p:nvSpPr>
          <p:spPr>
            <a:xfrm flipH="1">
              <a:off x="-170" y="4573436"/>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1786" name="Google Shape;1786;p20"/>
            <p:cNvSpPr/>
            <p:nvPr/>
          </p:nvSpPr>
          <p:spPr>
            <a:xfrm flipH="1">
              <a:off x="-170" y="3144409"/>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1787" name="Google Shape;1787;p20"/>
            <p:cNvSpPr/>
            <p:nvPr/>
          </p:nvSpPr>
          <p:spPr>
            <a:xfrm flipH="1">
              <a:off x="-170" y="1142698"/>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1788" name="Google Shape;1788;p20"/>
            <p:cNvSpPr/>
            <p:nvPr/>
          </p:nvSpPr>
          <p:spPr>
            <a:xfrm flipH="1">
              <a:off x="-170" y="856762"/>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1789" name="Google Shape;1789;p20"/>
            <p:cNvSpPr/>
            <p:nvPr/>
          </p:nvSpPr>
          <p:spPr>
            <a:xfrm flipH="1">
              <a:off x="-170" y="570787"/>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1790" name="Google Shape;1790;p20"/>
            <p:cNvSpPr/>
            <p:nvPr/>
          </p:nvSpPr>
          <p:spPr>
            <a:xfrm flipH="1">
              <a:off x="572060"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1791" name="Google Shape;1791;p20"/>
            <p:cNvSpPr/>
            <p:nvPr/>
          </p:nvSpPr>
          <p:spPr>
            <a:xfrm flipH="1">
              <a:off x="2857914"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1792" name="Google Shape;1792;p20"/>
            <p:cNvSpPr/>
            <p:nvPr/>
          </p:nvSpPr>
          <p:spPr>
            <a:xfrm flipH="1">
              <a:off x="2572182"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1793" name="Google Shape;1793;p20"/>
            <p:cNvSpPr/>
            <p:nvPr/>
          </p:nvSpPr>
          <p:spPr>
            <a:xfrm flipH="1">
              <a:off x="2286450"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1794" name="Google Shape;1794;p20"/>
            <p:cNvSpPr/>
            <p:nvPr/>
          </p:nvSpPr>
          <p:spPr>
            <a:xfrm flipH="1">
              <a:off x="2000718"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1795" name="Google Shape;1795;p20"/>
            <p:cNvSpPr/>
            <p:nvPr/>
          </p:nvSpPr>
          <p:spPr>
            <a:xfrm flipH="1">
              <a:off x="1714987"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1796" name="Google Shape;1796;p20"/>
            <p:cNvSpPr/>
            <p:nvPr/>
          </p:nvSpPr>
          <p:spPr>
            <a:xfrm flipH="1">
              <a:off x="1429255"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1797" name="Google Shape;1797;p20"/>
            <p:cNvSpPr/>
            <p:nvPr/>
          </p:nvSpPr>
          <p:spPr>
            <a:xfrm flipH="1">
              <a:off x="1143523"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1798" name="Google Shape;1798;p20"/>
            <p:cNvSpPr/>
            <p:nvPr/>
          </p:nvSpPr>
          <p:spPr>
            <a:xfrm flipH="1">
              <a:off x="857791"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1799" name="Google Shape;1799;p20"/>
            <p:cNvSpPr/>
            <p:nvPr/>
          </p:nvSpPr>
          <p:spPr>
            <a:xfrm flipH="1">
              <a:off x="596"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1800" name="Google Shape;1800;p20"/>
            <p:cNvSpPr/>
            <p:nvPr/>
          </p:nvSpPr>
          <p:spPr>
            <a:xfrm flipH="1">
              <a:off x="286328"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grpSp>
      <p:sp>
        <p:nvSpPr>
          <p:cNvPr id="1801" name="Google Shape;1801;p20"/>
          <p:cNvSpPr/>
          <p:nvPr/>
        </p:nvSpPr>
        <p:spPr>
          <a:xfrm>
            <a:off x="731700" y="615900"/>
            <a:ext cx="7704000" cy="3992700"/>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802" name="Google Shape;1802;p20"/>
          <p:cNvSpPr/>
          <p:nvPr/>
        </p:nvSpPr>
        <p:spPr>
          <a:xfrm>
            <a:off x="720000" y="430750"/>
            <a:ext cx="7704000" cy="593400"/>
          </a:xfrm>
          <a:prstGeom prst="roundRect">
            <a:avLst>
              <a:gd name="adj" fmla="val 50000"/>
            </a:avLst>
          </a:prstGeom>
          <a:solidFill>
            <a:srgbClr val="FF73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20"/>
          <p:cNvSpPr txBox="1">
            <a:spLocks noGrp="1"/>
          </p:cNvSpPr>
          <p:nvPr>
            <p:ph type="title"/>
          </p:nvPr>
        </p:nvSpPr>
        <p:spPr>
          <a:xfrm>
            <a:off x="1223325" y="539500"/>
            <a:ext cx="6697500" cy="375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2600"/>
              <a:buNone/>
              <a:defRPr>
                <a:solidFill>
                  <a:schemeClr val="l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1804" name="Google Shape;1804;p20"/>
          <p:cNvGrpSpPr/>
          <p:nvPr/>
        </p:nvGrpSpPr>
        <p:grpSpPr>
          <a:xfrm rot="5400000" flipH="1">
            <a:off x="-627825" y="584250"/>
            <a:ext cx="1969850" cy="191750"/>
            <a:chOff x="1454525" y="7080325"/>
            <a:chExt cx="1969850" cy="191750"/>
          </a:xfrm>
        </p:grpSpPr>
        <p:sp>
          <p:nvSpPr>
            <p:cNvPr id="1805" name="Google Shape;1805;p20"/>
            <p:cNvSpPr/>
            <p:nvPr/>
          </p:nvSpPr>
          <p:spPr>
            <a:xfrm>
              <a:off x="1454525" y="7080325"/>
              <a:ext cx="34825" cy="34825"/>
            </a:xfrm>
            <a:custGeom>
              <a:avLst/>
              <a:gdLst/>
              <a:ahLst/>
              <a:cxnLst/>
              <a:rect l="l" t="t" r="r" b="b"/>
              <a:pathLst>
                <a:path w="1393" h="1393" extrusionOk="0">
                  <a:moveTo>
                    <a:pt x="685" y="0"/>
                  </a:moveTo>
                  <a:cubicBezTo>
                    <a:pt x="297" y="0"/>
                    <a:pt x="0" y="320"/>
                    <a:pt x="0" y="708"/>
                  </a:cubicBezTo>
                  <a:cubicBezTo>
                    <a:pt x="0" y="1096"/>
                    <a:pt x="297" y="1393"/>
                    <a:pt x="685" y="1393"/>
                  </a:cubicBezTo>
                  <a:cubicBezTo>
                    <a:pt x="1073" y="1393"/>
                    <a:pt x="1393" y="1096"/>
                    <a:pt x="1393" y="708"/>
                  </a:cubicBezTo>
                  <a:cubicBezTo>
                    <a:pt x="1393" y="320"/>
                    <a:pt x="1073" y="0"/>
                    <a:pt x="685"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20"/>
            <p:cNvSpPr/>
            <p:nvPr/>
          </p:nvSpPr>
          <p:spPr>
            <a:xfrm>
              <a:off x="1454525" y="7237250"/>
              <a:ext cx="34825" cy="34825"/>
            </a:xfrm>
            <a:custGeom>
              <a:avLst/>
              <a:gdLst/>
              <a:ahLst/>
              <a:cxnLst/>
              <a:rect l="l" t="t" r="r" b="b"/>
              <a:pathLst>
                <a:path w="1393" h="1393" extrusionOk="0">
                  <a:moveTo>
                    <a:pt x="685" y="0"/>
                  </a:moveTo>
                  <a:cubicBezTo>
                    <a:pt x="297" y="0"/>
                    <a:pt x="0" y="297"/>
                    <a:pt x="0" y="685"/>
                  </a:cubicBezTo>
                  <a:cubicBezTo>
                    <a:pt x="0" y="1073"/>
                    <a:pt x="297" y="1392"/>
                    <a:pt x="685" y="1392"/>
                  </a:cubicBezTo>
                  <a:cubicBezTo>
                    <a:pt x="1073" y="1392"/>
                    <a:pt x="1393" y="1073"/>
                    <a:pt x="1393" y="685"/>
                  </a:cubicBezTo>
                  <a:cubicBezTo>
                    <a:pt x="1393" y="297"/>
                    <a:pt x="1073" y="0"/>
                    <a:pt x="685"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20"/>
            <p:cNvSpPr/>
            <p:nvPr/>
          </p:nvSpPr>
          <p:spPr>
            <a:xfrm>
              <a:off x="1602875" y="7080325"/>
              <a:ext cx="35425" cy="34825"/>
            </a:xfrm>
            <a:custGeom>
              <a:avLst/>
              <a:gdLst/>
              <a:ahLst/>
              <a:cxnLst/>
              <a:rect l="l" t="t" r="r" b="b"/>
              <a:pathLst>
                <a:path w="1417" h="1393" extrusionOk="0">
                  <a:moveTo>
                    <a:pt x="709" y="0"/>
                  </a:moveTo>
                  <a:cubicBezTo>
                    <a:pt x="321" y="0"/>
                    <a:pt x="1" y="320"/>
                    <a:pt x="1" y="708"/>
                  </a:cubicBezTo>
                  <a:cubicBezTo>
                    <a:pt x="1" y="1096"/>
                    <a:pt x="321" y="1393"/>
                    <a:pt x="709" y="1393"/>
                  </a:cubicBezTo>
                  <a:cubicBezTo>
                    <a:pt x="1097" y="1393"/>
                    <a:pt x="1416" y="1096"/>
                    <a:pt x="1416" y="708"/>
                  </a:cubicBezTo>
                  <a:cubicBezTo>
                    <a:pt x="1416" y="320"/>
                    <a:pt x="1097" y="0"/>
                    <a:pt x="709"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20"/>
            <p:cNvSpPr/>
            <p:nvPr/>
          </p:nvSpPr>
          <p:spPr>
            <a:xfrm>
              <a:off x="1602875" y="7237250"/>
              <a:ext cx="35425" cy="34825"/>
            </a:xfrm>
            <a:custGeom>
              <a:avLst/>
              <a:gdLst/>
              <a:ahLst/>
              <a:cxnLst/>
              <a:rect l="l" t="t" r="r" b="b"/>
              <a:pathLst>
                <a:path w="1417" h="1393" extrusionOk="0">
                  <a:moveTo>
                    <a:pt x="709" y="0"/>
                  </a:moveTo>
                  <a:cubicBezTo>
                    <a:pt x="321" y="0"/>
                    <a:pt x="1" y="297"/>
                    <a:pt x="1" y="685"/>
                  </a:cubicBezTo>
                  <a:cubicBezTo>
                    <a:pt x="1" y="1073"/>
                    <a:pt x="321" y="1392"/>
                    <a:pt x="709" y="1392"/>
                  </a:cubicBezTo>
                  <a:cubicBezTo>
                    <a:pt x="1097" y="1392"/>
                    <a:pt x="1416" y="1073"/>
                    <a:pt x="1416" y="685"/>
                  </a:cubicBezTo>
                  <a:cubicBezTo>
                    <a:pt x="1416" y="297"/>
                    <a:pt x="1097" y="0"/>
                    <a:pt x="709"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20"/>
            <p:cNvSpPr/>
            <p:nvPr/>
          </p:nvSpPr>
          <p:spPr>
            <a:xfrm>
              <a:off x="1751825" y="7080325"/>
              <a:ext cx="35400" cy="34825"/>
            </a:xfrm>
            <a:custGeom>
              <a:avLst/>
              <a:gdLst/>
              <a:ahLst/>
              <a:cxnLst/>
              <a:rect l="l" t="t" r="r" b="b"/>
              <a:pathLst>
                <a:path w="1416" h="1393" extrusionOk="0">
                  <a:moveTo>
                    <a:pt x="708" y="0"/>
                  </a:moveTo>
                  <a:cubicBezTo>
                    <a:pt x="320" y="0"/>
                    <a:pt x="0" y="320"/>
                    <a:pt x="0" y="708"/>
                  </a:cubicBezTo>
                  <a:cubicBezTo>
                    <a:pt x="0" y="1096"/>
                    <a:pt x="320" y="1393"/>
                    <a:pt x="708" y="1393"/>
                  </a:cubicBezTo>
                  <a:cubicBezTo>
                    <a:pt x="1096" y="1393"/>
                    <a:pt x="1416" y="1096"/>
                    <a:pt x="1416" y="708"/>
                  </a:cubicBezTo>
                  <a:cubicBezTo>
                    <a:pt x="1416" y="320"/>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20"/>
            <p:cNvSpPr/>
            <p:nvPr/>
          </p:nvSpPr>
          <p:spPr>
            <a:xfrm>
              <a:off x="1751825" y="7237250"/>
              <a:ext cx="35400" cy="34825"/>
            </a:xfrm>
            <a:custGeom>
              <a:avLst/>
              <a:gdLst/>
              <a:ahLst/>
              <a:cxnLst/>
              <a:rect l="l" t="t" r="r" b="b"/>
              <a:pathLst>
                <a:path w="1416" h="1393" extrusionOk="0">
                  <a:moveTo>
                    <a:pt x="708" y="0"/>
                  </a:moveTo>
                  <a:cubicBezTo>
                    <a:pt x="320" y="0"/>
                    <a:pt x="0" y="297"/>
                    <a:pt x="0" y="685"/>
                  </a:cubicBezTo>
                  <a:cubicBezTo>
                    <a:pt x="0" y="1073"/>
                    <a:pt x="320" y="1392"/>
                    <a:pt x="708" y="1392"/>
                  </a:cubicBezTo>
                  <a:cubicBezTo>
                    <a:pt x="1096" y="1392"/>
                    <a:pt x="1416" y="1073"/>
                    <a:pt x="1416" y="685"/>
                  </a:cubicBezTo>
                  <a:cubicBezTo>
                    <a:pt x="1416" y="297"/>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20"/>
            <p:cNvSpPr/>
            <p:nvPr/>
          </p:nvSpPr>
          <p:spPr>
            <a:xfrm>
              <a:off x="1900750" y="7080325"/>
              <a:ext cx="35400" cy="34825"/>
            </a:xfrm>
            <a:custGeom>
              <a:avLst/>
              <a:gdLst/>
              <a:ahLst/>
              <a:cxnLst/>
              <a:rect l="l" t="t" r="r" b="b"/>
              <a:pathLst>
                <a:path w="1416" h="1393" extrusionOk="0">
                  <a:moveTo>
                    <a:pt x="708" y="0"/>
                  </a:moveTo>
                  <a:cubicBezTo>
                    <a:pt x="320" y="0"/>
                    <a:pt x="1" y="320"/>
                    <a:pt x="1" y="708"/>
                  </a:cubicBezTo>
                  <a:cubicBezTo>
                    <a:pt x="1" y="1096"/>
                    <a:pt x="320" y="1393"/>
                    <a:pt x="708" y="1393"/>
                  </a:cubicBezTo>
                  <a:cubicBezTo>
                    <a:pt x="1096" y="1393"/>
                    <a:pt x="1416" y="1096"/>
                    <a:pt x="1416" y="708"/>
                  </a:cubicBezTo>
                  <a:cubicBezTo>
                    <a:pt x="1416" y="320"/>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20"/>
            <p:cNvSpPr/>
            <p:nvPr/>
          </p:nvSpPr>
          <p:spPr>
            <a:xfrm>
              <a:off x="1900750" y="7237250"/>
              <a:ext cx="35400" cy="34825"/>
            </a:xfrm>
            <a:custGeom>
              <a:avLst/>
              <a:gdLst/>
              <a:ahLst/>
              <a:cxnLst/>
              <a:rect l="l" t="t" r="r" b="b"/>
              <a:pathLst>
                <a:path w="1416" h="1393" extrusionOk="0">
                  <a:moveTo>
                    <a:pt x="708" y="0"/>
                  </a:moveTo>
                  <a:cubicBezTo>
                    <a:pt x="320" y="0"/>
                    <a:pt x="1" y="297"/>
                    <a:pt x="1" y="685"/>
                  </a:cubicBezTo>
                  <a:cubicBezTo>
                    <a:pt x="1" y="1073"/>
                    <a:pt x="320" y="1392"/>
                    <a:pt x="708" y="1392"/>
                  </a:cubicBezTo>
                  <a:cubicBezTo>
                    <a:pt x="1096" y="1392"/>
                    <a:pt x="1416" y="1073"/>
                    <a:pt x="1416" y="685"/>
                  </a:cubicBezTo>
                  <a:cubicBezTo>
                    <a:pt x="1416" y="297"/>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20"/>
            <p:cNvSpPr/>
            <p:nvPr/>
          </p:nvSpPr>
          <p:spPr>
            <a:xfrm>
              <a:off x="2049700" y="7080325"/>
              <a:ext cx="34825" cy="34825"/>
            </a:xfrm>
            <a:custGeom>
              <a:avLst/>
              <a:gdLst/>
              <a:ahLst/>
              <a:cxnLst/>
              <a:rect l="l" t="t" r="r" b="b"/>
              <a:pathLst>
                <a:path w="1393" h="1393" extrusionOk="0">
                  <a:moveTo>
                    <a:pt x="708" y="0"/>
                  </a:moveTo>
                  <a:cubicBezTo>
                    <a:pt x="320" y="0"/>
                    <a:pt x="0" y="320"/>
                    <a:pt x="0" y="708"/>
                  </a:cubicBezTo>
                  <a:cubicBezTo>
                    <a:pt x="0" y="1096"/>
                    <a:pt x="320" y="1393"/>
                    <a:pt x="708" y="1393"/>
                  </a:cubicBezTo>
                  <a:cubicBezTo>
                    <a:pt x="1096" y="1393"/>
                    <a:pt x="1393" y="1096"/>
                    <a:pt x="1393" y="708"/>
                  </a:cubicBezTo>
                  <a:cubicBezTo>
                    <a:pt x="1393" y="320"/>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20"/>
            <p:cNvSpPr/>
            <p:nvPr/>
          </p:nvSpPr>
          <p:spPr>
            <a:xfrm>
              <a:off x="2049700" y="7237250"/>
              <a:ext cx="34825" cy="34825"/>
            </a:xfrm>
            <a:custGeom>
              <a:avLst/>
              <a:gdLst/>
              <a:ahLst/>
              <a:cxnLst/>
              <a:rect l="l" t="t" r="r" b="b"/>
              <a:pathLst>
                <a:path w="1393" h="1393" extrusionOk="0">
                  <a:moveTo>
                    <a:pt x="708" y="0"/>
                  </a:moveTo>
                  <a:cubicBezTo>
                    <a:pt x="320" y="0"/>
                    <a:pt x="0" y="297"/>
                    <a:pt x="0" y="685"/>
                  </a:cubicBezTo>
                  <a:cubicBezTo>
                    <a:pt x="0" y="1073"/>
                    <a:pt x="320" y="1392"/>
                    <a:pt x="708" y="1392"/>
                  </a:cubicBezTo>
                  <a:cubicBezTo>
                    <a:pt x="1096" y="1392"/>
                    <a:pt x="1393" y="1073"/>
                    <a:pt x="1393" y="685"/>
                  </a:cubicBezTo>
                  <a:cubicBezTo>
                    <a:pt x="1393" y="297"/>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20"/>
            <p:cNvSpPr/>
            <p:nvPr/>
          </p:nvSpPr>
          <p:spPr>
            <a:xfrm>
              <a:off x="2198625" y="7080325"/>
              <a:ext cx="34825" cy="34825"/>
            </a:xfrm>
            <a:custGeom>
              <a:avLst/>
              <a:gdLst/>
              <a:ahLst/>
              <a:cxnLst/>
              <a:rect l="l" t="t" r="r" b="b"/>
              <a:pathLst>
                <a:path w="1393" h="1393" extrusionOk="0">
                  <a:moveTo>
                    <a:pt x="685" y="0"/>
                  </a:moveTo>
                  <a:cubicBezTo>
                    <a:pt x="297" y="0"/>
                    <a:pt x="1" y="320"/>
                    <a:pt x="1" y="708"/>
                  </a:cubicBezTo>
                  <a:cubicBezTo>
                    <a:pt x="1" y="1096"/>
                    <a:pt x="297" y="1393"/>
                    <a:pt x="685" y="1393"/>
                  </a:cubicBezTo>
                  <a:cubicBezTo>
                    <a:pt x="1073" y="1393"/>
                    <a:pt x="1393" y="1096"/>
                    <a:pt x="1393" y="708"/>
                  </a:cubicBezTo>
                  <a:cubicBezTo>
                    <a:pt x="1393" y="320"/>
                    <a:pt x="1073" y="0"/>
                    <a:pt x="685"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20"/>
            <p:cNvSpPr/>
            <p:nvPr/>
          </p:nvSpPr>
          <p:spPr>
            <a:xfrm>
              <a:off x="2198625" y="7237250"/>
              <a:ext cx="34825" cy="34825"/>
            </a:xfrm>
            <a:custGeom>
              <a:avLst/>
              <a:gdLst/>
              <a:ahLst/>
              <a:cxnLst/>
              <a:rect l="l" t="t" r="r" b="b"/>
              <a:pathLst>
                <a:path w="1393" h="1393" extrusionOk="0">
                  <a:moveTo>
                    <a:pt x="685" y="0"/>
                  </a:moveTo>
                  <a:cubicBezTo>
                    <a:pt x="297" y="0"/>
                    <a:pt x="1" y="297"/>
                    <a:pt x="1" y="685"/>
                  </a:cubicBezTo>
                  <a:cubicBezTo>
                    <a:pt x="1" y="1073"/>
                    <a:pt x="297" y="1392"/>
                    <a:pt x="685" y="1392"/>
                  </a:cubicBezTo>
                  <a:cubicBezTo>
                    <a:pt x="1073" y="1392"/>
                    <a:pt x="1393" y="1073"/>
                    <a:pt x="1393" y="685"/>
                  </a:cubicBezTo>
                  <a:cubicBezTo>
                    <a:pt x="1393" y="297"/>
                    <a:pt x="1073" y="0"/>
                    <a:pt x="685"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20"/>
            <p:cNvSpPr/>
            <p:nvPr/>
          </p:nvSpPr>
          <p:spPr>
            <a:xfrm>
              <a:off x="2347000" y="7080325"/>
              <a:ext cx="35400" cy="34825"/>
            </a:xfrm>
            <a:custGeom>
              <a:avLst/>
              <a:gdLst/>
              <a:ahLst/>
              <a:cxnLst/>
              <a:rect l="l" t="t" r="r" b="b"/>
              <a:pathLst>
                <a:path w="1416" h="1393" extrusionOk="0">
                  <a:moveTo>
                    <a:pt x="708" y="0"/>
                  </a:moveTo>
                  <a:cubicBezTo>
                    <a:pt x="320" y="0"/>
                    <a:pt x="0" y="320"/>
                    <a:pt x="0" y="708"/>
                  </a:cubicBezTo>
                  <a:cubicBezTo>
                    <a:pt x="0" y="1096"/>
                    <a:pt x="320" y="1393"/>
                    <a:pt x="708" y="1393"/>
                  </a:cubicBezTo>
                  <a:cubicBezTo>
                    <a:pt x="1096" y="1393"/>
                    <a:pt x="1415" y="1096"/>
                    <a:pt x="1415" y="708"/>
                  </a:cubicBezTo>
                  <a:cubicBezTo>
                    <a:pt x="1415" y="320"/>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20"/>
            <p:cNvSpPr/>
            <p:nvPr/>
          </p:nvSpPr>
          <p:spPr>
            <a:xfrm>
              <a:off x="2347000" y="7237250"/>
              <a:ext cx="35400" cy="34825"/>
            </a:xfrm>
            <a:custGeom>
              <a:avLst/>
              <a:gdLst/>
              <a:ahLst/>
              <a:cxnLst/>
              <a:rect l="l" t="t" r="r" b="b"/>
              <a:pathLst>
                <a:path w="1416" h="1393" extrusionOk="0">
                  <a:moveTo>
                    <a:pt x="708" y="0"/>
                  </a:moveTo>
                  <a:cubicBezTo>
                    <a:pt x="320" y="0"/>
                    <a:pt x="0" y="297"/>
                    <a:pt x="0" y="685"/>
                  </a:cubicBezTo>
                  <a:cubicBezTo>
                    <a:pt x="0" y="1073"/>
                    <a:pt x="320" y="1392"/>
                    <a:pt x="708" y="1392"/>
                  </a:cubicBezTo>
                  <a:cubicBezTo>
                    <a:pt x="1096" y="1392"/>
                    <a:pt x="1415" y="1073"/>
                    <a:pt x="1415" y="685"/>
                  </a:cubicBezTo>
                  <a:cubicBezTo>
                    <a:pt x="1415" y="297"/>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20"/>
            <p:cNvSpPr/>
            <p:nvPr/>
          </p:nvSpPr>
          <p:spPr>
            <a:xfrm>
              <a:off x="2495925" y="7080325"/>
              <a:ext cx="35400" cy="34825"/>
            </a:xfrm>
            <a:custGeom>
              <a:avLst/>
              <a:gdLst/>
              <a:ahLst/>
              <a:cxnLst/>
              <a:rect l="l" t="t" r="r" b="b"/>
              <a:pathLst>
                <a:path w="1416" h="1393" extrusionOk="0">
                  <a:moveTo>
                    <a:pt x="708" y="0"/>
                  </a:moveTo>
                  <a:cubicBezTo>
                    <a:pt x="320" y="0"/>
                    <a:pt x="1" y="320"/>
                    <a:pt x="1" y="708"/>
                  </a:cubicBezTo>
                  <a:cubicBezTo>
                    <a:pt x="1" y="1096"/>
                    <a:pt x="320" y="1393"/>
                    <a:pt x="708" y="1393"/>
                  </a:cubicBezTo>
                  <a:cubicBezTo>
                    <a:pt x="1096" y="1393"/>
                    <a:pt x="1416" y="1096"/>
                    <a:pt x="1416" y="708"/>
                  </a:cubicBezTo>
                  <a:cubicBezTo>
                    <a:pt x="1416" y="320"/>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20"/>
            <p:cNvSpPr/>
            <p:nvPr/>
          </p:nvSpPr>
          <p:spPr>
            <a:xfrm>
              <a:off x="2495925" y="7237250"/>
              <a:ext cx="35400" cy="34825"/>
            </a:xfrm>
            <a:custGeom>
              <a:avLst/>
              <a:gdLst/>
              <a:ahLst/>
              <a:cxnLst/>
              <a:rect l="l" t="t" r="r" b="b"/>
              <a:pathLst>
                <a:path w="1416" h="1393" extrusionOk="0">
                  <a:moveTo>
                    <a:pt x="708" y="0"/>
                  </a:moveTo>
                  <a:cubicBezTo>
                    <a:pt x="320" y="0"/>
                    <a:pt x="1" y="297"/>
                    <a:pt x="1" y="685"/>
                  </a:cubicBezTo>
                  <a:cubicBezTo>
                    <a:pt x="1" y="1073"/>
                    <a:pt x="320" y="1392"/>
                    <a:pt x="708" y="1392"/>
                  </a:cubicBezTo>
                  <a:cubicBezTo>
                    <a:pt x="1096" y="1392"/>
                    <a:pt x="1416" y="1073"/>
                    <a:pt x="1416" y="685"/>
                  </a:cubicBezTo>
                  <a:cubicBezTo>
                    <a:pt x="1416" y="297"/>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20"/>
            <p:cNvSpPr/>
            <p:nvPr/>
          </p:nvSpPr>
          <p:spPr>
            <a:xfrm>
              <a:off x="2644850" y="7080325"/>
              <a:ext cx="35425" cy="34825"/>
            </a:xfrm>
            <a:custGeom>
              <a:avLst/>
              <a:gdLst/>
              <a:ahLst/>
              <a:cxnLst/>
              <a:rect l="l" t="t" r="r" b="b"/>
              <a:pathLst>
                <a:path w="1417" h="1393" extrusionOk="0">
                  <a:moveTo>
                    <a:pt x="709" y="0"/>
                  </a:moveTo>
                  <a:cubicBezTo>
                    <a:pt x="321" y="0"/>
                    <a:pt x="1" y="320"/>
                    <a:pt x="1" y="708"/>
                  </a:cubicBezTo>
                  <a:cubicBezTo>
                    <a:pt x="1" y="1096"/>
                    <a:pt x="321" y="1393"/>
                    <a:pt x="709" y="1393"/>
                  </a:cubicBezTo>
                  <a:cubicBezTo>
                    <a:pt x="1097" y="1393"/>
                    <a:pt x="1416" y="1096"/>
                    <a:pt x="1416" y="708"/>
                  </a:cubicBezTo>
                  <a:cubicBezTo>
                    <a:pt x="1416" y="320"/>
                    <a:pt x="1097" y="0"/>
                    <a:pt x="709"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20"/>
            <p:cNvSpPr/>
            <p:nvPr/>
          </p:nvSpPr>
          <p:spPr>
            <a:xfrm>
              <a:off x="2644850" y="7237250"/>
              <a:ext cx="35425" cy="34825"/>
            </a:xfrm>
            <a:custGeom>
              <a:avLst/>
              <a:gdLst/>
              <a:ahLst/>
              <a:cxnLst/>
              <a:rect l="l" t="t" r="r" b="b"/>
              <a:pathLst>
                <a:path w="1417" h="1393" extrusionOk="0">
                  <a:moveTo>
                    <a:pt x="709" y="0"/>
                  </a:moveTo>
                  <a:cubicBezTo>
                    <a:pt x="321" y="0"/>
                    <a:pt x="1" y="297"/>
                    <a:pt x="1" y="685"/>
                  </a:cubicBezTo>
                  <a:cubicBezTo>
                    <a:pt x="1" y="1073"/>
                    <a:pt x="321" y="1392"/>
                    <a:pt x="709" y="1392"/>
                  </a:cubicBezTo>
                  <a:cubicBezTo>
                    <a:pt x="1097" y="1392"/>
                    <a:pt x="1416" y="1073"/>
                    <a:pt x="1416" y="685"/>
                  </a:cubicBezTo>
                  <a:cubicBezTo>
                    <a:pt x="1416" y="297"/>
                    <a:pt x="1097" y="0"/>
                    <a:pt x="709"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20"/>
            <p:cNvSpPr/>
            <p:nvPr/>
          </p:nvSpPr>
          <p:spPr>
            <a:xfrm>
              <a:off x="2793800" y="7080325"/>
              <a:ext cx="34825" cy="34825"/>
            </a:xfrm>
            <a:custGeom>
              <a:avLst/>
              <a:gdLst/>
              <a:ahLst/>
              <a:cxnLst/>
              <a:rect l="l" t="t" r="r" b="b"/>
              <a:pathLst>
                <a:path w="1393" h="1393" extrusionOk="0">
                  <a:moveTo>
                    <a:pt x="708" y="0"/>
                  </a:moveTo>
                  <a:cubicBezTo>
                    <a:pt x="320" y="0"/>
                    <a:pt x="0" y="320"/>
                    <a:pt x="0" y="708"/>
                  </a:cubicBezTo>
                  <a:cubicBezTo>
                    <a:pt x="0" y="1096"/>
                    <a:pt x="320" y="1393"/>
                    <a:pt x="708" y="1393"/>
                  </a:cubicBezTo>
                  <a:cubicBezTo>
                    <a:pt x="1096" y="1393"/>
                    <a:pt x="1393" y="1096"/>
                    <a:pt x="1393" y="708"/>
                  </a:cubicBezTo>
                  <a:cubicBezTo>
                    <a:pt x="1393" y="320"/>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20"/>
            <p:cNvSpPr/>
            <p:nvPr/>
          </p:nvSpPr>
          <p:spPr>
            <a:xfrm>
              <a:off x="2793800" y="7237250"/>
              <a:ext cx="34825" cy="34825"/>
            </a:xfrm>
            <a:custGeom>
              <a:avLst/>
              <a:gdLst/>
              <a:ahLst/>
              <a:cxnLst/>
              <a:rect l="l" t="t" r="r" b="b"/>
              <a:pathLst>
                <a:path w="1393" h="1393" extrusionOk="0">
                  <a:moveTo>
                    <a:pt x="708" y="0"/>
                  </a:moveTo>
                  <a:cubicBezTo>
                    <a:pt x="320" y="0"/>
                    <a:pt x="0" y="297"/>
                    <a:pt x="0" y="685"/>
                  </a:cubicBezTo>
                  <a:cubicBezTo>
                    <a:pt x="0" y="1073"/>
                    <a:pt x="320" y="1392"/>
                    <a:pt x="708" y="1392"/>
                  </a:cubicBezTo>
                  <a:cubicBezTo>
                    <a:pt x="1096" y="1392"/>
                    <a:pt x="1393" y="1073"/>
                    <a:pt x="1393" y="685"/>
                  </a:cubicBezTo>
                  <a:cubicBezTo>
                    <a:pt x="1393" y="297"/>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20"/>
            <p:cNvSpPr/>
            <p:nvPr/>
          </p:nvSpPr>
          <p:spPr>
            <a:xfrm>
              <a:off x="2942725" y="7080325"/>
              <a:ext cx="34850" cy="34825"/>
            </a:xfrm>
            <a:custGeom>
              <a:avLst/>
              <a:gdLst/>
              <a:ahLst/>
              <a:cxnLst/>
              <a:rect l="l" t="t" r="r" b="b"/>
              <a:pathLst>
                <a:path w="1394" h="1393" extrusionOk="0">
                  <a:moveTo>
                    <a:pt x="686" y="0"/>
                  </a:moveTo>
                  <a:cubicBezTo>
                    <a:pt x="298" y="0"/>
                    <a:pt x="1" y="320"/>
                    <a:pt x="1" y="708"/>
                  </a:cubicBezTo>
                  <a:cubicBezTo>
                    <a:pt x="1" y="1096"/>
                    <a:pt x="298" y="1393"/>
                    <a:pt x="686" y="1393"/>
                  </a:cubicBezTo>
                  <a:cubicBezTo>
                    <a:pt x="1074" y="1393"/>
                    <a:pt x="1393" y="1096"/>
                    <a:pt x="1393" y="708"/>
                  </a:cubicBezTo>
                  <a:cubicBezTo>
                    <a:pt x="1393" y="320"/>
                    <a:pt x="1074" y="0"/>
                    <a:pt x="686"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20"/>
            <p:cNvSpPr/>
            <p:nvPr/>
          </p:nvSpPr>
          <p:spPr>
            <a:xfrm>
              <a:off x="2942725" y="7237250"/>
              <a:ext cx="34850" cy="34825"/>
            </a:xfrm>
            <a:custGeom>
              <a:avLst/>
              <a:gdLst/>
              <a:ahLst/>
              <a:cxnLst/>
              <a:rect l="l" t="t" r="r" b="b"/>
              <a:pathLst>
                <a:path w="1394" h="1393" extrusionOk="0">
                  <a:moveTo>
                    <a:pt x="686" y="0"/>
                  </a:moveTo>
                  <a:cubicBezTo>
                    <a:pt x="298" y="0"/>
                    <a:pt x="1" y="297"/>
                    <a:pt x="1" y="685"/>
                  </a:cubicBezTo>
                  <a:cubicBezTo>
                    <a:pt x="1" y="1073"/>
                    <a:pt x="298" y="1392"/>
                    <a:pt x="686" y="1392"/>
                  </a:cubicBezTo>
                  <a:cubicBezTo>
                    <a:pt x="1074" y="1392"/>
                    <a:pt x="1393" y="1073"/>
                    <a:pt x="1393" y="685"/>
                  </a:cubicBezTo>
                  <a:cubicBezTo>
                    <a:pt x="1393" y="297"/>
                    <a:pt x="1074" y="0"/>
                    <a:pt x="686"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20"/>
            <p:cNvSpPr/>
            <p:nvPr/>
          </p:nvSpPr>
          <p:spPr>
            <a:xfrm>
              <a:off x="3091100" y="7080325"/>
              <a:ext cx="35400" cy="34825"/>
            </a:xfrm>
            <a:custGeom>
              <a:avLst/>
              <a:gdLst/>
              <a:ahLst/>
              <a:cxnLst/>
              <a:rect l="l" t="t" r="r" b="b"/>
              <a:pathLst>
                <a:path w="1416" h="1393" extrusionOk="0">
                  <a:moveTo>
                    <a:pt x="708" y="0"/>
                  </a:moveTo>
                  <a:cubicBezTo>
                    <a:pt x="320" y="0"/>
                    <a:pt x="0" y="320"/>
                    <a:pt x="0" y="708"/>
                  </a:cubicBezTo>
                  <a:cubicBezTo>
                    <a:pt x="0" y="1096"/>
                    <a:pt x="320" y="1393"/>
                    <a:pt x="708" y="1393"/>
                  </a:cubicBezTo>
                  <a:cubicBezTo>
                    <a:pt x="1096" y="1393"/>
                    <a:pt x="1416" y="1096"/>
                    <a:pt x="1416" y="708"/>
                  </a:cubicBezTo>
                  <a:cubicBezTo>
                    <a:pt x="1416" y="320"/>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20"/>
            <p:cNvSpPr/>
            <p:nvPr/>
          </p:nvSpPr>
          <p:spPr>
            <a:xfrm>
              <a:off x="3091100" y="7237250"/>
              <a:ext cx="35400" cy="34825"/>
            </a:xfrm>
            <a:custGeom>
              <a:avLst/>
              <a:gdLst/>
              <a:ahLst/>
              <a:cxnLst/>
              <a:rect l="l" t="t" r="r" b="b"/>
              <a:pathLst>
                <a:path w="1416" h="1393" extrusionOk="0">
                  <a:moveTo>
                    <a:pt x="708" y="0"/>
                  </a:moveTo>
                  <a:cubicBezTo>
                    <a:pt x="320" y="0"/>
                    <a:pt x="0" y="297"/>
                    <a:pt x="0" y="685"/>
                  </a:cubicBezTo>
                  <a:cubicBezTo>
                    <a:pt x="0" y="1073"/>
                    <a:pt x="320" y="1392"/>
                    <a:pt x="708" y="1392"/>
                  </a:cubicBezTo>
                  <a:cubicBezTo>
                    <a:pt x="1096" y="1392"/>
                    <a:pt x="1416" y="1073"/>
                    <a:pt x="1416" y="685"/>
                  </a:cubicBezTo>
                  <a:cubicBezTo>
                    <a:pt x="1416" y="297"/>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20"/>
            <p:cNvSpPr/>
            <p:nvPr/>
          </p:nvSpPr>
          <p:spPr>
            <a:xfrm>
              <a:off x="3240025" y="7080325"/>
              <a:ext cx="35400" cy="34825"/>
            </a:xfrm>
            <a:custGeom>
              <a:avLst/>
              <a:gdLst/>
              <a:ahLst/>
              <a:cxnLst/>
              <a:rect l="l" t="t" r="r" b="b"/>
              <a:pathLst>
                <a:path w="1416" h="1393" extrusionOk="0">
                  <a:moveTo>
                    <a:pt x="708" y="0"/>
                  </a:moveTo>
                  <a:cubicBezTo>
                    <a:pt x="320" y="0"/>
                    <a:pt x="1" y="320"/>
                    <a:pt x="1" y="708"/>
                  </a:cubicBezTo>
                  <a:cubicBezTo>
                    <a:pt x="1" y="1096"/>
                    <a:pt x="320" y="1393"/>
                    <a:pt x="708" y="1393"/>
                  </a:cubicBezTo>
                  <a:cubicBezTo>
                    <a:pt x="1096" y="1393"/>
                    <a:pt x="1416" y="1096"/>
                    <a:pt x="1416" y="708"/>
                  </a:cubicBezTo>
                  <a:cubicBezTo>
                    <a:pt x="1416" y="320"/>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20"/>
            <p:cNvSpPr/>
            <p:nvPr/>
          </p:nvSpPr>
          <p:spPr>
            <a:xfrm>
              <a:off x="3240025" y="7237250"/>
              <a:ext cx="35400" cy="34825"/>
            </a:xfrm>
            <a:custGeom>
              <a:avLst/>
              <a:gdLst/>
              <a:ahLst/>
              <a:cxnLst/>
              <a:rect l="l" t="t" r="r" b="b"/>
              <a:pathLst>
                <a:path w="1416" h="1393" extrusionOk="0">
                  <a:moveTo>
                    <a:pt x="708" y="0"/>
                  </a:moveTo>
                  <a:cubicBezTo>
                    <a:pt x="320" y="0"/>
                    <a:pt x="1" y="297"/>
                    <a:pt x="1" y="685"/>
                  </a:cubicBezTo>
                  <a:cubicBezTo>
                    <a:pt x="1" y="1073"/>
                    <a:pt x="320" y="1392"/>
                    <a:pt x="708" y="1392"/>
                  </a:cubicBezTo>
                  <a:cubicBezTo>
                    <a:pt x="1096" y="1392"/>
                    <a:pt x="1416" y="1073"/>
                    <a:pt x="1416" y="685"/>
                  </a:cubicBezTo>
                  <a:cubicBezTo>
                    <a:pt x="1416" y="297"/>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20"/>
            <p:cNvSpPr/>
            <p:nvPr/>
          </p:nvSpPr>
          <p:spPr>
            <a:xfrm>
              <a:off x="3388975" y="7080325"/>
              <a:ext cx="35400" cy="34825"/>
            </a:xfrm>
            <a:custGeom>
              <a:avLst/>
              <a:gdLst/>
              <a:ahLst/>
              <a:cxnLst/>
              <a:rect l="l" t="t" r="r" b="b"/>
              <a:pathLst>
                <a:path w="1416" h="1393" extrusionOk="0">
                  <a:moveTo>
                    <a:pt x="708" y="0"/>
                  </a:moveTo>
                  <a:cubicBezTo>
                    <a:pt x="320" y="0"/>
                    <a:pt x="0" y="320"/>
                    <a:pt x="0" y="708"/>
                  </a:cubicBezTo>
                  <a:cubicBezTo>
                    <a:pt x="0" y="1096"/>
                    <a:pt x="320" y="1393"/>
                    <a:pt x="708" y="1393"/>
                  </a:cubicBezTo>
                  <a:cubicBezTo>
                    <a:pt x="1096" y="1393"/>
                    <a:pt x="1415" y="1096"/>
                    <a:pt x="1415" y="708"/>
                  </a:cubicBezTo>
                  <a:cubicBezTo>
                    <a:pt x="1415" y="320"/>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20"/>
            <p:cNvSpPr/>
            <p:nvPr/>
          </p:nvSpPr>
          <p:spPr>
            <a:xfrm>
              <a:off x="3388975" y="7237250"/>
              <a:ext cx="35400" cy="34825"/>
            </a:xfrm>
            <a:custGeom>
              <a:avLst/>
              <a:gdLst/>
              <a:ahLst/>
              <a:cxnLst/>
              <a:rect l="l" t="t" r="r" b="b"/>
              <a:pathLst>
                <a:path w="1416" h="1393" extrusionOk="0">
                  <a:moveTo>
                    <a:pt x="708" y="0"/>
                  </a:moveTo>
                  <a:cubicBezTo>
                    <a:pt x="320" y="0"/>
                    <a:pt x="0" y="297"/>
                    <a:pt x="0" y="685"/>
                  </a:cubicBezTo>
                  <a:cubicBezTo>
                    <a:pt x="0" y="1073"/>
                    <a:pt x="320" y="1392"/>
                    <a:pt x="708" y="1392"/>
                  </a:cubicBezTo>
                  <a:cubicBezTo>
                    <a:pt x="1096" y="1392"/>
                    <a:pt x="1415" y="1073"/>
                    <a:pt x="1415" y="685"/>
                  </a:cubicBezTo>
                  <a:cubicBezTo>
                    <a:pt x="1415" y="297"/>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33" name="Google Shape;1833;p20"/>
          <p:cNvSpPr/>
          <p:nvPr/>
        </p:nvSpPr>
        <p:spPr>
          <a:xfrm>
            <a:off x="767625" y="499600"/>
            <a:ext cx="455700" cy="455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 name="Google Shape;1834;p20"/>
          <p:cNvSpPr/>
          <p:nvPr/>
        </p:nvSpPr>
        <p:spPr>
          <a:xfrm>
            <a:off x="720000" y="430750"/>
            <a:ext cx="593400" cy="593400"/>
          </a:xfrm>
          <a:prstGeom prst="pie">
            <a:avLst>
              <a:gd name="adj1" fmla="val 5366593"/>
              <a:gd name="adj2" fmla="val 1620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 name="Google Shape;1835;p20"/>
          <p:cNvSpPr/>
          <p:nvPr/>
        </p:nvSpPr>
        <p:spPr>
          <a:xfrm rot="10800000">
            <a:off x="7920675" y="499600"/>
            <a:ext cx="455700" cy="455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20"/>
          <p:cNvSpPr/>
          <p:nvPr/>
        </p:nvSpPr>
        <p:spPr>
          <a:xfrm rot="10800000">
            <a:off x="7830600" y="430750"/>
            <a:ext cx="593400" cy="593400"/>
          </a:xfrm>
          <a:prstGeom prst="pie">
            <a:avLst>
              <a:gd name="adj1" fmla="val 5366593"/>
              <a:gd name="adj2" fmla="val 1620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 name="Google Shape;1837;p20"/>
          <p:cNvSpPr/>
          <p:nvPr/>
        </p:nvSpPr>
        <p:spPr>
          <a:xfrm rot="5400000">
            <a:off x="6696100" y="1228451"/>
            <a:ext cx="4183200" cy="714000"/>
          </a:xfrm>
          <a:prstGeom prst="roundRect">
            <a:avLst>
              <a:gd name="adj" fmla="val 50000"/>
            </a:avLst>
          </a:prstGeom>
          <a:solidFill>
            <a:srgbClr val="FCD66C">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838" name="Google Shape;1838;p20"/>
          <p:cNvCxnSpPr>
            <a:stCxn id="1837" idx="1"/>
          </p:cNvCxnSpPr>
          <p:nvPr/>
        </p:nvCxnSpPr>
        <p:spPr>
          <a:xfrm>
            <a:off x="8787700" y="-506149"/>
            <a:ext cx="0" cy="3992700"/>
          </a:xfrm>
          <a:prstGeom prst="straightConnector1">
            <a:avLst/>
          </a:prstGeom>
          <a:noFill/>
          <a:ln w="9525" cap="flat" cmpd="sng">
            <a:solidFill>
              <a:schemeClr val="accent3"/>
            </a:solidFill>
            <a:prstDash val="solid"/>
            <a:round/>
            <a:headEnd type="none" w="med" len="med"/>
            <a:tailEnd type="none" w="med" len="med"/>
          </a:ln>
        </p:spPr>
      </p:cxnSp>
      <p:sp>
        <p:nvSpPr>
          <p:cNvPr id="1839" name="Google Shape;1839;p20"/>
          <p:cNvSpPr/>
          <p:nvPr/>
        </p:nvSpPr>
        <p:spPr>
          <a:xfrm rot="5400000">
            <a:off x="8430808" y="1245554"/>
            <a:ext cx="714000" cy="704400"/>
          </a:xfrm>
          <a:prstGeom prst="ellipse">
            <a:avLst/>
          </a:prstGeom>
          <a:solidFill>
            <a:srgbClr val="9FC5E8">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 name="Google Shape;1840;p20"/>
          <p:cNvSpPr/>
          <p:nvPr/>
        </p:nvSpPr>
        <p:spPr>
          <a:xfrm rot="5400000">
            <a:off x="8430808" y="531630"/>
            <a:ext cx="714000" cy="704400"/>
          </a:xfrm>
          <a:prstGeom prst="ellipse">
            <a:avLst/>
          </a:prstGeom>
          <a:solidFill>
            <a:srgbClr val="9FC5E8">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 name="Google Shape;1841;p20"/>
          <p:cNvSpPr/>
          <p:nvPr/>
        </p:nvSpPr>
        <p:spPr>
          <a:xfrm rot="5400000">
            <a:off x="7498150" y="3876200"/>
            <a:ext cx="2579100" cy="714000"/>
          </a:xfrm>
          <a:prstGeom prst="roundRect">
            <a:avLst>
              <a:gd name="adj" fmla="val 5000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 name="Google Shape;1842;p20"/>
          <p:cNvSpPr/>
          <p:nvPr/>
        </p:nvSpPr>
        <p:spPr>
          <a:xfrm rot="5400000">
            <a:off x="8513466" y="3000943"/>
            <a:ext cx="548400" cy="548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3" name="Google Shape;1843;p20"/>
          <p:cNvSpPr/>
          <p:nvPr/>
        </p:nvSpPr>
        <p:spPr>
          <a:xfrm rot="5400000">
            <a:off x="8430700" y="2943645"/>
            <a:ext cx="714000" cy="714000"/>
          </a:xfrm>
          <a:prstGeom prst="pie">
            <a:avLst>
              <a:gd name="adj1" fmla="val 5366593"/>
              <a:gd name="adj2" fmla="val 16200000"/>
            </a:avLst>
          </a:prstGeom>
          <a:solidFill>
            <a:srgbClr val="FBBE18">
              <a:alpha val="6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 name="Google Shape;1844;p20"/>
          <p:cNvSpPr/>
          <p:nvPr/>
        </p:nvSpPr>
        <p:spPr>
          <a:xfrm rot="5400000">
            <a:off x="-1477800" y="3349725"/>
            <a:ext cx="3669600" cy="714000"/>
          </a:xfrm>
          <a:prstGeom prst="roundRect">
            <a:avLst>
              <a:gd name="adj" fmla="val 50000"/>
            </a:avLst>
          </a:prstGeom>
          <a:solidFill>
            <a:srgbClr val="FCD66C">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845" name="Google Shape;1845;p20"/>
          <p:cNvCxnSpPr>
            <a:stCxn id="1844" idx="1"/>
            <a:endCxn id="1844" idx="3"/>
          </p:cNvCxnSpPr>
          <p:nvPr/>
        </p:nvCxnSpPr>
        <p:spPr>
          <a:xfrm>
            <a:off x="357000" y="1871925"/>
            <a:ext cx="0" cy="3669600"/>
          </a:xfrm>
          <a:prstGeom prst="straightConnector1">
            <a:avLst/>
          </a:prstGeom>
          <a:noFill/>
          <a:ln w="9525" cap="flat" cmpd="sng">
            <a:solidFill>
              <a:schemeClr val="accent3"/>
            </a:solidFill>
            <a:prstDash val="solid"/>
            <a:round/>
            <a:headEnd type="none" w="med" len="med"/>
            <a:tailEnd type="none" w="med" len="med"/>
          </a:ln>
        </p:spPr>
      </p:cxnSp>
      <p:sp>
        <p:nvSpPr>
          <p:cNvPr id="1846" name="Google Shape;1846;p20"/>
          <p:cNvSpPr/>
          <p:nvPr/>
        </p:nvSpPr>
        <p:spPr>
          <a:xfrm rot="5400000">
            <a:off x="108" y="4337554"/>
            <a:ext cx="714000" cy="7044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20"/>
          <p:cNvSpPr/>
          <p:nvPr/>
        </p:nvSpPr>
        <p:spPr>
          <a:xfrm rot="5400000">
            <a:off x="108" y="3623629"/>
            <a:ext cx="714000" cy="704400"/>
          </a:xfrm>
          <a:prstGeom prst="ellipse">
            <a:avLst/>
          </a:prstGeom>
          <a:solidFill>
            <a:srgbClr val="F8B0AD">
              <a:alpha val="64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 name="Google Shape;1848;p20"/>
          <p:cNvSpPr/>
          <p:nvPr/>
        </p:nvSpPr>
        <p:spPr>
          <a:xfrm rot="5400000">
            <a:off x="108" y="2909705"/>
            <a:ext cx="714000" cy="704400"/>
          </a:xfrm>
          <a:prstGeom prst="ellipse">
            <a:avLst/>
          </a:prstGeom>
          <a:solidFill>
            <a:srgbClr val="F8B0AD">
              <a:alpha val="34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20"/>
          <p:cNvSpPr txBox="1">
            <a:spLocks noGrp="1"/>
          </p:cNvSpPr>
          <p:nvPr>
            <p:ph type="subTitle" idx="1"/>
          </p:nvPr>
        </p:nvSpPr>
        <p:spPr>
          <a:xfrm>
            <a:off x="2100313" y="1604819"/>
            <a:ext cx="2434800" cy="575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50" name="Google Shape;1850;p20"/>
          <p:cNvSpPr txBox="1">
            <a:spLocks noGrp="1"/>
          </p:cNvSpPr>
          <p:nvPr>
            <p:ph type="subTitle" idx="2"/>
          </p:nvPr>
        </p:nvSpPr>
        <p:spPr>
          <a:xfrm>
            <a:off x="5369239" y="1604819"/>
            <a:ext cx="2434800" cy="575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51" name="Google Shape;1851;p20"/>
          <p:cNvSpPr txBox="1">
            <a:spLocks noGrp="1"/>
          </p:cNvSpPr>
          <p:nvPr>
            <p:ph type="title" idx="3"/>
          </p:nvPr>
        </p:nvSpPr>
        <p:spPr>
          <a:xfrm>
            <a:off x="1921363" y="1322170"/>
            <a:ext cx="2792700" cy="4284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1800"/>
              <a:buNone/>
              <a:defRPr sz="1800">
                <a:solidFill>
                  <a:schemeClr val="dk2"/>
                </a:solidFill>
              </a:defRPr>
            </a:lvl1pPr>
            <a:lvl2pPr lvl="1" algn="ctr" rtl="0">
              <a:spcBef>
                <a:spcPts val="0"/>
              </a:spcBef>
              <a:spcAft>
                <a:spcPts val="0"/>
              </a:spcAft>
              <a:buClr>
                <a:schemeClr val="dk2"/>
              </a:buClr>
              <a:buSzPts val="1800"/>
              <a:buNone/>
              <a:defRPr sz="1800">
                <a:solidFill>
                  <a:schemeClr val="dk2"/>
                </a:solidFill>
              </a:defRPr>
            </a:lvl2pPr>
            <a:lvl3pPr lvl="2" algn="ctr" rtl="0">
              <a:spcBef>
                <a:spcPts val="0"/>
              </a:spcBef>
              <a:spcAft>
                <a:spcPts val="0"/>
              </a:spcAft>
              <a:buClr>
                <a:schemeClr val="dk2"/>
              </a:buClr>
              <a:buSzPts val="1800"/>
              <a:buNone/>
              <a:defRPr sz="1800">
                <a:solidFill>
                  <a:schemeClr val="dk2"/>
                </a:solidFill>
              </a:defRPr>
            </a:lvl3pPr>
            <a:lvl4pPr lvl="3" algn="ctr" rtl="0">
              <a:spcBef>
                <a:spcPts val="0"/>
              </a:spcBef>
              <a:spcAft>
                <a:spcPts val="0"/>
              </a:spcAft>
              <a:buClr>
                <a:schemeClr val="dk2"/>
              </a:buClr>
              <a:buSzPts val="1800"/>
              <a:buNone/>
              <a:defRPr sz="1800">
                <a:solidFill>
                  <a:schemeClr val="dk2"/>
                </a:solidFill>
              </a:defRPr>
            </a:lvl4pPr>
            <a:lvl5pPr lvl="4" algn="ctr" rtl="0">
              <a:spcBef>
                <a:spcPts val="0"/>
              </a:spcBef>
              <a:spcAft>
                <a:spcPts val="0"/>
              </a:spcAft>
              <a:buClr>
                <a:schemeClr val="dk2"/>
              </a:buClr>
              <a:buSzPts val="1800"/>
              <a:buNone/>
              <a:defRPr sz="1800">
                <a:solidFill>
                  <a:schemeClr val="dk2"/>
                </a:solidFill>
              </a:defRPr>
            </a:lvl5pPr>
            <a:lvl6pPr lvl="5" algn="ctr" rtl="0">
              <a:spcBef>
                <a:spcPts val="0"/>
              </a:spcBef>
              <a:spcAft>
                <a:spcPts val="0"/>
              </a:spcAft>
              <a:buClr>
                <a:schemeClr val="dk2"/>
              </a:buClr>
              <a:buSzPts val="1800"/>
              <a:buNone/>
              <a:defRPr sz="1800">
                <a:solidFill>
                  <a:schemeClr val="dk2"/>
                </a:solidFill>
              </a:defRPr>
            </a:lvl6pPr>
            <a:lvl7pPr lvl="6" algn="ctr" rtl="0">
              <a:spcBef>
                <a:spcPts val="0"/>
              </a:spcBef>
              <a:spcAft>
                <a:spcPts val="0"/>
              </a:spcAft>
              <a:buClr>
                <a:schemeClr val="dk2"/>
              </a:buClr>
              <a:buSzPts val="1800"/>
              <a:buNone/>
              <a:defRPr sz="1800">
                <a:solidFill>
                  <a:schemeClr val="dk2"/>
                </a:solidFill>
              </a:defRPr>
            </a:lvl7pPr>
            <a:lvl8pPr lvl="7" algn="ctr" rtl="0">
              <a:spcBef>
                <a:spcPts val="0"/>
              </a:spcBef>
              <a:spcAft>
                <a:spcPts val="0"/>
              </a:spcAft>
              <a:buClr>
                <a:schemeClr val="dk2"/>
              </a:buClr>
              <a:buSzPts val="1800"/>
              <a:buNone/>
              <a:defRPr sz="1800">
                <a:solidFill>
                  <a:schemeClr val="dk2"/>
                </a:solidFill>
              </a:defRPr>
            </a:lvl8pPr>
            <a:lvl9pPr lvl="8" algn="ctr" rtl="0">
              <a:spcBef>
                <a:spcPts val="0"/>
              </a:spcBef>
              <a:spcAft>
                <a:spcPts val="0"/>
              </a:spcAft>
              <a:buClr>
                <a:schemeClr val="dk2"/>
              </a:buClr>
              <a:buSzPts val="1800"/>
              <a:buNone/>
              <a:defRPr sz="1800">
                <a:solidFill>
                  <a:schemeClr val="dk2"/>
                </a:solidFill>
              </a:defRPr>
            </a:lvl9pPr>
          </a:lstStyle>
          <a:p>
            <a:endParaRPr/>
          </a:p>
        </p:txBody>
      </p:sp>
      <p:sp>
        <p:nvSpPr>
          <p:cNvPr id="1852" name="Google Shape;1852;p20"/>
          <p:cNvSpPr txBox="1">
            <a:spLocks noGrp="1"/>
          </p:cNvSpPr>
          <p:nvPr>
            <p:ph type="title" idx="4"/>
          </p:nvPr>
        </p:nvSpPr>
        <p:spPr>
          <a:xfrm>
            <a:off x="1921363" y="2672047"/>
            <a:ext cx="2792700" cy="4284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1800"/>
              <a:buNone/>
              <a:defRPr sz="1800">
                <a:solidFill>
                  <a:schemeClr val="dk2"/>
                </a:solidFill>
              </a:defRPr>
            </a:lvl1pPr>
            <a:lvl2pPr lvl="1" algn="ctr" rtl="0">
              <a:spcBef>
                <a:spcPts val="0"/>
              </a:spcBef>
              <a:spcAft>
                <a:spcPts val="0"/>
              </a:spcAft>
              <a:buClr>
                <a:schemeClr val="dk2"/>
              </a:buClr>
              <a:buSzPts val="1800"/>
              <a:buNone/>
              <a:defRPr sz="1800">
                <a:solidFill>
                  <a:schemeClr val="dk2"/>
                </a:solidFill>
              </a:defRPr>
            </a:lvl2pPr>
            <a:lvl3pPr lvl="2" algn="ctr" rtl="0">
              <a:spcBef>
                <a:spcPts val="0"/>
              </a:spcBef>
              <a:spcAft>
                <a:spcPts val="0"/>
              </a:spcAft>
              <a:buClr>
                <a:schemeClr val="dk2"/>
              </a:buClr>
              <a:buSzPts val="1800"/>
              <a:buNone/>
              <a:defRPr sz="1800">
                <a:solidFill>
                  <a:schemeClr val="dk2"/>
                </a:solidFill>
              </a:defRPr>
            </a:lvl3pPr>
            <a:lvl4pPr lvl="3" algn="ctr" rtl="0">
              <a:spcBef>
                <a:spcPts val="0"/>
              </a:spcBef>
              <a:spcAft>
                <a:spcPts val="0"/>
              </a:spcAft>
              <a:buClr>
                <a:schemeClr val="dk2"/>
              </a:buClr>
              <a:buSzPts val="1800"/>
              <a:buNone/>
              <a:defRPr sz="1800">
                <a:solidFill>
                  <a:schemeClr val="dk2"/>
                </a:solidFill>
              </a:defRPr>
            </a:lvl4pPr>
            <a:lvl5pPr lvl="4" algn="ctr" rtl="0">
              <a:spcBef>
                <a:spcPts val="0"/>
              </a:spcBef>
              <a:spcAft>
                <a:spcPts val="0"/>
              </a:spcAft>
              <a:buClr>
                <a:schemeClr val="dk2"/>
              </a:buClr>
              <a:buSzPts val="1800"/>
              <a:buNone/>
              <a:defRPr sz="1800">
                <a:solidFill>
                  <a:schemeClr val="dk2"/>
                </a:solidFill>
              </a:defRPr>
            </a:lvl5pPr>
            <a:lvl6pPr lvl="5" algn="ctr" rtl="0">
              <a:spcBef>
                <a:spcPts val="0"/>
              </a:spcBef>
              <a:spcAft>
                <a:spcPts val="0"/>
              </a:spcAft>
              <a:buClr>
                <a:schemeClr val="dk2"/>
              </a:buClr>
              <a:buSzPts val="1800"/>
              <a:buNone/>
              <a:defRPr sz="1800">
                <a:solidFill>
                  <a:schemeClr val="dk2"/>
                </a:solidFill>
              </a:defRPr>
            </a:lvl6pPr>
            <a:lvl7pPr lvl="6" algn="ctr" rtl="0">
              <a:spcBef>
                <a:spcPts val="0"/>
              </a:spcBef>
              <a:spcAft>
                <a:spcPts val="0"/>
              </a:spcAft>
              <a:buClr>
                <a:schemeClr val="dk2"/>
              </a:buClr>
              <a:buSzPts val="1800"/>
              <a:buNone/>
              <a:defRPr sz="1800">
                <a:solidFill>
                  <a:schemeClr val="dk2"/>
                </a:solidFill>
              </a:defRPr>
            </a:lvl7pPr>
            <a:lvl8pPr lvl="7" algn="ctr" rtl="0">
              <a:spcBef>
                <a:spcPts val="0"/>
              </a:spcBef>
              <a:spcAft>
                <a:spcPts val="0"/>
              </a:spcAft>
              <a:buClr>
                <a:schemeClr val="dk2"/>
              </a:buClr>
              <a:buSzPts val="1800"/>
              <a:buNone/>
              <a:defRPr sz="1800">
                <a:solidFill>
                  <a:schemeClr val="dk2"/>
                </a:solidFill>
              </a:defRPr>
            </a:lvl8pPr>
            <a:lvl9pPr lvl="8" algn="ctr" rtl="0">
              <a:spcBef>
                <a:spcPts val="0"/>
              </a:spcBef>
              <a:spcAft>
                <a:spcPts val="0"/>
              </a:spcAft>
              <a:buClr>
                <a:schemeClr val="dk2"/>
              </a:buClr>
              <a:buSzPts val="1800"/>
              <a:buNone/>
              <a:defRPr sz="1800">
                <a:solidFill>
                  <a:schemeClr val="dk2"/>
                </a:solidFill>
              </a:defRPr>
            </a:lvl9pPr>
          </a:lstStyle>
          <a:p>
            <a:endParaRPr/>
          </a:p>
        </p:txBody>
      </p:sp>
      <p:sp>
        <p:nvSpPr>
          <p:cNvPr id="1853" name="Google Shape;1853;p20"/>
          <p:cNvSpPr txBox="1">
            <a:spLocks noGrp="1"/>
          </p:cNvSpPr>
          <p:nvPr>
            <p:ph type="subTitle" idx="5"/>
          </p:nvPr>
        </p:nvSpPr>
        <p:spPr>
          <a:xfrm>
            <a:off x="2100313" y="2954722"/>
            <a:ext cx="2434800" cy="538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160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54" name="Google Shape;1854;p20"/>
          <p:cNvSpPr txBox="1">
            <a:spLocks noGrp="1"/>
          </p:cNvSpPr>
          <p:nvPr>
            <p:ph type="title" idx="6"/>
          </p:nvPr>
        </p:nvSpPr>
        <p:spPr>
          <a:xfrm>
            <a:off x="5190289" y="1322170"/>
            <a:ext cx="2792700" cy="4284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1800"/>
              <a:buNone/>
              <a:defRPr sz="1800">
                <a:solidFill>
                  <a:schemeClr val="dk2"/>
                </a:solidFill>
              </a:defRPr>
            </a:lvl1pPr>
            <a:lvl2pPr lvl="1" algn="ctr" rtl="0">
              <a:spcBef>
                <a:spcPts val="0"/>
              </a:spcBef>
              <a:spcAft>
                <a:spcPts val="0"/>
              </a:spcAft>
              <a:buClr>
                <a:schemeClr val="dk2"/>
              </a:buClr>
              <a:buSzPts val="1800"/>
              <a:buNone/>
              <a:defRPr sz="1800">
                <a:solidFill>
                  <a:schemeClr val="dk2"/>
                </a:solidFill>
              </a:defRPr>
            </a:lvl2pPr>
            <a:lvl3pPr lvl="2" algn="ctr" rtl="0">
              <a:spcBef>
                <a:spcPts val="0"/>
              </a:spcBef>
              <a:spcAft>
                <a:spcPts val="0"/>
              </a:spcAft>
              <a:buClr>
                <a:schemeClr val="dk2"/>
              </a:buClr>
              <a:buSzPts val="1800"/>
              <a:buNone/>
              <a:defRPr sz="1800">
                <a:solidFill>
                  <a:schemeClr val="dk2"/>
                </a:solidFill>
              </a:defRPr>
            </a:lvl3pPr>
            <a:lvl4pPr lvl="3" algn="ctr" rtl="0">
              <a:spcBef>
                <a:spcPts val="0"/>
              </a:spcBef>
              <a:spcAft>
                <a:spcPts val="0"/>
              </a:spcAft>
              <a:buClr>
                <a:schemeClr val="dk2"/>
              </a:buClr>
              <a:buSzPts val="1800"/>
              <a:buNone/>
              <a:defRPr sz="1800">
                <a:solidFill>
                  <a:schemeClr val="dk2"/>
                </a:solidFill>
              </a:defRPr>
            </a:lvl4pPr>
            <a:lvl5pPr lvl="4" algn="ctr" rtl="0">
              <a:spcBef>
                <a:spcPts val="0"/>
              </a:spcBef>
              <a:spcAft>
                <a:spcPts val="0"/>
              </a:spcAft>
              <a:buClr>
                <a:schemeClr val="dk2"/>
              </a:buClr>
              <a:buSzPts val="1800"/>
              <a:buNone/>
              <a:defRPr sz="1800">
                <a:solidFill>
                  <a:schemeClr val="dk2"/>
                </a:solidFill>
              </a:defRPr>
            </a:lvl5pPr>
            <a:lvl6pPr lvl="5" algn="ctr" rtl="0">
              <a:spcBef>
                <a:spcPts val="0"/>
              </a:spcBef>
              <a:spcAft>
                <a:spcPts val="0"/>
              </a:spcAft>
              <a:buClr>
                <a:schemeClr val="dk2"/>
              </a:buClr>
              <a:buSzPts val="1800"/>
              <a:buNone/>
              <a:defRPr sz="1800">
                <a:solidFill>
                  <a:schemeClr val="dk2"/>
                </a:solidFill>
              </a:defRPr>
            </a:lvl6pPr>
            <a:lvl7pPr lvl="6" algn="ctr" rtl="0">
              <a:spcBef>
                <a:spcPts val="0"/>
              </a:spcBef>
              <a:spcAft>
                <a:spcPts val="0"/>
              </a:spcAft>
              <a:buClr>
                <a:schemeClr val="dk2"/>
              </a:buClr>
              <a:buSzPts val="1800"/>
              <a:buNone/>
              <a:defRPr sz="1800">
                <a:solidFill>
                  <a:schemeClr val="dk2"/>
                </a:solidFill>
              </a:defRPr>
            </a:lvl7pPr>
            <a:lvl8pPr lvl="7" algn="ctr" rtl="0">
              <a:spcBef>
                <a:spcPts val="0"/>
              </a:spcBef>
              <a:spcAft>
                <a:spcPts val="0"/>
              </a:spcAft>
              <a:buClr>
                <a:schemeClr val="dk2"/>
              </a:buClr>
              <a:buSzPts val="1800"/>
              <a:buNone/>
              <a:defRPr sz="1800">
                <a:solidFill>
                  <a:schemeClr val="dk2"/>
                </a:solidFill>
              </a:defRPr>
            </a:lvl8pPr>
            <a:lvl9pPr lvl="8" algn="ctr" rtl="0">
              <a:spcBef>
                <a:spcPts val="0"/>
              </a:spcBef>
              <a:spcAft>
                <a:spcPts val="0"/>
              </a:spcAft>
              <a:buClr>
                <a:schemeClr val="dk2"/>
              </a:buClr>
              <a:buSzPts val="1800"/>
              <a:buNone/>
              <a:defRPr sz="1800">
                <a:solidFill>
                  <a:schemeClr val="dk2"/>
                </a:solidFill>
              </a:defRPr>
            </a:lvl9pPr>
          </a:lstStyle>
          <a:p>
            <a:endParaRPr/>
          </a:p>
        </p:txBody>
      </p:sp>
      <p:sp>
        <p:nvSpPr>
          <p:cNvPr id="1855" name="Google Shape;1855;p20"/>
          <p:cNvSpPr txBox="1">
            <a:spLocks noGrp="1"/>
          </p:cNvSpPr>
          <p:nvPr>
            <p:ph type="title" idx="7"/>
          </p:nvPr>
        </p:nvSpPr>
        <p:spPr>
          <a:xfrm>
            <a:off x="5190289" y="2672047"/>
            <a:ext cx="2792700" cy="4284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1800"/>
              <a:buNone/>
              <a:defRPr sz="1800">
                <a:solidFill>
                  <a:schemeClr val="dk2"/>
                </a:solidFill>
              </a:defRPr>
            </a:lvl1pPr>
            <a:lvl2pPr lvl="1" algn="ctr" rtl="0">
              <a:spcBef>
                <a:spcPts val="0"/>
              </a:spcBef>
              <a:spcAft>
                <a:spcPts val="0"/>
              </a:spcAft>
              <a:buClr>
                <a:schemeClr val="dk2"/>
              </a:buClr>
              <a:buSzPts val="1800"/>
              <a:buNone/>
              <a:defRPr sz="1800">
                <a:solidFill>
                  <a:schemeClr val="dk2"/>
                </a:solidFill>
              </a:defRPr>
            </a:lvl2pPr>
            <a:lvl3pPr lvl="2" algn="ctr" rtl="0">
              <a:spcBef>
                <a:spcPts val="0"/>
              </a:spcBef>
              <a:spcAft>
                <a:spcPts val="0"/>
              </a:spcAft>
              <a:buClr>
                <a:schemeClr val="dk2"/>
              </a:buClr>
              <a:buSzPts val="1800"/>
              <a:buNone/>
              <a:defRPr sz="1800">
                <a:solidFill>
                  <a:schemeClr val="dk2"/>
                </a:solidFill>
              </a:defRPr>
            </a:lvl3pPr>
            <a:lvl4pPr lvl="3" algn="ctr" rtl="0">
              <a:spcBef>
                <a:spcPts val="0"/>
              </a:spcBef>
              <a:spcAft>
                <a:spcPts val="0"/>
              </a:spcAft>
              <a:buClr>
                <a:schemeClr val="dk2"/>
              </a:buClr>
              <a:buSzPts val="1800"/>
              <a:buNone/>
              <a:defRPr sz="1800">
                <a:solidFill>
                  <a:schemeClr val="dk2"/>
                </a:solidFill>
              </a:defRPr>
            </a:lvl4pPr>
            <a:lvl5pPr lvl="4" algn="ctr" rtl="0">
              <a:spcBef>
                <a:spcPts val="0"/>
              </a:spcBef>
              <a:spcAft>
                <a:spcPts val="0"/>
              </a:spcAft>
              <a:buClr>
                <a:schemeClr val="dk2"/>
              </a:buClr>
              <a:buSzPts val="1800"/>
              <a:buNone/>
              <a:defRPr sz="1800">
                <a:solidFill>
                  <a:schemeClr val="dk2"/>
                </a:solidFill>
              </a:defRPr>
            </a:lvl5pPr>
            <a:lvl6pPr lvl="5" algn="ctr" rtl="0">
              <a:spcBef>
                <a:spcPts val="0"/>
              </a:spcBef>
              <a:spcAft>
                <a:spcPts val="0"/>
              </a:spcAft>
              <a:buClr>
                <a:schemeClr val="dk2"/>
              </a:buClr>
              <a:buSzPts val="1800"/>
              <a:buNone/>
              <a:defRPr sz="1800">
                <a:solidFill>
                  <a:schemeClr val="dk2"/>
                </a:solidFill>
              </a:defRPr>
            </a:lvl6pPr>
            <a:lvl7pPr lvl="6" algn="ctr" rtl="0">
              <a:spcBef>
                <a:spcPts val="0"/>
              </a:spcBef>
              <a:spcAft>
                <a:spcPts val="0"/>
              </a:spcAft>
              <a:buClr>
                <a:schemeClr val="dk2"/>
              </a:buClr>
              <a:buSzPts val="1800"/>
              <a:buNone/>
              <a:defRPr sz="1800">
                <a:solidFill>
                  <a:schemeClr val="dk2"/>
                </a:solidFill>
              </a:defRPr>
            </a:lvl7pPr>
            <a:lvl8pPr lvl="7" algn="ctr" rtl="0">
              <a:spcBef>
                <a:spcPts val="0"/>
              </a:spcBef>
              <a:spcAft>
                <a:spcPts val="0"/>
              </a:spcAft>
              <a:buClr>
                <a:schemeClr val="dk2"/>
              </a:buClr>
              <a:buSzPts val="1800"/>
              <a:buNone/>
              <a:defRPr sz="1800">
                <a:solidFill>
                  <a:schemeClr val="dk2"/>
                </a:solidFill>
              </a:defRPr>
            </a:lvl8pPr>
            <a:lvl9pPr lvl="8" algn="ctr" rtl="0">
              <a:spcBef>
                <a:spcPts val="0"/>
              </a:spcBef>
              <a:spcAft>
                <a:spcPts val="0"/>
              </a:spcAft>
              <a:buClr>
                <a:schemeClr val="dk2"/>
              </a:buClr>
              <a:buSzPts val="1800"/>
              <a:buNone/>
              <a:defRPr sz="1800">
                <a:solidFill>
                  <a:schemeClr val="dk2"/>
                </a:solidFill>
              </a:defRPr>
            </a:lvl9pPr>
          </a:lstStyle>
          <a:p>
            <a:endParaRPr/>
          </a:p>
        </p:txBody>
      </p:sp>
      <p:sp>
        <p:nvSpPr>
          <p:cNvPr id="1856" name="Google Shape;1856;p20"/>
          <p:cNvSpPr txBox="1">
            <a:spLocks noGrp="1"/>
          </p:cNvSpPr>
          <p:nvPr>
            <p:ph type="subTitle" idx="8"/>
          </p:nvPr>
        </p:nvSpPr>
        <p:spPr>
          <a:xfrm>
            <a:off x="5369239" y="2954722"/>
            <a:ext cx="2434800" cy="538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extLst>
    <p:ext uri="{DCECCB84-F9BA-43D5-87BE-67443E8EF086}">
      <p15:sldGuideLst xmlns:p15="http://schemas.microsoft.com/office/powerpoint/2012/main">
        <p15:guide id="1" pos="2880">
          <p15:clr>
            <a:srgbClr val="FA7B17"/>
          </p15:clr>
        </p15:guide>
        <p15:guide id="2" orient="horz" pos="1830">
          <p15:clr>
            <a:srgbClr val="FA7B17"/>
          </p15:clr>
        </p15:guide>
        <p15:guide id="3" pos="1262">
          <p15:clr>
            <a:srgbClr val="FA7B17"/>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four columns 4">
  <p:cSld name="CUSTOM_3_2_1_1_3">
    <p:bg>
      <p:bgPr>
        <a:solidFill>
          <a:schemeClr val="lt2"/>
        </a:solidFill>
        <a:effectLst/>
      </p:bgPr>
    </p:bg>
    <p:spTree>
      <p:nvGrpSpPr>
        <p:cNvPr id="1" name="Shape 1857"/>
        <p:cNvGrpSpPr/>
        <p:nvPr/>
      </p:nvGrpSpPr>
      <p:grpSpPr>
        <a:xfrm>
          <a:off x="0" y="0"/>
          <a:ext cx="0" cy="0"/>
          <a:chOff x="0" y="0"/>
          <a:chExt cx="0" cy="0"/>
        </a:xfrm>
      </p:grpSpPr>
      <p:grpSp>
        <p:nvGrpSpPr>
          <p:cNvPr id="1858" name="Google Shape;1858;p21"/>
          <p:cNvGrpSpPr/>
          <p:nvPr/>
        </p:nvGrpSpPr>
        <p:grpSpPr>
          <a:xfrm>
            <a:off x="-170" y="-1888"/>
            <a:ext cx="9144182" cy="5148055"/>
            <a:chOff x="-170" y="-1888"/>
            <a:chExt cx="9144182" cy="5148055"/>
          </a:xfrm>
        </p:grpSpPr>
        <p:sp>
          <p:nvSpPr>
            <p:cNvPr id="1859" name="Google Shape;1859;p21"/>
            <p:cNvSpPr/>
            <p:nvPr/>
          </p:nvSpPr>
          <p:spPr>
            <a:xfrm flipH="1">
              <a:off x="3143645"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860" name="Google Shape;1860;p21"/>
            <p:cNvSpPr/>
            <p:nvPr/>
          </p:nvSpPr>
          <p:spPr>
            <a:xfrm flipH="1">
              <a:off x="-170" y="284850"/>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861" name="Google Shape;1861;p21"/>
            <p:cNvSpPr/>
            <p:nvPr/>
          </p:nvSpPr>
          <p:spPr>
            <a:xfrm flipH="1">
              <a:off x="9143974"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862" name="Google Shape;1862;p21"/>
            <p:cNvSpPr/>
            <p:nvPr/>
          </p:nvSpPr>
          <p:spPr>
            <a:xfrm flipH="1">
              <a:off x="8858242"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863" name="Google Shape;1863;p21"/>
            <p:cNvSpPr/>
            <p:nvPr/>
          </p:nvSpPr>
          <p:spPr>
            <a:xfrm flipH="1">
              <a:off x="8572510"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864" name="Google Shape;1864;p21"/>
            <p:cNvSpPr/>
            <p:nvPr/>
          </p:nvSpPr>
          <p:spPr>
            <a:xfrm flipH="1">
              <a:off x="8286778"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865" name="Google Shape;1865;p21"/>
            <p:cNvSpPr/>
            <p:nvPr/>
          </p:nvSpPr>
          <p:spPr>
            <a:xfrm flipH="1">
              <a:off x="8001047"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866" name="Google Shape;1866;p21"/>
            <p:cNvSpPr/>
            <p:nvPr/>
          </p:nvSpPr>
          <p:spPr>
            <a:xfrm flipH="1">
              <a:off x="7715315"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867" name="Google Shape;1867;p21"/>
            <p:cNvSpPr/>
            <p:nvPr/>
          </p:nvSpPr>
          <p:spPr>
            <a:xfrm flipH="1">
              <a:off x="7429583"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868" name="Google Shape;1868;p21"/>
            <p:cNvSpPr/>
            <p:nvPr/>
          </p:nvSpPr>
          <p:spPr>
            <a:xfrm flipH="1">
              <a:off x="7143851"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869" name="Google Shape;1869;p21"/>
            <p:cNvSpPr/>
            <p:nvPr/>
          </p:nvSpPr>
          <p:spPr>
            <a:xfrm rot="10800000" flipH="1">
              <a:off x="6858158" y="-1888"/>
              <a:ext cx="0" cy="5147280"/>
            </a:xfrm>
            <a:custGeom>
              <a:avLst/>
              <a:gdLst/>
              <a:ahLst/>
              <a:cxnLst/>
              <a:rect l="l" t="t" r="r" b="b"/>
              <a:pathLst>
                <a:path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870" name="Google Shape;1870;p21"/>
            <p:cNvSpPr/>
            <p:nvPr/>
          </p:nvSpPr>
          <p:spPr>
            <a:xfrm flipH="1">
              <a:off x="6572426"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871" name="Google Shape;1871;p21"/>
            <p:cNvSpPr/>
            <p:nvPr/>
          </p:nvSpPr>
          <p:spPr>
            <a:xfrm flipH="1">
              <a:off x="6286695"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872" name="Google Shape;1872;p21"/>
            <p:cNvSpPr/>
            <p:nvPr/>
          </p:nvSpPr>
          <p:spPr>
            <a:xfrm flipH="1">
              <a:off x="6000963"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873" name="Google Shape;1873;p21"/>
            <p:cNvSpPr/>
            <p:nvPr/>
          </p:nvSpPr>
          <p:spPr>
            <a:xfrm flipH="1">
              <a:off x="5715231"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874" name="Google Shape;1874;p21"/>
            <p:cNvSpPr/>
            <p:nvPr/>
          </p:nvSpPr>
          <p:spPr>
            <a:xfrm flipH="1">
              <a:off x="5429499"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875" name="Google Shape;1875;p21"/>
            <p:cNvSpPr/>
            <p:nvPr/>
          </p:nvSpPr>
          <p:spPr>
            <a:xfrm flipH="1">
              <a:off x="5143768"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876" name="Google Shape;1876;p21"/>
            <p:cNvSpPr/>
            <p:nvPr/>
          </p:nvSpPr>
          <p:spPr>
            <a:xfrm flipH="1">
              <a:off x="4858036"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877" name="Google Shape;1877;p21"/>
            <p:cNvSpPr/>
            <p:nvPr/>
          </p:nvSpPr>
          <p:spPr>
            <a:xfrm flipH="1">
              <a:off x="4572304"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878" name="Google Shape;1878;p21"/>
            <p:cNvSpPr/>
            <p:nvPr/>
          </p:nvSpPr>
          <p:spPr>
            <a:xfrm flipH="1">
              <a:off x="4286572"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879" name="Google Shape;1879;p21"/>
            <p:cNvSpPr/>
            <p:nvPr/>
          </p:nvSpPr>
          <p:spPr>
            <a:xfrm flipH="1">
              <a:off x="4000841"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880" name="Google Shape;1880;p21"/>
            <p:cNvSpPr/>
            <p:nvPr/>
          </p:nvSpPr>
          <p:spPr>
            <a:xfrm flipH="1">
              <a:off x="3715109"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881" name="Google Shape;1881;p21"/>
            <p:cNvSpPr/>
            <p:nvPr/>
          </p:nvSpPr>
          <p:spPr>
            <a:xfrm flipH="1">
              <a:off x="3429377"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882" name="Google Shape;1882;p21"/>
            <p:cNvSpPr/>
            <p:nvPr/>
          </p:nvSpPr>
          <p:spPr>
            <a:xfrm flipH="1">
              <a:off x="-170" y="2858472"/>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883" name="Google Shape;1883;p21"/>
            <p:cNvSpPr/>
            <p:nvPr/>
          </p:nvSpPr>
          <p:spPr>
            <a:xfrm flipH="1">
              <a:off x="-170" y="2572497"/>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884" name="Google Shape;1884;p21"/>
            <p:cNvSpPr/>
            <p:nvPr/>
          </p:nvSpPr>
          <p:spPr>
            <a:xfrm flipH="1">
              <a:off x="-170" y="2286561"/>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885" name="Google Shape;1885;p21"/>
            <p:cNvSpPr/>
            <p:nvPr/>
          </p:nvSpPr>
          <p:spPr>
            <a:xfrm flipH="1">
              <a:off x="-170" y="2000585"/>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886" name="Google Shape;1886;p21"/>
            <p:cNvSpPr/>
            <p:nvPr/>
          </p:nvSpPr>
          <p:spPr>
            <a:xfrm flipH="1">
              <a:off x="-170" y="1714610"/>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887" name="Google Shape;1887;p21"/>
            <p:cNvSpPr/>
            <p:nvPr/>
          </p:nvSpPr>
          <p:spPr>
            <a:xfrm flipH="1">
              <a:off x="-170" y="1428674"/>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888" name="Google Shape;1888;p21"/>
            <p:cNvSpPr/>
            <p:nvPr/>
          </p:nvSpPr>
          <p:spPr>
            <a:xfrm flipH="1">
              <a:off x="-170" y="4287500"/>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889" name="Google Shape;1889;p21"/>
            <p:cNvSpPr/>
            <p:nvPr/>
          </p:nvSpPr>
          <p:spPr>
            <a:xfrm flipH="1">
              <a:off x="-170" y="4001524"/>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890" name="Google Shape;1890;p21"/>
            <p:cNvSpPr/>
            <p:nvPr/>
          </p:nvSpPr>
          <p:spPr>
            <a:xfrm flipH="1">
              <a:off x="-170" y="3716321"/>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891" name="Google Shape;1891;p21"/>
            <p:cNvSpPr/>
            <p:nvPr/>
          </p:nvSpPr>
          <p:spPr>
            <a:xfrm flipH="1">
              <a:off x="-170" y="3430384"/>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892" name="Google Shape;1892;p21"/>
            <p:cNvSpPr/>
            <p:nvPr/>
          </p:nvSpPr>
          <p:spPr>
            <a:xfrm flipH="1">
              <a:off x="-170" y="4859411"/>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893" name="Google Shape;1893;p21"/>
            <p:cNvSpPr/>
            <p:nvPr/>
          </p:nvSpPr>
          <p:spPr>
            <a:xfrm flipH="1">
              <a:off x="-170" y="4573436"/>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894" name="Google Shape;1894;p21"/>
            <p:cNvSpPr/>
            <p:nvPr/>
          </p:nvSpPr>
          <p:spPr>
            <a:xfrm flipH="1">
              <a:off x="-170" y="3144409"/>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895" name="Google Shape;1895;p21"/>
            <p:cNvSpPr/>
            <p:nvPr/>
          </p:nvSpPr>
          <p:spPr>
            <a:xfrm flipH="1">
              <a:off x="-170" y="1142698"/>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896" name="Google Shape;1896;p21"/>
            <p:cNvSpPr/>
            <p:nvPr/>
          </p:nvSpPr>
          <p:spPr>
            <a:xfrm flipH="1">
              <a:off x="-170" y="856762"/>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897" name="Google Shape;1897;p21"/>
            <p:cNvSpPr/>
            <p:nvPr/>
          </p:nvSpPr>
          <p:spPr>
            <a:xfrm flipH="1">
              <a:off x="-170" y="570787"/>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898" name="Google Shape;1898;p21"/>
            <p:cNvSpPr/>
            <p:nvPr/>
          </p:nvSpPr>
          <p:spPr>
            <a:xfrm flipH="1">
              <a:off x="572060"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899" name="Google Shape;1899;p21"/>
            <p:cNvSpPr/>
            <p:nvPr/>
          </p:nvSpPr>
          <p:spPr>
            <a:xfrm flipH="1">
              <a:off x="2857914"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900" name="Google Shape;1900;p21"/>
            <p:cNvSpPr/>
            <p:nvPr/>
          </p:nvSpPr>
          <p:spPr>
            <a:xfrm flipH="1">
              <a:off x="2572182"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901" name="Google Shape;1901;p21"/>
            <p:cNvSpPr/>
            <p:nvPr/>
          </p:nvSpPr>
          <p:spPr>
            <a:xfrm flipH="1">
              <a:off x="2286450"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902" name="Google Shape;1902;p21"/>
            <p:cNvSpPr/>
            <p:nvPr/>
          </p:nvSpPr>
          <p:spPr>
            <a:xfrm flipH="1">
              <a:off x="2000718"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903" name="Google Shape;1903;p21"/>
            <p:cNvSpPr/>
            <p:nvPr/>
          </p:nvSpPr>
          <p:spPr>
            <a:xfrm flipH="1">
              <a:off x="1714987"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904" name="Google Shape;1904;p21"/>
            <p:cNvSpPr/>
            <p:nvPr/>
          </p:nvSpPr>
          <p:spPr>
            <a:xfrm flipH="1">
              <a:off x="1429255"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905" name="Google Shape;1905;p21"/>
            <p:cNvSpPr/>
            <p:nvPr/>
          </p:nvSpPr>
          <p:spPr>
            <a:xfrm flipH="1">
              <a:off x="1143523"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906" name="Google Shape;1906;p21"/>
            <p:cNvSpPr/>
            <p:nvPr/>
          </p:nvSpPr>
          <p:spPr>
            <a:xfrm flipH="1">
              <a:off x="857791"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907" name="Google Shape;1907;p21"/>
            <p:cNvSpPr/>
            <p:nvPr/>
          </p:nvSpPr>
          <p:spPr>
            <a:xfrm flipH="1">
              <a:off x="596"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908" name="Google Shape;1908;p21"/>
            <p:cNvSpPr/>
            <p:nvPr/>
          </p:nvSpPr>
          <p:spPr>
            <a:xfrm flipH="1">
              <a:off x="286328"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grpSp>
      <p:sp>
        <p:nvSpPr>
          <p:cNvPr id="1909" name="Google Shape;1909;p21"/>
          <p:cNvSpPr/>
          <p:nvPr/>
        </p:nvSpPr>
        <p:spPr>
          <a:xfrm>
            <a:off x="720000" y="714425"/>
            <a:ext cx="7704000" cy="38991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1910;p21"/>
          <p:cNvSpPr txBox="1">
            <a:spLocks noGrp="1"/>
          </p:cNvSpPr>
          <p:nvPr>
            <p:ph type="title"/>
          </p:nvPr>
        </p:nvSpPr>
        <p:spPr>
          <a:xfrm>
            <a:off x="988274" y="3000950"/>
            <a:ext cx="1960800" cy="4284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1800"/>
              <a:buNone/>
              <a:defRPr sz="1800">
                <a:solidFill>
                  <a:schemeClr val="dk2"/>
                </a:solidFill>
              </a:defRPr>
            </a:lvl1pPr>
            <a:lvl2pPr lvl="1" algn="ctr" rtl="0">
              <a:spcBef>
                <a:spcPts val="0"/>
              </a:spcBef>
              <a:spcAft>
                <a:spcPts val="0"/>
              </a:spcAft>
              <a:buClr>
                <a:schemeClr val="dk2"/>
              </a:buClr>
              <a:buSzPts val="1800"/>
              <a:buNone/>
              <a:defRPr sz="1800">
                <a:solidFill>
                  <a:schemeClr val="dk2"/>
                </a:solidFill>
              </a:defRPr>
            </a:lvl2pPr>
            <a:lvl3pPr lvl="2" algn="ctr" rtl="0">
              <a:spcBef>
                <a:spcPts val="0"/>
              </a:spcBef>
              <a:spcAft>
                <a:spcPts val="0"/>
              </a:spcAft>
              <a:buClr>
                <a:schemeClr val="dk2"/>
              </a:buClr>
              <a:buSzPts val="1800"/>
              <a:buNone/>
              <a:defRPr sz="1800">
                <a:solidFill>
                  <a:schemeClr val="dk2"/>
                </a:solidFill>
              </a:defRPr>
            </a:lvl3pPr>
            <a:lvl4pPr lvl="3" algn="ctr" rtl="0">
              <a:spcBef>
                <a:spcPts val="0"/>
              </a:spcBef>
              <a:spcAft>
                <a:spcPts val="0"/>
              </a:spcAft>
              <a:buClr>
                <a:schemeClr val="dk2"/>
              </a:buClr>
              <a:buSzPts val="1800"/>
              <a:buNone/>
              <a:defRPr sz="1800">
                <a:solidFill>
                  <a:schemeClr val="dk2"/>
                </a:solidFill>
              </a:defRPr>
            </a:lvl4pPr>
            <a:lvl5pPr lvl="4" algn="ctr" rtl="0">
              <a:spcBef>
                <a:spcPts val="0"/>
              </a:spcBef>
              <a:spcAft>
                <a:spcPts val="0"/>
              </a:spcAft>
              <a:buClr>
                <a:schemeClr val="dk2"/>
              </a:buClr>
              <a:buSzPts val="1800"/>
              <a:buNone/>
              <a:defRPr sz="1800">
                <a:solidFill>
                  <a:schemeClr val="dk2"/>
                </a:solidFill>
              </a:defRPr>
            </a:lvl5pPr>
            <a:lvl6pPr lvl="5" algn="ctr" rtl="0">
              <a:spcBef>
                <a:spcPts val="0"/>
              </a:spcBef>
              <a:spcAft>
                <a:spcPts val="0"/>
              </a:spcAft>
              <a:buClr>
                <a:schemeClr val="dk2"/>
              </a:buClr>
              <a:buSzPts val="1800"/>
              <a:buNone/>
              <a:defRPr sz="1800">
                <a:solidFill>
                  <a:schemeClr val="dk2"/>
                </a:solidFill>
              </a:defRPr>
            </a:lvl6pPr>
            <a:lvl7pPr lvl="6" algn="ctr" rtl="0">
              <a:spcBef>
                <a:spcPts val="0"/>
              </a:spcBef>
              <a:spcAft>
                <a:spcPts val="0"/>
              </a:spcAft>
              <a:buClr>
                <a:schemeClr val="dk2"/>
              </a:buClr>
              <a:buSzPts val="1800"/>
              <a:buNone/>
              <a:defRPr sz="1800">
                <a:solidFill>
                  <a:schemeClr val="dk2"/>
                </a:solidFill>
              </a:defRPr>
            </a:lvl7pPr>
            <a:lvl8pPr lvl="7" algn="ctr" rtl="0">
              <a:spcBef>
                <a:spcPts val="0"/>
              </a:spcBef>
              <a:spcAft>
                <a:spcPts val="0"/>
              </a:spcAft>
              <a:buClr>
                <a:schemeClr val="dk2"/>
              </a:buClr>
              <a:buSzPts val="1800"/>
              <a:buNone/>
              <a:defRPr sz="1800">
                <a:solidFill>
                  <a:schemeClr val="dk2"/>
                </a:solidFill>
              </a:defRPr>
            </a:lvl8pPr>
            <a:lvl9pPr lvl="8" algn="ctr" rtl="0">
              <a:spcBef>
                <a:spcPts val="0"/>
              </a:spcBef>
              <a:spcAft>
                <a:spcPts val="0"/>
              </a:spcAft>
              <a:buClr>
                <a:schemeClr val="dk2"/>
              </a:buClr>
              <a:buSzPts val="1800"/>
              <a:buNone/>
              <a:defRPr sz="1800">
                <a:solidFill>
                  <a:schemeClr val="dk2"/>
                </a:solidFill>
              </a:defRPr>
            </a:lvl9pPr>
          </a:lstStyle>
          <a:p>
            <a:endParaRPr/>
          </a:p>
        </p:txBody>
      </p:sp>
      <p:sp>
        <p:nvSpPr>
          <p:cNvPr id="1911" name="Google Shape;1911;p21"/>
          <p:cNvSpPr txBox="1">
            <a:spLocks noGrp="1"/>
          </p:cNvSpPr>
          <p:nvPr>
            <p:ph type="title" idx="2"/>
          </p:nvPr>
        </p:nvSpPr>
        <p:spPr>
          <a:xfrm>
            <a:off x="2753649" y="3000950"/>
            <a:ext cx="1960800" cy="4284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1800"/>
              <a:buNone/>
              <a:defRPr sz="1800">
                <a:solidFill>
                  <a:schemeClr val="dk2"/>
                </a:solidFill>
              </a:defRPr>
            </a:lvl1pPr>
            <a:lvl2pPr lvl="1" algn="ctr" rtl="0">
              <a:spcBef>
                <a:spcPts val="0"/>
              </a:spcBef>
              <a:spcAft>
                <a:spcPts val="0"/>
              </a:spcAft>
              <a:buClr>
                <a:schemeClr val="dk2"/>
              </a:buClr>
              <a:buSzPts val="1800"/>
              <a:buNone/>
              <a:defRPr sz="1800">
                <a:solidFill>
                  <a:schemeClr val="dk2"/>
                </a:solidFill>
              </a:defRPr>
            </a:lvl2pPr>
            <a:lvl3pPr lvl="2" algn="ctr" rtl="0">
              <a:spcBef>
                <a:spcPts val="0"/>
              </a:spcBef>
              <a:spcAft>
                <a:spcPts val="0"/>
              </a:spcAft>
              <a:buClr>
                <a:schemeClr val="dk2"/>
              </a:buClr>
              <a:buSzPts val="1800"/>
              <a:buNone/>
              <a:defRPr sz="1800">
                <a:solidFill>
                  <a:schemeClr val="dk2"/>
                </a:solidFill>
              </a:defRPr>
            </a:lvl3pPr>
            <a:lvl4pPr lvl="3" algn="ctr" rtl="0">
              <a:spcBef>
                <a:spcPts val="0"/>
              </a:spcBef>
              <a:spcAft>
                <a:spcPts val="0"/>
              </a:spcAft>
              <a:buClr>
                <a:schemeClr val="dk2"/>
              </a:buClr>
              <a:buSzPts val="1800"/>
              <a:buNone/>
              <a:defRPr sz="1800">
                <a:solidFill>
                  <a:schemeClr val="dk2"/>
                </a:solidFill>
              </a:defRPr>
            </a:lvl4pPr>
            <a:lvl5pPr lvl="4" algn="ctr" rtl="0">
              <a:spcBef>
                <a:spcPts val="0"/>
              </a:spcBef>
              <a:spcAft>
                <a:spcPts val="0"/>
              </a:spcAft>
              <a:buClr>
                <a:schemeClr val="dk2"/>
              </a:buClr>
              <a:buSzPts val="1800"/>
              <a:buNone/>
              <a:defRPr sz="1800">
                <a:solidFill>
                  <a:schemeClr val="dk2"/>
                </a:solidFill>
              </a:defRPr>
            </a:lvl5pPr>
            <a:lvl6pPr lvl="5" algn="ctr" rtl="0">
              <a:spcBef>
                <a:spcPts val="0"/>
              </a:spcBef>
              <a:spcAft>
                <a:spcPts val="0"/>
              </a:spcAft>
              <a:buClr>
                <a:schemeClr val="dk2"/>
              </a:buClr>
              <a:buSzPts val="1800"/>
              <a:buNone/>
              <a:defRPr sz="1800">
                <a:solidFill>
                  <a:schemeClr val="dk2"/>
                </a:solidFill>
              </a:defRPr>
            </a:lvl6pPr>
            <a:lvl7pPr lvl="6" algn="ctr" rtl="0">
              <a:spcBef>
                <a:spcPts val="0"/>
              </a:spcBef>
              <a:spcAft>
                <a:spcPts val="0"/>
              </a:spcAft>
              <a:buClr>
                <a:schemeClr val="dk2"/>
              </a:buClr>
              <a:buSzPts val="1800"/>
              <a:buNone/>
              <a:defRPr sz="1800">
                <a:solidFill>
                  <a:schemeClr val="dk2"/>
                </a:solidFill>
              </a:defRPr>
            </a:lvl7pPr>
            <a:lvl8pPr lvl="7" algn="ctr" rtl="0">
              <a:spcBef>
                <a:spcPts val="0"/>
              </a:spcBef>
              <a:spcAft>
                <a:spcPts val="0"/>
              </a:spcAft>
              <a:buClr>
                <a:schemeClr val="dk2"/>
              </a:buClr>
              <a:buSzPts val="1800"/>
              <a:buNone/>
              <a:defRPr sz="1800">
                <a:solidFill>
                  <a:schemeClr val="dk2"/>
                </a:solidFill>
              </a:defRPr>
            </a:lvl8pPr>
            <a:lvl9pPr lvl="8" algn="ctr" rtl="0">
              <a:spcBef>
                <a:spcPts val="0"/>
              </a:spcBef>
              <a:spcAft>
                <a:spcPts val="0"/>
              </a:spcAft>
              <a:buClr>
                <a:schemeClr val="dk2"/>
              </a:buClr>
              <a:buSzPts val="1800"/>
              <a:buNone/>
              <a:defRPr sz="1800">
                <a:solidFill>
                  <a:schemeClr val="dk2"/>
                </a:solidFill>
              </a:defRPr>
            </a:lvl9pPr>
          </a:lstStyle>
          <a:p>
            <a:endParaRPr/>
          </a:p>
        </p:txBody>
      </p:sp>
      <p:sp>
        <p:nvSpPr>
          <p:cNvPr id="1912" name="Google Shape;1912;p21"/>
          <p:cNvSpPr/>
          <p:nvPr/>
        </p:nvSpPr>
        <p:spPr>
          <a:xfrm flipH="1">
            <a:off x="6233175" y="-24950"/>
            <a:ext cx="2202300" cy="888300"/>
          </a:xfrm>
          <a:prstGeom prst="rtTriangle">
            <a:avLst/>
          </a:prstGeom>
          <a:solidFill>
            <a:srgbClr val="FFFFFF">
              <a:alpha val="76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 name="Google Shape;1913;p21"/>
          <p:cNvSpPr/>
          <p:nvPr/>
        </p:nvSpPr>
        <p:spPr>
          <a:xfrm rot="5400000">
            <a:off x="3546188" y="-42615"/>
            <a:ext cx="927600" cy="1043400"/>
          </a:xfrm>
          <a:prstGeom prst="pie">
            <a:avLst>
              <a:gd name="adj1" fmla="val 5366593"/>
              <a:gd name="adj2" fmla="val 16200000"/>
            </a:avLst>
          </a:prstGeom>
          <a:solidFill>
            <a:srgbClr val="F8B0AD">
              <a:alpha val="34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 name="Google Shape;1914;p21"/>
          <p:cNvSpPr/>
          <p:nvPr/>
        </p:nvSpPr>
        <p:spPr>
          <a:xfrm rot="10800000">
            <a:off x="4513962" y="-1934"/>
            <a:ext cx="2386200" cy="475800"/>
          </a:xfrm>
          <a:prstGeom prst="roundRect">
            <a:avLst>
              <a:gd name="adj" fmla="val 50000"/>
            </a:avLst>
          </a:prstGeom>
          <a:solidFill>
            <a:srgbClr val="FCD66C">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915" name="Google Shape;1915;p21"/>
          <p:cNvCxnSpPr>
            <a:endCxn id="1914" idx="3"/>
          </p:cNvCxnSpPr>
          <p:nvPr/>
        </p:nvCxnSpPr>
        <p:spPr>
          <a:xfrm rot="10800000">
            <a:off x="4513962" y="235966"/>
            <a:ext cx="3262500" cy="0"/>
          </a:xfrm>
          <a:prstGeom prst="straightConnector1">
            <a:avLst/>
          </a:prstGeom>
          <a:noFill/>
          <a:ln w="9525" cap="flat" cmpd="sng">
            <a:solidFill>
              <a:schemeClr val="accent6"/>
            </a:solidFill>
            <a:prstDash val="solid"/>
            <a:round/>
            <a:headEnd type="none" w="med" len="med"/>
            <a:tailEnd type="none" w="med" len="med"/>
          </a:ln>
        </p:spPr>
      </p:cxnSp>
      <p:sp>
        <p:nvSpPr>
          <p:cNvPr id="1916" name="Google Shape;1916;p21"/>
          <p:cNvSpPr/>
          <p:nvPr/>
        </p:nvSpPr>
        <p:spPr>
          <a:xfrm rot="-5400000">
            <a:off x="5770520" y="6713"/>
            <a:ext cx="465900" cy="459600"/>
          </a:xfrm>
          <a:prstGeom prst="ellipse">
            <a:avLst/>
          </a:prstGeom>
          <a:solidFill>
            <a:srgbClr val="FFFFFF">
              <a:alpha val="747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 name="Google Shape;1917;p21"/>
          <p:cNvSpPr/>
          <p:nvPr/>
        </p:nvSpPr>
        <p:spPr>
          <a:xfrm rot="-5400000">
            <a:off x="4841196" y="6713"/>
            <a:ext cx="465900" cy="4596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8" name="Google Shape;1918;p21"/>
          <p:cNvSpPr/>
          <p:nvPr/>
        </p:nvSpPr>
        <p:spPr>
          <a:xfrm>
            <a:off x="1637321" y="3260"/>
            <a:ext cx="1809000" cy="465900"/>
          </a:xfrm>
          <a:prstGeom prst="rtTriangle">
            <a:avLst/>
          </a:prstGeom>
          <a:solidFill>
            <a:srgbClr val="9FC5E8">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9" name="Google Shape;1919;p21"/>
          <p:cNvSpPr/>
          <p:nvPr/>
        </p:nvSpPr>
        <p:spPr>
          <a:xfrm rot="-5400000">
            <a:off x="710075" y="6713"/>
            <a:ext cx="465900" cy="4596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0" name="Google Shape;1920;p21"/>
          <p:cNvSpPr/>
          <p:nvPr/>
        </p:nvSpPr>
        <p:spPr>
          <a:xfrm rot="10800000">
            <a:off x="1684984" y="3834"/>
            <a:ext cx="1809000" cy="465900"/>
          </a:xfrm>
          <a:prstGeom prst="rtTriangle">
            <a:avLst/>
          </a:prstGeom>
          <a:solidFill>
            <a:srgbClr val="FFFFFF">
              <a:alpha val="76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921" name="Google Shape;1921;p21"/>
          <p:cNvCxnSpPr>
            <a:endCxn id="1918" idx="0"/>
          </p:cNvCxnSpPr>
          <p:nvPr/>
        </p:nvCxnSpPr>
        <p:spPr>
          <a:xfrm rot="10800000">
            <a:off x="1637321" y="3260"/>
            <a:ext cx="1787400" cy="461100"/>
          </a:xfrm>
          <a:prstGeom prst="straightConnector1">
            <a:avLst/>
          </a:prstGeom>
          <a:noFill/>
          <a:ln w="9525" cap="flat" cmpd="sng">
            <a:solidFill>
              <a:schemeClr val="accent2"/>
            </a:solidFill>
            <a:prstDash val="solid"/>
            <a:round/>
            <a:headEnd type="none" w="med" len="med"/>
            <a:tailEnd type="none" w="med" len="med"/>
          </a:ln>
        </p:spPr>
      </p:cxnSp>
      <p:sp>
        <p:nvSpPr>
          <p:cNvPr id="1922" name="Google Shape;1922;p21"/>
          <p:cNvSpPr/>
          <p:nvPr/>
        </p:nvSpPr>
        <p:spPr>
          <a:xfrm rot="-5400000">
            <a:off x="1169759" y="3828"/>
            <a:ext cx="465900" cy="459600"/>
          </a:xfrm>
          <a:prstGeom prst="ellipse">
            <a:avLst/>
          </a:prstGeom>
          <a:solidFill>
            <a:srgbClr val="FCD66C">
              <a:alpha val="629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 name="Google Shape;1923;p21"/>
          <p:cNvSpPr/>
          <p:nvPr/>
        </p:nvSpPr>
        <p:spPr>
          <a:xfrm rot="5400000">
            <a:off x="-1382050" y="1086075"/>
            <a:ext cx="3476700" cy="714000"/>
          </a:xfrm>
          <a:prstGeom prst="roundRect">
            <a:avLst>
              <a:gd name="adj" fmla="val 50000"/>
            </a:avLst>
          </a:prstGeom>
          <a:solidFill>
            <a:srgbClr val="FCD66C">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 name="Google Shape;1924;p21"/>
          <p:cNvSpPr/>
          <p:nvPr/>
        </p:nvSpPr>
        <p:spPr>
          <a:xfrm rot="5400000">
            <a:off x="6753850" y="1286325"/>
            <a:ext cx="4067700" cy="714000"/>
          </a:xfrm>
          <a:prstGeom prst="roundRect">
            <a:avLst>
              <a:gd name="adj" fmla="val 50000"/>
            </a:avLst>
          </a:prstGeom>
          <a:solidFill>
            <a:srgbClr val="FCD66C">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925" name="Google Shape;1925;p21"/>
          <p:cNvCxnSpPr>
            <a:stCxn id="1924" idx="1"/>
          </p:cNvCxnSpPr>
          <p:nvPr/>
        </p:nvCxnSpPr>
        <p:spPr>
          <a:xfrm>
            <a:off x="8787700" y="-390525"/>
            <a:ext cx="0" cy="3840300"/>
          </a:xfrm>
          <a:prstGeom prst="straightConnector1">
            <a:avLst/>
          </a:prstGeom>
          <a:noFill/>
          <a:ln w="9525" cap="flat" cmpd="sng">
            <a:solidFill>
              <a:srgbClr val="999999"/>
            </a:solidFill>
            <a:prstDash val="solid"/>
            <a:round/>
            <a:headEnd type="none" w="med" len="med"/>
            <a:tailEnd type="none" w="med" len="med"/>
          </a:ln>
        </p:spPr>
      </p:cxnSp>
      <p:sp>
        <p:nvSpPr>
          <p:cNvPr id="1926" name="Google Shape;1926;p21"/>
          <p:cNvSpPr/>
          <p:nvPr/>
        </p:nvSpPr>
        <p:spPr>
          <a:xfrm rot="5400000">
            <a:off x="8430808" y="1959479"/>
            <a:ext cx="714000" cy="7044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1927;p21"/>
          <p:cNvSpPr/>
          <p:nvPr/>
        </p:nvSpPr>
        <p:spPr>
          <a:xfrm rot="5400000">
            <a:off x="8430808" y="1245554"/>
            <a:ext cx="714000" cy="704400"/>
          </a:xfrm>
          <a:prstGeom prst="ellipse">
            <a:avLst/>
          </a:prstGeom>
          <a:solidFill>
            <a:srgbClr val="9FC5E8">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1928;p21"/>
          <p:cNvSpPr/>
          <p:nvPr/>
        </p:nvSpPr>
        <p:spPr>
          <a:xfrm rot="5400000">
            <a:off x="8430808" y="531630"/>
            <a:ext cx="714000" cy="704400"/>
          </a:xfrm>
          <a:prstGeom prst="ellipse">
            <a:avLst/>
          </a:prstGeom>
          <a:solidFill>
            <a:srgbClr val="9FC5E8">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 name="Google Shape;1929;p21"/>
          <p:cNvSpPr/>
          <p:nvPr/>
        </p:nvSpPr>
        <p:spPr>
          <a:xfrm rot="5400000">
            <a:off x="7487800" y="3886550"/>
            <a:ext cx="2599800" cy="714000"/>
          </a:xfrm>
          <a:prstGeom prst="roundRect">
            <a:avLst>
              <a:gd name="adj" fmla="val 50000"/>
            </a:avLst>
          </a:prstGeom>
          <a:solidFill>
            <a:srgbClr val="F8B0AD">
              <a:alpha val="4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1930;p21"/>
          <p:cNvSpPr/>
          <p:nvPr/>
        </p:nvSpPr>
        <p:spPr>
          <a:xfrm rot="5400000">
            <a:off x="8513466" y="3000943"/>
            <a:ext cx="548400" cy="548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1931;p21"/>
          <p:cNvSpPr/>
          <p:nvPr/>
        </p:nvSpPr>
        <p:spPr>
          <a:xfrm rot="5400000">
            <a:off x="8430700" y="2943645"/>
            <a:ext cx="714000" cy="714000"/>
          </a:xfrm>
          <a:prstGeom prst="pie">
            <a:avLst>
              <a:gd name="adj1" fmla="val 5366593"/>
              <a:gd name="adj2" fmla="val 16200000"/>
            </a:avLst>
          </a:prstGeom>
          <a:solidFill>
            <a:srgbClr val="FBBE18">
              <a:alpha val="6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1932;p21"/>
          <p:cNvSpPr/>
          <p:nvPr/>
        </p:nvSpPr>
        <p:spPr>
          <a:xfrm>
            <a:off x="720000" y="430750"/>
            <a:ext cx="7704000" cy="593400"/>
          </a:xfrm>
          <a:prstGeom prst="roundRect">
            <a:avLst>
              <a:gd name="adj" fmla="val 50000"/>
            </a:avLst>
          </a:prstGeom>
          <a:solidFill>
            <a:srgbClr val="FF73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933;p21"/>
          <p:cNvSpPr txBox="1">
            <a:spLocks noGrp="1"/>
          </p:cNvSpPr>
          <p:nvPr>
            <p:ph type="title" idx="3"/>
          </p:nvPr>
        </p:nvSpPr>
        <p:spPr>
          <a:xfrm>
            <a:off x="1223325" y="539500"/>
            <a:ext cx="6697200" cy="375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2600"/>
              <a:buNone/>
              <a:defRPr>
                <a:solidFill>
                  <a:schemeClr val="l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934" name="Google Shape;1934;p21"/>
          <p:cNvSpPr/>
          <p:nvPr/>
        </p:nvSpPr>
        <p:spPr>
          <a:xfrm>
            <a:off x="767625" y="499600"/>
            <a:ext cx="455700" cy="455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21"/>
          <p:cNvSpPr/>
          <p:nvPr/>
        </p:nvSpPr>
        <p:spPr>
          <a:xfrm>
            <a:off x="720000" y="430750"/>
            <a:ext cx="593400" cy="593400"/>
          </a:xfrm>
          <a:prstGeom prst="pie">
            <a:avLst>
              <a:gd name="adj1" fmla="val 5366593"/>
              <a:gd name="adj2" fmla="val 1620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1936;p21"/>
          <p:cNvSpPr/>
          <p:nvPr/>
        </p:nvSpPr>
        <p:spPr>
          <a:xfrm rot="10800000">
            <a:off x="7920675" y="499600"/>
            <a:ext cx="455700" cy="455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 name="Google Shape;1937;p21"/>
          <p:cNvSpPr/>
          <p:nvPr/>
        </p:nvSpPr>
        <p:spPr>
          <a:xfrm rot="10800000">
            <a:off x="7830600" y="430750"/>
            <a:ext cx="593400" cy="593400"/>
          </a:xfrm>
          <a:prstGeom prst="pie">
            <a:avLst>
              <a:gd name="adj1" fmla="val 5366593"/>
              <a:gd name="adj2" fmla="val 1620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21"/>
          <p:cNvSpPr/>
          <p:nvPr/>
        </p:nvSpPr>
        <p:spPr>
          <a:xfrm>
            <a:off x="-16900" y="3214181"/>
            <a:ext cx="730200" cy="707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1939;p21"/>
          <p:cNvSpPr/>
          <p:nvPr/>
        </p:nvSpPr>
        <p:spPr>
          <a:xfrm>
            <a:off x="-10201" y="3233750"/>
            <a:ext cx="730200" cy="684600"/>
          </a:xfrm>
          <a:prstGeom prst="rtTriangle">
            <a:avLst/>
          </a:prstGeom>
          <a:solidFill>
            <a:srgbClr val="F8B0AD">
              <a:alpha val="46880"/>
            </a:srgbClr>
          </a:solidFill>
          <a:ln>
            <a:noFill/>
          </a:ln>
          <a:effectLst>
            <a:reflection fadeDir="5400012" sy="-100000" algn="bl" rotWithShape="0"/>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 name="Google Shape;1940;p21"/>
          <p:cNvSpPr/>
          <p:nvPr/>
        </p:nvSpPr>
        <p:spPr>
          <a:xfrm>
            <a:off x="97261" y="3303847"/>
            <a:ext cx="501900" cy="495600"/>
          </a:xfrm>
          <a:prstGeom prst="ellipse">
            <a:avLst/>
          </a:prstGeom>
          <a:solidFill>
            <a:srgbClr val="FBBE18">
              <a:alpha val="6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941" name="Google Shape;1941;p21"/>
          <p:cNvCxnSpPr/>
          <p:nvPr/>
        </p:nvCxnSpPr>
        <p:spPr>
          <a:xfrm>
            <a:off x="-208975" y="3921900"/>
            <a:ext cx="928800" cy="0"/>
          </a:xfrm>
          <a:prstGeom prst="straightConnector1">
            <a:avLst/>
          </a:prstGeom>
          <a:noFill/>
          <a:ln w="9525" cap="flat" cmpd="sng">
            <a:solidFill>
              <a:srgbClr val="999999"/>
            </a:solidFill>
            <a:prstDash val="solid"/>
            <a:round/>
            <a:headEnd type="none" w="med" len="med"/>
            <a:tailEnd type="none" w="med" len="med"/>
          </a:ln>
        </p:spPr>
      </p:cxnSp>
      <p:sp>
        <p:nvSpPr>
          <p:cNvPr id="1942" name="Google Shape;1942;p21"/>
          <p:cNvSpPr/>
          <p:nvPr/>
        </p:nvSpPr>
        <p:spPr>
          <a:xfrm rot="-5400000">
            <a:off x="4035825" y="3958100"/>
            <a:ext cx="1038900" cy="1319100"/>
          </a:xfrm>
          <a:prstGeom prst="pie">
            <a:avLst>
              <a:gd name="adj1" fmla="val 5366593"/>
              <a:gd name="adj2" fmla="val 16200000"/>
            </a:avLst>
          </a:prstGeom>
          <a:solidFill>
            <a:srgbClr val="F8B0AD">
              <a:alpha val="34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1943;p21"/>
          <p:cNvSpPr/>
          <p:nvPr/>
        </p:nvSpPr>
        <p:spPr>
          <a:xfrm>
            <a:off x="1198783" y="4608575"/>
            <a:ext cx="2750400" cy="548400"/>
          </a:xfrm>
          <a:prstGeom prst="roundRect">
            <a:avLst>
              <a:gd name="adj" fmla="val 50000"/>
            </a:avLst>
          </a:prstGeom>
          <a:solidFill>
            <a:srgbClr val="FCD66C">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944" name="Google Shape;1944;p21"/>
          <p:cNvCxnSpPr>
            <a:endCxn id="1943" idx="3"/>
          </p:cNvCxnSpPr>
          <p:nvPr/>
        </p:nvCxnSpPr>
        <p:spPr>
          <a:xfrm>
            <a:off x="352483" y="4882775"/>
            <a:ext cx="3596700" cy="0"/>
          </a:xfrm>
          <a:prstGeom prst="straightConnector1">
            <a:avLst/>
          </a:prstGeom>
          <a:noFill/>
          <a:ln w="9525" cap="flat" cmpd="sng">
            <a:solidFill>
              <a:schemeClr val="accent6"/>
            </a:solidFill>
            <a:prstDash val="solid"/>
            <a:round/>
            <a:headEnd type="none" w="med" len="med"/>
            <a:tailEnd type="none" w="med" len="med"/>
          </a:ln>
        </p:spPr>
      </p:cxnSp>
      <p:sp>
        <p:nvSpPr>
          <p:cNvPr id="1945" name="Google Shape;1945;p21"/>
          <p:cNvSpPr/>
          <p:nvPr/>
        </p:nvSpPr>
        <p:spPr>
          <a:xfrm rot="5400000">
            <a:off x="1963700" y="4617250"/>
            <a:ext cx="537000" cy="529800"/>
          </a:xfrm>
          <a:prstGeom prst="ellipse">
            <a:avLst/>
          </a:prstGeom>
          <a:solidFill>
            <a:srgbClr val="FFFFFF">
              <a:alpha val="747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 name="Google Shape;1946;p21"/>
          <p:cNvSpPr/>
          <p:nvPr/>
        </p:nvSpPr>
        <p:spPr>
          <a:xfrm rot="5400000">
            <a:off x="3034775" y="4617250"/>
            <a:ext cx="537000" cy="5298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1947;p21"/>
          <p:cNvSpPr/>
          <p:nvPr/>
        </p:nvSpPr>
        <p:spPr>
          <a:xfrm rot="5400000">
            <a:off x="3775" y="4397225"/>
            <a:ext cx="751500" cy="7413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48" name="Google Shape;1948;p21"/>
          <p:cNvGrpSpPr/>
          <p:nvPr/>
        </p:nvGrpSpPr>
        <p:grpSpPr>
          <a:xfrm rot="5400000">
            <a:off x="-636725" y="1268150"/>
            <a:ext cx="1969850" cy="191750"/>
            <a:chOff x="1454525" y="7080325"/>
            <a:chExt cx="1969850" cy="191750"/>
          </a:xfrm>
        </p:grpSpPr>
        <p:sp>
          <p:nvSpPr>
            <p:cNvPr id="1949" name="Google Shape;1949;p21"/>
            <p:cNvSpPr/>
            <p:nvPr/>
          </p:nvSpPr>
          <p:spPr>
            <a:xfrm>
              <a:off x="1454525" y="7080325"/>
              <a:ext cx="34825" cy="34825"/>
            </a:xfrm>
            <a:custGeom>
              <a:avLst/>
              <a:gdLst/>
              <a:ahLst/>
              <a:cxnLst/>
              <a:rect l="l" t="t" r="r" b="b"/>
              <a:pathLst>
                <a:path w="1393" h="1393" extrusionOk="0">
                  <a:moveTo>
                    <a:pt x="685" y="0"/>
                  </a:moveTo>
                  <a:cubicBezTo>
                    <a:pt x="297" y="0"/>
                    <a:pt x="0" y="320"/>
                    <a:pt x="0" y="708"/>
                  </a:cubicBezTo>
                  <a:cubicBezTo>
                    <a:pt x="0" y="1096"/>
                    <a:pt x="297" y="1393"/>
                    <a:pt x="685" y="1393"/>
                  </a:cubicBezTo>
                  <a:cubicBezTo>
                    <a:pt x="1073" y="1393"/>
                    <a:pt x="1393" y="1096"/>
                    <a:pt x="1393" y="708"/>
                  </a:cubicBezTo>
                  <a:cubicBezTo>
                    <a:pt x="1393" y="320"/>
                    <a:pt x="1073" y="0"/>
                    <a:pt x="685" y="0"/>
                  </a:cubicBezTo>
                  <a:close/>
                </a:path>
              </a:pathLst>
            </a:custGeom>
            <a:solidFill>
              <a:srgbClr val="9FC5E8">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1950;p21"/>
            <p:cNvSpPr/>
            <p:nvPr/>
          </p:nvSpPr>
          <p:spPr>
            <a:xfrm>
              <a:off x="1454525" y="7237250"/>
              <a:ext cx="34825" cy="34825"/>
            </a:xfrm>
            <a:custGeom>
              <a:avLst/>
              <a:gdLst/>
              <a:ahLst/>
              <a:cxnLst/>
              <a:rect l="l" t="t" r="r" b="b"/>
              <a:pathLst>
                <a:path w="1393" h="1393" extrusionOk="0">
                  <a:moveTo>
                    <a:pt x="685" y="0"/>
                  </a:moveTo>
                  <a:cubicBezTo>
                    <a:pt x="297" y="0"/>
                    <a:pt x="0" y="297"/>
                    <a:pt x="0" y="685"/>
                  </a:cubicBezTo>
                  <a:cubicBezTo>
                    <a:pt x="0" y="1073"/>
                    <a:pt x="297" y="1392"/>
                    <a:pt x="685" y="1392"/>
                  </a:cubicBezTo>
                  <a:cubicBezTo>
                    <a:pt x="1073" y="1392"/>
                    <a:pt x="1393" y="1073"/>
                    <a:pt x="1393" y="685"/>
                  </a:cubicBezTo>
                  <a:cubicBezTo>
                    <a:pt x="1393" y="297"/>
                    <a:pt x="1073" y="0"/>
                    <a:pt x="685" y="0"/>
                  </a:cubicBezTo>
                  <a:close/>
                </a:path>
              </a:pathLst>
            </a:custGeom>
            <a:solidFill>
              <a:srgbClr val="9FC5E8">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 name="Google Shape;1951;p21"/>
            <p:cNvSpPr/>
            <p:nvPr/>
          </p:nvSpPr>
          <p:spPr>
            <a:xfrm>
              <a:off x="1602875" y="7080325"/>
              <a:ext cx="35425" cy="34825"/>
            </a:xfrm>
            <a:custGeom>
              <a:avLst/>
              <a:gdLst/>
              <a:ahLst/>
              <a:cxnLst/>
              <a:rect l="l" t="t" r="r" b="b"/>
              <a:pathLst>
                <a:path w="1417" h="1393" extrusionOk="0">
                  <a:moveTo>
                    <a:pt x="709" y="0"/>
                  </a:moveTo>
                  <a:cubicBezTo>
                    <a:pt x="321" y="0"/>
                    <a:pt x="1" y="320"/>
                    <a:pt x="1" y="708"/>
                  </a:cubicBezTo>
                  <a:cubicBezTo>
                    <a:pt x="1" y="1096"/>
                    <a:pt x="321" y="1393"/>
                    <a:pt x="709" y="1393"/>
                  </a:cubicBezTo>
                  <a:cubicBezTo>
                    <a:pt x="1097" y="1393"/>
                    <a:pt x="1416" y="1096"/>
                    <a:pt x="1416" y="708"/>
                  </a:cubicBezTo>
                  <a:cubicBezTo>
                    <a:pt x="1416" y="320"/>
                    <a:pt x="1097" y="0"/>
                    <a:pt x="709" y="0"/>
                  </a:cubicBezTo>
                  <a:close/>
                </a:path>
              </a:pathLst>
            </a:custGeom>
            <a:solidFill>
              <a:srgbClr val="9FC5E8">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 name="Google Shape;1952;p21"/>
            <p:cNvSpPr/>
            <p:nvPr/>
          </p:nvSpPr>
          <p:spPr>
            <a:xfrm>
              <a:off x="1602875" y="7237250"/>
              <a:ext cx="35425" cy="34825"/>
            </a:xfrm>
            <a:custGeom>
              <a:avLst/>
              <a:gdLst/>
              <a:ahLst/>
              <a:cxnLst/>
              <a:rect l="l" t="t" r="r" b="b"/>
              <a:pathLst>
                <a:path w="1417" h="1393" extrusionOk="0">
                  <a:moveTo>
                    <a:pt x="709" y="0"/>
                  </a:moveTo>
                  <a:cubicBezTo>
                    <a:pt x="321" y="0"/>
                    <a:pt x="1" y="297"/>
                    <a:pt x="1" y="685"/>
                  </a:cubicBezTo>
                  <a:cubicBezTo>
                    <a:pt x="1" y="1073"/>
                    <a:pt x="321" y="1392"/>
                    <a:pt x="709" y="1392"/>
                  </a:cubicBezTo>
                  <a:cubicBezTo>
                    <a:pt x="1097" y="1392"/>
                    <a:pt x="1416" y="1073"/>
                    <a:pt x="1416" y="685"/>
                  </a:cubicBezTo>
                  <a:cubicBezTo>
                    <a:pt x="1416" y="297"/>
                    <a:pt x="1097" y="0"/>
                    <a:pt x="709" y="0"/>
                  </a:cubicBezTo>
                  <a:close/>
                </a:path>
              </a:pathLst>
            </a:custGeom>
            <a:solidFill>
              <a:srgbClr val="9FC5E8">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 name="Google Shape;1953;p21"/>
            <p:cNvSpPr/>
            <p:nvPr/>
          </p:nvSpPr>
          <p:spPr>
            <a:xfrm>
              <a:off x="1751825" y="7080325"/>
              <a:ext cx="35400" cy="34825"/>
            </a:xfrm>
            <a:custGeom>
              <a:avLst/>
              <a:gdLst/>
              <a:ahLst/>
              <a:cxnLst/>
              <a:rect l="l" t="t" r="r" b="b"/>
              <a:pathLst>
                <a:path w="1416" h="1393" extrusionOk="0">
                  <a:moveTo>
                    <a:pt x="708" y="0"/>
                  </a:moveTo>
                  <a:cubicBezTo>
                    <a:pt x="320" y="0"/>
                    <a:pt x="0" y="320"/>
                    <a:pt x="0" y="708"/>
                  </a:cubicBezTo>
                  <a:cubicBezTo>
                    <a:pt x="0" y="1096"/>
                    <a:pt x="320" y="1393"/>
                    <a:pt x="708" y="1393"/>
                  </a:cubicBezTo>
                  <a:cubicBezTo>
                    <a:pt x="1096" y="1393"/>
                    <a:pt x="1416" y="1096"/>
                    <a:pt x="1416" y="708"/>
                  </a:cubicBezTo>
                  <a:cubicBezTo>
                    <a:pt x="1416" y="320"/>
                    <a:pt x="1096" y="0"/>
                    <a:pt x="708" y="0"/>
                  </a:cubicBezTo>
                  <a:close/>
                </a:path>
              </a:pathLst>
            </a:custGeom>
            <a:solidFill>
              <a:srgbClr val="9FC5E8">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 name="Google Shape;1954;p21"/>
            <p:cNvSpPr/>
            <p:nvPr/>
          </p:nvSpPr>
          <p:spPr>
            <a:xfrm>
              <a:off x="1751825" y="7237250"/>
              <a:ext cx="35400" cy="34825"/>
            </a:xfrm>
            <a:custGeom>
              <a:avLst/>
              <a:gdLst/>
              <a:ahLst/>
              <a:cxnLst/>
              <a:rect l="l" t="t" r="r" b="b"/>
              <a:pathLst>
                <a:path w="1416" h="1393" extrusionOk="0">
                  <a:moveTo>
                    <a:pt x="708" y="0"/>
                  </a:moveTo>
                  <a:cubicBezTo>
                    <a:pt x="320" y="0"/>
                    <a:pt x="0" y="297"/>
                    <a:pt x="0" y="685"/>
                  </a:cubicBezTo>
                  <a:cubicBezTo>
                    <a:pt x="0" y="1073"/>
                    <a:pt x="320" y="1392"/>
                    <a:pt x="708" y="1392"/>
                  </a:cubicBezTo>
                  <a:cubicBezTo>
                    <a:pt x="1096" y="1392"/>
                    <a:pt x="1416" y="1073"/>
                    <a:pt x="1416" y="685"/>
                  </a:cubicBezTo>
                  <a:cubicBezTo>
                    <a:pt x="1416" y="297"/>
                    <a:pt x="1096" y="0"/>
                    <a:pt x="708" y="0"/>
                  </a:cubicBezTo>
                  <a:close/>
                </a:path>
              </a:pathLst>
            </a:custGeom>
            <a:solidFill>
              <a:srgbClr val="9FC5E8">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 name="Google Shape;1955;p21"/>
            <p:cNvSpPr/>
            <p:nvPr/>
          </p:nvSpPr>
          <p:spPr>
            <a:xfrm>
              <a:off x="1900750" y="7080325"/>
              <a:ext cx="35400" cy="34825"/>
            </a:xfrm>
            <a:custGeom>
              <a:avLst/>
              <a:gdLst/>
              <a:ahLst/>
              <a:cxnLst/>
              <a:rect l="l" t="t" r="r" b="b"/>
              <a:pathLst>
                <a:path w="1416" h="1393" extrusionOk="0">
                  <a:moveTo>
                    <a:pt x="708" y="0"/>
                  </a:moveTo>
                  <a:cubicBezTo>
                    <a:pt x="320" y="0"/>
                    <a:pt x="1" y="320"/>
                    <a:pt x="1" y="708"/>
                  </a:cubicBezTo>
                  <a:cubicBezTo>
                    <a:pt x="1" y="1096"/>
                    <a:pt x="320" y="1393"/>
                    <a:pt x="708" y="1393"/>
                  </a:cubicBezTo>
                  <a:cubicBezTo>
                    <a:pt x="1096" y="1393"/>
                    <a:pt x="1416" y="1096"/>
                    <a:pt x="1416" y="708"/>
                  </a:cubicBezTo>
                  <a:cubicBezTo>
                    <a:pt x="1416" y="320"/>
                    <a:pt x="1096" y="0"/>
                    <a:pt x="708" y="0"/>
                  </a:cubicBezTo>
                  <a:close/>
                </a:path>
              </a:pathLst>
            </a:custGeom>
            <a:solidFill>
              <a:srgbClr val="9FC5E8">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 name="Google Shape;1956;p21"/>
            <p:cNvSpPr/>
            <p:nvPr/>
          </p:nvSpPr>
          <p:spPr>
            <a:xfrm>
              <a:off x="1900750" y="7237250"/>
              <a:ext cx="35400" cy="34825"/>
            </a:xfrm>
            <a:custGeom>
              <a:avLst/>
              <a:gdLst/>
              <a:ahLst/>
              <a:cxnLst/>
              <a:rect l="l" t="t" r="r" b="b"/>
              <a:pathLst>
                <a:path w="1416" h="1393" extrusionOk="0">
                  <a:moveTo>
                    <a:pt x="708" y="0"/>
                  </a:moveTo>
                  <a:cubicBezTo>
                    <a:pt x="320" y="0"/>
                    <a:pt x="1" y="297"/>
                    <a:pt x="1" y="685"/>
                  </a:cubicBezTo>
                  <a:cubicBezTo>
                    <a:pt x="1" y="1073"/>
                    <a:pt x="320" y="1392"/>
                    <a:pt x="708" y="1392"/>
                  </a:cubicBezTo>
                  <a:cubicBezTo>
                    <a:pt x="1096" y="1392"/>
                    <a:pt x="1416" y="1073"/>
                    <a:pt x="1416" y="685"/>
                  </a:cubicBezTo>
                  <a:cubicBezTo>
                    <a:pt x="1416" y="297"/>
                    <a:pt x="1096" y="0"/>
                    <a:pt x="708" y="0"/>
                  </a:cubicBezTo>
                  <a:close/>
                </a:path>
              </a:pathLst>
            </a:custGeom>
            <a:solidFill>
              <a:srgbClr val="9FC5E8">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 name="Google Shape;1957;p21"/>
            <p:cNvSpPr/>
            <p:nvPr/>
          </p:nvSpPr>
          <p:spPr>
            <a:xfrm>
              <a:off x="2049700" y="7080325"/>
              <a:ext cx="34825" cy="34825"/>
            </a:xfrm>
            <a:custGeom>
              <a:avLst/>
              <a:gdLst/>
              <a:ahLst/>
              <a:cxnLst/>
              <a:rect l="l" t="t" r="r" b="b"/>
              <a:pathLst>
                <a:path w="1393" h="1393" extrusionOk="0">
                  <a:moveTo>
                    <a:pt x="708" y="0"/>
                  </a:moveTo>
                  <a:cubicBezTo>
                    <a:pt x="320" y="0"/>
                    <a:pt x="0" y="320"/>
                    <a:pt x="0" y="708"/>
                  </a:cubicBezTo>
                  <a:cubicBezTo>
                    <a:pt x="0" y="1096"/>
                    <a:pt x="320" y="1393"/>
                    <a:pt x="708" y="1393"/>
                  </a:cubicBezTo>
                  <a:cubicBezTo>
                    <a:pt x="1096" y="1393"/>
                    <a:pt x="1393" y="1096"/>
                    <a:pt x="1393" y="708"/>
                  </a:cubicBezTo>
                  <a:cubicBezTo>
                    <a:pt x="1393" y="320"/>
                    <a:pt x="1096" y="0"/>
                    <a:pt x="708" y="0"/>
                  </a:cubicBezTo>
                  <a:close/>
                </a:path>
              </a:pathLst>
            </a:custGeom>
            <a:solidFill>
              <a:srgbClr val="9FC5E8">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 name="Google Shape;1958;p21"/>
            <p:cNvSpPr/>
            <p:nvPr/>
          </p:nvSpPr>
          <p:spPr>
            <a:xfrm>
              <a:off x="2049700" y="7237250"/>
              <a:ext cx="34825" cy="34825"/>
            </a:xfrm>
            <a:custGeom>
              <a:avLst/>
              <a:gdLst/>
              <a:ahLst/>
              <a:cxnLst/>
              <a:rect l="l" t="t" r="r" b="b"/>
              <a:pathLst>
                <a:path w="1393" h="1393" extrusionOk="0">
                  <a:moveTo>
                    <a:pt x="708" y="0"/>
                  </a:moveTo>
                  <a:cubicBezTo>
                    <a:pt x="320" y="0"/>
                    <a:pt x="0" y="297"/>
                    <a:pt x="0" y="685"/>
                  </a:cubicBezTo>
                  <a:cubicBezTo>
                    <a:pt x="0" y="1073"/>
                    <a:pt x="320" y="1392"/>
                    <a:pt x="708" y="1392"/>
                  </a:cubicBezTo>
                  <a:cubicBezTo>
                    <a:pt x="1096" y="1392"/>
                    <a:pt x="1393" y="1073"/>
                    <a:pt x="1393" y="685"/>
                  </a:cubicBezTo>
                  <a:cubicBezTo>
                    <a:pt x="1393" y="297"/>
                    <a:pt x="1096" y="0"/>
                    <a:pt x="708" y="0"/>
                  </a:cubicBezTo>
                  <a:close/>
                </a:path>
              </a:pathLst>
            </a:custGeom>
            <a:solidFill>
              <a:srgbClr val="9FC5E8">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 name="Google Shape;1959;p21"/>
            <p:cNvSpPr/>
            <p:nvPr/>
          </p:nvSpPr>
          <p:spPr>
            <a:xfrm>
              <a:off x="2198625" y="7080325"/>
              <a:ext cx="34825" cy="34825"/>
            </a:xfrm>
            <a:custGeom>
              <a:avLst/>
              <a:gdLst/>
              <a:ahLst/>
              <a:cxnLst/>
              <a:rect l="l" t="t" r="r" b="b"/>
              <a:pathLst>
                <a:path w="1393" h="1393" extrusionOk="0">
                  <a:moveTo>
                    <a:pt x="685" y="0"/>
                  </a:moveTo>
                  <a:cubicBezTo>
                    <a:pt x="297" y="0"/>
                    <a:pt x="1" y="320"/>
                    <a:pt x="1" y="708"/>
                  </a:cubicBezTo>
                  <a:cubicBezTo>
                    <a:pt x="1" y="1096"/>
                    <a:pt x="297" y="1393"/>
                    <a:pt x="685" y="1393"/>
                  </a:cubicBezTo>
                  <a:cubicBezTo>
                    <a:pt x="1073" y="1393"/>
                    <a:pt x="1393" y="1096"/>
                    <a:pt x="1393" y="708"/>
                  </a:cubicBezTo>
                  <a:cubicBezTo>
                    <a:pt x="1393" y="320"/>
                    <a:pt x="1073" y="0"/>
                    <a:pt x="685" y="0"/>
                  </a:cubicBezTo>
                  <a:close/>
                </a:path>
              </a:pathLst>
            </a:custGeom>
            <a:solidFill>
              <a:srgbClr val="9FC5E8">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1960;p21"/>
            <p:cNvSpPr/>
            <p:nvPr/>
          </p:nvSpPr>
          <p:spPr>
            <a:xfrm>
              <a:off x="2198625" y="7237250"/>
              <a:ext cx="34825" cy="34825"/>
            </a:xfrm>
            <a:custGeom>
              <a:avLst/>
              <a:gdLst/>
              <a:ahLst/>
              <a:cxnLst/>
              <a:rect l="l" t="t" r="r" b="b"/>
              <a:pathLst>
                <a:path w="1393" h="1393" extrusionOk="0">
                  <a:moveTo>
                    <a:pt x="685" y="0"/>
                  </a:moveTo>
                  <a:cubicBezTo>
                    <a:pt x="297" y="0"/>
                    <a:pt x="1" y="297"/>
                    <a:pt x="1" y="685"/>
                  </a:cubicBezTo>
                  <a:cubicBezTo>
                    <a:pt x="1" y="1073"/>
                    <a:pt x="297" y="1392"/>
                    <a:pt x="685" y="1392"/>
                  </a:cubicBezTo>
                  <a:cubicBezTo>
                    <a:pt x="1073" y="1392"/>
                    <a:pt x="1393" y="1073"/>
                    <a:pt x="1393" y="685"/>
                  </a:cubicBezTo>
                  <a:cubicBezTo>
                    <a:pt x="1393" y="297"/>
                    <a:pt x="1073" y="0"/>
                    <a:pt x="685" y="0"/>
                  </a:cubicBezTo>
                  <a:close/>
                </a:path>
              </a:pathLst>
            </a:custGeom>
            <a:solidFill>
              <a:srgbClr val="9FC5E8">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 name="Google Shape;1961;p21"/>
            <p:cNvSpPr/>
            <p:nvPr/>
          </p:nvSpPr>
          <p:spPr>
            <a:xfrm>
              <a:off x="2347000" y="7080325"/>
              <a:ext cx="35400" cy="34825"/>
            </a:xfrm>
            <a:custGeom>
              <a:avLst/>
              <a:gdLst/>
              <a:ahLst/>
              <a:cxnLst/>
              <a:rect l="l" t="t" r="r" b="b"/>
              <a:pathLst>
                <a:path w="1416" h="1393" extrusionOk="0">
                  <a:moveTo>
                    <a:pt x="708" y="0"/>
                  </a:moveTo>
                  <a:cubicBezTo>
                    <a:pt x="320" y="0"/>
                    <a:pt x="0" y="320"/>
                    <a:pt x="0" y="708"/>
                  </a:cubicBezTo>
                  <a:cubicBezTo>
                    <a:pt x="0" y="1096"/>
                    <a:pt x="320" y="1393"/>
                    <a:pt x="708" y="1393"/>
                  </a:cubicBezTo>
                  <a:cubicBezTo>
                    <a:pt x="1096" y="1393"/>
                    <a:pt x="1415" y="1096"/>
                    <a:pt x="1415" y="708"/>
                  </a:cubicBezTo>
                  <a:cubicBezTo>
                    <a:pt x="1415" y="320"/>
                    <a:pt x="1096" y="0"/>
                    <a:pt x="708" y="0"/>
                  </a:cubicBezTo>
                  <a:close/>
                </a:path>
              </a:pathLst>
            </a:custGeom>
            <a:solidFill>
              <a:srgbClr val="9FC5E8">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 name="Google Shape;1962;p21"/>
            <p:cNvSpPr/>
            <p:nvPr/>
          </p:nvSpPr>
          <p:spPr>
            <a:xfrm>
              <a:off x="2347000" y="7237250"/>
              <a:ext cx="35400" cy="34825"/>
            </a:xfrm>
            <a:custGeom>
              <a:avLst/>
              <a:gdLst/>
              <a:ahLst/>
              <a:cxnLst/>
              <a:rect l="l" t="t" r="r" b="b"/>
              <a:pathLst>
                <a:path w="1416" h="1393" extrusionOk="0">
                  <a:moveTo>
                    <a:pt x="708" y="0"/>
                  </a:moveTo>
                  <a:cubicBezTo>
                    <a:pt x="320" y="0"/>
                    <a:pt x="0" y="297"/>
                    <a:pt x="0" y="685"/>
                  </a:cubicBezTo>
                  <a:cubicBezTo>
                    <a:pt x="0" y="1073"/>
                    <a:pt x="320" y="1392"/>
                    <a:pt x="708" y="1392"/>
                  </a:cubicBezTo>
                  <a:cubicBezTo>
                    <a:pt x="1096" y="1392"/>
                    <a:pt x="1415" y="1073"/>
                    <a:pt x="1415" y="685"/>
                  </a:cubicBezTo>
                  <a:cubicBezTo>
                    <a:pt x="1415" y="297"/>
                    <a:pt x="1096" y="0"/>
                    <a:pt x="708" y="0"/>
                  </a:cubicBezTo>
                  <a:close/>
                </a:path>
              </a:pathLst>
            </a:custGeom>
            <a:solidFill>
              <a:srgbClr val="9FC5E8">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 name="Google Shape;1963;p21"/>
            <p:cNvSpPr/>
            <p:nvPr/>
          </p:nvSpPr>
          <p:spPr>
            <a:xfrm>
              <a:off x="2495925" y="7080325"/>
              <a:ext cx="35400" cy="34825"/>
            </a:xfrm>
            <a:custGeom>
              <a:avLst/>
              <a:gdLst/>
              <a:ahLst/>
              <a:cxnLst/>
              <a:rect l="l" t="t" r="r" b="b"/>
              <a:pathLst>
                <a:path w="1416" h="1393" extrusionOk="0">
                  <a:moveTo>
                    <a:pt x="708" y="0"/>
                  </a:moveTo>
                  <a:cubicBezTo>
                    <a:pt x="320" y="0"/>
                    <a:pt x="1" y="320"/>
                    <a:pt x="1" y="708"/>
                  </a:cubicBezTo>
                  <a:cubicBezTo>
                    <a:pt x="1" y="1096"/>
                    <a:pt x="320" y="1393"/>
                    <a:pt x="708" y="1393"/>
                  </a:cubicBezTo>
                  <a:cubicBezTo>
                    <a:pt x="1096" y="1393"/>
                    <a:pt x="1416" y="1096"/>
                    <a:pt x="1416" y="708"/>
                  </a:cubicBezTo>
                  <a:cubicBezTo>
                    <a:pt x="1416" y="320"/>
                    <a:pt x="1096" y="0"/>
                    <a:pt x="708" y="0"/>
                  </a:cubicBezTo>
                  <a:close/>
                </a:path>
              </a:pathLst>
            </a:custGeom>
            <a:solidFill>
              <a:srgbClr val="9FC5E8">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 name="Google Shape;1964;p21"/>
            <p:cNvSpPr/>
            <p:nvPr/>
          </p:nvSpPr>
          <p:spPr>
            <a:xfrm>
              <a:off x="2495925" y="7237250"/>
              <a:ext cx="35400" cy="34825"/>
            </a:xfrm>
            <a:custGeom>
              <a:avLst/>
              <a:gdLst/>
              <a:ahLst/>
              <a:cxnLst/>
              <a:rect l="l" t="t" r="r" b="b"/>
              <a:pathLst>
                <a:path w="1416" h="1393" extrusionOk="0">
                  <a:moveTo>
                    <a:pt x="708" y="0"/>
                  </a:moveTo>
                  <a:cubicBezTo>
                    <a:pt x="320" y="0"/>
                    <a:pt x="1" y="297"/>
                    <a:pt x="1" y="685"/>
                  </a:cubicBezTo>
                  <a:cubicBezTo>
                    <a:pt x="1" y="1073"/>
                    <a:pt x="320" y="1392"/>
                    <a:pt x="708" y="1392"/>
                  </a:cubicBezTo>
                  <a:cubicBezTo>
                    <a:pt x="1096" y="1392"/>
                    <a:pt x="1416" y="1073"/>
                    <a:pt x="1416" y="685"/>
                  </a:cubicBezTo>
                  <a:cubicBezTo>
                    <a:pt x="1416" y="297"/>
                    <a:pt x="1096" y="0"/>
                    <a:pt x="708" y="0"/>
                  </a:cubicBezTo>
                  <a:close/>
                </a:path>
              </a:pathLst>
            </a:custGeom>
            <a:solidFill>
              <a:srgbClr val="9FC5E8">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 name="Google Shape;1965;p21"/>
            <p:cNvSpPr/>
            <p:nvPr/>
          </p:nvSpPr>
          <p:spPr>
            <a:xfrm>
              <a:off x="2644850" y="7080325"/>
              <a:ext cx="35425" cy="34825"/>
            </a:xfrm>
            <a:custGeom>
              <a:avLst/>
              <a:gdLst/>
              <a:ahLst/>
              <a:cxnLst/>
              <a:rect l="l" t="t" r="r" b="b"/>
              <a:pathLst>
                <a:path w="1417" h="1393" extrusionOk="0">
                  <a:moveTo>
                    <a:pt x="709" y="0"/>
                  </a:moveTo>
                  <a:cubicBezTo>
                    <a:pt x="321" y="0"/>
                    <a:pt x="1" y="320"/>
                    <a:pt x="1" y="708"/>
                  </a:cubicBezTo>
                  <a:cubicBezTo>
                    <a:pt x="1" y="1096"/>
                    <a:pt x="321" y="1393"/>
                    <a:pt x="709" y="1393"/>
                  </a:cubicBezTo>
                  <a:cubicBezTo>
                    <a:pt x="1097" y="1393"/>
                    <a:pt x="1416" y="1096"/>
                    <a:pt x="1416" y="708"/>
                  </a:cubicBezTo>
                  <a:cubicBezTo>
                    <a:pt x="1416" y="320"/>
                    <a:pt x="1097" y="0"/>
                    <a:pt x="709" y="0"/>
                  </a:cubicBezTo>
                  <a:close/>
                </a:path>
              </a:pathLst>
            </a:custGeom>
            <a:solidFill>
              <a:srgbClr val="9FC5E8">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 name="Google Shape;1966;p21"/>
            <p:cNvSpPr/>
            <p:nvPr/>
          </p:nvSpPr>
          <p:spPr>
            <a:xfrm>
              <a:off x="2644850" y="7237250"/>
              <a:ext cx="35425" cy="34825"/>
            </a:xfrm>
            <a:custGeom>
              <a:avLst/>
              <a:gdLst/>
              <a:ahLst/>
              <a:cxnLst/>
              <a:rect l="l" t="t" r="r" b="b"/>
              <a:pathLst>
                <a:path w="1417" h="1393" extrusionOk="0">
                  <a:moveTo>
                    <a:pt x="709" y="0"/>
                  </a:moveTo>
                  <a:cubicBezTo>
                    <a:pt x="321" y="0"/>
                    <a:pt x="1" y="297"/>
                    <a:pt x="1" y="685"/>
                  </a:cubicBezTo>
                  <a:cubicBezTo>
                    <a:pt x="1" y="1073"/>
                    <a:pt x="321" y="1392"/>
                    <a:pt x="709" y="1392"/>
                  </a:cubicBezTo>
                  <a:cubicBezTo>
                    <a:pt x="1097" y="1392"/>
                    <a:pt x="1416" y="1073"/>
                    <a:pt x="1416" y="685"/>
                  </a:cubicBezTo>
                  <a:cubicBezTo>
                    <a:pt x="1416" y="297"/>
                    <a:pt x="1097" y="0"/>
                    <a:pt x="709" y="0"/>
                  </a:cubicBezTo>
                  <a:close/>
                </a:path>
              </a:pathLst>
            </a:custGeom>
            <a:solidFill>
              <a:srgbClr val="9FC5E8">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 name="Google Shape;1967;p21"/>
            <p:cNvSpPr/>
            <p:nvPr/>
          </p:nvSpPr>
          <p:spPr>
            <a:xfrm>
              <a:off x="2793800" y="7080325"/>
              <a:ext cx="34825" cy="34825"/>
            </a:xfrm>
            <a:custGeom>
              <a:avLst/>
              <a:gdLst/>
              <a:ahLst/>
              <a:cxnLst/>
              <a:rect l="l" t="t" r="r" b="b"/>
              <a:pathLst>
                <a:path w="1393" h="1393" extrusionOk="0">
                  <a:moveTo>
                    <a:pt x="708" y="0"/>
                  </a:moveTo>
                  <a:cubicBezTo>
                    <a:pt x="320" y="0"/>
                    <a:pt x="0" y="320"/>
                    <a:pt x="0" y="708"/>
                  </a:cubicBezTo>
                  <a:cubicBezTo>
                    <a:pt x="0" y="1096"/>
                    <a:pt x="320" y="1393"/>
                    <a:pt x="708" y="1393"/>
                  </a:cubicBezTo>
                  <a:cubicBezTo>
                    <a:pt x="1096" y="1393"/>
                    <a:pt x="1393" y="1096"/>
                    <a:pt x="1393" y="708"/>
                  </a:cubicBezTo>
                  <a:cubicBezTo>
                    <a:pt x="1393" y="320"/>
                    <a:pt x="1096" y="0"/>
                    <a:pt x="708" y="0"/>
                  </a:cubicBezTo>
                  <a:close/>
                </a:path>
              </a:pathLst>
            </a:custGeom>
            <a:solidFill>
              <a:srgbClr val="9FC5E8">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 name="Google Shape;1968;p21"/>
            <p:cNvSpPr/>
            <p:nvPr/>
          </p:nvSpPr>
          <p:spPr>
            <a:xfrm>
              <a:off x="2793800" y="7237250"/>
              <a:ext cx="34825" cy="34825"/>
            </a:xfrm>
            <a:custGeom>
              <a:avLst/>
              <a:gdLst/>
              <a:ahLst/>
              <a:cxnLst/>
              <a:rect l="l" t="t" r="r" b="b"/>
              <a:pathLst>
                <a:path w="1393" h="1393" extrusionOk="0">
                  <a:moveTo>
                    <a:pt x="708" y="0"/>
                  </a:moveTo>
                  <a:cubicBezTo>
                    <a:pt x="320" y="0"/>
                    <a:pt x="0" y="297"/>
                    <a:pt x="0" y="685"/>
                  </a:cubicBezTo>
                  <a:cubicBezTo>
                    <a:pt x="0" y="1073"/>
                    <a:pt x="320" y="1392"/>
                    <a:pt x="708" y="1392"/>
                  </a:cubicBezTo>
                  <a:cubicBezTo>
                    <a:pt x="1096" y="1392"/>
                    <a:pt x="1393" y="1073"/>
                    <a:pt x="1393" y="685"/>
                  </a:cubicBezTo>
                  <a:cubicBezTo>
                    <a:pt x="1393" y="297"/>
                    <a:pt x="1096" y="0"/>
                    <a:pt x="708" y="0"/>
                  </a:cubicBezTo>
                  <a:close/>
                </a:path>
              </a:pathLst>
            </a:custGeom>
            <a:solidFill>
              <a:srgbClr val="9FC5E8">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 name="Google Shape;1969;p21"/>
            <p:cNvSpPr/>
            <p:nvPr/>
          </p:nvSpPr>
          <p:spPr>
            <a:xfrm>
              <a:off x="2942725" y="7080325"/>
              <a:ext cx="34850" cy="34825"/>
            </a:xfrm>
            <a:custGeom>
              <a:avLst/>
              <a:gdLst/>
              <a:ahLst/>
              <a:cxnLst/>
              <a:rect l="l" t="t" r="r" b="b"/>
              <a:pathLst>
                <a:path w="1394" h="1393" extrusionOk="0">
                  <a:moveTo>
                    <a:pt x="686" y="0"/>
                  </a:moveTo>
                  <a:cubicBezTo>
                    <a:pt x="298" y="0"/>
                    <a:pt x="1" y="320"/>
                    <a:pt x="1" y="708"/>
                  </a:cubicBezTo>
                  <a:cubicBezTo>
                    <a:pt x="1" y="1096"/>
                    <a:pt x="298" y="1393"/>
                    <a:pt x="686" y="1393"/>
                  </a:cubicBezTo>
                  <a:cubicBezTo>
                    <a:pt x="1074" y="1393"/>
                    <a:pt x="1393" y="1096"/>
                    <a:pt x="1393" y="708"/>
                  </a:cubicBezTo>
                  <a:cubicBezTo>
                    <a:pt x="1393" y="320"/>
                    <a:pt x="1074" y="0"/>
                    <a:pt x="686" y="0"/>
                  </a:cubicBezTo>
                  <a:close/>
                </a:path>
              </a:pathLst>
            </a:custGeom>
            <a:solidFill>
              <a:srgbClr val="9FC5E8">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 name="Google Shape;1970;p21"/>
            <p:cNvSpPr/>
            <p:nvPr/>
          </p:nvSpPr>
          <p:spPr>
            <a:xfrm>
              <a:off x="2942725" y="7237250"/>
              <a:ext cx="34850" cy="34825"/>
            </a:xfrm>
            <a:custGeom>
              <a:avLst/>
              <a:gdLst/>
              <a:ahLst/>
              <a:cxnLst/>
              <a:rect l="l" t="t" r="r" b="b"/>
              <a:pathLst>
                <a:path w="1394" h="1393" extrusionOk="0">
                  <a:moveTo>
                    <a:pt x="686" y="0"/>
                  </a:moveTo>
                  <a:cubicBezTo>
                    <a:pt x="298" y="0"/>
                    <a:pt x="1" y="297"/>
                    <a:pt x="1" y="685"/>
                  </a:cubicBezTo>
                  <a:cubicBezTo>
                    <a:pt x="1" y="1073"/>
                    <a:pt x="298" y="1392"/>
                    <a:pt x="686" y="1392"/>
                  </a:cubicBezTo>
                  <a:cubicBezTo>
                    <a:pt x="1074" y="1392"/>
                    <a:pt x="1393" y="1073"/>
                    <a:pt x="1393" y="685"/>
                  </a:cubicBezTo>
                  <a:cubicBezTo>
                    <a:pt x="1393" y="297"/>
                    <a:pt x="1074" y="0"/>
                    <a:pt x="686" y="0"/>
                  </a:cubicBezTo>
                  <a:close/>
                </a:path>
              </a:pathLst>
            </a:custGeom>
            <a:solidFill>
              <a:srgbClr val="9FC5E8">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 name="Google Shape;1971;p21"/>
            <p:cNvSpPr/>
            <p:nvPr/>
          </p:nvSpPr>
          <p:spPr>
            <a:xfrm>
              <a:off x="3091100" y="7080325"/>
              <a:ext cx="35400" cy="34825"/>
            </a:xfrm>
            <a:custGeom>
              <a:avLst/>
              <a:gdLst/>
              <a:ahLst/>
              <a:cxnLst/>
              <a:rect l="l" t="t" r="r" b="b"/>
              <a:pathLst>
                <a:path w="1416" h="1393" extrusionOk="0">
                  <a:moveTo>
                    <a:pt x="708" y="0"/>
                  </a:moveTo>
                  <a:cubicBezTo>
                    <a:pt x="320" y="0"/>
                    <a:pt x="0" y="320"/>
                    <a:pt x="0" y="708"/>
                  </a:cubicBezTo>
                  <a:cubicBezTo>
                    <a:pt x="0" y="1096"/>
                    <a:pt x="320" y="1393"/>
                    <a:pt x="708" y="1393"/>
                  </a:cubicBezTo>
                  <a:cubicBezTo>
                    <a:pt x="1096" y="1393"/>
                    <a:pt x="1416" y="1096"/>
                    <a:pt x="1416" y="708"/>
                  </a:cubicBezTo>
                  <a:cubicBezTo>
                    <a:pt x="1416" y="320"/>
                    <a:pt x="1096" y="0"/>
                    <a:pt x="708" y="0"/>
                  </a:cubicBezTo>
                  <a:close/>
                </a:path>
              </a:pathLst>
            </a:custGeom>
            <a:solidFill>
              <a:srgbClr val="9FC5E8">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 name="Google Shape;1972;p21"/>
            <p:cNvSpPr/>
            <p:nvPr/>
          </p:nvSpPr>
          <p:spPr>
            <a:xfrm>
              <a:off x="3091100" y="7237250"/>
              <a:ext cx="35400" cy="34825"/>
            </a:xfrm>
            <a:custGeom>
              <a:avLst/>
              <a:gdLst/>
              <a:ahLst/>
              <a:cxnLst/>
              <a:rect l="l" t="t" r="r" b="b"/>
              <a:pathLst>
                <a:path w="1416" h="1393" extrusionOk="0">
                  <a:moveTo>
                    <a:pt x="708" y="0"/>
                  </a:moveTo>
                  <a:cubicBezTo>
                    <a:pt x="320" y="0"/>
                    <a:pt x="0" y="297"/>
                    <a:pt x="0" y="685"/>
                  </a:cubicBezTo>
                  <a:cubicBezTo>
                    <a:pt x="0" y="1073"/>
                    <a:pt x="320" y="1392"/>
                    <a:pt x="708" y="1392"/>
                  </a:cubicBezTo>
                  <a:cubicBezTo>
                    <a:pt x="1096" y="1392"/>
                    <a:pt x="1416" y="1073"/>
                    <a:pt x="1416" y="685"/>
                  </a:cubicBezTo>
                  <a:cubicBezTo>
                    <a:pt x="1416" y="297"/>
                    <a:pt x="1096" y="0"/>
                    <a:pt x="708" y="0"/>
                  </a:cubicBezTo>
                  <a:close/>
                </a:path>
              </a:pathLst>
            </a:custGeom>
            <a:solidFill>
              <a:srgbClr val="9FC5E8">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 name="Google Shape;1973;p21"/>
            <p:cNvSpPr/>
            <p:nvPr/>
          </p:nvSpPr>
          <p:spPr>
            <a:xfrm>
              <a:off x="3240025" y="7080325"/>
              <a:ext cx="35400" cy="34825"/>
            </a:xfrm>
            <a:custGeom>
              <a:avLst/>
              <a:gdLst/>
              <a:ahLst/>
              <a:cxnLst/>
              <a:rect l="l" t="t" r="r" b="b"/>
              <a:pathLst>
                <a:path w="1416" h="1393" extrusionOk="0">
                  <a:moveTo>
                    <a:pt x="708" y="0"/>
                  </a:moveTo>
                  <a:cubicBezTo>
                    <a:pt x="320" y="0"/>
                    <a:pt x="1" y="320"/>
                    <a:pt x="1" y="708"/>
                  </a:cubicBezTo>
                  <a:cubicBezTo>
                    <a:pt x="1" y="1096"/>
                    <a:pt x="320" y="1393"/>
                    <a:pt x="708" y="1393"/>
                  </a:cubicBezTo>
                  <a:cubicBezTo>
                    <a:pt x="1096" y="1393"/>
                    <a:pt x="1416" y="1096"/>
                    <a:pt x="1416" y="708"/>
                  </a:cubicBezTo>
                  <a:cubicBezTo>
                    <a:pt x="1416" y="320"/>
                    <a:pt x="1096" y="0"/>
                    <a:pt x="708" y="0"/>
                  </a:cubicBezTo>
                  <a:close/>
                </a:path>
              </a:pathLst>
            </a:custGeom>
            <a:solidFill>
              <a:srgbClr val="9FC5E8">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21"/>
            <p:cNvSpPr/>
            <p:nvPr/>
          </p:nvSpPr>
          <p:spPr>
            <a:xfrm>
              <a:off x="3240025" y="7237250"/>
              <a:ext cx="35400" cy="34825"/>
            </a:xfrm>
            <a:custGeom>
              <a:avLst/>
              <a:gdLst/>
              <a:ahLst/>
              <a:cxnLst/>
              <a:rect l="l" t="t" r="r" b="b"/>
              <a:pathLst>
                <a:path w="1416" h="1393" extrusionOk="0">
                  <a:moveTo>
                    <a:pt x="708" y="0"/>
                  </a:moveTo>
                  <a:cubicBezTo>
                    <a:pt x="320" y="0"/>
                    <a:pt x="1" y="297"/>
                    <a:pt x="1" y="685"/>
                  </a:cubicBezTo>
                  <a:cubicBezTo>
                    <a:pt x="1" y="1073"/>
                    <a:pt x="320" y="1392"/>
                    <a:pt x="708" y="1392"/>
                  </a:cubicBezTo>
                  <a:cubicBezTo>
                    <a:pt x="1096" y="1392"/>
                    <a:pt x="1416" y="1073"/>
                    <a:pt x="1416" y="685"/>
                  </a:cubicBezTo>
                  <a:cubicBezTo>
                    <a:pt x="1416" y="297"/>
                    <a:pt x="1096" y="0"/>
                    <a:pt x="708" y="0"/>
                  </a:cubicBezTo>
                  <a:close/>
                </a:path>
              </a:pathLst>
            </a:custGeom>
            <a:solidFill>
              <a:srgbClr val="9FC5E8">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21"/>
            <p:cNvSpPr/>
            <p:nvPr/>
          </p:nvSpPr>
          <p:spPr>
            <a:xfrm>
              <a:off x="3388975" y="7080325"/>
              <a:ext cx="35400" cy="34825"/>
            </a:xfrm>
            <a:custGeom>
              <a:avLst/>
              <a:gdLst/>
              <a:ahLst/>
              <a:cxnLst/>
              <a:rect l="l" t="t" r="r" b="b"/>
              <a:pathLst>
                <a:path w="1416" h="1393" extrusionOk="0">
                  <a:moveTo>
                    <a:pt x="708" y="0"/>
                  </a:moveTo>
                  <a:cubicBezTo>
                    <a:pt x="320" y="0"/>
                    <a:pt x="0" y="320"/>
                    <a:pt x="0" y="708"/>
                  </a:cubicBezTo>
                  <a:cubicBezTo>
                    <a:pt x="0" y="1096"/>
                    <a:pt x="320" y="1393"/>
                    <a:pt x="708" y="1393"/>
                  </a:cubicBezTo>
                  <a:cubicBezTo>
                    <a:pt x="1096" y="1393"/>
                    <a:pt x="1415" y="1096"/>
                    <a:pt x="1415" y="708"/>
                  </a:cubicBezTo>
                  <a:cubicBezTo>
                    <a:pt x="1415" y="320"/>
                    <a:pt x="1096" y="0"/>
                    <a:pt x="708" y="0"/>
                  </a:cubicBezTo>
                  <a:close/>
                </a:path>
              </a:pathLst>
            </a:custGeom>
            <a:solidFill>
              <a:srgbClr val="9FC5E8">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1976;p21"/>
            <p:cNvSpPr/>
            <p:nvPr/>
          </p:nvSpPr>
          <p:spPr>
            <a:xfrm>
              <a:off x="3388975" y="7237250"/>
              <a:ext cx="35400" cy="34825"/>
            </a:xfrm>
            <a:custGeom>
              <a:avLst/>
              <a:gdLst/>
              <a:ahLst/>
              <a:cxnLst/>
              <a:rect l="l" t="t" r="r" b="b"/>
              <a:pathLst>
                <a:path w="1416" h="1393" extrusionOk="0">
                  <a:moveTo>
                    <a:pt x="708" y="0"/>
                  </a:moveTo>
                  <a:cubicBezTo>
                    <a:pt x="320" y="0"/>
                    <a:pt x="0" y="297"/>
                    <a:pt x="0" y="685"/>
                  </a:cubicBezTo>
                  <a:cubicBezTo>
                    <a:pt x="0" y="1073"/>
                    <a:pt x="320" y="1392"/>
                    <a:pt x="708" y="1392"/>
                  </a:cubicBezTo>
                  <a:cubicBezTo>
                    <a:pt x="1096" y="1392"/>
                    <a:pt x="1415" y="1073"/>
                    <a:pt x="1415" y="685"/>
                  </a:cubicBezTo>
                  <a:cubicBezTo>
                    <a:pt x="1415" y="297"/>
                    <a:pt x="1096" y="0"/>
                    <a:pt x="708" y="0"/>
                  </a:cubicBezTo>
                  <a:close/>
                </a:path>
              </a:pathLst>
            </a:custGeom>
            <a:solidFill>
              <a:srgbClr val="9FC5E8">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77" name="Google Shape;1977;p21"/>
          <p:cNvSpPr/>
          <p:nvPr/>
        </p:nvSpPr>
        <p:spPr>
          <a:xfrm rot="10800000">
            <a:off x="5263675" y="4613963"/>
            <a:ext cx="2084700" cy="537000"/>
          </a:xfrm>
          <a:prstGeom prst="rtTriangle">
            <a:avLst/>
          </a:prstGeom>
          <a:solidFill>
            <a:srgbClr val="9FC5E8">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 name="Google Shape;1978;p21"/>
          <p:cNvSpPr/>
          <p:nvPr/>
        </p:nvSpPr>
        <p:spPr>
          <a:xfrm rot="5400000">
            <a:off x="7880025" y="4617250"/>
            <a:ext cx="537000" cy="529800"/>
          </a:xfrm>
          <a:prstGeom prst="ellipse">
            <a:avLst/>
          </a:prstGeom>
          <a:solidFill>
            <a:srgbClr val="FCD66C">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 name="Google Shape;1979;p21"/>
          <p:cNvSpPr/>
          <p:nvPr/>
        </p:nvSpPr>
        <p:spPr>
          <a:xfrm>
            <a:off x="5208513" y="4613338"/>
            <a:ext cx="2084700" cy="537000"/>
          </a:xfrm>
          <a:prstGeom prst="rtTriangle">
            <a:avLst/>
          </a:prstGeom>
          <a:solidFill>
            <a:srgbClr val="FFFFFF">
              <a:alpha val="76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980" name="Google Shape;1980;p21"/>
          <p:cNvCxnSpPr>
            <a:endCxn id="1977" idx="0"/>
          </p:cNvCxnSpPr>
          <p:nvPr/>
        </p:nvCxnSpPr>
        <p:spPr>
          <a:xfrm>
            <a:off x="5288275" y="4619363"/>
            <a:ext cx="2060100" cy="531600"/>
          </a:xfrm>
          <a:prstGeom prst="straightConnector1">
            <a:avLst/>
          </a:prstGeom>
          <a:noFill/>
          <a:ln w="9525" cap="flat" cmpd="sng">
            <a:solidFill>
              <a:schemeClr val="accent2"/>
            </a:solidFill>
            <a:prstDash val="solid"/>
            <a:round/>
            <a:headEnd type="none" w="med" len="med"/>
            <a:tailEnd type="none" w="med" len="med"/>
          </a:ln>
        </p:spPr>
      </p:cxnSp>
      <p:sp>
        <p:nvSpPr>
          <p:cNvPr id="1981" name="Google Shape;1981;p21"/>
          <p:cNvSpPr/>
          <p:nvPr/>
        </p:nvSpPr>
        <p:spPr>
          <a:xfrm rot="5400000">
            <a:off x="7350225" y="4620575"/>
            <a:ext cx="537000" cy="529800"/>
          </a:xfrm>
          <a:prstGeom prst="ellipse">
            <a:avLst/>
          </a:prstGeom>
          <a:solidFill>
            <a:srgbClr val="FCD66C">
              <a:alpha val="629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1982;p21"/>
          <p:cNvSpPr txBox="1">
            <a:spLocks noGrp="1"/>
          </p:cNvSpPr>
          <p:nvPr>
            <p:ph type="subTitle" idx="1"/>
          </p:nvPr>
        </p:nvSpPr>
        <p:spPr>
          <a:xfrm>
            <a:off x="1113974" y="3353147"/>
            <a:ext cx="1709400" cy="575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983" name="Google Shape;1983;p21"/>
          <p:cNvSpPr txBox="1">
            <a:spLocks noGrp="1"/>
          </p:cNvSpPr>
          <p:nvPr>
            <p:ph type="subTitle" idx="4"/>
          </p:nvPr>
        </p:nvSpPr>
        <p:spPr>
          <a:xfrm>
            <a:off x="2879349" y="3353147"/>
            <a:ext cx="1709400" cy="575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984" name="Google Shape;1984;p21"/>
          <p:cNvSpPr txBox="1">
            <a:spLocks noGrp="1"/>
          </p:cNvSpPr>
          <p:nvPr>
            <p:ph type="title" idx="5"/>
          </p:nvPr>
        </p:nvSpPr>
        <p:spPr>
          <a:xfrm>
            <a:off x="4519024" y="3000950"/>
            <a:ext cx="1960800" cy="4284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1800"/>
              <a:buNone/>
              <a:defRPr sz="1800">
                <a:solidFill>
                  <a:schemeClr val="dk2"/>
                </a:solidFill>
              </a:defRPr>
            </a:lvl1pPr>
            <a:lvl2pPr lvl="1" algn="ctr" rtl="0">
              <a:spcBef>
                <a:spcPts val="0"/>
              </a:spcBef>
              <a:spcAft>
                <a:spcPts val="0"/>
              </a:spcAft>
              <a:buClr>
                <a:schemeClr val="dk2"/>
              </a:buClr>
              <a:buSzPts val="1800"/>
              <a:buNone/>
              <a:defRPr sz="1800">
                <a:solidFill>
                  <a:schemeClr val="dk2"/>
                </a:solidFill>
              </a:defRPr>
            </a:lvl2pPr>
            <a:lvl3pPr lvl="2" algn="ctr" rtl="0">
              <a:spcBef>
                <a:spcPts val="0"/>
              </a:spcBef>
              <a:spcAft>
                <a:spcPts val="0"/>
              </a:spcAft>
              <a:buClr>
                <a:schemeClr val="dk2"/>
              </a:buClr>
              <a:buSzPts val="1800"/>
              <a:buNone/>
              <a:defRPr sz="1800">
                <a:solidFill>
                  <a:schemeClr val="dk2"/>
                </a:solidFill>
              </a:defRPr>
            </a:lvl3pPr>
            <a:lvl4pPr lvl="3" algn="ctr" rtl="0">
              <a:spcBef>
                <a:spcPts val="0"/>
              </a:spcBef>
              <a:spcAft>
                <a:spcPts val="0"/>
              </a:spcAft>
              <a:buClr>
                <a:schemeClr val="dk2"/>
              </a:buClr>
              <a:buSzPts val="1800"/>
              <a:buNone/>
              <a:defRPr sz="1800">
                <a:solidFill>
                  <a:schemeClr val="dk2"/>
                </a:solidFill>
              </a:defRPr>
            </a:lvl4pPr>
            <a:lvl5pPr lvl="4" algn="ctr" rtl="0">
              <a:spcBef>
                <a:spcPts val="0"/>
              </a:spcBef>
              <a:spcAft>
                <a:spcPts val="0"/>
              </a:spcAft>
              <a:buClr>
                <a:schemeClr val="dk2"/>
              </a:buClr>
              <a:buSzPts val="1800"/>
              <a:buNone/>
              <a:defRPr sz="1800">
                <a:solidFill>
                  <a:schemeClr val="dk2"/>
                </a:solidFill>
              </a:defRPr>
            </a:lvl5pPr>
            <a:lvl6pPr lvl="5" algn="ctr" rtl="0">
              <a:spcBef>
                <a:spcPts val="0"/>
              </a:spcBef>
              <a:spcAft>
                <a:spcPts val="0"/>
              </a:spcAft>
              <a:buClr>
                <a:schemeClr val="dk2"/>
              </a:buClr>
              <a:buSzPts val="1800"/>
              <a:buNone/>
              <a:defRPr sz="1800">
                <a:solidFill>
                  <a:schemeClr val="dk2"/>
                </a:solidFill>
              </a:defRPr>
            </a:lvl6pPr>
            <a:lvl7pPr lvl="6" algn="ctr" rtl="0">
              <a:spcBef>
                <a:spcPts val="0"/>
              </a:spcBef>
              <a:spcAft>
                <a:spcPts val="0"/>
              </a:spcAft>
              <a:buClr>
                <a:schemeClr val="dk2"/>
              </a:buClr>
              <a:buSzPts val="1800"/>
              <a:buNone/>
              <a:defRPr sz="1800">
                <a:solidFill>
                  <a:schemeClr val="dk2"/>
                </a:solidFill>
              </a:defRPr>
            </a:lvl7pPr>
            <a:lvl8pPr lvl="7" algn="ctr" rtl="0">
              <a:spcBef>
                <a:spcPts val="0"/>
              </a:spcBef>
              <a:spcAft>
                <a:spcPts val="0"/>
              </a:spcAft>
              <a:buClr>
                <a:schemeClr val="dk2"/>
              </a:buClr>
              <a:buSzPts val="1800"/>
              <a:buNone/>
              <a:defRPr sz="1800">
                <a:solidFill>
                  <a:schemeClr val="dk2"/>
                </a:solidFill>
              </a:defRPr>
            </a:lvl8pPr>
            <a:lvl9pPr lvl="8" algn="ctr" rtl="0">
              <a:spcBef>
                <a:spcPts val="0"/>
              </a:spcBef>
              <a:spcAft>
                <a:spcPts val="0"/>
              </a:spcAft>
              <a:buClr>
                <a:schemeClr val="dk2"/>
              </a:buClr>
              <a:buSzPts val="1800"/>
              <a:buNone/>
              <a:defRPr sz="1800">
                <a:solidFill>
                  <a:schemeClr val="dk2"/>
                </a:solidFill>
              </a:defRPr>
            </a:lvl9pPr>
          </a:lstStyle>
          <a:p>
            <a:endParaRPr/>
          </a:p>
        </p:txBody>
      </p:sp>
      <p:sp>
        <p:nvSpPr>
          <p:cNvPr id="1985" name="Google Shape;1985;p21"/>
          <p:cNvSpPr txBox="1">
            <a:spLocks noGrp="1"/>
          </p:cNvSpPr>
          <p:nvPr>
            <p:ph type="subTitle" idx="6"/>
          </p:nvPr>
        </p:nvSpPr>
        <p:spPr>
          <a:xfrm>
            <a:off x="4644724" y="3353147"/>
            <a:ext cx="1709400" cy="575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986" name="Google Shape;1986;p21"/>
          <p:cNvSpPr txBox="1">
            <a:spLocks noGrp="1"/>
          </p:cNvSpPr>
          <p:nvPr>
            <p:ph type="title" idx="7"/>
          </p:nvPr>
        </p:nvSpPr>
        <p:spPr>
          <a:xfrm>
            <a:off x="6284399" y="3000950"/>
            <a:ext cx="1960800" cy="4284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1800"/>
              <a:buNone/>
              <a:defRPr sz="1800">
                <a:solidFill>
                  <a:schemeClr val="dk2"/>
                </a:solidFill>
              </a:defRPr>
            </a:lvl1pPr>
            <a:lvl2pPr lvl="1" algn="ctr" rtl="0">
              <a:spcBef>
                <a:spcPts val="0"/>
              </a:spcBef>
              <a:spcAft>
                <a:spcPts val="0"/>
              </a:spcAft>
              <a:buClr>
                <a:schemeClr val="dk2"/>
              </a:buClr>
              <a:buSzPts val="1800"/>
              <a:buNone/>
              <a:defRPr sz="1800">
                <a:solidFill>
                  <a:schemeClr val="dk2"/>
                </a:solidFill>
              </a:defRPr>
            </a:lvl2pPr>
            <a:lvl3pPr lvl="2" algn="ctr" rtl="0">
              <a:spcBef>
                <a:spcPts val="0"/>
              </a:spcBef>
              <a:spcAft>
                <a:spcPts val="0"/>
              </a:spcAft>
              <a:buClr>
                <a:schemeClr val="dk2"/>
              </a:buClr>
              <a:buSzPts val="1800"/>
              <a:buNone/>
              <a:defRPr sz="1800">
                <a:solidFill>
                  <a:schemeClr val="dk2"/>
                </a:solidFill>
              </a:defRPr>
            </a:lvl3pPr>
            <a:lvl4pPr lvl="3" algn="ctr" rtl="0">
              <a:spcBef>
                <a:spcPts val="0"/>
              </a:spcBef>
              <a:spcAft>
                <a:spcPts val="0"/>
              </a:spcAft>
              <a:buClr>
                <a:schemeClr val="dk2"/>
              </a:buClr>
              <a:buSzPts val="1800"/>
              <a:buNone/>
              <a:defRPr sz="1800">
                <a:solidFill>
                  <a:schemeClr val="dk2"/>
                </a:solidFill>
              </a:defRPr>
            </a:lvl4pPr>
            <a:lvl5pPr lvl="4" algn="ctr" rtl="0">
              <a:spcBef>
                <a:spcPts val="0"/>
              </a:spcBef>
              <a:spcAft>
                <a:spcPts val="0"/>
              </a:spcAft>
              <a:buClr>
                <a:schemeClr val="dk2"/>
              </a:buClr>
              <a:buSzPts val="1800"/>
              <a:buNone/>
              <a:defRPr sz="1800">
                <a:solidFill>
                  <a:schemeClr val="dk2"/>
                </a:solidFill>
              </a:defRPr>
            </a:lvl5pPr>
            <a:lvl6pPr lvl="5" algn="ctr" rtl="0">
              <a:spcBef>
                <a:spcPts val="0"/>
              </a:spcBef>
              <a:spcAft>
                <a:spcPts val="0"/>
              </a:spcAft>
              <a:buClr>
                <a:schemeClr val="dk2"/>
              </a:buClr>
              <a:buSzPts val="1800"/>
              <a:buNone/>
              <a:defRPr sz="1800">
                <a:solidFill>
                  <a:schemeClr val="dk2"/>
                </a:solidFill>
              </a:defRPr>
            </a:lvl6pPr>
            <a:lvl7pPr lvl="6" algn="ctr" rtl="0">
              <a:spcBef>
                <a:spcPts val="0"/>
              </a:spcBef>
              <a:spcAft>
                <a:spcPts val="0"/>
              </a:spcAft>
              <a:buClr>
                <a:schemeClr val="dk2"/>
              </a:buClr>
              <a:buSzPts val="1800"/>
              <a:buNone/>
              <a:defRPr sz="1800">
                <a:solidFill>
                  <a:schemeClr val="dk2"/>
                </a:solidFill>
              </a:defRPr>
            </a:lvl7pPr>
            <a:lvl8pPr lvl="7" algn="ctr" rtl="0">
              <a:spcBef>
                <a:spcPts val="0"/>
              </a:spcBef>
              <a:spcAft>
                <a:spcPts val="0"/>
              </a:spcAft>
              <a:buClr>
                <a:schemeClr val="dk2"/>
              </a:buClr>
              <a:buSzPts val="1800"/>
              <a:buNone/>
              <a:defRPr sz="1800">
                <a:solidFill>
                  <a:schemeClr val="dk2"/>
                </a:solidFill>
              </a:defRPr>
            </a:lvl8pPr>
            <a:lvl9pPr lvl="8" algn="ctr" rtl="0">
              <a:spcBef>
                <a:spcPts val="0"/>
              </a:spcBef>
              <a:spcAft>
                <a:spcPts val="0"/>
              </a:spcAft>
              <a:buClr>
                <a:schemeClr val="dk2"/>
              </a:buClr>
              <a:buSzPts val="1800"/>
              <a:buNone/>
              <a:defRPr sz="1800">
                <a:solidFill>
                  <a:schemeClr val="dk2"/>
                </a:solidFill>
              </a:defRPr>
            </a:lvl9pPr>
          </a:lstStyle>
          <a:p>
            <a:endParaRPr/>
          </a:p>
        </p:txBody>
      </p:sp>
      <p:sp>
        <p:nvSpPr>
          <p:cNvPr id="1987" name="Google Shape;1987;p21"/>
          <p:cNvSpPr txBox="1">
            <a:spLocks noGrp="1"/>
          </p:cNvSpPr>
          <p:nvPr>
            <p:ph type="subTitle" idx="8"/>
          </p:nvPr>
        </p:nvSpPr>
        <p:spPr>
          <a:xfrm>
            <a:off x="6410099" y="3353147"/>
            <a:ext cx="1709400" cy="575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four columns 5">
  <p:cSld name="CUSTOM_3_2_1_1_3_1">
    <p:bg>
      <p:bgPr>
        <a:solidFill>
          <a:schemeClr val="lt2"/>
        </a:solidFill>
        <a:effectLst/>
      </p:bgPr>
    </p:bg>
    <p:spTree>
      <p:nvGrpSpPr>
        <p:cNvPr id="1" name="Shape 1988"/>
        <p:cNvGrpSpPr/>
        <p:nvPr/>
      </p:nvGrpSpPr>
      <p:grpSpPr>
        <a:xfrm>
          <a:off x="0" y="0"/>
          <a:ext cx="0" cy="0"/>
          <a:chOff x="0" y="0"/>
          <a:chExt cx="0" cy="0"/>
        </a:xfrm>
      </p:grpSpPr>
      <p:grpSp>
        <p:nvGrpSpPr>
          <p:cNvPr id="1989" name="Google Shape;1989;p22"/>
          <p:cNvGrpSpPr/>
          <p:nvPr/>
        </p:nvGrpSpPr>
        <p:grpSpPr>
          <a:xfrm>
            <a:off x="-170" y="-1888"/>
            <a:ext cx="9144182" cy="5148055"/>
            <a:chOff x="-170" y="-1888"/>
            <a:chExt cx="9144182" cy="5148055"/>
          </a:xfrm>
        </p:grpSpPr>
        <p:sp>
          <p:nvSpPr>
            <p:cNvPr id="1990" name="Google Shape;1990;p22"/>
            <p:cNvSpPr/>
            <p:nvPr/>
          </p:nvSpPr>
          <p:spPr>
            <a:xfrm flipH="1">
              <a:off x="3143645"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991" name="Google Shape;1991;p22"/>
            <p:cNvSpPr/>
            <p:nvPr/>
          </p:nvSpPr>
          <p:spPr>
            <a:xfrm flipH="1">
              <a:off x="-170" y="284850"/>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992" name="Google Shape;1992;p22"/>
            <p:cNvSpPr/>
            <p:nvPr/>
          </p:nvSpPr>
          <p:spPr>
            <a:xfrm flipH="1">
              <a:off x="9143974"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993" name="Google Shape;1993;p22"/>
            <p:cNvSpPr/>
            <p:nvPr/>
          </p:nvSpPr>
          <p:spPr>
            <a:xfrm flipH="1">
              <a:off x="8858242"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994" name="Google Shape;1994;p22"/>
            <p:cNvSpPr/>
            <p:nvPr/>
          </p:nvSpPr>
          <p:spPr>
            <a:xfrm flipH="1">
              <a:off x="8572510"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995" name="Google Shape;1995;p22"/>
            <p:cNvSpPr/>
            <p:nvPr/>
          </p:nvSpPr>
          <p:spPr>
            <a:xfrm flipH="1">
              <a:off x="8286778"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996" name="Google Shape;1996;p22"/>
            <p:cNvSpPr/>
            <p:nvPr/>
          </p:nvSpPr>
          <p:spPr>
            <a:xfrm flipH="1">
              <a:off x="8001047"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997" name="Google Shape;1997;p22"/>
            <p:cNvSpPr/>
            <p:nvPr/>
          </p:nvSpPr>
          <p:spPr>
            <a:xfrm flipH="1">
              <a:off x="7715315"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998" name="Google Shape;1998;p22"/>
            <p:cNvSpPr/>
            <p:nvPr/>
          </p:nvSpPr>
          <p:spPr>
            <a:xfrm flipH="1">
              <a:off x="7429583"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999" name="Google Shape;1999;p22"/>
            <p:cNvSpPr/>
            <p:nvPr/>
          </p:nvSpPr>
          <p:spPr>
            <a:xfrm flipH="1">
              <a:off x="7143851"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000" name="Google Shape;2000;p22"/>
            <p:cNvSpPr/>
            <p:nvPr/>
          </p:nvSpPr>
          <p:spPr>
            <a:xfrm rot="10800000" flipH="1">
              <a:off x="6858158" y="-1888"/>
              <a:ext cx="0" cy="5147280"/>
            </a:xfrm>
            <a:custGeom>
              <a:avLst/>
              <a:gdLst/>
              <a:ahLst/>
              <a:cxnLst/>
              <a:rect l="l" t="t" r="r" b="b"/>
              <a:pathLst>
                <a:path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001" name="Google Shape;2001;p22"/>
            <p:cNvSpPr/>
            <p:nvPr/>
          </p:nvSpPr>
          <p:spPr>
            <a:xfrm flipH="1">
              <a:off x="6572426"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002" name="Google Shape;2002;p22"/>
            <p:cNvSpPr/>
            <p:nvPr/>
          </p:nvSpPr>
          <p:spPr>
            <a:xfrm flipH="1">
              <a:off x="6286695"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003" name="Google Shape;2003;p22"/>
            <p:cNvSpPr/>
            <p:nvPr/>
          </p:nvSpPr>
          <p:spPr>
            <a:xfrm flipH="1">
              <a:off x="6000963"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004" name="Google Shape;2004;p22"/>
            <p:cNvSpPr/>
            <p:nvPr/>
          </p:nvSpPr>
          <p:spPr>
            <a:xfrm flipH="1">
              <a:off x="5715231"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005" name="Google Shape;2005;p22"/>
            <p:cNvSpPr/>
            <p:nvPr/>
          </p:nvSpPr>
          <p:spPr>
            <a:xfrm flipH="1">
              <a:off x="5429499"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006" name="Google Shape;2006;p22"/>
            <p:cNvSpPr/>
            <p:nvPr/>
          </p:nvSpPr>
          <p:spPr>
            <a:xfrm flipH="1">
              <a:off x="5143768"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007" name="Google Shape;2007;p22"/>
            <p:cNvSpPr/>
            <p:nvPr/>
          </p:nvSpPr>
          <p:spPr>
            <a:xfrm flipH="1">
              <a:off x="4858036"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008" name="Google Shape;2008;p22"/>
            <p:cNvSpPr/>
            <p:nvPr/>
          </p:nvSpPr>
          <p:spPr>
            <a:xfrm flipH="1">
              <a:off x="4572304"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009" name="Google Shape;2009;p22"/>
            <p:cNvSpPr/>
            <p:nvPr/>
          </p:nvSpPr>
          <p:spPr>
            <a:xfrm flipH="1">
              <a:off x="4286572"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010" name="Google Shape;2010;p22"/>
            <p:cNvSpPr/>
            <p:nvPr/>
          </p:nvSpPr>
          <p:spPr>
            <a:xfrm flipH="1">
              <a:off x="4000841"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011" name="Google Shape;2011;p22"/>
            <p:cNvSpPr/>
            <p:nvPr/>
          </p:nvSpPr>
          <p:spPr>
            <a:xfrm flipH="1">
              <a:off x="3715109"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012" name="Google Shape;2012;p22"/>
            <p:cNvSpPr/>
            <p:nvPr/>
          </p:nvSpPr>
          <p:spPr>
            <a:xfrm flipH="1">
              <a:off x="3429377"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013" name="Google Shape;2013;p22"/>
            <p:cNvSpPr/>
            <p:nvPr/>
          </p:nvSpPr>
          <p:spPr>
            <a:xfrm flipH="1">
              <a:off x="-170" y="2858472"/>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014" name="Google Shape;2014;p22"/>
            <p:cNvSpPr/>
            <p:nvPr/>
          </p:nvSpPr>
          <p:spPr>
            <a:xfrm flipH="1">
              <a:off x="-170" y="2572497"/>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015" name="Google Shape;2015;p22"/>
            <p:cNvSpPr/>
            <p:nvPr/>
          </p:nvSpPr>
          <p:spPr>
            <a:xfrm flipH="1">
              <a:off x="-170" y="2286561"/>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016" name="Google Shape;2016;p22"/>
            <p:cNvSpPr/>
            <p:nvPr/>
          </p:nvSpPr>
          <p:spPr>
            <a:xfrm flipH="1">
              <a:off x="-170" y="2000585"/>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017" name="Google Shape;2017;p22"/>
            <p:cNvSpPr/>
            <p:nvPr/>
          </p:nvSpPr>
          <p:spPr>
            <a:xfrm flipH="1">
              <a:off x="-170" y="1714610"/>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018" name="Google Shape;2018;p22"/>
            <p:cNvSpPr/>
            <p:nvPr/>
          </p:nvSpPr>
          <p:spPr>
            <a:xfrm flipH="1">
              <a:off x="-170" y="1428674"/>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019" name="Google Shape;2019;p22"/>
            <p:cNvSpPr/>
            <p:nvPr/>
          </p:nvSpPr>
          <p:spPr>
            <a:xfrm flipH="1">
              <a:off x="-170" y="4287500"/>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020" name="Google Shape;2020;p22"/>
            <p:cNvSpPr/>
            <p:nvPr/>
          </p:nvSpPr>
          <p:spPr>
            <a:xfrm flipH="1">
              <a:off x="-170" y="4001524"/>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021" name="Google Shape;2021;p22"/>
            <p:cNvSpPr/>
            <p:nvPr/>
          </p:nvSpPr>
          <p:spPr>
            <a:xfrm flipH="1">
              <a:off x="-170" y="3716321"/>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022" name="Google Shape;2022;p22"/>
            <p:cNvSpPr/>
            <p:nvPr/>
          </p:nvSpPr>
          <p:spPr>
            <a:xfrm flipH="1">
              <a:off x="-170" y="3430384"/>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023" name="Google Shape;2023;p22"/>
            <p:cNvSpPr/>
            <p:nvPr/>
          </p:nvSpPr>
          <p:spPr>
            <a:xfrm flipH="1">
              <a:off x="-170" y="4859411"/>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024" name="Google Shape;2024;p22"/>
            <p:cNvSpPr/>
            <p:nvPr/>
          </p:nvSpPr>
          <p:spPr>
            <a:xfrm flipH="1">
              <a:off x="-170" y="4573436"/>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025" name="Google Shape;2025;p22"/>
            <p:cNvSpPr/>
            <p:nvPr/>
          </p:nvSpPr>
          <p:spPr>
            <a:xfrm flipH="1">
              <a:off x="-170" y="3144409"/>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026" name="Google Shape;2026;p22"/>
            <p:cNvSpPr/>
            <p:nvPr/>
          </p:nvSpPr>
          <p:spPr>
            <a:xfrm flipH="1">
              <a:off x="-170" y="1142698"/>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027" name="Google Shape;2027;p22"/>
            <p:cNvSpPr/>
            <p:nvPr/>
          </p:nvSpPr>
          <p:spPr>
            <a:xfrm flipH="1">
              <a:off x="-170" y="856762"/>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028" name="Google Shape;2028;p22"/>
            <p:cNvSpPr/>
            <p:nvPr/>
          </p:nvSpPr>
          <p:spPr>
            <a:xfrm flipH="1">
              <a:off x="-170" y="570787"/>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029" name="Google Shape;2029;p22"/>
            <p:cNvSpPr/>
            <p:nvPr/>
          </p:nvSpPr>
          <p:spPr>
            <a:xfrm flipH="1">
              <a:off x="572060"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030" name="Google Shape;2030;p22"/>
            <p:cNvSpPr/>
            <p:nvPr/>
          </p:nvSpPr>
          <p:spPr>
            <a:xfrm flipH="1">
              <a:off x="2857914"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031" name="Google Shape;2031;p22"/>
            <p:cNvSpPr/>
            <p:nvPr/>
          </p:nvSpPr>
          <p:spPr>
            <a:xfrm flipH="1">
              <a:off x="2572182"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032" name="Google Shape;2032;p22"/>
            <p:cNvSpPr/>
            <p:nvPr/>
          </p:nvSpPr>
          <p:spPr>
            <a:xfrm flipH="1">
              <a:off x="2286450"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033" name="Google Shape;2033;p22"/>
            <p:cNvSpPr/>
            <p:nvPr/>
          </p:nvSpPr>
          <p:spPr>
            <a:xfrm flipH="1">
              <a:off x="2000718"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034" name="Google Shape;2034;p22"/>
            <p:cNvSpPr/>
            <p:nvPr/>
          </p:nvSpPr>
          <p:spPr>
            <a:xfrm flipH="1">
              <a:off x="1714987"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035" name="Google Shape;2035;p22"/>
            <p:cNvSpPr/>
            <p:nvPr/>
          </p:nvSpPr>
          <p:spPr>
            <a:xfrm flipH="1">
              <a:off x="1429255"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036" name="Google Shape;2036;p22"/>
            <p:cNvSpPr/>
            <p:nvPr/>
          </p:nvSpPr>
          <p:spPr>
            <a:xfrm flipH="1">
              <a:off x="1143523"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037" name="Google Shape;2037;p22"/>
            <p:cNvSpPr/>
            <p:nvPr/>
          </p:nvSpPr>
          <p:spPr>
            <a:xfrm flipH="1">
              <a:off x="857791"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038" name="Google Shape;2038;p22"/>
            <p:cNvSpPr/>
            <p:nvPr/>
          </p:nvSpPr>
          <p:spPr>
            <a:xfrm flipH="1">
              <a:off x="596"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039" name="Google Shape;2039;p22"/>
            <p:cNvSpPr/>
            <p:nvPr/>
          </p:nvSpPr>
          <p:spPr>
            <a:xfrm flipH="1">
              <a:off x="286328"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grpSp>
      <p:sp>
        <p:nvSpPr>
          <p:cNvPr id="2040" name="Google Shape;2040;p22"/>
          <p:cNvSpPr/>
          <p:nvPr/>
        </p:nvSpPr>
        <p:spPr>
          <a:xfrm>
            <a:off x="720000" y="714425"/>
            <a:ext cx="7704000" cy="38991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 name="Google Shape;2041;p22"/>
          <p:cNvSpPr/>
          <p:nvPr/>
        </p:nvSpPr>
        <p:spPr>
          <a:xfrm flipH="1">
            <a:off x="6233175" y="-24950"/>
            <a:ext cx="2202300" cy="888300"/>
          </a:xfrm>
          <a:prstGeom prst="rtTriangle">
            <a:avLst/>
          </a:prstGeom>
          <a:solidFill>
            <a:srgbClr val="FFFFFF">
              <a:alpha val="76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 name="Google Shape;2042;p22"/>
          <p:cNvSpPr/>
          <p:nvPr/>
        </p:nvSpPr>
        <p:spPr>
          <a:xfrm rot="5400000">
            <a:off x="3546188" y="-42615"/>
            <a:ext cx="927600" cy="1043400"/>
          </a:xfrm>
          <a:prstGeom prst="pie">
            <a:avLst>
              <a:gd name="adj1" fmla="val 5366593"/>
              <a:gd name="adj2" fmla="val 16200000"/>
            </a:avLst>
          </a:prstGeom>
          <a:solidFill>
            <a:srgbClr val="F8B0AD">
              <a:alpha val="34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 name="Google Shape;2043;p22"/>
          <p:cNvSpPr/>
          <p:nvPr/>
        </p:nvSpPr>
        <p:spPr>
          <a:xfrm rot="10800000">
            <a:off x="4513962" y="-1934"/>
            <a:ext cx="2386200" cy="475800"/>
          </a:xfrm>
          <a:prstGeom prst="roundRect">
            <a:avLst>
              <a:gd name="adj" fmla="val 50000"/>
            </a:avLst>
          </a:prstGeom>
          <a:solidFill>
            <a:srgbClr val="FCD66C">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044" name="Google Shape;2044;p22"/>
          <p:cNvCxnSpPr>
            <a:endCxn id="2043" idx="3"/>
          </p:cNvCxnSpPr>
          <p:nvPr/>
        </p:nvCxnSpPr>
        <p:spPr>
          <a:xfrm rot="10800000">
            <a:off x="4513962" y="235966"/>
            <a:ext cx="3262500" cy="0"/>
          </a:xfrm>
          <a:prstGeom prst="straightConnector1">
            <a:avLst/>
          </a:prstGeom>
          <a:noFill/>
          <a:ln w="9525" cap="flat" cmpd="sng">
            <a:solidFill>
              <a:schemeClr val="accent6"/>
            </a:solidFill>
            <a:prstDash val="solid"/>
            <a:round/>
            <a:headEnd type="none" w="med" len="med"/>
            <a:tailEnd type="none" w="med" len="med"/>
          </a:ln>
        </p:spPr>
      </p:cxnSp>
      <p:sp>
        <p:nvSpPr>
          <p:cNvPr id="2045" name="Google Shape;2045;p22"/>
          <p:cNvSpPr/>
          <p:nvPr/>
        </p:nvSpPr>
        <p:spPr>
          <a:xfrm rot="-5400000">
            <a:off x="5770520" y="6713"/>
            <a:ext cx="465900" cy="459600"/>
          </a:xfrm>
          <a:prstGeom prst="ellipse">
            <a:avLst/>
          </a:prstGeom>
          <a:solidFill>
            <a:srgbClr val="FFFFFF">
              <a:alpha val="747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 name="Google Shape;2046;p22"/>
          <p:cNvSpPr/>
          <p:nvPr/>
        </p:nvSpPr>
        <p:spPr>
          <a:xfrm rot="-5400000">
            <a:off x="4841196" y="6713"/>
            <a:ext cx="465900" cy="4596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 name="Google Shape;2047;p22"/>
          <p:cNvSpPr/>
          <p:nvPr/>
        </p:nvSpPr>
        <p:spPr>
          <a:xfrm>
            <a:off x="1637321" y="3260"/>
            <a:ext cx="1809000" cy="465900"/>
          </a:xfrm>
          <a:prstGeom prst="rtTriangle">
            <a:avLst/>
          </a:prstGeom>
          <a:solidFill>
            <a:srgbClr val="9FC5E8">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 name="Google Shape;2048;p22"/>
          <p:cNvSpPr/>
          <p:nvPr/>
        </p:nvSpPr>
        <p:spPr>
          <a:xfrm rot="-5400000">
            <a:off x="710075" y="6713"/>
            <a:ext cx="465900" cy="4596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 name="Google Shape;2049;p22"/>
          <p:cNvSpPr/>
          <p:nvPr/>
        </p:nvSpPr>
        <p:spPr>
          <a:xfrm rot="10800000">
            <a:off x="1684984" y="3834"/>
            <a:ext cx="1809000" cy="465900"/>
          </a:xfrm>
          <a:prstGeom prst="rtTriangle">
            <a:avLst/>
          </a:prstGeom>
          <a:solidFill>
            <a:srgbClr val="FFFFFF">
              <a:alpha val="76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050" name="Google Shape;2050;p22"/>
          <p:cNvCxnSpPr>
            <a:endCxn id="2047" idx="0"/>
          </p:cNvCxnSpPr>
          <p:nvPr/>
        </p:nvCxnSpPr>
        <p:spPr>
          <a:xfrm rot="10800000">
            <a:off x="1637321" y="3260"/>
            <a:ext cx="1787400" cy="461100"/>
          </a:xfrm>
          <a:prstGeom prst="straightConnector1">
            <a:avLst/>
          </a:prstGeom>
          <a:noFill/>
          <a:ln w="9525" cap="flat" cmpd="sng">
            <a:solidFill>
              <a:schemeClr val="accent2"/>
            </a:solidFill>
            <a:prstDash val="solid"/>
            <a:round/>
            <a:headEnd type="none" w="med" len="med"/>
            <a:tailEnd type="none" w="med" len="med"/>
          </a:ln>
        </p:spPr>
      </p:cxnSp>
      <p:sp>
        <p:nvSpPr>
          <p:cNvPr id="2051" name="Google Shape;2051;p22"/>
          <p:cNvSpPr/>
          <p:nvPr/>
        </p:nvSpPr>
        <p:spPr>
          <a:xfrm rot="-5400000">
            <a:off x="1169759" y="3828"/>
            <a:ext cx="465900" cy="459600"/>
          </a:xfrm>
          <a:prstGeom prst="ellipse">
            <a:avLst/>
          </a:prstGeom>
          <a:solidFill>
            <a:srgbClr val="FCD66C">
              <a:alpha val="629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 name="Google Shape;2052;p22"/>
          <p:cNvSpPr/>
          <p:nvPr/>
        </p:nvSpPr>
        <p:spPr>
          <a:xfrm rot="5400000">
            <a:off x="-1382050" y="1086075"/>
            <a:ext cx="3476700" cy="714000"/>
          </a:xfrm>
          <a:prstGeom prst="roundRect">
            <a:avLst>
              <a:gd name="adj" fmla="val 50000"/>
            </a:avLst>
          </a:prstGeom>
          <a:solidFill>
            <a:srgbClr val="FCD66C">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 name="Google Shape;2053;p22"/>
          <p:cNvSpPr/>
          <p:nvPr/>
        </p:nvSpPr>
        <p:spPr>
          <a:xfrm rot="5400000">
            <a:off x="6753850" y="1286325"/>
            <a:ext cx="4067700" cy="714000"/>
          </a:xfrm>
          <a:prstGeom prst="roundRect">
            <a:avLst>
              <a:gd name="adj" fmla="val 50000"/>
            </a:avLst>
          </a:prstGeom>
          <a:solidFill>
            <a:srgbClr val="FCD66C">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054" name="Google Shape;2054;p22"/>
          <p:cNvCxnSpPr>
            <a:stCxn id="2053" idx="1"/>
          </p:cNvCxnSpPr>
          <p:nvPr/>
        </p:nvCxnSpPr>
        <p:spPr>
          <a:xfrm>
            <a:off x="8787700" y="-390525"/>
            <a:ext cx="0" cy="3840300"/>
          </a:xfrm>
          <a:prstGeom prst="straightConnector1">
            <a:avLst/>
          </a:prstGeom>
          <a:noFill/>
          <a:ln w="9525" cap="flat" cmpd="sng">
            <a:solidFill>
              <a:srgbClr val="999999"/>
            </a:solidFill>
            <a:prstDash val="solid"/>
            <a:round/>
            <a:headEnd type="none" w="med" len="med"/>
            <a:tailEnd type="none" w="med" len="med"/>
          </a:ln>
        </p:spPr>
      </p:cxnSp>
      <p:sp>
        <p:nvSpPr>
          <p:cNvPr id="2055" name="Google Shape;2055;p22"/>
          <p:cNvSpPr/>
          <p:nvPr/>
        </p:nvSpPr>
        <p:spPr>
          <a:xfrm rot="5400000">
            <a:off x="8430808" y="1959479"/>
            <a:ext cx="714000" cy="7044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 name="Google Shape;2056;p22"/>
          <p:cNvSpPr/>
          <p:nvPr/>
        </p:nvSpPr>
        <p:spPr>
          <a:xfrm rot="5400000">
            <a:off x="8430808" y="1245554"/>
            <a:ext cx="714000" cy="704400"/>
          </a:xfrm>
          <a:prstGeom prst="ellipse">
            <a:avLst/>
          </a:prstGeom>
          <a:solidFill>
            <a:srgbClr val="9FC5E8">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 name="Google Shape;2057;p22"/>
          <p:cNvSpPr/>
          <p:nvPr/>
        </p:nvSpPr>
        <p:spPr>
          <a:xfrm rot="5400000">
            <a:off x="8430808" y="531630"/>
            <a:ext cx="714000" cy="704400"/>
          </a:xfrm>
          <a:prstGeom prst="ellipse">
            <a:avLst/>
          </a:prstGeom>
          <a:solidFill>
            <a:srgbClr val="9FC5E8">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 name="Google Shape;2058;p22"/>
          <p:cNvSpPr/>
          <p:nvPr/>
        </p:nvSpPr>
        <p:spPr>
          <a:xfrm rot="5400000">
            <a:off x="7487800" y="3886550"/>
            <a:ext cx="2599800" cy="714000"/>
          </a:xfrm>
          <a:prstGeom prst="roundRect">
            <a:avLst>
              <a:gd name="adj" fmla="val 50000"/>
            </a:avLst>
          </a:prstGeom>
          <a:solidFill>
            <a:srgbClr val="F8B0AD">
              <a:alpha val="4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 name="Google Shape;2059;p22"/>
          <p:cNvSpPr/>
          <p:nvPr/>
        </p:nvSpPr>
        <p:spPr>
          <a:xfrm rot="5400000">
            <a:off x="8513466" y="3000943"/>
            <a:ext cx="548400" cy="548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 name="Google Shape;2060;p22"/>
          <p:cNvSpPr/>
          <p:nvPr/>
        </p:nvSpPr>
        <p:spPr>
          <a:xfrm rot="5400000">
            <a:off x="8430700" y="2943645"/>
            <a:ext cx="714000" cy="714000"/>
          </a:xfrm>
          <a:prstGeom prst="pie">
            <a:avLst>
              <a:gd name="adj1" fmla="val 5366593"/>
              <a:gd name="adj2" fmla="val 16200000"/>
            </a:avLst>
          </a:prstGeom>
          <a:solidFill>
            <a:srgbClr val="FBBE18">
              <a:alpha val="6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 name="Google Shape;2061;p22"/>
          <p:cNvSpPr/>
          <p:nvPr/>
        </p:nvSpPr>
        <p:spPr>
          <a:xfrm>
            <a:off x="720000" y="430750"/>
            <a:ext cx="7704000" cy="593400"/>
          </a:xfrm>
          <a:prstGeom prst="roundRect">
            <a:avLst>
              <a:gd name="adj" fmla="val 50000"/>
            </a:avLst>
          </a:prstGeom>
          <a:solidFill>
            <a:srgbClr val="FF73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 name="Google Shape;2062;p22"/>
          <p:cNvSpPr txBox="1">
            <a:spLocks noGrp="1"/>
          </p:cNvSpPr>
          <p:nvPr>
            <p:ph type="title"/>
          </p:nvPr>
        </p:nvSpPr>
        <p:spPr>
          <a:xfrm>
            <a:off x="1223325" y="539500"/>
            <a:ext cx="6697200" cy="375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2600"/>
              <a:buNone/>
              <a:defRPr>
                <a:solidFill>
                  <a:schemeClr val="l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063" name="Google Shape;2063;p22"/>
          <p:cNvSpPr/>
          <p:nvPr/>
        </p:nvSpPr>
        <p:spPr>
          <a:xfrm>
            <a:off x="767625" y="499600"/>
            <a:ext cx="455700" cy="455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 name="Google Shape;2064;p22"/>
          <p:cNvSpPr/>
          <p:nvPr/>
        </p:nvSpPr>
        <p:spPr>
          <a:xfrm>
            <a:off x="720000" y="430750"/>
            <a:ext cx="593400" cy="593400"/>
          </a:xfrm>
          <a:prstGeom prst="pie">
            <a:avLst>
              <a:gd name="adj1" fmla="val 5366593"/>
              <a:gd name="adj2" fmla="val 1620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 name="Google Shape;2065;p22"/>
          <p:cNvSpPr/>
          <p:nvPr/>
        </p:nvSpPr>
        <p:spPr>
          <a:xfrm rot="10800000">
            <a:off x="7920675" y="499600"/>
            <a:ext cx="455700" cy="455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 name="Google Shape;2066;p22"/>
          <p:cNvSpPr/>
          <p:nvPr/>
        </p:nvSpPr>
        <p:spPr>
          <a:xfrm rot="10800000">
            <a:off x="7830600" y="430750"/>
            <a:ext cx="593400" cy="593400"/>
          </a:xfrm>
          <a:prstGeom prst="pie">
            <a:avLst>
              <a:gd name="adj1" fmla="val 5366593"/>
              <a:gd name="adj2" fmla="val 1620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 name="Google Shape;2067;p22"/>
          <p:cNvSpPr/>
          <p:nvPr/>
        </p:nvSpPr>
        <p:spPr>
          <a:xfrm>
            <a:off x="-16900" y="3214181"/>
            <a:ext cx="730200" cy="707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 name="Google Shape;2068;p22"/>
          <p:cNvSpPr/>
          <p:nvPr/>
        </p:nvSpPr>
        <p:spPr>
          <a:xfrm>
            <a:off x="-10201" y="3233750"/>
            <a:ext cx="730200" cy="684600"/>
          </a:xfrm>
          <a:prstGeom prst="rtTriangle">
            <a:avLst/>
          </a:prstGeom>
          <a:solidFill>
            <a:srgbClr val="F8B0AD">
              <a:alpha val="46880"/>
            </a:srgbClr>
          </a:solidFill>
          <a:ln>
            <a:noFill/>
          </a:ln>
          <a:effectLst>
            <a:reflection fadeDir="5400012" sy="-100000" algn="bl" rotWithShape="0"/>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 name="Google Shape;2069;p22"/>
          <p:cNvSpPr/>
          <p:nvPr/>
        </p:nvSpPr>
        <p:spPr>
          <a:xfrm>
            <a:off x="97261" y="3303847"/>
            <a:ext cx="501900" cy="495600"/>
          </a:xfrm>
          <a:prstGeom prst="ellipse">
            <a:avLst/>
          </a:prstGeom>
          <a:solidFill>
            <a:srgbClr val="FBBE18">
              <a:alpha val="6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070" name="Google Shape;2070;p22"/>
          <p:cNvCxnSpPr/>
          <p:nvPr/>
        </p:nvCxnSpPr>
        <p:spPr>
          <a:xfrm>
            <a:off x="-208975" y="3921900"/>
            <a:ext cx="928800" cy="0"/>
          </a:xfrm>
          <a:prstGeom prst="straightConnector1">
            <a:avLst/>
          </a:prstGeom>
          <a:noFill/>
          <a:ln w="9525" cap="flat" cmpd="sng">
            <a:solidFill>
              <a:srgbClr val="999999"/>
            </a:solidFill>
            <a:prstDash val="solid"/>
            <a:round/>
            <a:headEnd type="none" w="med" len="med"/>
            <a:tailEnd type="none" w="med" len="med"/>
          </a:ln>
        </p:spPr>
      </p:cxnSp>
      <p:sp>
        <p:nvSpPr>
          <p:cNvPr id="2071" name="Google Shape;2071;p22"/>
          <p:cNvSpPr/>
          <p:nvPr/>
        </p:nvSpPr>
        <p:spPr>
          <a:xfrm rot="-5400000">
            <a:off x="4035825" y="3958100"/>
            <a:ext cx="1038900" cy="1319100"/>
          </a:xfrm>
          <a:prstGeom prst="pie">
            <a:avLst>
              <a:gd name="adj1" fmla="val 5366593"/>
              <a:gd name="adj2" fmla="val 16200000"/>
            </a:avLst>
          </a:prstGeom>
          <a:solidFill>
            <a:srgbClr val="F8B0AD">
              <a:alpha val="34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2" name="Google Shape;2072;p22"/>
          <p:cNvSpPr txBox="1">
            <a:spLocks noGrp="1"/>
          </p:cNvSpPr>
          <p:nvPr>
            <p:ph type="title" idx="2"/>
          </p:nvPr>
        </p:nvSpPr>
        <p:spPr>
          <a:xfrm>
            <a:off x="941825" y="1451610"/>
            <a:ext cx="2336100" cy="4284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dk2"/>
              </a:buClr>
              <a:buSzPts val="1800"/>
              <a:buNone/>
              <a:defRPr sz="1800">
                <a:solidFill>
                  <a:schemeClr val="dk2"/>
                </a:solidFill>
              </a:defRPr>
            </a:lvl1pPr>
            <a:lvl2pPr lvl="1" algn="r" rtl="0">
              <a:spcBef>
                <a:spcPts val="0"/>
              </a:spcBef>
              <a:spcAft>
                <a:spcPts val="0"/>
              </a:spcAft>
              <a:buClr>
                <a:schemeClr val="dk2"/>
              </a:buClr>
              <a:buSzPts val="1800"/>
              <a:buNone/>
              <a:defRPr sz="1800">
                <a:solidFill>
                  <a:schemeClr val="dk2"/>
                </a:solidFill>
              </a:defRPr>
            </a:lvl2pPr>
            <a:lvl3pPr lvl="2" algn="r" rtl="0">
              <a:spcBef>
                <a:spcPts val="0"/>
              </a:spcBef>
              <a:spcAft>
                <a:spcPts val="0"/>
              </a:spcAft>
              <a:buClr>
                <a:schemeClr val="dk2"/>
              </a:buClr>
              <a:buSzPts val="1800"/>
              <a:buNone/>
              <a:defRPr sz="1800">
                <a:solidFill>
                  <a:schemeClr val="dk2"/>
                </a:solidFill>
              </a:defRPr>
            </a:lvl3pPr>
            <a:lvl4pPr lvl="3" algn="r" rtl="0">
              <a:spcBef>
                <a:spcPts val="0"/>
              </a:spcBef>
              <a:spcAft>
                <a:spcPts val="0"/>
              </a:spcAft>
              <a:buClr>
                <a:schemeClr val="dk2"/>
              </a:buClr>
              <a:buSzPts val="1800"/>
              <a:buNone/>
              <a:defRPr sz="1800">
                <a:solidFill>
                  <a:schemeClr val="dk2"/>
                </a:solidFill>
              </a:defRPr>
            </a:lvl4pPr>
            <a:lvl5pPr lvl="4" algn="r" rtl="0">
              <a:spcBef>
                <a:spcPts val="0"/>
              </a:spcBef>
              <a:spcAft>
                <a:spcPts val="0"/>
              </a:spcAft>
              <a:buClr>
                <a:schemeClr val="dk2"/>
              </a:buClr>
              <a:buSzPts val="1800"/>
              <a:buNone/>
              <a:defRPr sz="1800">
                <a:solidFill>
                  <a:schemeClr val="dk2"/>
                </a:solidFill>
              </a:defRPr>
            </a:lvl5pPr>
            <a:lvl6pPr lvl="5" algn="r" rtl="0">
              <a:spcBef>
                <a:spcPts val="0"/>
              </a:spcBef>
              <a:spcAft>
                <a:spcPts val="0"/>
              </a:spcAft>
              <a:buClr>
                <a:schemeClr val="dk2"/>
              </a:buClr>
              <a:buSzPts val="1800"/>
              <a:buNone/>
              <a:defRPr sz="1800">
                <a:solidFill>
                  <a:schemeClr val="dk2"/>
                </a:solidFill>
              </a:defRPr>
            </a:lvl6pPr>
            <a:lvl7pPr lvl="6" algn="r" rtl="0">
              <a:spcBef>
                <a:spcPts val="0"/>
              </a:spcBef>
              <a:spcAft>
                <a:spcPts val="0"/>
              </a:spcAft>
              <a:buClr>
                <a:schemeClr val="dk2"/>
              </a:buClr>
              <a:buSzPts val="1800"/>
              <a:buNone/>
              <a:defRPr sz="1800">
                <a:solidFill>
                  <a:schemeClr val="dk2"/>
                </a:solidFill>
              </a:defRPr>
            </a:lvl7pPr>
            <a:lvl8pPr lvl="7" algn="r" rtl="0">
              <a:spcBef>
                <a:spcPts val="0"/>
              </a:spcBef>
              <a:spcAft>
                <a:spcPts val="0"/>
              </a:spcAft>
              <a:buClr>
                <a:schemeClr val="dk2"/>
              </a:buClr>
              <a:buSzPts val="1800"/>
              <a:buNone/>
              <a:defRPr sz="1800">
                <a:solidFill>
                  <a:schemeClr val="dk2"/>
                </a:solidFill>
              </a:defRPr>
            </a:lvl8pPr>
            <a:lvl9pPr lvl="8" algn="r" rtl="0">
              <a:spcBef>
                <a:spcPts val="0"/>
              </a:spcBef>
              <a:spcAft>
                <a:spcPts val="0"/>
              </a:spcAft>
              <a:buClr>
                <a:schemeClr val="dk2"/>
              </a:buClr>
              <a:buSzPts val="1800"/>
              <a:buNone/>
              <a:defRPr sz="1800">
                <a:solidFill>
                  <a:schemeClr val="dk2"/>
                </a:solidFill>
              </a:defRPr>
            </a:lvl9pPr>
          </a:lstStyle>
          <a:p>
            <a:endParaRPr/>
          </a:p>
        </p:txBody>
      </p:sp>
      <p:sp>
        <p:nvSpPr>
          <p:cNvPr id="2073" name="Google Shape;2073;p22"/>
          <p:cNvSpPr/>
          <p:nvPr/>
        </p:nvSpPr>
        <p:spPr>
          <a:xfrm>
            <a:off x="1198783" y="4608575"/>
            <a:ext cx="2750400" cy="548400"/>
          </a:xfrm>
          <a:prstGeom prst="roundRect">
            <a:avLst>
              <a:gd name="adj" fmla="val 50000"/>
            </a:avLst>
          </a:prstGeom>
          <a:solidFill>
            <a:srgbClr val="FCD66C">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074" name="Google Shape;2074;p22"/>
          <p:cNvCxnSpPr>
            <a:endCxn id="2073" idx="3"/>
          </p:cNvCxnSpPr>
          <p:nvPr/>
        </p:nvCxnSpPr>
        <p:spPr>
          <a:xfrm>
            <a:off x="352483" y="4882775"/>
            <a:ext cx="3596700" cy="0"/>
          </a:xfrm>
          <a:prstGeom prst="straightConnector1">
            <a:avLst/>
          </a:prstGeom>
          <a:noFill/>
          <a:ln w="9525" cap="flat" cmpd="sng">
            <a:solidFill>
              <a:schemeClr val="accent6"/>
            </a:solidFill>
            <a:prstDash val="solid"/>
            <a:round/>
            <a:headEnd type="none" w="med" len="med"/>
            <a:tailEnd type="none" w="med" len="med"/>
          </a:ln>
        </p:spPr>
      </p:cxnSp>
      <p:sp>
        <p:nvSpPr>
          <p:cNvPr id="2075" name="Google Shape;2075;p22"/>
          <p:cNvSpPr/>
          <p:nvPr/>
        </p:nvSpPr>
        <p:spPr>
          <a:xfrm rot="5400000">
            <a:off x="1963700" y="4617250"/>
            <a:ext cx="537000" cy="529800"/>
          </a:xfrm>
          <a:prstGeom prst="ellipse">
            <a:avLst/>
          </a:prstGeom>
          <a:solidFill>
            <a:srgbClr val="FFFFFF">
              <a:alpha val="747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 name="Google Shape;2076;p22"/>
          <p:cNvSpPr/>
          <p:nvPr/>
        </p:nvSpPr>
        <p:spPr>
          <a:xfrm rot="5400000">
            <a:off x="3034775" y="4617250"/>
            <a:ext cx="537000" cy="5298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7" name="Google Shape;2077;p22"/>
          <p:cNvSpPr/>
          <p:nvPr/>
        </p:nvSpPr>
        <p:spPr>
          <a:xfrm rot="5400000">
            <a:off x="3775" y="4397225"/>
            <a:ext cx="751500" cy="7413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78" name="Google Shape;2078;p22"/>
          <p:cNvGrpSpPr/>
          <p:nvPr/>
        </p:nvGrpSpPr>
        <p:grpSpPr>
          <a:xfrm rot="5400000">
            <a:off x="-636725" y="1268150"/>
            <a:ext cx="1969850" cy="191750"/>
            <a:chOff x="1454525" y="7080325"/>
            <a:chExt cx="1969850" cy="191750"/>
          </a:xfrm>
        </p:grpSpPr>
        <p:sp>
          <p:nvSpPr>
            <p:cNvPr id="2079" name="Google Shape;2079;p22"/>
            <p:cNvSpPr/>
            <p:nvPr/>
          </p:nvSpPr>
          <p:spPr>
            <a:xfrm>
              <a:off x="1454525" y="7080325"/>
              <a:ext cx="34825" cy="34825"/>
            </a:xfrm>
            <a:custGeom>
              <a:avLst/>
              <a:gdLst/>
              <a:ahLst/>
              <a:cxnLst/>
              <a:rect l="l" t="t" r="r" b="b"/>
              <a:pathLst>
                <a:path w="1393" h="1393" extrusionOk="0">
                  <a:moveTo>
                    <a:pt x="685" y="0"/>
                  </a:moveTo>
                  <a:cubicBezTo>
                    <a:pt x="297" y="0"/>
                    <a:pt x="0" y="320"/>
                    <a:pt x="0" y="708"/>
                  </a:cubicBezTo>
                  <a:cubicBezTo>
                    <a:pt x="0" y="1096"/>
                    <a:pt x="297" y="1393"/>
                    <a:pt x="685" y="1393"/>
                  </a:cubicBezTo>
                  <a:cubicBezTo>
                    <a:pt x="1073" y="1393"/>
                    <a:pt x="1393" y="1096"/>
                    <a:pt x="1393" y="708"/>
                  </a:cubicBezTo>
                  <a:cubicBezTo>
                    <a:pt x="1393" y="320"/>
                    <a:pt x="1073" y="0"/>
                    <a:pt x="685" y="0"/>
                  </a:cubicBezTo>
                  <a:close/>
                </a:path>
              </a:pathLst>
            </a:custGeom>
            <a:solidFill>
              <a:srgbClr val="9FC5E8">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0" name="Google Shape;2080;p22"/>
            <p:cNvSpPr/>
            <p:nvPr/>
          </p:nvSpPr>
          <p:spPr>
            <a:xfrm>
              <a:off x="1454525" y="7237250"/>
              <a:ext cx="34825" cy="34825"/>
            </a:xfrm>
            <a:custGeom>
              <a:avLst/>
              <a:gdLst/>
              <a:ahLst/>
              <a:cxnLst/>
              <a:rect l="l" t="t" r="r" b="b"/>
              <a:pathLst>
                <a:path w="1393" h="1393" extrusionOk="0">
                  <a:moveTo>
                    <a:pt x="685" y="0"/>
                  </a:moveTo>
                  <a:cubicBezTo>
                    <a:pt x="297" y="0"/>
                    <a:pt x="0" y="297"/>
                    <a:pt x="0" y="685"/>
                  </a:cubicBezTo>
                  <a:cubicBezTo>
                    <a:pt x="0" y="1073"/>
                    <a:pt x="297" y="1392"/>
                    <a:pt x="685" y="1392"/>
                  </a:cubicBezTo>
                  <a:cubicBezTo>
                    <a:pt x="1073" y="1392"/>
                    <a:pt x="1393" y="1073"/>
                    <a:pt x="1393" y="685"/>
                  </a:cubicBezTo>
                  <a:cubicBezTo>
                    <a:pt x="1393" y="297"/>
                    <a:pt x="1073" y="0"/>
                    <a:pt x="685" y="0"/>
                  </a:cubicBezTo>
                  <a:close/>
                </a:path>
              </a:pathLst>
            </a:custGeom>
            <a:solidFill>
              <a:srgbClr val="9FC5E8">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 name="Google Shape;2081;p22"/>
            <p:cNvSpPr/>
            <p:nvPr/>
          </p:nvSpPr>
          <p:spPr>
            <a:xfrm>
              <a:off x="1602875" y="7080325"/>
              <a:ext cx="35425" cy="34825"/>
            </a:xfrm>
            <a:custGeom>
              <a:avLst/>
              <a:gdLst/>
              <a:ahLst/>
              <a:cxnLst/>
              <a:rect l="l" t="t" r="r" b="b"/>
              <a:pathLst>
                <a:path w="1417" h="1393" extrusionOk="0">
                  <a:moveTo>
                    <a:pt x="709" y="0"/>
                  </a:moveTo>
                  <a:cubicBezTo>
                    <a:pt x="321" y="0"/>
                    <a:pt x="1" y="320"/>
                    <a:pt x="1" y="708"/>
                  </a:cubicBezTo>
                  <a:cubicBezTo>
                    <a:pt x="1" y="1096"/>
                    <a:pt x="321" y="1393"/>
                    <a:pt x="709" y="1393"/>
                  </a:cubicBezTo>
                  <a:cubicBezTo>
                    <a:pt x="1097" y="1393"/>
                    <a:pt x="1416" y="1096"/>
                    <a:pt x="1416" y="708"/>
                  </a:cubicBezTo>
                  <a:cubicBezTo>
                    <a:pt x="1416" y="320"/>
                    <a:pt x="1097" y="0"/>
                    <a:pt x="709" y="0"/>
                  </a:cubicBezTo>
                  <a:close/>
                </a:path>
              </a:pathLst>
            </a:custGeom>
            <a:solidFill>
              <a:srgbClr val="9FC5E8">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 name="Google Shape;2082;p22"/>
            <p:cNvSpPr/>
            <p:nvPr/>
          </p:nvSpPr>
          <p:spPr>
            <a:xfrm>
              <a:off x="1602875" y="7237250"/>
              <a:ext cx="35425" cy="34825"/>
            </a:xfrm>
            <a:custGeom>
              <a:avLst/>
              <a:gdLst/>
              <a:ahLst/>
              <a:cxnLst/>
              <a:rect l="l" t="t" r="r" b="b"/>
              <a:pathLst>
                <a:path w="1417" h="1393" extrusionOk="0">
                  <a:moveTo>
                    <a:pt x="709" y="0"/>
                  </a:moveTo>
                  <a:cubicBezTo>
                    <a:pt x="321" y="0"/>
                    <a:pt x="1" y="297"/>
                    <a:pt x="1" y="685"/>
                  </a:cubicBezTo>
                  <a:cubicBezTo>
                    <a:pt x="1" y="1073"/>
                    <a:pt x="321" y="1392"/>
                    <a:pt x="709" y="1392"/>
                  </a:cubicBezTo>
                  <a:cubicBezTo>
                    <a:pt x="1097" y="1392"/>
                    <a:pt x="1416" y="1073"/>
                    <a:pt x="1416" y="685"/>
                  </a:cubicBezTo>
                  <a:cubicBezTo>
                    <a:pt x="1416" y="297"/>
                    <a:pt x="1097" y="0"/>
                    <a:pt x="709" y="0"/>
                  </a:cubicBezTo>
                  <a:close/>
                </a:path>
              </a:pathLst>
            </a:custGeom>
            <a:solidFill>
              <a:srgbClr val="9FC5E8">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3" name="Google Shape;2083;p22"/>
            <p:cNvSpPr/>
            <p:nvPr/>
          </p:nvSpPr>
          <p:spPr>
            <a:xfrm>
              <a:off x="1751825" y="7080325"/>
              <a:ext cx="35400" cy="34825"/>
            </a:xfrm>
            <a:custGeom>
              <a:avLst/>
              <a:gdLst/>
              <a:ahLst/>
              <a:cxnLst/>
              <a:rect l="l" t="t" r="r" b="b"/>
              <a:pathLst>
                <a:path w="1416" h="1393" extrusionOk="0">
                  <a:moveTo>
                    <a:pt x="708" y="0"/>
                  </a:moveTo>
                  <a:cubicBezTo>
                    <a:pt x="320" y="0"/>
                    <a:pt x="0" y="320"/>
                    <a:pt x="0" y="708"/>
                  </a:cubicBezTo>
                  <a:cubicBezTo>
                    <a:pt x="0" y="1096"/>
                    <a:pt x="320" y="1393"/>
                    <a:pt x="708" y="1393"/>
                  </a:cubicBezTo>
                  <a:cubicBezTo>
                    <a:pt x="1096" y="1393"/>
                    <a:pt x="1416" y="1096"/>
                    <a:pt x="1416" y="708"/>
                  </a:cubicBezTo>
                  <a:cubicBezTo>
                    <a:pt x="1416" y="320"/>
                    <a:pt x="1096" y="0"/>
                    <a:pt x="708" y="0"/>
                  </a:cubicBezTo>
                  <a:close/>
                </a:path>
              </a:pathLst>
            </a:custGeom>
            <a:solidFill>
              <a:srgbClr val="9FC5E8">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4" name="Google Shape;2084;p22"/>
            <p:cNvSpPr/>
            <p:nvPr/>
          </p:nvSpPr>
          <p:spPr>
            <a:xfrm>
              <a:off x="1751825" y="7237250"/>
              <a:ext cx="35400" cy="34825"/>
            </a:xfrm>
            <a:custGeom>
              <a:avLst/>
              <a:gdLst/>
              <a:ahLst/>
              <a:cxnLst/>
              <a:rect l="l" t="t" r="r" b="b"/>
              <a:pathLst>
                <a:path w="1416" h="1393" extrusionOk="0">
                  <a:moveTo>
                    <a:pt x="708" y="0"/>
                  </a:moveTo>
                  <a:cubicBezTo>
                    <a:pt x="320" y="0"/>
                    <a:pt x="0" y="297"/>
                    <a:pt x="0" y="685"/>
                  </a:cubicBezTo>
                  <a:cubicBezTo>
                    <a:pt x="0" y="1073"/>
                    <a:pt x="320" y="1392"/>
                    <a:pt x="708" y="1392"/>
                  </a:cubicBezTo>
                  <a:cubicBezTo>
                    <a:pt x="1096" y="1392"/>
                    <a:pt x="1416" y="1073"/>
                    <a:pt x="1416" y="685"/>
                  </a:cubicBezTo>
                  <a:cubicBezTo>
                    <a:pt x="1416" y="297"/>
                    <a:pt x="1096" y="0"/>
                    <a:pt x="708" y="0"/>
                  </a:cubicBezTo>
                  <a:close/>
                </a:path>
              </a:pathLst>
            </a:custGeom>
            <a:solidFill>
              <a:srgbClr val="9FC5E8">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 name="Google Shape;2085;p22"/>
            <p:cNvSpPr/>
            <p:nvPr/>
          </p:nvSpPr>
          <p:spPr>
            <a:xfrm>
              <a:off x="1900750" y="7080325"/>
              <a:ext cx="35400" cy="34825"/>
            </a:xfrm>
            <a:custGeom>
              <a:avLst/>
              <a:gdLst/>
              <a:ahLst/>
              <a:cxnLst/>
              <a:rect l="l" t="t" r="r" b="b"/>
              <a:pathLst>
                <a:path w="1416" h="1393" extrusionOk="0">
                  <a:moveTo>
                    <a:pt x="708" y="0"/>
                  </a:moveTo>
                  <a:cubicBezTo>
                    <a:pt x="320" y="0"/>
                    <a:pt x="1" y="320"/>
                    <a:pt x="1" y="708"/>
                  </a:cubicBezTo>
                  <a:cubicBezTo>
                    <a:pt x="1" y="1096"/>
                    <a:pt x="320" y="1393"/>
                    <a:pt x="708" y="1393"/>
                  </a:cubicBezTo>
                  <a:cubicBezTo>
                    <a:pt x="1096" y="1393"/>
                    <a:pt x="1416" y="1096"/>
                    <a:pt x="1416" y="708"/>
                  </a:cubicBezTo>
                  <a:cubicBezTo>
                    <a:pt x="1416" y="320"/>
                    <a:pt x="1096" y="0"/>
                    <a:pt x="708" y="0"/>
                  </a:cubicBezTo>
                  <a:close/>
                </a:path>
              </a:pathLst>
            </a:custGeom>
            <a:solidFill>
              <a:srgbClr val="9FC5E8">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22"/>
            <p:cNvSpPr/>
            <p:nvPr/>
          </p:nvSpPr>
          <p:spPr>
            <a:xfrm>
              <a:off x="1900750" y="7237250"/>
              <a:ext cx="35400" cy="34825"/>
            </a:xfrm>
            <a:custGeom>
              <a:avLst/>
              <a:gdLst/>
              <a:ahLst/>
              <a:cxnLst/>
              <a:rect l="l" t="t" r="r" b="b"/>
              <a:pathLst>
                <a:path w="1416" h="1393" extrusionOk="0">
                  <a:moveTo>
                    <a:pt x="708" y="0"/>
                  </a:moveTo>
                  <a:cubicBezTo>
                    <a:pt x="320" y="0"/>
                    <a:pt x="1" y="297"/>
                    <a:pt x="1" y="685"/>
                  </a:cubicBezTo>
                  <a:cubicBezTo>
                    <a:pt x="1" y="1073"/>
                    <a:pt x="320" y="1392"/>
                    <a:pt x="708" y="1392"/>
                  </a:cubicBezTo>
                  <a:cubicBezTo>
                    <a:pt x="1096" y="1392"/>
                    <a:pt x="1416" y="1073"/>
                    <a:pt x="1416" y="685"/>
                  </a:cubicBezTo>
                  <a:cubicBezTo>
                    <a:pt x="1416" y="297"/>
                    <a:pt x="1096" y="0"/>
                    <a:pt x="708" y="0"/>
                  </a:cubicBezTo>
                  <a:close/>
                </a:path>
              </a:pathLst>
            </a:custGeom>
            <a:solidFill>
              <a:srgbClr val="9FC5E8">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 name="Google Shape;2087;p22"/>
            <p:cNvSpPr/>
            <p:nvPr/>
          </p:nvSpPr>
          <p:spPr>
            <a:xfrm>
              <a:off x="2049700" y="7080325"/>
              <a:ext cx="34825" cy="34825"/>
            </a:xfrm>
            <a:custGeom>
              <a:avLst/>
              <a:gdLst/>
              <a:ahLst/>
              <a:cxnLst/>
              <a:rect l="l" t="t" r="r" b="b"/>
              <a:pathLst>
                <a:path w="1393" h="1393" extrusionOk="0">
                  <a:moveTo>
                    <a:pt x="708" y="0"/>
                  </a:moveTo>
                  <a:cubicBezTo>
                    <a:pt x="320" y="0"/>
                    <a:pt x="0" y="320"/>
                    <a:pt x="0" y="708"/>
                  </a:cubicBezTo>
                  <a:cubicBezTo>
                    <a:pt x="0" y="1096"/>
                    <a:pt x="320" y="1393"/>
                    <a:pt x="708" y="1393"/>
                  </a:cubicBezTo>
                  <a:cubicBezTo>
                    <a:pt x="1096" y="1393"/>
                    <a:pt x="1393" y="1096"/>
                    <a:pt x="1393" y="708"/>
                  </a:cubicBezTo>
                  <a:cubicBezTo>
                    <a:pt x="1393" y="320"/>
                    <a:pt x="1096" y="0"/>
                    <a:pt x="708" y="0"/>
                  </a:cubicBezTo>
                  <a:close/>
                </a:path>
              </a:pathLst>
            </a:custGeom>
            <a:solidFill>
              <a:srgbClr val="9FC5E8">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8" name="Google Shape;2088;p22"/>
            <p:cNvSpPr/>
            <p:nvPr/>
          </p:nvSpPr>
          <p:spPr>
            <a:xfrm>
              <a:off x="2049700" y="7237250"/>
              <a:ext cx="34825" cy="34825"/>
            </a:xfrm>
            <a:custGeom>
              <a:avLst/>
              <a:gdLst/>
              <a:ahLst/>
              <a:cxnLst/>
              <a:rect l="l" t="t" r="r" b="b"/>
              <a:pathLst>
                <a:path w="1393" h="1393" extrusionOk="0">
                  <a:moveTo>
                    <a:pt x="708" y="0"/>
                  </a:moveTo>
                  <a:cubicBezTo>
                    <a:pt x="320" y="0"/>
                    <a:pt x="0" y="297"/>
                    <a:pt x="0" y="685"/>
                  </a:cubicBezTo>
                  <a:cubicBezTo>
                    <a:pt x="0" y="1073"/>
                    <a:pt x="320" y="1392"/>
                    <a:pt x="708" y="1392"/>
                  </a:cubicBezTo>
                  <a:cubicBezTo>
                    <a:pt x="1096" y="1392"/>
                    <a:pt x="1393" y="1073"/>
                    <a:pt x="1393" y="685"/>
                  </a:cubicBezTo>
                  <a:cubicBezTo>
                    <a:pt x="1393" y="297"/>
                    <a:pt x="1096" y="0"/>
                    <a:pt x="708" y="0"/>
                  </a:cubicBezTo>
                  <a:close/>
                </a:path>
              </a:pathLst>
            </a:custGeom>
            <a:solidFill>
              <a:srgbClr val="9FC5E8">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9" name="Google Shape;2089;p22"/>
            <p:cNvSpPr/>
            <p:nvPr/>
          </p:nvSpPr>
          <p:spPr>
            <a:xfrm>
              <a:off x="2198625" y="7080325"/>
              <a:ext cx="34825" cy="34825"/>
            </a:xfrm>
            <a:custGeom>
              <a:avLst/>
              <a:gdLst/>
              <a:ahLst/>
              <a:cxnLst/>
              <a:rect l="l" t="t" r="r" b="b"/>
              <a:pathLst>
                <a:path w="1393" h="1393" extrusionOk="0">
                  <a:moveTo>
                    <a:pt x="685" y="0"/>
                  </a:moveTo>
                  <a:cubicBezTo>
                    <a:pt x="297" y="0"/>
                    <a:pt x="1" y="320"/>
                    <a:pt x="1" y="708"/>
                  </a:cubicBezTo>
                  <a:cubicBezTo>
                    <a:pt x="1" y="1096"/>
                    <a:pt x="297" y="1393"/>
                    <a:pt x="685" y="1393"/>
                  </a:cubicBezTo>
                  <a:cubicBezTo>
                    <a:pt x="1073" y="1393"/>
                    <a:pt x="1393" y="1096"/>
                    <a:pt x="1393" y="708"/>
                  </a:cubicBezTo>
                  <a:cubicBezTo>
                    <a:pt x="1393" y="320"/>
                    <a:pt x="1073" y="0"/>
                    <a:pt x="685" y="0"/>
                  </a:cubicBezTo>
                  <a:close/>
                </a:path>
              </a:pathLst>
            </a:custGeom>
            <a:solidFill>
              <a:srgbClr val="9FC5E8">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0" name="Google Shape;2090;p22"/>
            <p:cNvSpPr/>
            <p:nvPr/>
          </p:nvSpPr>
          <p:spPr>
            <a:xfrm>
              <a:off x="2198625" y="7237250"/>
              <a:ext cx="34825" cy="34825"/>
            </a:xfrm>
            <a:custGeom>
              <a:avLst/>
              <a:gdLst/>
              <a:ahLst/>
              <a:cxnLst/>
              <a:rect l="l" t="t" r="r" b="b"/>
              <a:pathLst>
                <a:path w="1393" h="1393" extrusionOk="0">
                  <a:moveTo>
                    <a:pt x="685" y="0"/>
                  </a:moveTo>
                  <a:cubicBezTo>
                    <a:pt x="297" y="0"/>
                    <a:pt x="1" y="297"/>
                    <a:pt x="1" y="685"/>
                  </a:cubicBezTo>
                  <a:cubicBezTo>
                    <a:pt x="1" y="1073"/>
                    <a:pt x="297" y="1392"/>
                    <a:pt x="685" y="1392"/>
                  </a:cubicBezTo>
                  <a:cubicBezTo>
                    <a:pt x="1073" y="1392"/>
                    <a:pt x="1393" y="1073"/>
                    <a:pt x="1393" y="685"/>
                  </a:cubicBezTo>
                  <a:cubicBezTo>
                    <a:pt x="1393" y="297"/>
                    <a:pt x="1073" y="0"/>
                    <a:pt x="685" y="0"/>
                  </a:cubicBezTo>
                  <a:close/>
                </a:path>
              </a:pathLst>
            </a:custGeom>
            <a:solidFill>
              <a:srgbClr val="9FC5E8">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1" name="Google Shape;2091;p22"/>
            <p:cNvSpPr/>
            <p:nvPr/>
          </p:nvSpPr>
          <p:spPr>
            <a:xfrm>
              <a:off x="2347000" y="7080325"/>
              <a:ext cx="35400" cy="34825"/>
            </a:xfrm>
            <a:custGeom>
              <a:avLst/>
              <a:gdLst/>
              <a:ahLst/>
              <a:cxnLst/>
              <a:rect l="l" t="t" r="r" b="b"/>
              <a:pathLst>
                <a:path w="1416" h="1393" extrusionOk="0">
                  <a:moveTo>
                    <a:pt x="708" y="0"/>
                  </a:moveTo>
                  <a:cubicBezTo>
                    <a:pt x="320" y="0"/>
                    <a:pt x="0" y="320"/>
                    <a:pt x="0" y="708"/>
                  </a:cubicBezTo>
                  <a:cubicBezTo>
                    <a:pt x="0" y="1096"/>
                    <a:pt x="320" y="1393"/>
                    <a:pt x="708" y="1393"/>
                  </a:cubicBezTo>
                  <a:cubicBezTo>
                    <a:pt x="1096" y="1393"/>
                    <a:pt x="1415" y="1096"/>
                    <a:pt x="1415" y="708"/>
                  </a:cubicBezTo>
                  <a:cubicBezTo>
                    <a:pt x="1415" y="320"/>
                    <a:pt x="1096" y="0"/>
                    <a:pt x="708" y="0"/>
                  </a:cubicBezTo>
                  <a:close/>
                </a:path>
              </a:pathLst>
            </a:custGeom>
            <a:solidFill>
              <a:srgbClr val="9FC5E8">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2" name="Google Shape;2092;p22"/>
            <p:cNvSpPr/>
            <p:nvPr/>
          </p:nvSpPr>
          <p:spPr>
            <a:xfrm>
              <a:off x="2347000" y="7237250"/>
              <a:ext cx="35400" cy="34825"/>
            </a:xfrm>
            <a:custGeom>
              <a:avLst/>
              <a:gdLst/>
              <a:ahLst/>
              <a:cxnLst/>
              <a:rect l="l" t="t" r="r" b="b"/>
              <a:pathLst>
                <a:path w="1416" h="1393" extrusionOk="0">
                  <a:moveTo>
                    <a:pt x="708" y="0"/>
                  </a:moveTo>
                  <a:cubicBezTo>
                    <a:pt x="320" y="0"/>
                    <a:pt x="0" y="297"/>
                    <a:pt x="0" y="685"/>
                  </a:cubicBezTo>
                  <a:cubicBezTo>
                    <a:pt x="0" y="1073"/>
                    <a:pt x="320" y="1392"/>
                    <a:pt x="708" y="1392"/>
                  </a:cubicBezTo>
                  <a:cubicBezTo>
                    <a:pt x="1096" y="1392"/>
                    <a:pt x="1415" y="1073"/>
                    <a:pt x="1415" y="685"/>
                  </a:cubicBezTo>
                  <a:cubicBezTo>
                    <a:pt x="1415" y="297"/>
                    <a:pt x="1096" y="0"/>
                    <a:pt x="708" y="0"/>
                  </a:cubicBezTo>
                  <a:close/>
                </a:path>
              </a:pathLst>
            </a:custGeom>
            <a:solidFill>
              <a:srgbClr val="9FC5E8">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3" name="Google Shape;2093;p22"/>
            <p:cNvSpPr/>
            <p:nvPr/>
          </p:nvSpPr>
          <p:spPr>
            <a:xfrm>
              <a:off x="2495925" y="7080325"/>
              <a:ext cx="35400" cy="34825"/>
            </a:xfrm>
            <a:custGeom>
              <a:avLst/>
              <a:gdLst/>
              <a:ahLst/>
              <a:cxnLst/>
              <a:rect l="l" t="t" r="r" b="b"/>
              <a:pathLst>
                <a:path w="1416" h="1393" extrusionOk="0">
                  <a:moveTo>
                    <a:pt x="708" y="0"/>
                  </a:moveTo>
                  <a:cubicBezTo>
                    <a:pt x="320" y="0"/>
                    <a:pt x="1" y="320"/>
                    <a:pt x="1" y="708"/>
                  </a:cubicBezTo>
                  <a:cubicBezTo>
                    <a:pt x="1" y="1096"/>
                    <a:pt x="320" y="1393"/>
                    <a:pt x="708" y="1393"/>
                  </a:cubicBezTo>
                  <a:cubicBezTo>
                    <a:pt x="1096" y="1393"/>
                    <a:pt x="1416" y="1096"/>
                    <a:pt x="1416" y="708"/>
                  </a:cubicBezTo>
                  <a:cubicBezTo>
                    <a:pt x="1416" y="320"/>
                    <a:pt x="1096" y="0"/>
                    <a:pt x="708" y="0"/>
                  </a:cubicBezTo>
                  <a:close/>
                </a:path>
              </a:pathLst>
            </a:custGeom>
            <a:solidFill>
              <a:srgbClr val="9FC5E8">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4" name="Google Shape;2094;p22"/>
            <p:cNvSpPr/>
            <p:nvPr/>
          </p:nvSpPr>
          <p:spPr>
            <a:xfrm>
              <a:off x="2495925" y="7237250"/>
              <a:ext cx="35400" cy="34825"/>
            </a:xfrm>
            <a:custGeom>
              <a:avLst/>
              <a:gdLst/>
              <a:ahLst/>
              <a:cxnLst/>
              <a:rect l="l" t="t" r="r" b="b"/>
              <a:pathLst>
                <a:path w="1416" h="1393" extrusionOk="0">
                  <a:moveTo>
                    <a:pt x="708" y="0"/>
                  </a:moveTo>
                  <a:cubicBezTo>
                    <a:pt x="320" y="0"/>
                    <a:pt x="1" y="297"/>
                    <a:pt x="1" y="685"/>
                  </a:cubicBezTo>
                  <a:cubicBezTo>
                    <a:pt x="1" y="1073"/>
                    <a:pt x="320" y="1392"/>
                    <a:pt x="708" y="1392"/>
                  </a:cubicBezTo>
                  <a:cubicBezTo>
                    <a:pt x="1096" y="1392"/>
                    <a:pt x="1416" y="1073"/>
                    <a:pt x="1416" y="685"/>
                  </a:cubicBezTo>
                  <a:cubicBezTo>
                    <a:pt x="1416" y="297"/>
                    <a:pt x="1096" y="0"/>
                    <a:pt x="708" y="0"/>
                  </a:cubicBezTo>
                  <a:close/>
                </a:path>
              </a:pathLst>
            </a:custGeom>
            <a:solidFill>
              <a:srgbClr val="9FC5E8">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5" name="Google Shape;2095;p22"/>
            <p:cNvSpPr/>
            <p:nvPr/>
          </p:nvSpPr>
          <p:spPr>
            <a:xfrm>
              <a:off x="2644850" y="7080325"/>
              <a:ext cx="35425" cy="34825"/>
            </a:xfrm>
            <a:custGeom>
              <a:avLst/>
              <a:gdLst/>
              <a:ahLst/>
              <a:cxnLst/>
              <a:rect l="l" t="t" r="r" b="b"/>
              <a:pathLst>
                <a:path w="1417" h="1393" extrusionOk="0">
                  <a:moveTo>
                    <a:pt x="709" y="0"/>
                  </a:moveTo>
                  <a:cubicBezTo>
                    <a:pt x="321" y="0"/>
                    <a:pt x="1" y="320"/>
                    <a:pt x="1" y="708"/>
                  </a:cubicBezTo>
                  <a:cubicBezTo>
                    <a:pt x="1" y="1096"/>
                    <a:pt x="321" y="1393"/>
                    <a:pt x="709" y="1393"/>
                  </a:cubicBezTo>
                  <a:cubicBezTo>
                    <a:pt x="1097" y="1393"/>
                    <a:pt x="1416" y="1096"/>
                    <a:pt x="1416" y="708"/>
                  </a:cubicBezTo>
                  <a:cubicBezTo>
                    <a:pt x="1416" y="320"/>
                    <a:pt x="1097" y="0"/>
                    <a:pt x="709" y="0"/>
                  </a:cubicBezTo>
                  <a:close/>
                </a:path>
              </a:pathLst>
            </a:custGeom>
            <a:solidFill>
              <a:srgbClr val="9FC5E8">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6" name="Google Shape;2096;p22"/>
            <p:cNvSpPr/>
            <p:nvPr/>
          </p:nvSpPr>
          <p:spPr>
            <a:xfrm>
              <a:off x="2644850" y="7237250"/>
              <a:ext cx="35425" cy="34825"/>
            </a:xfrm>
            <a:custGeom>
              <a:avLst/>
              <a:gdLst/>
              <a:ahLst/>
              <a:cxnLst/>
              <a:rect l="l" t="t" r="r" b="b"/>
              <a:pathLst>
                <a:path w="1417" h="1393" extrusionOk="0">
                  <a:moveTo>
                    <a:pt x="709" y="0"/>
                  </a:moveTo>
                  <a:cubicBezTo>
                    <a:pt x="321" y="0"/>
                    <a:pt x="1" y="297"/>
                    <a:pt x="1" y="685"/>
                  </a:cubicBezTo>
                  <a:cubicBezTo>
                    <a:pt x="1" y="1073"/>
                    <a:pt x="321" y="1392"/>
                    <a:pt x="709" y="1392"/>
                  </a:cubicBezTo>
                  <a:cubicBezTo>
                    <a:pt x="1097" y="1392"/>
                    <a:pt x="1416" y="1073"/>
                    <a:pt x="1416" y="685"/>
                  </a:cubicBezTo>
                  <a:cubicBezTo>
                    <a:pt x="1416" y="297"/>
                    <a:pt x="1097" y="0"/>
                    <a:pt x="709" y="0"/>
                  </a:cubicBezTo>
                  <a:close/>
                </a:path>
              </a:pathLst>
            </a:custGeom>
            <a:solidFill>
              <a:srgbClr val="9FC5E8">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7" name="Google Shape;2097;p22"/>
            <p:cNvSpPr/>
            <p:nvPr/>
          </p:nvSpPr>
          <p:spPr>
            <a:xfrm>
              <a:off x="2793800" y="7080325"/>
              <a:ext cx="34825" cy="34825"/>
            </a:xfrm>
            <a:custGeom>
              <a:avLst/>
              <a:gdLst/>
              <a:ahLst/>
              <a:cxnLst/>
              <a:rect l="l" t="t" r="r" b="b"/>
              <a:pathLst>
                <a:path w="1393" h="1393" extrusionOk="0">
                  <a:moveTo>
                    <a:pt x="708" y="0"/>
                  </a:moveTo>
                  <a:cubicBezTo>
                    <a:pt x="320" y="0"/>
                    <a:pt x="0" y="320"/>
                    <a:pt x="0" y="708"/>
                  </a:cubicBezTo>
                  <a:cubicBezTo>
                    <a:pt x="0" y="1096"/>
                    <a:pt x="320" y="1393"/>
                    <a:pt x="708" y="1393"/>
                  </a:cubicBezTo>
                  <a:cubicBezTo>
                    <a:pt x="1096" y="1393"/>
                    <a:pt x="1393" y="1096"/>
                    <a:pt x="1393" y="708"/>
                  </a:cubicBezTo>
                  <a:cubicBezTo>
                    <a:pt x="1393" y="320"/>
                    <a:pt x="1096" y="0"/>
                    <a:pt x="708" y="0"/>
                  </a:cubicBezTo>
                  <a:close/>
                </a:path>
              </a:pathLst>
            </a:custGeom>
            <a:solidFill>
              <a:srgbClr val="9FC5E8">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8" name="Google Shape;2098;p22"/>
            <p:cNvSpPr/>
            <p:nvPr/>
          </p:nvSpPr>
          <p:spPr>
            <a:xfrm>
              <a:off x="2793800" y="7237250"/>
              <a:ext cx="34825" cy="34825"/>
            </a:xfrm>
            <a:custGeom>
              <a:avLst/>
              <a:gdLst/>
              <a:ahLst/>
              <a:cxnLst/>
              <a:rect l="l" t="t" r="r" b="b"/>
              <a:pathLst>
                <a:path w="1393" h="1393" extrusionOk="0">
                  <a:moveTo>
                    <a:pt x="708" y="0"/>
                  </a:moveTo>
                  <a:cubicBezTo>
                    <a:pt x="320" y="0"/>
                    <a:pt x="0" y="297"/>
                    <a:pt x="0" y="685"/>
                  </a:cubicBezTo>
                  <a:cubicBezTo>
                    <a:pt x="0" y="1073"/>
                    <a:pt x="320" y="1392"/>
                    <a:pt x="708" y="1392"/>
                  </a:cubicBezTo>
                  <a:cubicBezTo>
                    <a:pt x="1096" y="1392"/>
                    <a:pt x="1393" y="1073"/>
                    <a:pt x="1393" y="685"/>
                  </a:cubicBezTo>
                  <a:cubicBezTo>
                    <a:pt x="1393" y="297"/>
                    <a:pt x="1096" y="0"/>
                    <a:pt x="708" y="0"/>
                  </a:cubicBezTo>
                  <a:close/>
                </a:path>
              </a:pathLst>
            </a:custGeom>
            <a:solidFill>
              <a:srgbClr val="9FC5E8">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9" name="Google Shape;2099;p22"/>
            <p:cNvSpPr/>
            <p:nvPr/>
          </p:nvSpPr>
          <p:spPr>
            <a:xfrm>
              <a:off x="2942725" y="7080325"/>
              <a:ext cx="34850" cy="34825"/>
            </a:xfrm>
            <a:custGeom>
              <a:avLst/>
              <a:gdLst/>
              <a:ahLst/>
              <a:cxnLst/>
              <a:rect l="l" t="t" r="r" b="b"/>
              <a:pathLst>
                <a:path w="1394" h="1393" extrusionOk="0">
                  <a:moveTo>
                    <a:pt x="686" y="0"/>
                  </a:moveTo>
                  <a:cubicBezTo>
                    <a:pt x="298" y="0"/>
                    <a:pt x="1" y="320"/>
                    <a:pt x="1" y="708"/>
                  </a:cubicBezTo>
                  <a:cubicBezTo>
                    <a:pt x="1" y="1096"/>
                    <a:pt x="298" y="1393"/>
                    <a:pt x="686" y="1393"/>
                  </a:cubicBezTo>
                  <a:cubicBezTo>
                    <a:pt x="1074" y="1393"/>
                    <a:pt x="1393" y="1096"/>
                    <a:pt x="1393" y="708"/>
                  </a:cubicBezTo>
                  <a:cubicBezTo>
                    <a:pt x="1393" y="320"/>
                    <a:pt x="1074" y="0"/>
                    <a:pt x="686" y="0"/>
                  </a:cubicBezTo>
                  <a:close/>
                </a:path>
              </a:pathLst>
            </a:custGeom>
            <a:solidFill>
              <a:srgbClr val="9FC5E8">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0" name="Google Shape;2100;p22"/>
            <p:cNvSpPr/>
            <p:nvPr/>
          </p:nvSpPr>
          <p:spPr>
            <a:xfrm>
              <a:off x="2942725" y="7237250"/>
              <a:ext cx="34850" cy="34825"/>
            </a:xfrm>
            <a:custGeom>
              <a:avLst/>
              <a:gdLst/>
              <a:ahLst/>
              <a:cxnLst/>
              <a:rect l="l" t="t" r="r" b="b"/>
              <a:pathLst>
                <a:path w="1394" h="1393" extrusionOk="0">
                  <a:moveTo>
                    <a:pt x="686" y="0"/>
                  </a:moveTo>
                  <a:cubicBezTo>
                    <a:pt x="298" y="0"/>
                    <a:pt x="1" y="297"/>
                    <a:pt x="1" y="685"/>
                  </a:cubicBezTo>
                  <a:cubicBezTo>
                    <a:pt x="1" y="1073"/>
                    <a:pt x="298" y="1392"/>
                    <a:pt x="686" y="1392"/>
                  </a:cubicBezTo>
                  <a:cubicBezTo>
                    <a:pt x="1074" y="1392"/>
                    <a:pt x="1393" y="1073"/>
                    <a:pt x="1393" y="685"/>
                  </a:cubicBezTo>
                  <a:cubicBezTo>
                    <a:pt x="1393" y="297"/>
                    <a:pt x="1074" y="0"/>
                    <a:pt x="686" y="0"/>
                  </a:cubicBezTo>
                  <a:close/>
                </a:path>
              </a:pathLst>
            </a:custGeom>
            <a:solidFill>
              <a:srgbClr val="9FC5E8">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1" name="Google Shape;2101;p22"/>
            <p:cNvSpPr/>
            <p:nvPr/>
          </p:nvSpPr>
          <p:spPr>
            <a:xfrm>
              <a:off x="3091100" y="7080325"/>
              <a:ext cx="35400" cy="34825"/>
            </a:xfrm>
            <a:custGeom>
              <a:avLst/>
              <a:gdLst/>
              <a:ahLst/>
              <a:cxnLst/>
              <a:rect l="l" t="t" r="r" b="b"/>
              <a:pathLst>
                <a:path w="1416" h="1393" extrusionOk="0">
                  <a:moveTo>
                    <a:pt x="708" y="0"/>
                  </a:moveTo>
                  <a:cubicBezTo>
                    <a:pt x="320" y="0"/>
                    <a:pt x="0" y="320"/>
                    <a:pt x="0" y="708"/>
                  </a:cubicBezTo>
                  <a:cubicBezTo>
                    <a:pt x="0" y="1096"/>
                    <a:pt x="320" y="1393"/>
                    <a:pt x="708" y="1393"/>
                  </a:cubicBezTo>
                  <a:cubicBezTo>
                    <a:pt x="1096" y="1393"/>
                    <a:pt x="1416" y="1096"/>
                    <a:pt x="1416" y="708"/>
                  </a:cubicBezTo>
                  <a:cubicBezTo>
                    <a:pt x="1416" y="320"/>
                    <a:pt x="1096" y="0"/>
                    <a:pt x="708" y="0"/>
                  </a:cubicBezTo>
                  <a:close/>
                </a:path>
              </a:pathLst>
            </a:custGeom>
            <a:solidFill>
              <a:srgbClr val="9FC5E8">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2" name="Google Shape;2102;p22"/>
            <p:cNvSpPr/>
            <p:nvPr/>
          </p:nvSpPr>
          <p:spPr>
            <a:xfrm>
              <a:off x="3091100" y="7237250"/>
              <a:ext cx="35400" cy="34825"/>
            </a:xfrm>
            <a:custGeom>
              <a:avLst/>
              <a:gdLst/>
              <a:ahLst/>
              <a:cxnLst/>
              <a:rect l="l" t="t" r="r" b="b"/>
              <a:pathLst>
                <a:path w="1416" h="1393" extrusionOk="0">
                  <a:moveTo>
                    <a:pt x="708" y="0"/>
                  </a:moveTo>
                  <a:cubicBezTo>
                    <a:pt x="320" y="0"/>
                    <a:pt x="0" y="297"/>
                    <a:pt x="0" y="685"/>
                  </a:cubicBezTo>
                  <a:cubicBezTo>
                    <a:pt x="0" y="1073"/>
                    <a:pt x="320" y="1392"/>
                    <a:pt x="708" y="1392"/>
                  </a:cubicBezTo>
                  <a:cubicBezTo>
                    <a:pt x="1096" y="1392"/>
                    <a:pt x="1416" y="1073"/>
                    <a:pt x="1416" y="685"/>
                  </a:cubicBezTo>
                  <a:cubicBezTo>
                    <a:pt x="1416" y="297"/>
                    <a:pt x="1096" y="0"/>
                    <a:pt x="708" y="0"/>
                  </a:cubicBezTo>
                  <a:close/>
                </a:path>
              </a:pathLst>
            </a:custGeom>
            <a:solidFill>
              <a:srgbClr val="9FC5E8">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3" name="Google Shape;2103;p22"/>
            <p:cNvSpPr/>
            <p:nvPr/>
          </p:nvSpPr>
          <p:spPr>
            <a:xfrm>
              <a:off x="3240025" y="7080325"/>
              <a:ext cx="35400" cy="34825"/>
            </a:xfrm>
            <a:custGeom>
              <a:avLst/>
              <a:gdLst/>
              <a:ahLst/>
              <a:cxnLst/>
              <a:rect l="l" t="t" r="r" b="b"/>
              <a:pathLst>
                <a:path w="1416" h="1393" extrusionOk="0">
                  <a:moveTo>
                    <a:pt x="708" y="0"/>
                  </a:moveTo>
                  <a:cubicBezTo>
                    <a:pt x="320" y="0"/>
                    <a:pt x="1" y="320"/>
                    <a:pt x="1" y="708"/>
                  </a:cubicBezTo>
                  <a:cubicBezTo>
                    <a:pt x="1" y="1096"/>
                    <a:pt x="320" y="1393"/>
                    <a:pt x="708" y="1393"/>
                  </a:cubicBezTo>
                  <a:cubicBezTo>
                    <a:pt x="1096" y="1393"/>
                    <a:pt x="1416" y="1096"/>
                    <a:pt x="1416" y="708"/>
                  </a:cubicBezTo>
                  <a:cubicBezTo>
                    <a:pt x="1416" y="320"/>
                    <a:pt x="1096" y="0"/>
                    <a:pt x="708" y="0"/>
                  </a:cubicBezTo>
                  <a:close/>
                </a:path>
              </a:pathLst>
            </a:custGeom>
            <a:solidFill>
              <a:srgbClr val="9FC5E8">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4" name="Google Shape;2104;p22"/>
            <p:cNvSpPr/>
            <p:nvPr/>
          </p:nvSpPr>
          <p:spPr>
            <a:xfrm>
              <a:off x="3240025" y="7237250"/>
              <a:ext cx="35400" cy="34825"/>
            </a:xfrm>
            <a:custGeom>
              <a:avLst/>
              <a:gdLst/>
              <a:ahLst/>
              <a:cxnLst/>
              <a:rect l="l" t="t" r="r" b="b"/>
              <a:pathLst>
                <a:path w="1416" h="1393" extrusionOk="0">
                  <a:moveTo>
                    <a:pt x="708" y="0"/>
                  </a:moveTo>
                  <a:cubicBezTo>
                    <a:pt x="320" y="0"/>
                    <a:pt x="1" y="297"/>
                    <a:pt x="1" y="685"/>
                  </a:cubicBezTo>
                  <a:cubicBezTo>
                    <a:pt x="1" y="1073"/>
                    <a:pt x="320" y="1392"/>
                    <a:pt x="708" y="1392"/>
                  </a:cubicBezTo>
                  <a:cubicBezTo>
                    <a:pt x="1096" y="1392"/>
                    <a:pt x="1416" y="1073"/>
                    <a:pt x="1416" y="685"/>
                  </a:cubicBezTo>
                  <a:cubicBezTo>
                    <a:pt x="1416" y="297"/>
                    <a:pt x="1096" y="0"/>
                    <a:pt x="708" y="0"/>
                  </a:cubicBezTo>
                  <a:close/>
                </a:path>
              </a:pathLst>
            </a:custGeom>
            <a:solidFill>
              <a:srgbClr val="9FC5E8">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5" name="Google Shape;2105;p22"/>
            <p:cNvSpPr/>
            <p:nvPr/>
          </p:nvSpPr>
          <p:spPr>
            <a:xfrm>
              <a:off x="3388975" y="7080325"/>
              <a:ext cx="35400" cy="34825"/>
            </a:xfrm>
            <a:custGeom>
              <a:avLst/>
              <a:gdLst/>
              <a:ahLst/>
              <a:cxnLst/>
              <a:rect l="l" t="t" r="r" b="b"/>
              <a:pathLst>
                <a:path w="1416" h="1393" extrusionOk="0">
                  <a:moveTo>
                    <a:pt x="708" y="0"/>
                  </a:moveTo>
                  <a:cubicBezTo>
                    <a:pt x="320" y="0"/>
                    <a:pt x="0" y="320"/>
                    <a:pt x="0" y="708"/>
                  </a:cubicBezTo>
                  <a:cubicBezTo>
                    <a:pt x="0" y="1096"/>
                    <a:pt x="320" y="1393"/>
                    <a:pt x="708" y="1393"/>
                  </a:cubicBezTo>
                  <a:cubicBezTo>
                    <a:pt x="1096" y="1393"/>
                    <a:pt x="1415" y="1096"/>
                    <a:pt x="1415" y="708"/>
                  </a:cubicBezTo>
                  <a:cubicBezTo>
                    <a:pt x="1415" y="320"/>
                    <a:pt x="1096" y="0"/>
                    <a:pt x="708" y="0"/>
                  </a:cubicBezTo>
                  <a:close/>
                </a:path>
              </a:pathLst>
            </a:custGeom>
            <a:solidFill>
              <a:srgbClr val="9FC5E8">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6" name="Google Shape;2106;p22"/>
            <p:cNvSpPr/>
            <p:nvPr/>
          </p:nvSpPr>
          <p:spPr>
            <a:xfrm>
              <a:off x="3388975" y="7237250"/>
              <a:ext cx="35400" cy="34825"/>
            </a:xfrm>
            <a:custGeom>
              <a:avLst/>
              <a:gdLst/>
              <a:ahLst/>
              <a:cxnLst/>
              <a:rect l="l" t="t" r="r" b="b"/>
              <a:pathLst>
                <a:path w="1416" h="1393" extrusionOk="0">
                  <a:moveTo>
                    <a:pt x="708" y="0"/>
                  </a:moveTo>
                  <a:cubicBezTo>
                    <a:pt x="320" y="0"/>
                    <a:pt x="0" y="297"/>
                    <a:pt x="0" y="685"/>
                  </a:cubicBezTo>
                  <a:cubicBezTo>
                    <a:pt x="0" y="1073"/>
                    <a:pt x="320" y="1392"/>
                    <a:pt x="708" y="1392"/>
                  </a:cubicBezTo>
                  <a:cubicBezTo>
                    <a:pt x="1096" y="1392"/>
                    <a:pt x="1415" y="1073"/>
                    <a:pt x="1415" y="685"/>
                  </a:cubicBezTo>
                  <a:cubicBezTo>
                    <a:pt x="1415" y="297"/>
                    <a:pt x="1096" y="0"/>
                    <a:pt x="708" y="0"/>
                  </a:cubicBezTo>
                  <a:close/>
                </a:path>
              </a:pathLst>
            </a:custGeom>
            <a:solidFill>
              <a:srgbClr val="9FC5E8">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07" name="Google Shape;2107;p22"/>
          <p:cNvSpPr/>
          <p:nvPr/>
        </p:nvSpPr>
        <p:spPr>
          <a:xfrm rot="10800000">
            <a:off x="5263675" y="4613963"/>
            <a:ext cx="2084700" cy="537000"/>
          </a:xfrm>
          <a:prstGeom prst="rtTriangle">
            <a:avLst/>
          </a:prstGeom>
          <a:solidFill>
            <a:srgbClr val="9FC5E8">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8" name="Google Shape;2108;p22"/>
          <p:cNvSpPr/>
          <p:nvPr/>
        </p:nvSpPr>
        <p:spPr>
          <a:xfrm rot="5400000">
            <a:off x="7880025" y="4617250"/>
            <a:ext cx="537000" cy="529800"/>
          </a:xfrm>
          <a:prstGeom prst="ellipse">
            <a:avLst/>
          </a:prstGeom>
          <a:solidFill>
            <a:srgbClr val="FCD66C">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9" name="Google Shape;2109;p22"/>
          <p:cNvSpPr txBox="1">
            <a:spLocks noGrp="1"/>
          </p:cNvSpPr>
          <p:nvPr>
            <p:ph type="title" idx="3"/>
          </p:nvPr>
        </p:nvSpPr>
        <p:spPr>
          <a:xfrm>
            <a:off x="5859293" y="1451610"/>
            <a:ext cx="2336100" cy="4284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1800"/>
              <a:buNone/>
              <a:defRPr sz="1800">
                <a:solidFill>
                  <a:schemeClr val="dk2"/>
                </a:solidFill>
              </a:defRPr>
            </a:lvl1pPr>
            <a:lvl2pPr lvl="1" rtl="0">
              <a:spcBef>
                <a:spcPts val="0"/>
              </a:spcBef>
              <a:spcAft>
                <a:spcPts val="0"/>
              </a:spcAft>
              <a:buClr>
                <a:schemeClr val="dk2"/>
              </a:buClr>
              <a:buSzPts val="1800"/>
              <a:buNone/>
              <a:defRPr sz="1800">
                <a:solidFill>
                  <a:schemeClr val="dk2"/>
                </a:solidFill>
              </a:defRPr>
            </a:lvl2pPr>
            <a:lvl3pPr lvl="2" rtl="0">
              <a:spcBef>
                <a:spcPts val="0"/>
              </a:spcBef>
              <a:spcAft>
                <a:spcPts val="0"/>
              </a:spcAft>
              <a:buClr>
                <a:schemeClr val="dk2"/>
              </a:buClr>
              <a:buSzPts val="1800"/>
              <a:buNone/>
              <a:defRPr sz="1800">
                <a:solidFill>
                  <a:schemeClr val="dk2"/>
                </a:solidFill>
              </a:defRPr>
            </a:lvl3pPr>
            <a:lvl4pPr lvl="3" rtl="0">
              <a:spcBef>
                <a:spcPts val="0"/>
              </a:spcBef>
              <a:spcAft>
                <a:spcPts val="0"/>
              </a:spcAft>
              <a:buClr>
                <a:schemeClr val="dk2"/>
              </a:buClr>
              <a:buSzPts val="1800"/>
              <a:buNone/>
              <a:defRPr sz="1800">
                <a:solidFill>
                  <a:schemeClr val="dk2"/>
                </a:solidFill>
              </a:defRPr>
            </a:lvl4pPr>
            <a:lvl5pPr lvl="4" rtl="0">
              <a:spcBef>
                <a:spcPts val="0"/>
              </a:spcBef>
              <a:spcAft>
                <a:spcPts val="0"/>
              </a:spcAft>
              <a:buClr>
                <a:schemeClr val="dk2"/>
              </a:buClr>
              <a:buSzPts val="1800"/>
              <a:buNone/>
              <a:defRPr sz="1800">
                <a:solidFill>
                  <a:schemeClr val="dk2"/>
                </a:solidFill>
              </a:defRPr>
            </a:lvl5pPr>
            <a:lvl6pPr lvl="5" rtl="0">
              <a:spcBef>
                <a:spcPts val="0"/>
              </a:spcBef>
              <a:spcAft>
                <a:spcPts val="0"/>
              </a:spcAft>
              <a:buClr>
                <a:schemeClr val="dk2"/>
              </a:buClr>
              <a:buSzPts val="1800"/>
              <a:buNone/>
              <a:defRPr sz="1800">
                <a:solidFill>
                  <a:schemeClr val="dk2"/>
                </a:solidFill>
              </a:defRPr>
            </a:lvl6pPr>
            <a:lvl7pPr lvl="6" rtl="0">
              <a:spcBef>
                <a:spcPts val="0"/>
              </a:spcBef>
              <a:spcAft>
                <a:spcPts val="0"/>
              </a:spcAft>
              <a:buClr>
                <a:schemeClr val="dk2"/>
              </a:buClr>
              <a:buSzPts val="1800"/>
              <a:buNone/>
              <a:defRPr sz="1800">
                <a:solidFill>
                  <a:schemeClr val="dk2"/>
                </a:solidFill>
              </a:defRPr>
            </a:lvl7pPr>
            <a:lvl8pPr lvl="7" rtl="0">
              <a:spcBef>
                <a:spcPts val="0"/>
              </a:spcBef>
              <a:spcAft>
                <a:spcPts val="0"/>
              </a:spcAft>
              <a:buClr>
                <a:schemeClr val="dk2"/>
              </a:buClr>
              <a:buSzPts val="1800"/>
              <a:buNone/>
              <a:defRPr sz="1800">
                <a:solidFill>
                  <a:schemeClr val="dk2"/>
                </a:solidFill>
              </a:defRPr>
            </a:lvl8pPr>
            <a:lvl9pPr lvl="8" rtl="0">
              <a:spcBef>
                <a:spcPts val="0"/>
              </a:spcBef>
              <a:spcAft>
                <a:spcPts val="0"/>
              </a:spcAft>
              <a:buClr>
                <a:schemeClr val="dk2"/>
              </a:buClr>
              <a:buSzPts val="1800"/>
              <a:buNone/>
              <a:defRPr sz="1800">
                <a:solidFill>
                  <a:schemeClr val="dk2"/>
                </a:solidFill>
              </a:defRPr>
            </a:lvl9pPr>
          </a:lstStyle>
          <a:p>
            <a:endParaRPr/>
          </a:p>
        </p:txBody>
      </p:sp>
      <p:sp>
        <p:nvSpPr>
          <p:cNvPr id="2110" name="Google Shape;2110;p22"/>
          <p:cNvSpPr/>
          <p:nvPr/>
        </p:nvSpPr>
        <p:spPr>
          <a:xfrm>
            <a:off x="5208513" y="4613338"/>
            <a:ext cx="2084700" cy="537000"/>
          </a:xfrm>
          <a:prstGeom prst="rtTriangle">
            <a:avLst/>
          </a:prstGeom>
          <a:solidFill>
            <a:srgbClr val="FFFFFF">
              <a:alpha val="76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111" name="Google Shape;2111;p22"/>
          <p:cNvCxnSpPr>
            <a:endCxn id="2107" idx="0"/>
          </p:cNvCxnSpPr>
          <p:nvPr/>
        </p:nvCxnSpPr>
        <p:spPr>
          <a:xfrm>
            <a:off x="5288275" y="4619363"/>
            <a:ext cx="2060100" cy="531600"/>
          </a:xfrm>
          <a:prstGeom prst="straightConnector1">
            <a:avLst/>
          </a:prstGeom>
          <a:noFill/>
          <a:ln w="9525" cap="flat" cmpd="sng">
            <a:solidFill>
              <a:schemeClr val="accent2"/>
            </a:solidFill>
            <a:prstDash val="solid"/>
            <a:round/>
            <a:headEnd type="none" w="med" len="med"/>
            <a:tailEnd type="none" w="med" len="med"/>
          </a:ln>
        </p:spPr>
      </p:cxnSp>
      <p:sp>
        <p:nvSpPr>
          <p:cNvPr id="2112" name="Google Shape;2112;p22"/>
          <p:cNvSpPr/>
          <p:nvPr/>
        </p:nvSpPr>
        <p:spPr>
          <a:xfrm rot="5400000">
            <a:off x="7350225" y="4620575"/>
            <a:ext cx="537000" cy="529800"/>
          </a:xfrm>
          <a:prstGeom prst="ellipse">
            <a:avLst/>
          </a:prstGeom>
          <a:solidFill>
            <a:srgbClr val="FCD66C">
              <a:alpha val="629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3" name="Google Shape;2113;p22"/>
          <p:cNvSpPr txBox="1">
            <a:spLocks noGrp="1"/>
          </p:cNvSpPr>
          <p:nvPr>
            <p:ph type="subTitle" idx="1"/>
          </p:nvPr>
        </p:nvSpPr>
        <p:spPr>
          <a:xfrm>
            <a:off x="1241184" y="1810457"/>
            <a:ext cx="2036400" cy="5751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400"/>
            </a:lvl1pPr>
            <a:lvl2pPr lvl="1" algn="r" rtl="0">
              <a:lnSpc>
                <a:spcPct val="100000"/>
              </a:lnSpc>
              <a:spcBef>
                <a:spcPts val="0"/>
              </a:spcBef>
              <a:spcAft>
                <a:spcPts val="0"/>
              </a:spcAft>
              <a:buSzPts val="1400"/>
              <a:buNone/>
              <a:defRPr/>
            </a:lvl2pPr>
            <a:lvl3pPr lvl="2" algn="r" rtl="0">
              <a:lnSpc>
                <a:spcPct val="100000"/>
              </a:lnSpc>
              <a:spcBef>
                <a:spcPts val="0"/>
              </a:spcBef>
              <a:spcAft>
                <a:spcPts val="0"/>
              </a:spcAft>
              <a:buSzPts val="1400"/>
              <a:buNone/>
              <a:defRPr/>
            </a:lvl3pPr>
            <a:lvl4pPr lvl="3" algn="r" rtl="0">
              <a:lnSpc>
                <a:spcPct val="100000"/>
              </a:lnSpc>
              <a:spcBef>
                <a:spcPts val="0"/>
              </a:spcBef>
              <a:spcAft>
                <a:spcPts val="0"/>
              </a:spcAft>
              <a:buSzPts val="1400"/>
              <a:buNone/>
              <a:defRPr/>
            </a:lvl4pPr>
            <a:lvl5pPr lvl="4" algn="r" rtl="0">
              <a:lnSpc>
                <a:spcPct val="100000"/>
              </a:lnSpc>
              <a:spcBef>
                <a:spcPts val="0"/>
              </a:spcBef>
              <a:spcAft>
                <a:spcPts val="0"/>
              </a:spcAft>
              <a:buSzPts val="1400"/>
              <a:buNone/>
              <a:defRPr/>
            </a:lvl5pPr>
            <a:lvl6pPr lvl="5" algn="r" rtl="0">
              <a:lnSpc>
                <a:spcPct val="100000"/>
              </a:lnSpc>
              <a:spcBef>
                <a:spcPts val="0"/>
              </a:spcBef>
              <a:spcAft>
                <a:spcPts val="0"/>
              </a:spcAft>
              <a:buSzPts val="1400"/>
              <a:buNone/>
              <a:defRPr/>
            </a:lvl6pPr>
            <a:lvl7pPr lvl="6" algn="r" rtl="0">
              <a:lnSpc>
                <a:spcPct val="100000"/>
              </a:lnSpc>
              <a:spcBef>
                <a:spcPts val="0"/>
              </a:spcBef>
              <a:spcAft>
                <a:spcPts val="0"/>
              </a:spcAft>
              <a:buSzPts val="1400"/>
              <a:buNone/>
              <a:defRPr/>
            </a:lvl7pPr>
            <a:lvl8pPr lvl="7" algn="r" rtl="0">
              <a:lnSpc>
                <a:spcPct val="100000"/>
              </a:lnSpc>
              <a:spcBef>
                <a:spcPts val="0"/>
              </a:spcBef>
              <a:spcAft>
                <a:spcPts val="0"/>
              </a:spcAft>
              <a:buSzPts val="1400"/>
              <a:buNone/>
              <a:defRPr/>
            </a:lvl8pPr>
            <a:lvl9pPr lvl="8" algn="r" rtl="0">
              <a:lnSpc>
                <a:spcPct val="100000"/>
              </a:lnSpc>
              <a:spcBef>
                <a:spcPts val="0"/>
              </a:spcBef>
              <a:spcAft>
                <a:spcPts val="0"/>
              </a:spcAft>
              <a:buSzPts val="1400"/>
              <a:buNone/>
              <a:defRPr/>
            </a:lvl9pPr>
          </a:lstStyle>
          <a:p>
            <a:endParaRPr/>
          </a:p>
        </p:txBody>
      </p:sp>
      <p:sp>
        <p:nvSpPr>
          <p:cNvPr id="2114" name="Google Shape;2114;p22"/>
          <p:cNvSpPr txBox="1">
            <a:spLocks noGrp="1"/>
          </p:cNvSpPr>
          <p:nvPr>
            <p:ph type="subTitle" idx="4"/>
          </p:nvPr>
        </p:nvSpPr>
        <p:spPr>
          <a:xfrm>
            <a:off x="5859293" y="1810457"/>
            <a:ext cx="2036400" cy="575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2115" name="Google Shape;2115;p22"/>
          <p:cNvSpPr txBox="1">
            <a:spLocks noGrp="1"/>
          </p:cNvSpPr>
          <p:nvPr>
            <p:ph type="title" idx="5"/>
          </p:nvPr>
        </p:nvSpPr>
        <p:spPr>
          <a:xfrm>
            <a:off x="941825" y="2953877"/>
            <a:ext cx="2336100" cy="4284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dk2"/>
              </a:buClr>
              <a:buSzPts val="1800"/>
              <a:buNone/>
              <a:defRPr sz="1800">
                <a:solidFill>
                  <a:schemeClr val="dk2"/>
                </a:solidFill>
              </a:defRPr>
            </a:lvl1pPr>
            <a:lvl2pPr lvl="1" algn="r" rtl="0">
              <a:spcBef>
                <a:spcPts val="0"/>
              </a:spcBef>
              <a:spcAft>
                <a:spcPts val="0"/>
              </a:spcAft>
              <a:buClr>
                <a:schemeClr val="dk2"/>
              </a:buClr>
              <a:buSzPts val="1800"/>
              <a:buNone/>
              <a:defRPr sz="1800">
                <a:solidFill>
                  <a:schemeClr val="dk2"/>
                </a:solidFill>
              </a:defRPr>
            </a:lvl2pPr>
            <a:lvl3pPr lvl="2" algn="r" rtl="0">
              <a:spcBef>
                <a:spcPts val="0"/>
              </a:spcBef>
              <a:spcAft>
                <a:spcPts val="0"/>
              </a:spcAft>
              <a:buClr>
                <a:schemeClr val="dk2"/>
              </a:buClr>
              <a:buSzPts val="1800"/>
              <a:buNone/>
              <a:defRPr sz="1800">
                <a:solidFill>
                  <a:schemeClr val="dk2"/>
                </a:solidFill>
              </a:defRPr>
            </a:lvl3pPr>
            <a:lvl4pPr lvl="3" algn="r" rtl="0">
              <a:spcBef>
                <a:spcPts val="0"/>
              </a:spcBef>
              <a:spcAft>
                <a:spcPts val="0"/>
              </a:spcAft>
              <a:buClr>
                <a:schemeClr val="dk2"/>
              </a:buClr>
              <a:buSzPts val="1800"/>
              <a:buNone/>
              <a:defRPr sz="1800">
                <a:solidFill>
                  <a:schemeClr val="dk2"/>
                </a:solidFill>
              </a:defRPr>
            </a:lvl4pPr>
            <a:lvl5pPr lvl="4" algn="r" rtl="0">
              <a:spcBef>
                <a:spcPts val="0"/>
              </a:spcBef>
              <a:spcAft>
                <a:spcPts val="0"/>
              </a:spcAft>
              <a:buClr>
                <a:schemeClr val="dk2"/>
              </a:buClr>
              <a:buSzPts val="1800"/>
              <a:buNone/>
              <a:defRPr sz="1800">
                <a:solidFill>
                  <a:schemeClr val="dk2"/>
                </a:solidFill>
              </a:defRPr>
            </a:lvl5pPr>
            <a:lvl6pPr lvl="5" algn="r" rtl="0">
              <a:spcBef>
                <a:spcPts val="0"/>
              </a:spcBef>
              <a:spcAft>
                <a:spcPts val="0"/>
              </a:spcAft>
              <a:buClr>
                <a:schemeClr val="dk2"/>
              </a:buClr>
              <a:buSzPts val="1800"/>
              <a:buNone/>
              <a:defRPr sz="1800">
                <a:solidFill>
                  <a:schemeClr val="dk2"/>
                </a:solidFill>
              </a:defRPr>
            </a:lvl6pPr>
            <a:lvl7pPr lvl="6" algn="r" rtl="0">
              <a:spcBef>
                <a:spcPts val="0"/>
              </a:spcBef>
              <a:spcAft>
                <a:spcPts val="0"/>
              </a:spcAft>
              <a:buClr>
                <a:schemeClr val="dk2"/>
              </a:buClr>
              <a:buSzPts val="1800"/>
              <a:buNone/>
              <a:defRPr sz="1800">
                <a:solidFill>
                  <a:schemeClr val="dk2"/>
                </a:solidFill>
              </a:defRPr>
            </a:lvl7pPr>
            <a:lvl8pPr lvl="7" algn="r" rtl="0">
              <a:spcBef>
                <a:spcPts val="0"/>
              </a:spcBef>
              <a:spcAft>
                <a:spcPts val="0"/>
              </a:spcAft>
              <a:buClr>
                <a:schemeClr val="dk2"/>
              </a:buClr>
              <a:buSzPts val="1800"/>
              <a:buNone/>
              <a:defRPr sz="1800">
                <a:solidFill>
                  <a:schemeClr val="dk2"/>
                </a:solidFill>
              </a:defRPr>
            </a:lvl8pPr>
            <a:lvl9pPr lvl="8" algn="r" rtl="0">
              <a:spcBef>
                <a:spcPts val="0"/>
              </a:spcBef>
              <a:spcAft>
                <a:spcPts val="0"/>
              </a:spcAft>
              <a:buClr>
                <a:schemeClr val="dk2"/>
              </a:buClr>
              <a:buSzPts val="1800"/>
              <a:buNone/>
              <a:defRPr sz="1800">
                <a:solidFill>
                  <a:schemeClr val="dk2"/>
                </a:solidFill>
              </a:defRPr>
            </a:lvl9pPr>
          </a:lstStyle>
          <a:p>
            <a:endParaRPr/>
          </a:p>
        </p:txBody>
      </p:sp>
      <p:sp>
        <p:nvSpPr>
          <p:cNvPr id="2116" name="Google Shape;2116;p22"/>
          <p:cNvSpPr txBox="1">
            <a:spLocks noGrp="1"/>
          </p:cNvSpPr>
          <p:nvPr>
            <p:ph type="subTitle" idx="6"/>
          </p:nvPr>
        </p:nvSpPr>
        <p:spPr>
          <a:xfrm>
            <a:off x="1241184" y="3312750"/>
            <a:ext cx="2036400" cy="5382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400"/>
            </a:lvl1pPr>
            <a:lvl2pPr lvl="1" algn="r" rtl="0">
              <a:lnSpc>
                <a:spcPct val="100000"/>
              </a:lnSpc>
              <a:spcBef>
                <a:spcPts val="1600"/>
              </a:spcBef>
              <a:spcAft>
                <a:spcPts val="0"/>
              </a:spcAft>
              <a:buSzPts val="1400"/>
              <a:buNone/>
              <a:defRPr/>
            </a:lvl2pPr>
            <a:lvl3pPr lvl="2" algn="r" rtl="0">
              <a:lnSpc>
                <a:spcPct val="100000"/>
              </a:lnSpc>
              <a:spcBef>
                <a:spcPts val="0"/>
              </a:spcBef>
              <a:spcAft>
                <a:spcPts val="0"/>
              </a:spcAft>
              <a:buSzPts val="1400"/>
              <a:buNone/>
              <a:defRPr/>
            </a:lvl3pPr>
            <a:lvl4pPr lvl="3" algn="r" rtl="0">
              <a:lnSpc>
                <a:spcPct val="100000"/>
              </a:lnSpc>
              <a:spcBef>
                <a:spcPts val="0"/>
              </a:spcBef>
              <a:spcAft>
                <a:spcPts val="0"/>
              </a:spcAft>
              <a:buSzPts val="1400"/>
              <a:buNone/>
              <a:defRPr/>
            </a:lvl4pPr>
            <a:lvl5pPr lvl="4" algn="r" rtl="0">
              <a:lnSpc>
                <a:spcPct val="100000"/>
              </a:lnSpc>
              <a:spcBef>
                <a:spcPts val="0"/>
              </a:spcBef>
              <a:spcAft>
                <a:spcPts val="0"/>
              </a:spcAft>
              <a:buSzPts val="1400"/>
              <a:buNone/>
              <a:defRPr/>
            </a:lvl5pPr>
            <a:lvl6pPr lvl="5" algn="r" rtl="0">
              <a:lnSpc>
                <a:spcPct val="100000"/>
              </a:lnSpc>
              <a:spcBef>
                <a:spcPts val="0"/>
              </a:spcBef>
              <a:spcAft>
                <a:spcPts val="0"/>
              </a:spcAft>
              <a:buSzPts val="1400"/>
              <a:buNone/>
              <a:defRPr/>
            </a:lvl6pPr>
            <a:lvl7pPr lvl="6" algn="r" rtl="0">
              <a:lnSpc>
                <a:spcPct val="100000"/>
              </a:lnSpc>
              <a:spcBef>
                <a:spcPts val="0"/>
              </a:spcBef>
              <a:spcAft>
                <a:spcPts val="0"/>
              </a:spcAft>
              <a:buSzPts val="1400"/>
              <a:buNone/>
              <a:defRPr/>
            </a:lvl7pPr>
            <a:lvl8pPr lvl="7" algn="r" rtl="0">
              <a:lnSpc>
                <a:spcPct val="100000"/>
              </a:lnSpc>
              <a:spcBef>
                <a:spcPts val="0"/>
              </a:spcBef>
              <a:spcAft>
                <a:spcPts val="0"/>
              </a:spcAft>
              <a:buSzPts val="1400"/>
              <a:buNone/>
              <a:defRPr/>
            </a:lvl8pPr>
            <a:lvl9pPr lvl="8" algn="r" rtl="0">
              <a:lnSpc>
                <a:spcPct val="100000"/>
              </a:lnSpc>
              <a:spcBef>
                <a:spcPts val="0"/>
              </a:spcBef>
              <a:spcAft>
                <a:spcPts val="0"/>
              </a:spcAft>
              <a:buSzPts val="1400"/>
              <a:buNone/>
              <a:defRPr/>
            </a:lvl9pPr>
          </a:lstStyle>
          <a:p>
            <a:endParaRPr/>
          </a:p>
        </p:txBody>
      </p:sp>
      <p:sp>
        <p:nvSpPr>
          <p:cNvPr id="2117" name="Google Shape;2117;p22"/>
          <p:cNvSpPr txBox="1">
            <a:spLocks noGrp="1"/>
          </p:cNvSpPr>
          <p:nvPr>
            <p:ph type="title" idx="7"/>
          </p:nvPr>
        </p:nvSpPr>
        <p:spPr>
          <a:xfrm>
            <a:off x="5859293" y="2953877"/>
            <a:ext cx="2336100" cy="4284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1800"/>
              <a:buNone/>
              <a:defRPr sz="1800">
                <a:solidFill>
                  <a:schemeClr val="dk2"/>
                </a:solidFill>
              </a:defRPr>
            </a:lvl1pPr>
            <a:lvl2pPr lvl="1" rtl="0">
              <a:spcBef>
                <a:spcPts val="0"/>
              </a:spcBef>
              <a:spcAft>
                <a:spcPts val="0"/>
              </a:spcAft>
              <a:buClr>
                <a:schemeClr val="dk2"/>
              </a:buClr>
              <a:buSzPts val="1800"/>
              <a:buNone/>
              <a:defRPr sz="1800">
                <a:solidFill>
                  <a:schemeClr val="dk2"/>
                </a:solidFill>
              </a:defRPr>
            </a:lvl2pPr>
            <a:lvl3pPr lvl="2" rtl="0">
              <a:spcBef>
                <a:spcPts val="0"/>
              </a:spcBef>
              <a:spcAft>
                <a:spcPts val="0"/>
              </a:spcAft>
              <a:buClr>
                <a:schemeClr val="dk2"/>
              </a:buClr>
              <a:buSzPts val="1800"/>
              <a:buNone/>
              <a:defRPr sz="1800">
                <a:solidFill>
                  <a:schemeClr val="dk2"/>
                </a:solidFill>
              </a:defRPr>
            </a:lvl3pPr>
            <a:lvl4pPr lvl="3" rtl="0">
              <a:spcBef>
                <a:spcPts val="0"/>
              </a:spcBef>
              <a:spcAft>
                <a:spcPts val="0"/>
              </a:spcAft>
              <a:buClr>
                <a:schemeClr val="dk2"/>
              </a:buClr>
              <a:buSzPts val="1800"/>
              <a:buNone/>
              <a:defRPr sz="1800">
                <a:solidFill>
                  <a:schemeClr val="dk2"/>
                </a:solidFill>
              </a:defRPr>
            </a:lvl4pPr>
            <a:lvl5pPr lvl="4" rtl="0">
              <a:spcBef>
                <a:spcPts val="0"/>
              </a:spcBef>
              <a:spcAft>
                <a:spcPts val="0"/>
              </a:spcAft>
              <a:buClr>
                <a:schemeClr val="dk2"/>
              </a:buClr>
              <a:buSzPts val="1800"/>
              <a:buNone/>
              <a:defRPr sz="1800">
                <a:solidFill>
                  <a:schemeClr val="dk2"/>
                </a:solidFill>
              </a:defRPr>
            </a:lvl5pPr>
            <a:lvl6pPr lvl="5" rtl="0">
              <a:spcBef>
                <a:spcPts val="0"/>
              </a:spcBef>
              <a:spcAft>
                <a:spcPts val="0"/>
              </a:spcAft>
              <a:buClr>
                <a:schemeClr val="dk2"/>
              </a:buClr>
              <a:buSzPts val="1800"/>
              <a:buNone/>
              <a:defRPr sz="1800">
                <a:solidFill>
                  <a:schemeClr val="dk2"/>
                </a:solidFill>
              </a:defRPr>
            </a:lvl6pPr>
            <a:lvl7pPr lvl="6" rtl="0">
              <a:spcBef>
                <a:spcPts val="0"/>
              </a:spcBef>
              <a:spcAft>
                <a:spcPts val="0"/>
              </a:spcAft>
              <a:buClr>
                <a:schemeClr val="dk2"/>
              </a:buClr>
              <a:buSzPts val="1800"/>
              <a:buNone/>
              <a:defRPr sz="1800">
                <a:solidFill>
                  <a:schemeClr val="dk2"/>
                </a:solidFill>
              </a:defRPr>
            </a:lvl7pPr>
            <a:lvl8pPr lvl="7" rtl="0">
              <a:spcBef>
                <a:spcPts val="0"/>
              </a:spcBef>
              <a:spcAft>
                <a:spcPts val="0"/>
              </a:spcAft>
              <a:buClr>
                <a:schemeClr val="dk2"/>
              </a:buClr>
              <a:buSzPts val="1800"/>
              <a:buNone/>
              <a:defRPr sz="1800">
                <a:solidFill>
                  <a:schemeClr val="dk2"/>
                </a:solidFill>
              </a:defRPr>
            </a:lvl8pPr>
            <a:lvl9pPr lvl="8" rtl="0">
              <a:spcBef>
                <a:spcPts val="0"/>
              </a:spcBef>
              <a:spcAft>
                <a:spcPts val="0"/>
              </a:spcAft>
              <a:buClr>
                <a:schemeClr val="dk2"/>
              </a:buClr>
              <a:buSzPts val="1800"/>
              <a:buNone/>
              <a:defRPr sz="1800">
                <a:solidFill>
                  <a:schemeClr val="dk2"/>
                </a:solidFill>
              </a:defRPr>
            </a:lvl9pPr>
          </a:lstStyle>
          <a:p>
            <a:endParaRPr/>
          </a:p>
        </p:txBody>
      </p:sp>
      <p:sp>
        <p:nvSpPr>
          <p:cNvPr id="2118" name="Google Shape;2118;p22"/>
          <p:cNvSpPr txBox="1">
            <a:spLocks noGrp="1"/>
          </p:cNvSpPr>
          <p:nvPr>
            <p:ph type="subTitle" idx="8"/>
          </p:nvPr>
        </p:nvSpPr>
        <p:spPr>
          <a:xfrm>
            <a:off x="5859293" y="3312750"/>
            <a:ext cx="2036400" cy="538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Tree>
  </p:cSld>
  <p:clrMapOvr>
    <a:masterClrMapping/>
  </p:clrMapOvr>
  <p:extLst>
    <p:ext uri="{DCECCB84-F9BA-43D5-87BE-67443E8EF086}">
      <p15:sldGuideLst xmlns:p15="http://schemas.microsoft.com/office/powerpoint/2012/main">
        <p15:guide id="1" orient="horz" pos="1830">
          <p15:clr>
            <a:srgbClr val="FA7B17"/>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Numbers and texts 2">
  <p:cSld name="CUSTOM_3_2_1_1_2">
    <p:bg>
      <p:bgPr>
        <a:solidFill>
          <a:schemeClr val="lt2"/>
        </a:solidFill>
        <a:effectLst/>
      </p:bgPr>
    </p:bg>
    <p:spTree>
      <p:nvGrpSpPr>
        <p:cNvPr id="1" name="Shape 2119"/>
        <p:cNvGrpSpPr/>
        <p:nvPr/>
      </p:nvGrpSpPr>
      <p:grpSpPr>
        <a:xfrm>
          <a:off x="0" y="0"/>
          <a:ext cx="0" cy="0"/>
          <a:chOff x="0" y="0"/>
          <a:chExt cx="0" cy="0"/>
        </a:xfrm>
      </p:grpSpPr>
      <p:grpSp>
        <p:nvGrpSpPr>
          <p:cNvPr id="2120" name="Google Shape;2120;p23"/>
          <p:cNvGrpSpPr/>
          <p:nvPr/>
        </p:nvGrpSpPr>
        <p:grpSpPr>
          <a:xfrm>
            <a:off x="-108365" y="-51884"/>
            <a:ext cx="9312435" cy="5244324"/>
            <a:chOff x="-170" y="-1888"/>
            <a:chExt cx="9144182" cy="5148055"/>
          </a:xfrm>
        </p:grpSpPr>
        <p:sp>
          <p:nvSpPr>
            <p:cNvPr id="2121" name="Google Shape;2121;p23"/>
            <p:cNvSpPr/>
            <p:nvPr/>
          </p:nvSpPr>
          <p:spPr>
            <a:xfrm flipH="1">
              <a:off x="3143645"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122" name="Google Shape;2122;p23"/>
            <p:cNvSpPr/>
            <p:nvPr/>
          </p:nvSpPr>
          <p:spPr>
            <a:xfrm flipH="1">
              <a:off x="-170" y="284850"/>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123" name="Google Shape;2123;p23"/>
            <p:cNvSpPr/>
            <p:nvPr/>
          </p:nvSpPr>
          <p:spPr>
            <a:xfrm flipH="1">
              <a:off x="9143974"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124" name="Google Shape;2124;p23"/>
            <p:cNvSpPr/>
            <p:nvPr/>
          </p:nvSpPr>
          <p:spPr>
            <a:xfrm flipH="1">
              <a:off x="8858242"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125" name="Google Shape;2125;p23"/>
            <p:cNvSpPr/>
            <p:nvPr/>
          </p:nvSpPr>
          <p:spPr>
            <a:xfrm flipH="1">
              <a:off x="8572510"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126" name="Google Shape;2126;p23"/>
            <p:cNvSpPr/>
            <p:nvPr/>
          </p:nvSpPr>
          <p:spPr>
            <a:xfrm flipH="1">
              <a:off x="8286778"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127" name="Google Shape;2127;p23"/>
            <p:cNvSpPr/>
            <p:nvPr/>
          </p:nvSpPr>
          <p:spPr>
            <a:xfrm flipH="1">
              <a:off x="8001047"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128" name="Google Shape;2128;p23"/>
            <p:cNvSpPr/>
            <p:nvPr/>
          </p:nvSpPr>
          <p:spPr>
            <a:xfrm flipH="1">
              <a:off x="7715315"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129" name="Google Shape;2129;p23"/>
            <p:cNvSpPr/>
            <p:nvPr/>
          </p:nvSpPr>
          <p:spPr>
            <a:xfrm flipH="1">
              <a:off x="7429583"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130" name="Google Shape;2130;p23"/>
            <p:cNvSpPr/>
            <p:nvPr/>
          </p:nvSpPr>
          <p:spPr>
            <a:xfrm flipH="1">
              <a:off x="7143851"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131" name="Google Shape;2131;p23"/>
            <p:cNvSpPr/>
            <p:nvPr/>
          </p:nvSpPr>
          <p:spPr>
            <a:xfrm rot="10800000" flipH="1">
              <a:off x="6858158" y="-1888"/>
              <a:ext cx="0" cy="5147280"/>
            </a:xfrm>
            <a:custGeom>
              <a:avLst/>
              <a:gdLst/>
              <a:ahLst/>
              <a:cxnLst/>
              <a:rect l="l" t="t" r="r" b="b"/>
              <a:pathLst>
                <a:path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132" name="Google Shape;2132;p23"/>
            <p:cNvSpPr/>
            <p:nvPr/>
          </p:nvSpPr>
          <p:spPr>
            <a:xfrm flipH="1">
              <a:off x="6572426"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133" name="Google Shape;2133;p23"/>
            <p:cNvSpPr/>
            <p:nvPr/>
          </p:nvSpPr>
          <p:spPr>
            <a:xfrm flipH="1">
              <a:off x="6286695"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134" name="Google Shape;2134;p23"/>
            <p:cNvSpPr/>
            <p:nvPr/>
          </p:nvSpPr>
          <p:spPr>
            <a:xfrm flipH="1">
              <a:off x="6000963"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135" name="Google Shape;2135;p23"/>
            <p:cNvSpPr/>
            <p:nvPr/>
          </p:nvSpPr>
          <p:spPr>
            <a:xfrm flipH="1">
              <a:off x="5715231"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136" name="Google Shape;2136;p23"/>
            <p:cNvSpPr/>
            <p:nvPr/>
          </p:nvSpPr>
          <p:spPr>
            <a:xfrm flipH="1">
              <a:off x="5429499"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137" name="Google Shape;2137;p23"/>
            <p:cNvSpPr/>
            <p:nvPr/>
          </p:nvSpPr>
          <p:spPr>
            <a:xfrm flipH="1">
              <a:off x="5143768"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138" name="Google Shape;2138;p23"/>
            <p:cNvSpPr/>
            <p:nvPr/>
          </p:nvSpPr>
          <p:spPr>
            <a:xfrm flipH="1">
              <a:off x="4858036"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139" name="Google Shape;2139;p23"/>
            <p:cNvSpPr/>
            <p:nvPr/>
          </p:nvSpPr>
          <p:spPr>
            <a:xfrm flipH="1">
              <a:off x="4572304"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140" name="Google Shape;2140;p23"/>
            <p:cNvSpPr/>
            <p:nvPr/>
          </p:nvSpPr>
          <p:spPr>
            <a:xfrm flipH="1">
              <a:off x="4286572"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141" name="Google Shape;2141;p23"/>
            <p:cNvSpPr/>
            <p:nvPr/>
          </p:nvSpPr>
          <p:spPr>
            <a:xfrm flipH="1">
              <a:off x="4000841"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142" name="Google Shape;2142;p23"/>
            <p:cNvSpPr/>
            <p:nvPr/>
          </p:nvSpPr>
          <p:spPr>
            <a:xfrm flipH="1">
              <a:off x="3715109"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143" name="Google Shape;2143;p23"/>
            <p:cNvSpPr/>
            <p:nvPr/>
          </p:nvSpPr>
          <p:spPr>
            <a:xfrm flipH="1">
              <a:off x="3429377"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144" name="Google Shape;2144;p23"/>
            <p:cNvSpPr/>
            <p:nvPr/>
          </p:nvSpPr>
          <p:spPr>
            <a:xfrm flipH="1">
              <a:off x="-170" y="2858472"/>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145" name="Google Shape;2145;p23"/>
            <p:cNvSpPr/>
            <p:nvPr/>
          </p:nvSpPr>
          <p:spPr>
            <a:xfrm flipH="1">
              <a:off x="-170" y="2572497"/>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146" name="Google Shape;2146;p23"/>
            <p:cNvSpPr/>
            <p:nvPr/>
          </p:nvSpPr>
          <p:spPr>
            <a:xfrm flipH="1">
              <a:off x="-170" y="2286561"/>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147" name="Google Shape;2147;p23"/>
            <p:cNvSpPr/>
            <p:nvPr/>
          </p:nvSpPr>
          <p:spPr>
            <a:xfrm flipH="1">
              <a:off x="-170" y="2000585"/>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148" name="Google Shape;2148;p23"/>
            <p:cNvSpPr/>
            <p:nvPr/>
          </p:nvSpPr>
          <p:spPr>
            <a:xfrm flipH="1">
              <a:off x="-170" y="1714610"/>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149" name="Google Shape;2149;p23"/>
            <p:cNvSpPr/>
            <p:nvPr/>
          </p:nvSpPr>
          <p:spPr>
            <a:xfrm flipH="1">
              <a:off x="-170" y="1428674"/>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150" name="Google Shape;2150;p23"/>
            <p:cNvSpPr/>
            <p:nvPr/>
          </p:nvSpPr>
          <p:spPr>
            <a:xfrm flipH="1">
              <a:off x="-170" y="4287500"/>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151" name="Google Shape;2151;p23"/>
            <p:cNvSpPr/>
            <p:nvPr/>
          </p:nvSpPr>
          <p:spPr>
            <a:xfrm flipH="1">
              <a:off x="-170" y="4001524"/>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152" name="Google Shape;2152;p23"/>
            <p:cNvSpPr/>
            <p:nvPr/>
          </p:nvSpPr>
          <p:spPr>
            <a:xfrm flipH="1">
              <a:off x="-170" y="3716321"/>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153" name="Google Shape;2153;p23"/>
            <p:cNvSpPr/>
            <p:nvPr/>
          </p:nvSpPr>
          <p:spPr>
            <a:xfrm flipH="1">
              <a:off x="-170" y="3430384"/>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154" name="Google Shape;2154;p23"/>
            <p:cNvSpPr/>
            <p:nvPr/>
          </p:nvSpPr>
          <p:spPr>
            <a:xfrm flipH="1">
              <a:off x="-170" y="4859411"/>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155" name="Google Shape;2155;p23"/>
            <p:cNvSpPr/>
            <p:nvPr/>
          </p:nvSpPr>
          <p:spPr>
            <a:xfrm flipH="1">
              <a:off x="-170" y="4573436"/>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156" name="Google Shape;2156;p23"/>
            <p:cNvSpPr/>
            <p:nvPr/>
          </p:nvSpPr>
          <p:spPr>
            <a:xfrm flipH="1">
              <a:off x="-170" y="3144409"/>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157" name="Google Shape;2157;p23"/>
            <p:cNvSpPr/>
            <p:nvPr/>
          </p:nvSpPr>
          <p:spPr>
            <a:xfrm flipH="1">
              <a:off x="-170" y="1142698"/>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158" name="Google Shape;2158;p23"/>
            <p:cNvSpPr/>
            <p:nvPr/>
          </p:nvSpPr>
          <p:spPr>
            <a:xfrm flipH="1">
              <a:off x="-170" y="856762"/>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159" name="Google Shape;2159;p23"/>
            <p:cNvSpPr/>
            <p:nvPr/>
          </p:nvSpPr>
          <p:spPr>
            <a:xfrm flipH="1">
              <a:off x="-170" y="570787"/>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160" name="Google Shape;2160;p23"/>
            <p:cNvSpPr/>
            <p:nvPr/>
          </p:nvSpPr>
          <p:spPr>
            <a:xfrm flipH="1">
              <a:off x="572060"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161" name="Google Shape;2161;p23"/>
            <p:cNvSpPr/>
            <p:nvPr/>
          </p:nvSpPr>
          <p:spPr>
            <a:xfrm flipH="1">
              <a:off x="2857914"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162" name="Google Shape;2162;p23"/>
            <p:cNvSpPr/>
            <p:nvPr/>
          </p:nvSpPr>
          <p:spPr>
            <a:xfrm flipH="1">
              <a:off x="2572182"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163" name="Google Shape;2163;p23"/>
            <p:cNvSpPr/>
            <p:nvPr/>
          </p:nvSpPr>
          <p:spPr>
            <a:xfrm flipH="1">
              <a:off x="2286450"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164" name="Google Shape;2164;p23"/>
            <p:cNvSpPr/>
            <p:nvPr/>
          </p:nvSpPr>
          <p:spPr>
            <a:xfrm flipH="1">
              <a:off x="2000718"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165" name="Google Shape;2165;p23"/>
            <p:cNvSpPr/>
            <p:nvPr/>
          </p:nvSpPr>
          <p:spPr>
            <a:xfrm flipH="1">
              <a:off x="1714987"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166" name="Google Shape;2166;p23"/>
            <p:cNvSpPr/>
            <p:nvPr/>
          </p:nvSpPr>
          <p:spPr>
            <a:xfrm flipH="1">
              <a:off x="1429255"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167" name="Google Shape;2167;p23"/>
            <p:cNvSpPr/>
            <p:nvPr/>
          </p:nvSpPr>
          <p:spPr>
            <a:xfrm flipH="1">
              <a:off x="1143523"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168" name="Google Shape;2168;p23"/>
            <p:cNvSpPr/>
            <p:nvPr/>
          </p:nvSpPr>
          <p:spPr>
            <a:xfrm flipH="1">
              <a:off x="857791"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169" name="Google Shape;2169;p23"/>
            <p:cNvSpPr/>
            <p:nvPr/>
          </p:nvSpPr>
          <p:spPr>
            <a:xfrm flipH="1">
              <a:off x="596"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170" name="Google Shape;2170;p23"/>
            <p:cNvSpPr/>
            <p:nvPr/>
          </p:nvSpPr>
          <p:spPr>
            <a:xfrm flipH="1">
              <a:off x="286328"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grpSp>
      <p:sp>
        <p:nvSpPr>
          <p:cNvPr id="2171" name="Google Shape;2171;p23"/>
          <p:cNvSpPr/>
          <p:nvPr/>
        </p:nvSpPr>
        <p:spPr>
          <a:xfrm>
            <a:off x="731700" y="615900"/>
            <a:ext cx="7704000" cy="3992700"/>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172" name="Google Shape;2172;p23"/>
          <p:cNvSpPr txBox="1">
            <a:spLocks noGrp="1"/>
          </p:cNvSpPr>
          <p:nvPr>
            <p:ph type="title"/>
          </p:nvPr>
        </p:nvSpPr>
        <p:spPr>
          <a:xfrm>
            <a:off x="6084263" y="1789300"/>
            <a:ext cx="2091900" cy="4284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dk2"/>
              </a:buClr>
              <a:buSzPts val="1800"/>
              <a:buNone/>
              <a:defRPr sz="1800">
                <a:solidFill>
                  <a:schemeClr val="dk2"/>
                </a:solidFill>
              </a:defRPr>
            </a:lvl1pPr>
            <a:lvl2pPr lvl="1" algn="r" rtl="0">
              <a:spcBef>
                <a:spcPts val="0"/>
              </a:spcBef>
              <a:spcAft>
                <a:spcPts val="0"/>
              </a:spcAft>
              <a:buClr>
                <a:schemeClr val="dk2"/>
              </a:buClr>
              <a:buSzPts val="1800"/>
              <a:buNone/>
              <a:defRPr sz="1800">
                <a:solidFill>
                  <a:schemeClr val="dk2"/>
                </a:solidFill>
              </a:defRPr>
            </a:lvl2pPr>
            <a:lvl3pPr lvl="2" algn="r" rtl="0">
              <a:spcBef>
                <a:spcPts val="0"/>
              </a:spcBef>
              <a:spcAft>
                <a:spcPts val="0"/>
              </a:spcAft>
              <a:buClr>
                <a:schemeClr val="dk2"/>
              </a:buClr>
              <a:buSzPts val="1800"/>
              <a:buNone/>
              <a:defRPr sz="1800">
                <a:solidFill>
                  <a:schemeClr val="dk2"/>
                </a:solidFill>
              </a:defRPr>
            </a:lvl3pPr>
            <a:lvl4pPr lvl="3" algn="r" rtl="0">
              <a:spcBef>
                <a:spcPts val="0"/>
              </a:spcBef>
              <a:spcAft>
                <a:spcPts val="0"/>
              </a:spcAft>
              <a:buClr>
                <a:schemeClr val="dk2"/>
              </a:buClr>
              <a:buSzPts val="1800"/>
              <a:buNone/>
              <a:defRPr sz="1800">
                <a:solidFill>
                  <a:schemeClr val="dk2"/>
                </a:solidFill>
              </a:defRPr>
            </a:lvl4pPr>
            <a:lvl5pPr lvl="4" algn="r" rtl="0">
              <a:spcBef>
                <a:spcPts val="0"/>
              </a:spcBef>
              <a:spcAft>
                <a:spcPts val="0"/>
              </a:spcAft>
              <a:buClr>
                <a:schemeClr val="dk2"/>
              </a:buClr>
              <a:buSzPts val="1800"/>
              <a:buNone/>
              <a:defRPr sz="1800">
                <a:solidFill>
                  <a:schemeClr val="dk2"/>
                </a:solidFill>
              </a:defRPr>
            </a:lvl5pPr>
            <a:lvl6pPr lvl="5" algn="r" rtl="0">
              <a:spcBef>
                <a:spcPts val="0"/>
              </a:spcBef>
              <a:spcAft>
                <a:spcPts val="0"/>
              </a:spcAft>
              <a:buClr>
                <a:schemeClr val="dk2"/>
              </a:buClr>
              <a:buSzPts val="1800"/>
              <a:buNone/>
              <a:defRPr sz="1800">
                <a:solidFill>
                  <a:schemeClr val="dk2"/>
                </a:solidFill>
              </a:defRPr>
            </a:lvl6pPr>
            <a:lvl7pPr lvl="6" algn="r" rtl="0">
              <a:spcBef>
                <a:spcPts val="0"/>
              </a:spcBef>
              <a:spcAft>
                <a:spcPts val="0"/>
              </a:spcAft>
              <a:buClr>
                <a:schemeClr val="dk2"/>
              </a:buClr>
              <a:buSzPts val="1800"/>
              <a:buNone/>
              <a:defRPr sz="1800">
                <a:solidFill>
                  <a:schemeClr val="dk2"/>
                </a:solidFill>
              </a:defRPr>
            </a:lvl7pPr>
            <a:lvl8pPr lvl="7" algn="r" rtl="0">
              <a:spcBef>
                <a:spcPts val="0"/>
              </a:spcBef>
              <a:spcAft>
                <a:spcPts val="0"/>
              </a:spcAft>
              <a:buClr>
                <a:schemeClr val="dk2"/>
              </a:buClr>
              <a:buSzPts val="1800"/>
              <a:buNone/>
              <a:defRPr sz="1800">
                <a:solidFill>
                  <a:schemeClr val="dk2"/>
                </a:solidFill>
              </a:defRPr>
            </a:lvl8pPr>
            <a:lvl9pPr lvl="8" algn="r" rtl="0">
              <a:spcBef>
                <a:spcPts val="0"/>
              </a:spcBef>
              <a:spcAft>
                <a:spcPts val="0"/>
              </a:spcAft>
              <a:buClr>
                <a:schemeClr val="dk2"/>
              </a:buClr>
              <a:buSzPts val="1800"/>
              <a:buNone/>
              <a:defRPr sz="1800">
                <a:solidFill>
                  <a:schemeClr val="dk2"/>
                </a:solidFill>
              </a:defRPr>
            </a:lvl9pPr>
          </a:lstStyle>
          <a:p>
            <a:endParaRPr/>
          </a:p>
        </p:txBody>
      </p:sp>
      <p:sp>
        <p:nvSpPr>
          <p:cNvPr id="2173" name="Google Shape;2173;p23"/>
          <p:cNvSpPr/>
          <p:nvPr/>
        </p:nvSpPr>
        <p:spPr>
          <a:xfrm>
            <a:off x="720000" y="430750"/>
            <a:ext cx="7704000" cy="593400"/>
          </a:xfrm>
          <a:prstGeom prst="roundRect">
            <a:avLst>
              <a:gd name="adj" fmla="val 50000"/>
            </a:avLst>
          </a:prstGeom>
          <a:solidFill>
            <a:srgbClr val="FF73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4" name="Google Shape;2174;p23"/>
          <p:cNvSpPr txBox="1">
            <a:spLocks noGrp="1"/>
          </p:cNvSpPr>
          <p:nvPr>
            <p:ph type="title" idx="2"/>
          </p:nvPr>
        </p:nvSpPr>
        <p:spPr>
          <a:xfrm>
            <a:off x="1223325" y="539500"/>
            <a:ext cx="6697500" cy="375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2600"/>
              <a:buNone/>
              <a:defRPr>
                <a:solidFill>
                  <a:schemeClr val="l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2175" name="Google Shape;2175;p23"/>
          <p:cNvGrpSpPr/>
          <p:nvPr/>
        </p:nvGrpSpPr>
        <p:grpSpPr>
          <a:xfrm rot="5400000" flipH="1">
            <a:off x="-627825" y="584250"/>
            <a:ext cx="1969850" cy="191750"/>
            <a:chOff x="1454525" y="7080325"/>
            <a:chExt cx="1969850" cy="191750"/>
          </a:xfrm>
        </p:grpSpPr>
        <p:sp>
          <p:nvSpPr>
            <p:cNvPr id="2176" name="Google Shape;2176;p23"/>
            <p:cNvSpPr/>
            <p:nvPr/>
          </p:nvSpPr>
          <p:spPr>
            <a:xfrm>
              <a:off x="1454525" y="7080325"/>
              <a:ext cx="34825" cy="34825"/>
            </a:xfrm>
            <a:custGeom>
              <a:avLst/>
              <a:gdLst/>
              <a:ahLst/>
              <a:cxnLst/>
              <a:rect l="l" t="t" r="r" b="b"/>
              <a:pathLst>
                <a:path w="1393" h="1393" extrusionOk="0">
                  <a:moveTo>
                    <a:pt x="685" y="0"/>
                  </a:moveTo>
                  <a:cubicBezTo>
                    <a:pt x="297" y="0"/>
                    <a:pt x="0" y="320"/>
                    <a:pt x="0" y="708"/>
                  </a:cubicBezTo>
                  <a:cubicBezTo>
                    <a:pt x="0" y="1096"/>
                    <a:pt x="297" y="1393"/>
                    <a:pt x="685" y="1393"/>
                  </a:cubicBezTo>
                  <a:cubicBezTo>
                    <a:pt x="1073" y="1393"/>
                    <a:pt x="1393" y="1096"/>
                    <a:pt x="1393" y="708"/>
                  </a:cubicBezTo>
                  <a:cubicBezTo>
                    <a:pt x="1393" y="320"/>
                    <a:pt x="1073" y="0"/>
                    <a:pt x="685"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7" name="Google Shape;2177;p23"/>
            <p:cNvSpPr/>
            <p:nvPr/>
          </p:nvSpPr>
          <p:spPr>
            <a:xfrm>
              <a:off x="1454525" y="7237250"/>
              <a:ext cx="34825" cy="34825"/>
            </a:xfrm>
            <a:custGeom>
              <a:avLst/>
              <a:gdLst/>
              <a:ahLst/>
              <a:cxnLst/>
              <a:rect l="l" t="t" r="r" b="b"/>
              <a:pathLst>
                <a:path w="1393" h="1393" extrusionOk="0">
                  <a:moveTo>
                    <a:pt x="685" y="0"/>
                  </a:moveTo>
                  <a:cubicBezTo>
                    <a:pt x="297" y="0"/>
                    <a:pt x="0" y="297"/>
                    <a:pt x="0" y="685"/>
                  </a:cubicBezTo>
                  <a:cubicBezTo>
                    <a:pt x="0" y="1073"/>
                    <a:pt x="297" y="1392"/>
                    <a:pt x="685" y="1392"/>
                  </a:cubicBezTo>
                  <a:cubicBezTo>
                    <a:pt x="1073" y="1392"/>
                    <a:pt x="1393" y="1073"/>
                    <a:pt x="1393" y="685"/>
                  </a:cubicBezTo>
                  <a:cubicBezTo>
                    <a:pt x="1393" y="297"/>
                    <a:pt x="1073" y="0"/>
                    <a:pt x="685"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8" name="Google Shape;2178;p23"/>
            <p:cNvSpPr/>
            <p:nvPr/>
          </p:nvSpPr>
          <p:spPr>
            <a:xfrm>
              <a:off x="1602875" y="7080325"/>
              <a:ext cx="35425" cy="34825"/>
            </a:xfrm>
            <a:custGeom>
              <a:avLst/>
              <a:gdLst/>
              <a:ahLst/>
              <a:cxnLst/>
              <a:rect l="l" t="t" r="r" b="b"/>
              <a:pathLst>
                <a:path w="1417" h="1393" extrusionOk="0">
                  <a:moveTo>
                    <a:pt x="709" y="0"/>
                  </a:moveTo>
                  <a:cubicBezTo>
                    <a:pt x="321" y="0"/>
                    <a:pt x="1" y="320"/>
                    <a:pt x="1" y="708"/>
                  </a:cubicBezTo>
                  <a:cubicBezTo>
                    <a:pt x="1" y="1096"/>
                    <a:pt x="321" y="1393"/>
                    <a:pt x="709" y="1393"/>
                  </a:cubicBezTo>
                  <a:cubicBezTo>
                    <a:pt x="1097" y="1393"/>
                    <a:pt x="1416" y="1096"/>
                    <a:pt x="1416" y="708"/>
                  </a:cubicBezTo>
                  <a:cubicBezTo>
                    <a:pt x="1416" y="320"/>
                    <a:pt x="1097" y="0"/>
                    <a:pt x="709"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9" name="Google Shape;2179;p23"/>
            <p:cNvSpPr/>
            <p:nvPr/>
          </p:nvSpPr>
          <p:spPr>
            <a:xfrm>
              <a:off x="1602875" y="7237250"/>
              <a:ext cx="35425" cy="34825"/>
            </a:xfrm>
            <a:custGeom>
              <a:avLst/>
              <a:gdLst/>
              <a:ahLst/>
              <a:cxnLst/>
              <a:rect l="l" t="t" r="r" b="b"/>
              <a:pathLst>
                <a:path w="1417" h="1393" extrusionOk="0">
                  <a:moveTo>
                    <a:pt x="709" y="0"/>
                  </a:moveTo>
                  <a:cubicBezTo>
                    <a:pt x="321" y="0"/>
                    <a:pt x="1" y="297"/>
                    <a:pt x="1" y="685"/>
                  </a:cubicBezTo>
                  <a:cubicBezTo>
                    <a:pt x="1" y="1073"/>
                    <a:pt x="321" y="1392"/>
                    <a:pt x="709" y="1392"/>
                  </a:cubicBezTo>
                  <a:cubicBezTo>
                    <a:pt x="1097" y="1392"/>
                    <a:pt x="1416" y="1073"/>
                    <a:pt x="1416" y="685"/>
                  </a:cubicBezTo>
                  <a:cubicBezTo>
                    <a:pt x="1416" y="297"/>
                    <a:pt x="1097" y="0"/>
                    <a:pt x="709"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0" name="Google Shape;2180;p23"/>
            <p:cNvSpPr/>
            <p:nvPr/>
          </p:nvSpPr>
          <p:spPr>
            <a:xfrm>
              <a:off x="1751825" y="7080325"/>
              <a:ext cx="35400" cy="34825"/>
            </a:xfrm>
            <a:custGeom>
              <a:avLst/>
              <a:gdLst/>
              <a:ahLst/>
              <a:cxnLst/>
              <a:rect l="l" t="t" r="r" b="b"/>
              <a:pathLst>
                <a:path w="1416" h="1393" extrusionOk="0">
                  <a:moveTo>
                    <a:pt x="708" y="0"/>
                  </a:moveTo>
                  <a:cubicBezTo>
                    <a:pt x="320" y="0"/>
                    <a:pt x="0" y="320"/>
                    <a:pt x="0" y="708"/>
                  </a:cubicBezTo>
                  <a:cubicBezTo>
                    <a:pt x="0" y="1096"/>
                    <a:pt x="320" y="1393"/>
                    <a:pt x="708" y="1393"/>
                  </a:cubicBezTo>
                  <a:cubicBezTo>
                    <a:pt x="1096" y="1393"/>
                    <a:pt x="1416" y="1096"/>
                    <a:pt x="1416" y="708"/>
                  </a:cubicBezTo>
                  <a:cubicBezTo>
                    <a:pt x="1416" y="320"/>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1" name="Google Shape;2181;p23"/>
            <p:cNvSpPr/>
            <p:nvPr/>
          </p:nvSpPr>
          <p:spPr>
            <a:xfrm>
              <a:off x="1751825" y="7237250"/>
              <a:ext cx="35400" cy="34825"/>
            </a:xfrm>
            <a:custGeom>
              <a:avLst/>
              <a:gdLst/>
              <a:ahLst/>
              <a:cxnLst/>
              <a:rect l="l" t="t" r="r" b="b"/>
              <a:pathLst>
                <a:path w="1416" h="1393" extrusionOk="0">
                  <a:moveTo>
                    <a:pt x="708" y="0"/>
                  </a:moveTo>
                  <a:cubicBezTo>
                    <a:pt x="320" y="0"/>
                    <a:pt x="0" y="297"/>
                    <a:pt x="0" y="685"/>
                  </a:cubicBezTo>
                  <a:cubicBezTo>
                    <a:pt x="0" y="1073"/>
                    <a:pt x="320" y="1392"/>
                    <a:pt x="708" y="1392"/>
                  </a:cubicBezTo>
                  <a:cubicBezTo>
                    <a:pt x="1096" y="1392"/>
                    <a:pt x="1416" y="1073"/>
                    <a:pt x="1416" y="685"/>
                  </a:cubicBezTo>
                  <a:cubicBezTo>
                    <a:pt x="1416" y="297"/>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 name="Google Shape;2182;p23"/>
            <p:cNvSpPr/>
            <p:nvPr/>
          </p:nvSpPr>
          <p:spPr>
            <a:xfrm>
              <a:off x="1900750" y="7080325"/>
              <a:ext cx="35400" cy="34825"/>
            </a:xfrm>
            <a:custGeom>
              <a:avLst/>
              <a:gdLst/>
              <a:ahLst/>
              <a:cxnLst/>
              <a:rect l="l" t="t" r="r" b="b"/>
              <a:pathLst>
                <a:path w="1416" h="1393" extrusionOk="0">
                  <a:moveTo>
                    <a:pt x="708" y="0"/>
                  </a:moveTo>
                  <a:cubicBezTo>
                    <a:pt x="320" y="0"/>
                    <a:pt x="1" y="320"/>
                    <a:pt x="1" y="708"/>
                  </a:cubicBezTo>
                  <a:cubicBezTo>
                    <a:pt x="1" y="1096"/>
                    <a:pt x="320" y="1393"/>
                    <a:pt x="708" y="1393"/>
                  </a:cubicBezTo>
                  <a:cubicBezTo>
                    <a:pt x="1096" y="1393"/>
                    <a:pt x="1416" y="1096"/>
                    <a:pt x="1416" y="708"/>
                  </a:cubicBezTo>
                  <a:cubicBezTo>
                    <a:pt x="1416" y="320"/>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3" name="Google Shape;2183;p23"/>
            <p:cNvSpPr/>
            <p:nvPr/>
          </p:nvSpPr>
          <p:spPr>
            <a:xfrm>
              <a:off x="1900750" y="7237250"/>
              <a:ext cx="35400" cy="34825"/>
            </a:xfrm>
            <a:custGeom>
              <a:avLst/>
              <a:gdLst/>
              <a:ahLst/>
              <a:cxnLst/>
              <a:rect l="l" t="t" r="r" b="b"/>
              <a:pathLst>
                <a:path w="1416" h="1393" extrusionOk="0">
                  <a:moveTo>
                    <a:pt x="708" y="0"/>
                  </a:moveTo>
                  <a:cubicBezTo>
                    <a:pt x="320" y="0"/>
                    <a:pt x="1" y="297"/>
                    <a:pt x="1" y="685"/>
                  </a:cubicBezTo>
                  <a:cubicBezTo>
                    <a:pt x="1" y="1073"/>
                    <a:pt x="320" y="1392"/>
                    <a:pt x="708" y="1392"/>
                  </a:cubicBezTo>
                  <a:cubicBezTo>
                    <a:pt x="1096" y="1392"/>
                    <a:pt x="1416" y="1073"/>
                    <a:pt x="1416" y="685"/>
                  </a:cubicBezTo>
                  <a:cubicBezTo>
                    <a:pt x="1416" y="297"/>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4" name="Google Shape;2184;p23"/>
            <p:cNvSpPr/>
            <p:nvPr/>
          </p:nvSpPr>
          <p:spPr>
            <a:xfrm>
              <a:off x="2049700" y="7080325"/>
              <a:ext cx="34825" cy="34825"/>
            </a:xfrm>
            <a:custGeom>
              <a:avLst/>
              <a:gdLst/>
              <a:ahLst/>
              <a:cxnLst/>
              <a:rect l="l" t="t" r="r" b="b"/>
              <a:pathLst>
                <a:path w="1393" h="1393" extrusionOk="0">
                  <a:moveTo>
                    <a:pt x="708" y="0"/>
                  </a:moveTo>
                  <a:cubicBezTo>
                    <a:pt x="320" y="0"/>
                    <a:pt x="0" y="320"/>
                    <a:pt x="0" y="708"/>
                  </a:cubicBezTo>
                  <a:cubicBezTo>
                    <a:pt x="0" y="1096"/>
                    <a:pt x="320" y="1393"/>
                    <a:pt x="708" y="1393"/>
                  </a:cubicBezTo>
                  <a:cubicBezTo>
                    <a:pt x="1096" y="1393"/>
                    <a:pt x="1393" y="1096"/>
                    <a:pt x="1393" y="708"/>
                  </a:cubicBezTo>
                  <a:cubicBezTo>
                    <a:pt x="1393" y="320"/>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 name="Google Shape;2185;p23"/>
            <p:cNvSpPr/>
            <p:nvPr/>
          </p:nvSpPr>
          <p:spPr>
            <a:xfrm>
              <a:off x="2049700" y="7237250"/>
              <a:ext cx="34825" cy="34825"/>
            </a:xfrm>
            <a:custGeom>
              <a:avLst/>
              <a:gdLst/>
              <a:ahLst/>
              <a:cxnLst/>
              <a:rect l="l" t="t" r="r" b="b"/>
              <a:pathLst>
                <a:path w="1393" h="1393" extrusionOk="0">
                  <a:moveTo>
                    <a:pt x="708" y="0"/>
                  </a:moveTo>
                  <a:cubicBezTo>
                    <a:pt x="320" y="0"/>
                    <a:pt x="0" y="297"/>
                    <a:pt x="0" y="685"/>
                  </a:cubicBezTo>
                  <a:cubicBezTo>
                    <a:pt x="0" y="1073"/>
                    <a:pt x="320" y="1392"/>
                    <a:pt x="708" y="1392"/>
                  </a:cubicBezTo>
                  <a:cubicBezTo>
                    <a:pt x="1096" y="1392"/>
                    <a:pt x="1393" y="1073"/>
                    <a:pt x="1393" y="685"/>
                  </a:cubicBezTo>
                  <a:cubicBezTo>
                    <a:pt x="1393" y="297"/>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 name="Google Shape;2186;p23"/>
            <p:cNvSpPr/>
            <p:nvPr/>
          </p:nvSpPr>
          <p:spPr>
            <a:xfrm>
              <a:off x="2198625" y="7080325"/>
              <a:ext cx="34825" cy="34825"/>
            </a:xfrm>
            <a:custGeom>
              <a:avLst/>
              <a:gdLst/>
              <a:ahLst/>
              <a:cxnLst/>
              <a:rect l="l" t="t" r="r" b="b"/>
              <a:pathLst>
                <a:path w="1393" h="1393" extrusionOk="0">
                  <a:moveTo>
                    <a:pt x="685" y="0"/>
                  </a:moveTo>
                  <a:cubicBezTo>
                    <a:pt x="297" y="0"/>
                    <a:pt x="1" y="320"/>
                    <a:pt x="1" y="708"/>
                  </a:cubicBezTo>
                  <a:cubicBezTo>
                    <a:pt x="1" y="1096"/>
                    <a:pt x="297" y="1393"/>
                    <a:pt x="685" y="1393"/>
                  </a:cubicBezTo>
                  <a:cubicBezTo>
                    <a:pt x="1073" y="1393"/>
                    <a:pt x="1393" y="1096"/>
                    <a:pt x="1393" y="708"/>
                  </a:cubicBezTo>
                  <a:cubicBezTo>
                    <a:pt x="1393" y="320"/>
                    <a:pt x="1073" y="0"/>
                    <a:pt x="685"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 name="Google Shape;2187;p23"/>
            <p:cNvSpPr/>
            <p:nvPr/>
          </p:nvSpPr>
          <p:spPr>
            <a:xfrm>
              <a:off x="2198625" y="7237250"/>
              <a:ext cx="34825" cy="34825"/>
            </a:xfrm>
            <a:custGeom>
              <a:avLst/>
              <a:gdLst/>
              <a:ahLst/>
              <a:cxnLst/>
              <a:rect l="l" t="t" r="r" b="b"/>
              <a:pathLst>
                <a:path w="1393" h="1393" extrusionOk="0">
                  <a:moveTo>
                    <a:pt x="685" y="0"/>
                  </a:moveTo>
                  <a:cubicBezTo>
                    <a:pt x="297" y="0"/>
                    <a:pt x="1" y="297"/>
                    <a:pt x="1" y="685"/>
                  </a:cubicBezTo>
                  <a:cubicBezTo>
                    <a:pt x="1" y="1073"/>
                    <a:pt x="297" y="1392"/>
                    <a:pt x="685" y="1392"/>
                  </a:cubicBezTo>
                  <a:cubicBezTo>
                    <a:pt x="1073" y="1392"/>
                    <a:pt x="1393" y="1073"/>
                    <a:pt x="1393" y="685"/>
                  </a:cubicBezTo>
                  <a:cubicBezTo>
                    <a:pt x="1393" y="297"/>
                    <a:pt x="1073" y="0"/>
                    <a:pt x="685"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 name="Google Shape;2188;p23"/>
            <p:cNvSpPr/>
            <p:nvPr/>
          </p:nvSpPr>
          <p:spPr>
            <a:xfrm>
              <a:off x="2347000" y="7080325"/>
              <a:ext cx="35400" cy="34825"/>
            </a:xfrm>
            <a:custGeom>
              <a:avLst/>
              <a:gdLst/>
              <a:ahLst/>
              <a:cxnLst/>
              <a:rect l="l" t="t" r="r" b="b"/>
              <a:pathLst>
                <a:path w="1416" h="1393" extrusionOk="0">
                  <a:moveTo>
                    <a:pt x="708" y="0"/>
                  </a:moveTo>
                  <a:cubicBezTo>
                    <a:pt x="320" y="0"/>
                    <a:pt x="0" y="320"/>
                    <a:pt x="0" y="708"/>
                  </a:cubicBezTo>
                  <a:cubicBezTo>
                    <a:pt x="0" y="1096"/>
                    <a:pt x="320" y="1393"/>
                    <a:pt x="708" y="1393"/>
                  </a:cubicBezTo>
                  <a:cubicBezTo>
                    <a:pt x="1096" y="1393"/>
                    <a:pt x="1415" y="1096"/>
                    <a:pt x="1415" y="708"/>
                  </a:cubicBezTo>
                  <a:cubicBezTo>
                    <a:pt x="1415" y="320"/>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 name="Google Shape;2189;p23"/>
            <p:cNvSpPr/>
            <p:nvPr/>
          </p:nvSpPr>
          <p:spPr>
            <a:xfrm>
              <a:off x="2347000" y="7237250"/>
              <a:ext cx="35400" cy="34825"/>
            </a:xfrm>
            <a:custGeom>
              <a:avLst/>
              <a:gdLst/>
              <a:ahLst/>
              <a:cxnLst/>
              <a:rect l="l" t="t" r="r" b="b"/>
              <a:pathLst>
                <a:path w="1416" h="1393" extrusionOk="0">
                  <a:moveTo>
                    <a:pt x="708" y="0"/>
                  </a:moveTo>
                  <a:cubicBezTo>
                    <a:pt x="320" y="0"/>
                    <a:pt x="0" y="297"/>
                    <a:pt x="0" y="685"/>
                  </a:cubicBezTo>
                  <a:cubicBezTo>
                    <a:pt x="0" y="1073"/>
                    <a:pt x="320" y="1392"/>
                    <a:pt x="708" y="1392"/>
                  </a:cubicBezTo>
                  <a:cubicBezTo>
                    <a:pt x="1096" y="1392"/>
                    <a:pt x="1415" y="1073"/>
                    <a:pt x="1415" y="685"/>
                  </a:cubicBezTo>
                  <a:cubicBezTo>
                    <a:pt x="1415" y="297"/>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 name="Google Shape;2190;p23"/>
            <p:cNvSpPr/>
            <p:nvPr/>
          </p:nvSpPr>
          <p:spPr>
            <a:xfrm>
              <a:off x="2495925" y="7080325"/>
              <a:ext cx="35400" cy="34825"/>
            </a:xfrm>
            <a:custGeom>
              <a:avLst/>
              <a:gdLst/>
              <a:ahLst/>
              <a:cxnLst/>
              <a:rect l="l" t="t" r="r" b="b"/>
              <a:pathLst>
                <a:path w="1416" h="1393" extrusionOk="0">
                  <a:moveTo>
                    <a:pt x="708" y="0"/>
                  </a:moveTo>
                  <a:cubicBezTo>
                    <a:pt x="320" y="0"/>
                    <a:pt x="1" y="320"/>
                    <a:pt x="1" y="708"/>
                  </a:cubicBezTo>
                  <a:cubicBezTo>
                    <a:pt x="1" y="1096"/>
                    <a:pt x="320" y="1393"/>
                    <a:pt x="708" y="1393"/>
                  </a:cubicBezTo>
                  <a:cubicBezTo>
                    <a:pt x="1096" y="1393"/>
                    <a:pt x="1416" y="1096"/>
                    <a:pt x="1416" y="708"/>
                  </a:cubicBezTo>
                  <a:cubicBezTo>
                    <a:pt x="1416" y="320"/>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 name="Google Shape;2191;p23"/>
            <p:cNvSpPr/>
            <p:nvPr/>
          </p:nvSpPr>
          <p:spPr>
            <a:xfrm>
              <a:off x="2495925" y="7237250"/>
              <a:ext cx="35400" cy="34825"/>
            </a:xfrm>
            <a:custGeom>
              <a:avLst/>
              <a:gdLst/>
              <a:ahLst/>
              <a:cxnLst/>
              <a:rect l="l" t="t" r="r" b="b"/>
              <a:pathLst>
                <a:path w="1416" h="1393" extrusionOk="0">
                  <a:moveTo>
                    <a:pt x="708" y="0"/>
                  </a:moveTo>
                  <a:cubicBezTo>
                    <a:pt x="320" y="0"/>
                    <a:pt x="1" y="297"/>
                    <a:pt x="1" y="685"/>
                  </a:cubicBezTo>
                  <a:cubicBezTo>
                    <a:pt x="1" y="1073"/>
                    <a:pt x="320" y="1392"/>
                    <a:pt x="708" y="1392"/>
                  </a:cubicBezTo>
                  <a:cubicBezTo>
                    <a:pt x="1096" y="1392"/>
                    <a:pt x="1416" y="1073"/>
                    <a:pt x="1416" y="685"/>
                  </a:cubicBezTo>
                  <a:cubicBezTo>
                    <a:pt x="1416" y="297"/>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 name="Google Shape;2192;p23"/>
            <p:cNvSpPr/>
            <p:nvPr/>
          </p:nvSpPr>
          <p:spPr>
            <a:xfrm>
              <a:off x="2644850" y="7080325"/>
              <a:ext cx="35425" cy="34825"/>
            </a:xfrm>
            <a:custGeom>
              <a:avLst/>
              <a:gdLst/>
              <a:ahLst/>
              <a:cxnLst/>
              <a:rect l="l" t="t" r="r" b="b"/>
              <a:pathLst>
                <a:path w="1417" h="1393" extrusionOk="0">
                  <a:moveTo>
                    <a:pt x="709" y="0"/>
                  </a:moveTo>
                  <a:cubicBezTo>
                    <a:pt x="321" y="0"/>
                    <a:pt x="1" y="320"/>
                    <a:pt x="1" y="708"/>
                  </a:cubicBezTo>
                  <a:cubicBezTo>
                    <a:pt x="1" y="1096"/>
                    <a:pt x="321" y="1393"/>
                    <a:pt x="709" y="1393"/>
                  </a:cubicBezTo>
                  <a:cubicBezTo>
                    <a:pt x="1097" y="1393"/>
                    <a:pt x="1416" y="1096"/>
                    <a:pt x="1416" y="708"/>
                  </a:cubicBezTo>
                  <a:cubicBezTo>
                    <a:pt x="1416" y="320"/>
                    <a:pt x="1097" y="0"/>
                    <a:pt x="709"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 name="Google Shape;2193;p23"/>
            <p:cNvSpPr/>
            <p:nvPr/>
          </p:nvSpPr>
          <p:spPr>
            <a:xfrm>
              <a:off x="2644850" y="7237250"/>
              <a:ext cx="35425" cy="34825"/>
            </a:xfrm>
            <a:custGeom>
              <a:avLst/>
              <a:gdLst/>
              <a:ahLst/>
              <a:cxnLst/>
              <a:rect l="l" t="t" r="r" b="b"/>
              <a:pathLst>
                <a:path w="1417" h="1393" extrusionOk="0">
                  <a:moveTo>
                    <a:pt x="709" y="0"/>
                  </a:moveTo>
                  <a:cubicBezTo>
                    <a:pt x="321" y="0"/>
                    <a:pt x="1" y="297"/>
                    <a:pt x="1" y="685"/>
                  </a:cubicBezTo>
                  <a:cubicBezTo>
                    <a:pt x="1" y="1073"/>
                    <a:pt x="321" y="1392"/>
                    <a:pt x="709" y="1392"/>
                  </a:cubicBezTo>
                  <a:cubicBezTo>
                    <a:pt x="1097" y="1392"/>
                    <a:pt x="1416" y="1073"/>
                    <a:pt x="1416" y="685"/>
                  </a:cubicBezTo>
                  <a:cubicBezTo>
                    <a:pt x="1416" y="297"/>
                    <a:pt x="1097" y="0"/>
                    <a:pt x="709"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 name="Google Shape;2194;p23"/>
            <p:cNvSpPr/>
            <p:nvPr/>
          </p:nvSpPr>
          <p:spPr>
            <a:xfrm>
              <a:off x="2793800" y="7080325"/>
              <a:ext cx="34825" cy="34825"/>
            </a:xfrm>
            <a:custGeom>
              <a:avLst/>
              <a:gdLst/>
              <a:ahLst/>
              <a:cxnLst/>
              <a:rect l="l" t="t" r="r" b="b"/>
              <a:pathLst>
                <a:path w="1393" h="1393" extrusionOk="0">
                  <a:moveTo>
                    <a:pt x="708" y="0"/>
                  </a:moveTo>
                  <a:cubicBezTo>
                    <a:pt x="320" y="0"/>
                    <a:pt x="0" y="320"/>
                    <a:pt x="0" y="708"/>
                  </a:cubicBezTo>
                  <a:cubicBezTo>
                    <a:pt x="0" y="1096"/>
                    <a:pt x="320" y="1393"/>
                    <a:pt x="708" y="1393"/>
                  </a:cubicBezTo>
                  <a:cubicBezTo>
                    <a:pt x="1096" y="1393"/>
                    <a:pt x="1393" y="1096"/>
                    <a:pt x="1393" y="708"/>
                  </a:cubicBezTo>
                  <a:cubicBezTo>
                    <a:pt x="1393" y="320"/>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 name="Google Shape;2195;p23"/>
            <p:cNvSpPr/>
            <p:nvPr/>
          </p:nvSpPr>
          <p:spPr>
            <a:xfrm>
              <a:off x="2793800" y="7237250"/>
              <a:ext cx="34825" cy="34825"/>
            </a:xfrm>
            <a:custGeom>
              <a:avLst/>
              <a:gdLst/>
              <a:ahLst/>
              <a:cxnLst/>
              <a:rect l="l" t="t" r="r" b="b"/>
              <a:pathLst>
                <a:path w="1393" h="1393" extrusionOk="0">
                  <a:moveTo>
                    <a:pt x="708" y="0"/>
                  </a:moveTo>
                  <a:cubicBezTo>
                    <a:pt x="320" y="0"/>
                    <a:pt x="0" y="297"/>
                    <a:pt x="0" y="685"/>
                  </a:cubicBezTo>
                  <a:cubicBezTo>
                    <a:pt x="0" y="1073"/>
                    <a:pt x="320" y="1392"/>
                    <a:pt x="708" y="1392"/>
                  </a:cubicBezTo>
                  <a:cubicBezTo>
                    <a:pt x="1096" y="1392"/>
                    <a:pt x="1393" y="1073"/>
                    <a:pt x="1393" y="685"/>
                  </a:cubicBezTo>
                  <a:cubicBezTo>
                    <a:pt x="1393" y="297"/>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 name="Google Shape;2196;p23"/>
            <p:cNvSpPr/>
            <p:nvPr/>
          </p:nvSpPr>
          <p:spPr>
            <a:xfrm>
              <a:off x="2942725" y="7080325"/>
              <a:ext cx="34850" cy="34825"/>
            </a:xfrm>
            <a:custGeom>
              <a:avLst/>
              <a:gdLst/>
              <a:ahLst/>
              <a:cxnLst/>
              <a:rect l="l" t="t" r="r" b="b"/>
              <a:pathLst>
                <a:path w="1394" h="1393" extrusionOk="0">
                  <a:moveTo>
                    <a:pt x="686" y="0"/>
                  </a:moveTo>
                  <a:cubicBezTo>
                    <a:pt x="298" y="0"/>
                    <a:pt x="1" y="320"/>
                    <a:pt x="1" y="708"/>
                  </a:cubicBezTo>
                  <a:cubicBezTo>
                    <a:pt x="1" y="1096"/>
                    <a:pt x="298" y="1393"/>
                    <a:pt x="686" y="1393"/>
                  </a:cubicBezTo>
                  <a:cubicBezTo>
                    <a:pt x="1074" y="1393"/>
                    <a:pt x="1393" y="1096"/>
                    <a:pt x="1393" y="708"/>
                  </a:cubicBezTo>
                  <a:cubicBezTo>
                    <a:pt x="1393" y="320"/>
                    <a:pt x="1074" y="0"/>
                    <a:pt x="686"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 name="Google Shape;2197;p23"/>
            <p:cNvSpPr/>
            <p:nvPr/>
          </p:nvSpPr>
          <p:spPr>
            <a:xfrm>
              <a:off x="2942725" y="7237250"/>
              <a:ext cx="34850" cy="34825"/>
            </a:xfrm>
            <a:custGeom>
              <a:avLst/>
              <a:gdLst/>
              <a:ahLst/>
              <a:cxnLst/>
              <a:rect l="l" t="t" r="r" b="b"/>
              <a:pathLst>
                <a:path w="1394" h="1393" extrusionOk="0">
                  <a:moveTo>
                    <a:pt x="686" y="0"/>
                  </a:moveTo>
                  <a:cubicBezTo>
                    <a:pt x="298" y="0"/>
                    <a:pt x="1" y="297"/>
                    <a:pt x="1" y="685"/>
                  </a:cubicBezTo>
                  <a:cubicBezTo>
                    <a:pt x="1" y="1073"/>
                    <a:pt x="298" y="1392"/>
                    <a:pt x="686" y="1392"/>
                  </a:cubicBezTo>
                  <a:cubicBezTo>
                    <a:pt x="1074" y="1392"/>
                    <a:pt x="1393" y="1073"/>
                    <a:pt x="1393" y="685"/>
                  </a:cubicBezTo>
                  <a:cubicBezTo>
                    <a:pt x="1393" y="297"/>
                    <a:pt x="1074" y="0"/>
                    <a:pt x="686"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 name="Google Shape;2198;p23"/>
            <p:cNvSpPr/>
            <p:nvPr/>
          </p:nvSpPr>
          <p:spPr>
            <a:xfrm>
              <a:off x="3091100" y="7080325"/>
              <a:ext cx="35400" cy="34825"/>
            </a:xfrm>
            <a:custGeom>
              <a:avLst/>
              <a:gdLst/>
              <a:ahLst/>
              <a:cxnLst/>
              <a:rect l="l" t="t" r="r" b="b"/>
              <a:pathLst>
                <a:path w="1416" h="1393" extrusionOk="0">
                  <a:moveTo>
                    <a:pt x="708" y="0"/>
                  </a:moveTo>
                  <a:cubicBezTo>
                    <a:pt x="320" y="0"/>
                    <a:pt x="0" y="320"/>
                    <a:pt x="0" y="708"/>
                  </a:cubicBezTo>
                  <a:cubicBezTo>
                    <a:pt x="0" y="1096"/>
                    <a:pt x="320" y="1393"/>
                    <a:pt x="708" y="1393"/>
                  </a:cubicBezTo>
                  <a:cubicBezTo>
                    <a:pt x="1096" y="1393"/>
                    <a:pt x="1416" y="1096"/>
                    <a:pt x="1416" y="708"/>
                  </a:cubicBezTo>
                  <a:cubicBezTo>
                    <a:pt x="1416" y="320"/>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9" name="Google Shape;2199;p23"/>
            <p:cNvSpPr/>
            <p:nvPr/>
          </p:nvSpPr>
          <p:spPr>
            <a:xfrm>
              <a:off x="3091100" y="7237250"/>
              <a:ext cx="35400" cy="34825"/>
            </a:xfrm>
            <a:custGeom>
              <a:avLst/>
              <a:gdLst/>
              <a:ahLst/>
              <a:cxnLst/>
              <a:rect l="l" t="t" r="r" b="b"/>
              <a:pathLst>
                <a:path w="1416" h="1393" extrusionOk="0">
                  <a:moveTo>
                    <a:pt x="708" y="0"/>
                  </a:moveTo>
                  <a:cubicBezTo>
                    <a:pt x="320" y="0"/>
                    <a:pt x="0" y="297"/>
                    <a:pt x="0" y="685"/>
                  </a:cubicBezTo>
                  <a:cubicBezTo>
                    <a:pt x="0" y="1073"/>
                    <a:pt x="320" y="1392"/>
                    <a:pt x="708" y="1392"/>
                  </a:cubicBezTo>
                  <a:cubicBezTo>
                    <a:pt x="1096" y="1392"/>
                    <a:pt x="1416" y="1073"/>
                    <a:pt x="1416" y="685"/>
                  </a:cubicBezTo>
                  <a:cubicBezTo>
                    <a:pt x="1416" y="297"/>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0" name="Google Shape;2200;p23"/>
            <p:cNvSpPr/>
            <p:nvPr/>
          </p:nvSpPr>
          <p:spPr>
            <a:xfrm>
              <a:off x="3240025" y="7080325"/>
              <a:ext cx="35400" cy="34825"/>
            </a:xfrm>
            <a:custGeom>
              <a:avLst/>
              <a:gdLst/>
              <a:ahLst/>
              <a:cxnLst/>
              <a:rect l="l" t="t" r="r" b="b"/>
              <a:pathLst>
                <a:path w="1416" h="1393" extrusionOk="0">
                  <a:moveTo>
                    <a:pt x="708" y="0"/>
                  </a:moveTo>
                  <a:cubicBezTo>
                    <a:pt x="320" y="0"/>
                    <a:pt x="1" y="320"/>
                    <a:pt x="1" y="708"/>
                  </a:cubicBezTo>
                  <a:cubicBezTo>
                    <a:pt x="1" y="1096"/>
                    <a:pt x="320" y="1393"/>
                    <a:pt x="708" y="1393"/>
                  </a:cubicBezTo>
                  <a:cubicBezTo>
                    <a:pt x="1096" y="1393"/>
                    <a:pt x="1416" y="1096"/>
                    <a:pt x="1416" y="708"/>
                  </a:cubicBezTo>
                  <a:cubicBezTo>
                    <a:pt x="1416" y="320"/>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1" name="Google Shape;2201;p23"/>
            <p:cNvSpPr/>
            <p:nvPr/>
          </p:nvSpPr>
          <p:spPr>
            <a:xfrm>
              <a:off x="3240025" y="7237250"/>
              <a:ext cx="35400" cy="34825"/>
            </a:xfrm>
            <a:custGeom>
              <a:avLst/>
              <a:gdLst/>
              <a:ahLst/>
              <a:cxnLst/>
              <a:rect l="l" t="t" r="r" b="b"/>
              <a:pathLst>
                <a:path w="1416" h="1393" extrusionOk="0">
                  <a:moveTo>
                    <a:pt x="708" y="0"/>
                  </a:moveTo>
                  <a:cubicBezTo>
                    <a:pt x="320" y="0"/>
                    <a:pt x="1" y="297"/>
                    <a:pt x="1" y="685"/>
                  </a:cubicBezTo>
                  <a:cubicBezTo>
                    <a:pt x="1" y="1073"/>
                    <a:pt x="320" y="1392"/>
                    <a:pt x="708" y="1392"/>
                  </a:cubicBezTo>
                  <a:cubicBezTo>
                    <a:pt x="1096" y="1392"/>
                    <a:pt x="1416" y="1073"/>
                    <a:pt x="1416" y="685"/>
                  </a:cubicBezTo>
                  <a:cubicBezTo>
                    <a:pt x="1416" y="297"/>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2" name="Google Shape;2202;p23"/>
            <p:cNvSpPr/>
            <p:nvPr/>
          </p:nvSpPr>
          <p:spPr>
            <a:xfrm>
              <a:off x="3388975" y="7080325"/>
              <a:ext cx="35400" cy="34825"/>
            </a:xfrm>
            <a:custGeom>
              <a:avLst/>
              <a:gdLst/>
              <a:ahLst/>
              <a:cxnLst/>
              <a:rect l="l" t="t" r="r" b="b"/>
              <a:pathLst>
                <a:path w="1416" h="1393" extrusionOk="0">
                  <a:moveTo>
                    <a:pt x="708" y="0"/>
                  </a:moveTo>
                  <a:cubicBezTo>
                    <a:pt x="320" y="0"/>
                    <a:pt x="0" y="320"/>
                    <a:pt x="0" y="708"/>
                  </a:cubicBezTo>
                  <a:cubicBezTo>
                    <a:pt x="0" y="1096"/>
                    <a:pt x="320" y="1393"/>
                    <a:pt x="708" y="1393"/>
                  </a:cubicBezTo>
                  <a:cubicBezTo>
                    <a:pt x="1096" y="1393"/>
                    <a:pt x="1415" y="1096"/>
                    <a:pt x="1415" y="708"/>
                  </a:cubicBezTo>
                  <a:cubicBezTo>
                    <a:pt x="1415" y="320"/>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3" name="Google Shape;2203;p23"/>
            <p:cNvSpPr/>
            <p:nvPr/>
          </p:nvSpPr>
          <p:spPr>
            <a:xfrm>
              <a:off x="3388975" y="7237250"/>
              <a:ext cx="35400" cy="34825"/>
            </a:xfrm>
            <a:custGeom>
              <a:avLst/>
              <a:gdLst/>
              <a:ahLst/>
              <a:cxnLst/>
              <a:rect l="l" t="t" r="r" b="b"/>
              <a:pathLst>
                <a:path w="1416" h="1393" extrusionOk="0">
                  <a:moveTo>
                    <a:pt x="708" y="0"/>
                  </a:moveTo>
                  <a:cubicBezTo>
                    <a:pt x="320" y="0"/>
                    <a:pt x="0" y="297"/>
                    <a:pt x="0" y="685"/>
                  </a:cubicBezTo>
                  <a:cubicBezTo>
                    <a:pt x="0" y="1073"/>
                    <a:pt x="320" y="1392"/>
                    <a:pt x="708" y="1392"/>
                  </a:cubicBezTo>
                  <a:cubicBezTo>
                    <a:pt x="1096" y="1392"/>
                    <a:pt x="1415" y="1073"/>
                    <a:pt x="1415" y="685"/>
                  </a:cubicBezTo>
                  <a:cubicBezTo>
                    <a:pt x="1415" y="297"/>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04" name="Google Shape;2204;p23"/>
          <p:cNvSpPr/>
          <p:nvPr/>
        </p:nvSpPr>
        <p:spPr>
          <a:xfrm>
            <a:off x="767625" y="499600"/>
            <a:ext cx="455700" cy="455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5" name="Google Shape;2205;p23"/>
          <p:cNvSpPr/>
          <p:nvPr/>
        </p:nvSpPr>
        <p:spPr>
          <a:xfrm>
            <a:off x="720000" y="430750"/>
            <a:ext cx="593400" cy="593400"/>
          </a:xfrm>
          <a:prstGeom prst="pie">
            <a:avLst>
              <a:gd name="adj1" fmla="val 5366593"/>
              <a:gd name="adj2" fmla="val 1620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6" name="Google Shape;2206;p23"/>
          <p:cNvSpPr/>
          <p:nvPr/>
        </p:nvSpPr>
        <p:spPr>
          <a:xfrm rot="10800000">
            <a:off x="7920675" y="499600"/>
            <a:ext cx="455700" cy="455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7" name="Google Shape;2207;p23"/>
          <p:cNvSpPr/>
          <p:nvPr/>
        </p:nvSpPr>
        <p:spPr>
          <a:xfrm rot="10800000">
            <a:off x="7830600" y="430750"/>
            <a:ext cx="593400" cy="593400"/>
          </a:xfrm>
          <a:prstGeom prst="pie">
            <a:avLst>
              <a:gd name="adj1" fmla="val 5366593"/>
              <a:gd name="adj2" fmla="val 1620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8" name="Google Shape;2208;p23"/>
          <p:cNvSpPr/>
          <p:nvPr/>
        </p:nvSpPr>
        <p:spPr>
          <a:xfrm rot="5400000">
            <a:off x="6696100" y="1228451"/>
            <a:ext cx="4183200" cy="714000"/>
          </a:xfrm>
          <a:prstGeom prst="roundRect">
            <a:avLst>
              <a:gd name="adj" fmla="val 50000"/>
            </a:avLst>
          </a:prstGeom>
          <a:solidFill>
            <a:srgbClr val="FCD66C">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209" name="Google Shape;2209;p23"/>
          <p:cNvCxnSpPr>
            <a:stCxn id="2208" idx="1"/>
          </p:cNvCxnSpPr>
          <p:nvPr/>
        </p:nvCxnSpPr>
        <p:spPr>
          <a:xfrm>
            <a:off x="8787700" y="-506149"/>
            <a:ext cx="0" cy="3992700"/>
          </a:xfrm>
          <a:prstGeom prst="straightConnector1">
            <a:avLst/>
          </a:prstGeom>
          <a:noFill/>
          <a:ln w="9525" cap="flat" cmpd="sng">
            <a:solidFill>
              <a:schemeClr val="accent3"/>
            </a:solidFill>
            <a:prstDash val="solid"/>
            <a:round/>
            <a:headEnd type="none" w="med" len="med"/>
            <a:tailEnd type="none" w="med" len="med"/>
          </a:ln>
        </p:spPr>
      </p:cxnSp>
      <p:sp>
        <p:nvSpPr>
          <p:cNvPr id="2210" name="Google Shape;2210;p23"/>
          <p:cNvSpPr/>
          <p:nvPr/>
        </p:nvSpPr>
        <p:spPr>
          <a:xfrm rot="5400000">
            <a:off x="8430808" y="1245554"/>
            <a:ext cx="714000" cy="704400"/>
          </a:xfrm>
          <a:prstGeom prst="ellipse">
            <a:avLst/>
          </a:prstGeom>
          <a:solidFill>
            <a:srgbClr val="9FC5E8">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1" name="Google Shape;2211;p23"/>
          <p:cNvSpPr/>
          <p:nvPr/>
        </p:nvSpPr>
        <p:spPr>
          <a:xfrm rot="5400000">
            <a:off x="8430808" y="531630"/>
            <a:ext cx="714000" cy="704400"/>
          </a:xfrm>
          <a:prstGeom prst="ellipse">
            <a:avLst/>
          </a:prstGeom>
          <a:solidFill>
            <a:srgbClr val="9FC5E8">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2" name="Google Shape;2212;p23"/>
          <p:cNvSpPr/>
          <p:nvPr/>
        </p:nvSpPr>
        <p:spPr>
          <a:xfrm rot="5400000">
            <a:off x="7498150" y="3876200"/>
            <a:ext cx="2579100" cy="714000"/>
          </a:xfrm>
          <a:prstGeom prst="roundRect">
            <a:avLst>
              <a:gd name="adj" fmla="val 5000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3" name="Google Shape;2213;p23"/>
          <p:cNvSpPr/>
          <p:nvPr/>
        </p:nvSpPr>
        <p:spPr>
          <a:xfrm rot="5400000">
            <a:off x="8513466" y="3000943"/>
            <a:ext cx="548400" cy="548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4" name="Google Shape;2214;p23"/>
          <p:cNvSpPr/>
          <p:nvPr/>
        </p:nvSpPr>
        <p:spPr>
          <a:xfrm rot="5400000">
            <a:off x="8430700" y="2943645"/>
            <a:ext cx="714000" cy="714000"/>
          </a:xfrm>
          <a:prstGeom prst="pie">
            <a:avLst>
              <a:gd name="adj1" fmla="val 5366593"/>
              <a:gd name="adj2" fmla="val 16200000"/>
            </a:avLst>
          </a:prstGeom>
          <a:solidFill>
            <a:srgbClr val="FBBE18">
              <a:alpha val="6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5" name="Google Shape;2215;p23"/>
          <p:cNvSpPr/>
          <p:nvPr/>
        </p:nvSpPr>
        <p:spPr>
          <a:xfrm rot="5400000">
            <a:off x="-1477800" y="3349725"/>
            <a:ext cx="3669600" cy="714000"/>
          </a:xfrm>
          <a:prstGeom prst="roundRect">
            <a:avLst>
              <a:gd name="adj" fmla="val 50000"/>
            </a:avLst>
          </a:prstGeom>
          <a:solidFill>
            <a:srgbClr val="FCD66C">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216" name="Google Shape;2216;p23"/>
          <p:cNvCxnSpPr>
            <a:stCxn id="2215" idx="1"/>
            <a:endCxn id="2215" idx="3"/>
          </p:cNvCxnSpPr>
          <p:nvPr/>
        </p:nvCxnSpPr>
        <p:spPr>
          <a:xfrm>
            <a:off x="357000" y="1871925"/>
            <a:ext cx="0" cy="3669600"/>
          </a:xfrm>
          <a:prstGeom prst="straightConnector1">
            <a:avLst/>
          </a:prstGeom>
          <a:noFill/>
          <a:ln w="9525" cap="flat" cmpd="sng">
            <a:solidFill>
              <a:schemeClr val="accent3"/>
            </a:solidFill>
            <a:prstDash val="solid"/>
            <a:round/>
            <a:headEnd type="none" w="med" len="med"/>
            <a:tailEnd type="none" w="med" len="med"/>
          </a:ln>
        </p:spPr>
      </p:cxnSp>
      <p:sp>
        <p:nvSpPr>
          <p:cNvPr id="2217" name="Google Shape;2217;p23"/>
          <p:cNvSpPr/>
          <p:nvPr/>
        </p:nvSpPr>
        <p:spPr>
          <a:xfrm rot="5400000">
            <a:off x="108" y="4337554"/>
            <a:ext cx="714000" cy="7044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8" name="Google Shape;2218;p23"/>
          <p:cNvSpPr/>
          <p:nvPr/>
        </p:nvSpPr>
        <p:spPr>
          <a:xfrm rot="5400000">
            <a:off x="108" y="3623629"/>
            <a:ext cx="714000" cy="704400"/>
          </a:xfrm>
          <a:prstGeom prst="ellipse">
            <a:avLst/>
          </a:prstGeom>
          <a:solidFill>
            <a:srgbClr val="F8B0AD">
              <a:alpha val="64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9" name="Google Shape;2219;p23"/>
          <p:cNvSpPr/>
          <p:nvPr/>
        </p:nvSpPr>
        <p:spPr>
          <a:xfrm rot="5400000">
            <a:off x="108" y="2909705"/>
            <a:ext cx="714000" cy="704400"/>
          </a:xfrm>
          <a:prstGeom prst="ellipse">
            <a:avLst/>
          </a:prstGeom>
          <a:solidFill>
            <a:srgbClr val="F8B0AD">
              <a:alpha val="34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0" name="Google Shape;2220;p23"/>
          <p:cNvSpPr txBox="1">
            <a:spLocks noGrp="1"/>
          </p:cNvSpPr>
          <p:nvPr>
            <p:ph type="subTitle" idx="1"/>
          </p:nvPr>
        </p:nvSpPr>
        <p:spPr>
          <a:xfrm>
            <a:off x="963838" y="2141495"/>
            <a:ext cx="1823700" cy="575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2221" name="Google Shape;2221;p23"/>
          <p:cNvSpPr txBox="1">
            <a:spLocks noGrp="1"/>
          </p:cNvSpPr>
          <p:nvPr>
            <p:ph type="title" idx="3"/>
          </p:nvPr>
        </p:nvSpPr>
        <p:spPr>
          <a:xfrm>
            <a:off x="963838" y="1789300"/>
            <a:ext cx="2091900" cy="4284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1800"/>
              <a:buNone/>
              <a:defRPr sz="1800">
                <a:solidFill>
                  <a:schemeClr val="dk2"/>
                </a:solidFill>
              </a:defRPr>
            </a:lvl1pPr>
            <a:lvl2pPr lvl="1" rtl="0">
              <a:spcBef>
                <a:spcPts val="0"/>
              </a:spcBef>
              <a:spcAft>
                <a:spcPts val="0"/>
              </a:spcAft>
              <a:buClr>
                <a:schemeClr val="dk2"/>
              </a:buClr>
              <a:buSzPts val="1800"/>
              <a:buNone/>
              <a:defRPr sz="1800">
                <a:solidFill>
                  <a:schemeClr val="dk2"/>
                </a:solidFill>
              </a:defRPr>
            </a:lvl2pPr>
            <a:lvl3pPr lvl="2" rtl="0">
              <a:spcBef>
                <a:spcPts val="0"/>
              </a:spcBef>
              <a:spcAft>
                <a:spcPts val="0"/>
              </a:spcAft>
              <a:buClr>
                <a:schemeClr val="dk2"/>
              </a:buClr>
              <a:buSzPts val="1800"/>
              <a:buNone/>
              <a:defRPr sz="1800">
                <a:solidFill>
                  <a:schemeClr val="dk2"/>
                </a:solidFill>
              </a:defRPr>
            </a:lvl3pPr>
            <a:lvl4pPr lvl="3" rtl="0">
              <a:spcBef>
                <a:spcPts val="0"/>
              </a:spcBef>
              <a:spcAft>
                <a:spcPts val="0"/>
              </a:spcAft>
              <a:buClr>
                <a:schemeClr val="dk2"/>
              </a:buClr>
              <a:buSzPts val="1800"/>
              <a:buNone/>
              <a:defRPr sz="1800">
                <a:solidFill>
                  <a:schemeClr val="dk2"/>
                </a:solidFill>
              </a:defRPr>
            </a:lvl4pPr>
            <a:lvl5pPr lvl="4" rtl="0">
              <a:spcBef>
                <a:spcPts val="0"/>
              </a:spcBef>
              <a:spcAft>
                <a:spcPts val="0"/>
              </a:spcAft>
              <a:buClr>
                <a:schemeClr val="dk2"/>
              </a:buClr>
              <a:buSzPts val="1800"/>
              <a:buNone/>
              <a:defRPr sz="1800">
                <a:solidFill>
                  <a:schemeClr val="dk2"/>
                </a:solidFill>
              </a:defRPr>
            </a:lvl5pPr>
            <a:lvl6pPr lvl="5" rtl="0">
              <a:spcBef>
                <a:spcPts val="0"/>
              </a:spcBef>
              <a:spcAft>
                <a:spcPts val="0"/>
              </a:spcAft>
              <a:buClr>
                <a:schemeClr val="dk2"/>
              </a:buClr>
              <a:buSzPts val="1800"/>
              <a:buNone/>
              <a:defRPr sz="1800">
                <a:solidFill>
                  <a:schemeClr val="dk2"/>
                </a:solidFill>
              </a:defRPr>
            </a:lvl6pPr>
            <a:lvl7pPr lvl="6" rtl="0">
              <a:spcBef>
                <a:spcPts val="0"/>
              </a:spcBef>
              <a:spcAft>
                <a:spcPts val="0"/>
              </a:spcAft>
              <a:buClr>
                <a:schemeClr val="dk2"/>
              </a:buClr>
              <a:buSzPts val="1800"/>
              <a:buNone/>
              <a:defRPr sz="1800">
                <a:solidFill>
                  <a:schemeClr val="dk2"/>
                </a:solidFill>
              </a:defRPr>
            </a:lvl7pPr>
            <a:lvl8pPr lvl="7" rtl="0">
              <a:spcBef>
                <a:spcPts val="0"/>
              </a:spcBef>
              <a:spcAft>
                <a:spcPts val="0"/>
              </a:spcAft>
              <a:buClr>
                <a:schemeClr val="dk2"/>
              </a:buClr>
              <a:buSzPts val="1800"/>
              <a:buNone/>
              <a:defRPr sz="1800">
                <a:solidFill>
                  <a:schemeClr val="dk2"/>
                </a:solidFill>
              </a:defRPr>
            </a:lvl8pPr>
            <a:lvl9pPr lvl="8" rtl="0">
              <a:spcBef>
                <a:spcPts val="0"/>
              </a:spcBef>
              <a:spcAft>
                <a:spcPts val="0"/>
              </a:spcAft>
              <a:buClr>
                <a:schemeClr val="dk2"/>
              </a:buClr>
              <a:buSzPts val="1800"/>
              <a:buNone/>
              <a:defRPr sz="1800">
                <a:solidFill>
                  <a:schemeClr val="dk2"/>
                </a:solidFill>
              </a:defRPr>
            </a:lvl9pPr>
          </a:lstStyle>
          <a:p>
            <a:endParaRPr/>
          </a:p>
        </p:txBody>
      </p:sp>
      <p:sp>
        <p:nvSpPr>
          <p:cNvPr id="2222" name="Google Shape;2222;p23"/>
          <p:cNvSpPr txBox="1">
            <a:spLocks noGrp="1"/>
          </p:cNvSpPr>
          <p:nvPr>
            <p:ph type="title" idx="4" hasCustomPrompt="1"/>
          </p:nvPr>
        </p:nvSpPr>
        <p:spPr>
          <a:xfrm>
            <a:off x="963838" y="1155775"/>
            <a:ext cx="1196100" cy="878400"/>
          </a:xfrm>
          <a:prstGeom prst="rect">
            <a:avLst/>
          </a:prstGeom>
          <a:noFill/>
        </p:spPr>
        <p:txBody>
          <a:bodyPr spcFirstLastPara="1" wrap="square" lIns="91425" tIns="0" rIns="0" bIns="0" anchor="ctr" anchorCtr="0">
            <a:noAutofit/>
          </a:bodyPr>
          <a:lstStyle>
            <a:lvl1pPr lvl="0" rtl="0">
              <a:spcBef>
                <a:spcPts val="0"/>
              </a:spcBef>
              <a:spcAft>
                <a:spcPts val="0"/>
              </a:spcAft>
              <a:buSzPts val="4000"/>
              <a:buNone/>
              <a:defRPr sz="4000"/>
            </a:lvl1pPr>
            <a:lvl2pPr lvl="1" rtl="0">
              <a:spcBef>
                <a:spcPts val="0"/>
              </a:spcBef>
              <a:spcAft>
                <a:spcPts val="0"/>
              </a:spcAft>
              <a:buSzPts val="4000"/>
              <a:buFont typeface="Abril Fatface"/>
              <a:buNone/>
              <a:defRPr sz="4000">
                <a:latin typeface="Abril Fatface"/>
                <a:ea typeface="Abril Fatface"/>
                <a:cs typeface="Abril Fatface"/>
                <a:sym typeface="Abril Fatface"/>
              </a:defRPr>
            </a:lvl2pPr>
            <a:lvl3pPr lvl="2" rtl="0">
              <a:spcBef>
                <a:spcPts val="0"/>
              </a:spcBef>
              <a:spcAft>
                <a:spcPts val="0"/>
              </a:spcAft>
              <a:buSzPts val="4000"/>
              <a:buFont typeface="Abril Fatface"/>
              <a:buNone/>
              <a:defRPr sz="4000">
                <a:latin typeface="Abril Fatface"/>
                <a:ea typeface="Abril Fatface"/>
                <a:cs typeface="Abril Fatface"/>
                <a:sym typeface="Abril Fatface"/>
              </a:defRPr>
            </a:lvl3pPr>
            <a:lvl4pPr lvl="3" rtl="0">
              <a:spcBef>
                <a:spcPts val="0"/>
              </a:spcBef>
              <a:spcAft>
                <a:spcPts val="0"/>
              </a:spcAft>
              <a:buSzPts val="4000"/>
              <a:buFont typeface="Abril Fatface"/>
              <a:buNone/>
              <a:defRPr sz="4000">
                <a:latin typeface="Abril Fatface"/>
                <a:ea typeface="Abril Fatface"/>
                <a:cs typeface="Abril Fatface"/>
                <a:sym typeface="Abril Fatface"/>
              </a:defRPr>
            </a:lvl4pPr>
            <a:lvl5pPr lvl="4" rtl="0">
              <a:spcBef>
                <a:spcPts val="0"/>
              </a:spcBef>
              <a:spcAft>
                <a:spcPts val="0"/>
              </a:spcAft>
              <a:buSzPts val="4000"/>
              <a:buFont typeface="Abril Fatface"/>
              <a:buNone/>
              <a:defRPr sz="4000">
                <a:latin typeface="Abril Fatface"/>
                <a:ea typeface="Abril Fatface"/>
                <a:cs typeface="Abril Fatface"/>
                <a:sym typeface="Abril Fatface"/>
              </a:defRPr>
            </a:lvl5pPr>
            <a:lvl6pPr lvl="5" rtl="0">
              <a:spcBef>
                <a:spcPts val="0"/>
              </a:spcBef>
              <a:spcAft>
                <a:spcPts val="0"/>
              </a:spcAft>
              <a:buSzPts val="4000"/>
              <a:buFont typeface="Abril Fatface"/>
              <a:buNone/>
              <a:defRPr sz="4000">
                <a:latin typeface="Abril Fatface"/>
                <a:ea typeface="Abril Fatface"/>
                <a:cs typeface="Abril Fatface"/>
                <a:sym typeface="Abril Fatface"/>
              </a:defRPr>
            </a:lvl6pPr>
            <a:lvl7pPr lvl="6" rtl="0">
              <a:spcBef>
                <a:spcPts val="0"/>
              </a:spcBef>
              <a:spcAft>
                <a:spcPts val="0"/>
              </a:spcAft>
              <a:buSzPts val="4000"/>
              <a:buFont typeface="Abril Fatface"/>
              <a:buNone/>
              <a:defRPr sz="4000">
                <a:latin typeface="Abril Fatface"/>
                <a:ea typeface="Abril Fatface"/>
                <a:cs typeface="Abril Fatface"/>
                <a:sym typeface="Abril Fatface"/>
              </a:defRPr>
            </a:lvl7pPr>
            <a:lvl8pPr lvl="7" rtl="0">
              <a:spcBef>
                <a:spcPts val="0"/>
              </a:spcBef>
              <a:spcAft>
                <a:spcPts val="0"/>
              </a:spcAft>
              <a:buSzPts val="4000"/>
              <a:buFont typeface="Abril Fatface"/>
              <a:buNone/>
              <a:defRPr sz="4000">
                <a:latin typeface="Abril Fatface"/>
                <a:ea typeface="Abril Fatface"/>
                <a:cs typeface="Abril Fatface"/>
                <a:sym typeface="Abril Fatface"/>
              </a:defRPr>
            </a:lvl8pPr>
            <a:lvl9pPr lvl="8" rtl="0">
              <a:spcBef>
                <a:spcPts val="0"/>
              </a:spcBef>
              <a:spcAft>
                <a:spcPts val="0"/>
              </a:spcAft>
              <a:buSzPts val="4000"/>
              <a:buFont typeface="Abril Fatface"/>
              <a:buNone/>
              <a:defRPr sz="4000">
                <a:latin typeface="Abril Fatface"/>
                <a:ea typeface="Abril Fatface"/>
                <a:cs typeface="Abril Fatface"/>
                <a:sym typeface="Abril Fatface"/>
              </a:defRPr>
            </a:lvl9pPr>
          </a:lstStyle>
          <a:p>
            <a:r>
              <a:t>xx%</a:t>
            </a:r>
          </a:p>
        </p:txBody>
      </p:sp>
      <p:sp>
        <p:nvSpPr>
          <p:cNvPr id="2223" name="Google Shape;2223;p23"/>
          <p:cNvSpPr txBox="1">
            <a:spLocks noGrp="1"/>
          </p:cNvSpPr>
          <p:nvPr>
            <p:ph type="subTitle" idx="5"/>
          </p:nvPr>
        </p:nvSpPr>
        <p:spPr>
          <a:xfrm>
            <a:off x="963838" y="3809649"/>
            <a:ext cx="1823700" cy="575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2224" name="Google Shape;2224;p23"/>
          <p:cNvSpPr txBox="1">
            <a:spLocks noGrp="1"/>
          </p:cNvSpPr>
          <p:nvPr>
            <p:ph type="title" idx="6"/>
          </p:nvPr>
        </p:nvSpPr>
        <p:spPr>
          <a:xfrm>
            <a:off x="963838" y="3457454"/>
            <a:ext cx="2091900" cy="4284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1800"/>
              <a:buNone/>
              <a:defRPr sz="1800">
                <a:solidFill>
                  <a:schemeClr val="dk2"/>
                </a:solidFill>
              </a:defRPr>
            </a:lvl1pPr>
            <a:lvl2pPr lvl="1" rtl="0">
              <a:spcBef>
                <a:spcPts val="0"/>
              </a:spcBef>
              <a:spcAft>
                <a:spcPts val="0"/>
              </a:spcAft>
              <a:buClr>
                <a:schemeClr val="dk2"/>
              </a:buClr>
              <a:buSzPts val="1800"/>
              <a:buNone/>
              <a:defRPr sz="1800">
                <a:solidFill>
                  <a:schemeClr val="dk2"/>
                </a:solidFill>
              </a:defRPr>
            </a:lvl2pPr>
            <a:lvl3pPr lvl="2" rtl="0">
              <a:spcBef>
                <a:spcPts val="0"/>
              </a:spcBef>
              <a:spcAft>
                <a:spcPts val="0"/>
              </a:spcAft>
              <a:buClr>
                <a:schemeClr val="dk2"/>
              </a:buClr>
              <a:buSzPts val="1800"/>
              <a:buNone/>
              <a:defRPr sz="1800">
                <a:solidFill>
                  <a:schemeClr val="dk2"/>
                </a:solidFill>
              </a:defRPr>
            </a:lvl3pPr>
            <a:lvl4pPr lvl="3" rtl="0">
              <a:spcBef>
                <a:spcPts val="0"/>
              </a:spcBef>
              <a:spcAft>
                <a:spcPts val="0"/>
              </a:spcAft>
              <a:buClr>
                <a:schemeClr val="dk2"/>
              </a:buClr>
              <a:buSzPts val="1800"/>
              <a:buNone/>
              <a:defRPr sz="1800">
                <a:solidFill>
                  <a:schemeClr val="dk2"/>
                </a:solidFill>
              </a:defRPr>
            </a:lvl4pPr>
            <a:lvl5pPr lvl="4" rtl="0">
              <a:spcBef>
                <a:spcPts val="0"/>
              </a:spcBef>
              <a:spcAft>
                <a:spcPts val="0"/>
              </a:spcAft>
              <a:buClr>
                <a:schemeClr val="dk2"/>
              </a:buClr>
              <a:buSzPts val="1800"/>
              <a:buNone/>
              <a:defRPr sz="1800">
                <a:solidFill>
                  <a:schemeClr val="dk2"/>
                </a:solidFill>
              </a:defRPr>
            </a:lvl5pPr>
            <a:lvl6pPr lvl="5" rtl="0">
              <a:spcBef>
                <a:spcPts val="0"/>
              </a:spcBef>
              <a:spcAft>
                <a:spcPts val="0"/>
              </a:spcAft>
              <a:buClr>
                <a:schemeClr val="dk2"/>
              </a:buClr>
              <a:buSzPts val="1800"/>
              <a:buNone/>
              <a:defRPr sz="1800">
                <a:solidFill>
                  <a:schemeClr val="dk2"/>
                </a:solidFill>
              </a:defRPr>
            </a:lvl6pPr>
            <a:lvl7pPr lvl="6" rtl="0">
              <a:spcBef>
                <a:spcPts val="0"/>
              </a:spcBef>
              <a:spcAft>
                <a:spcPts val="0"/>
              </a:spcAft>
              <a:buClr>
                <a:schemeClr val="dk2"/>
              </a:buClr>
              <a:buSzPts val="1800"/>
              <a:buNone/>
              <a:defRPr sz="1800">
                <a:solidFill>
                  <a:schemeClr val="dk2"/>
                </a:solidFill>
              </a:defRPr>
            </a:lvl7pPr>
            <a:lvl8pPr lvl="7" rtl="0">
              <a:spcBef>
                <a:spcPts val="0"/>
              </a:spcBef>
              <a:spcAft>
                <a:spcPts val="0"/>
              </a:spcAft>
              <a:buClr>
                <a:schemeClr val="dk2"/>
              </a:buClr>
              <a:buSzPts val="1800"/>
              <a:buNone/>
              <a:defRPr sz="1800">
                <a:solidFill>
                  <a:schemeClr val="dk2"/>
                </a:solidFill>
              </a:defRPr>
            </a:lvl8pPr>
            <a:lvl9pPr lvl="8" rtl="0">
              <a:spcBef>
                <a:spcPts val="0"/>
              </a:spcBef>
              <a:spcAft>
                <a:spcPts val="0"/>
              </a:spcAft>
              <a:buClr>
                <a:schemeClr val="dk2"/>
              </a:buClr>
              <a:buSzPts val="1800"/>
              <a:buNone/>
              <a:defRPr sz="1800">
                <a:solidFill>
                  <a:schemeClr val="dk2"/>
                </a:solidFill>
              </a:defRPr>
            </a:lvl9pPr>
          </a:lstStyle>
          <a:p>
            <a:endParaRPr/>
          </a:p>
        </p:txBody>
      </p:sp>
      <p:sp>
        <p:nvSpPr>
          <p:cNvPr id="2225" name="Google Shape;2225;p23"/>
          <p:cNvSpPr txBox="1">
            <a:spLocks noGrp="1"/>
          </p:cNvSpPr>
          <p:nvPr>
            <p:ph type="title" idx="7" hasCustomPrompt="1"/>
          </p:nvPr>
        </p:nvSpPr>
        <p:spPr>
          <a:xfrm>
            <a:off x="963838" y="2823925"/>
            <a:ext cx="1196100" cy="878400"/>
          </a:xfrm>
          <a:prstGeom prst="rect">
            <a:avLst/>
          </a:prstGeom>
          <a:noFill/>
        </p:spPr>
        <p:txBody>
          <a:bodyPr spcFirstLastPara="1" wrap="square" lIns="91425" tIns="0" rIns="0" bIns="0" anchor="ctr" anchorCtr="0">
            <a:noAutofit/>
          </a:bodyPr>
          <a:lstStyle>
            <a:lvl1pPr lvl="0" rtl="0">
              <a:spcBef>
                <a:spcPts val="0"/>
              </a:spcBef>
              <a:spcAft>
                <a:spcPts val="0"/>
              </a:spcAft>
              <a:buSzPts val="4000"/>
              <a:buNone/>
              <a:defRPr sz="4000"/>
            </a:lvl1pPr>
            <a:lvl2pPr lvl="1" rtl="0">
              <a:spcBef>
                <a:spcPts val="0"/>
              </a:spcBef>
              <a:spcAft>
                <a:spcPts val="0"/>
              </a:spcAft>
              <a:buSzPts val="4000"/>
              <a:buFont typeface="Abril Fatface"/>
              <a:buNone/>
              <a:defRPr sz="4000">
                <a:latin typeface="Abril Fatface"/>
                <a:ea typeface="Abril Fatface"/>
                <a:cs typeface="Abril Fatface"/>
                <a:sym typeface="Abril Fatface"/>
              </a:defRPr>
            </a:lvl2pPr>
            <a:lvl3pPr lvl="2" rtl="0">
              <a:spcBef>
                <a:spcPts val="0"/>
              </a:spcBef>
              <a:spcAft>
                <a:spcPts val="0"/>
              </a:spcAft>
              <a:buSzPts val="4000"/>
              <a:buFont typeface="Abril Fatface"/>
              <a:buNone/>
              <a:defRPr sz="4000">
                <a:latin typeface="Abril Fatface"/>
                <a:ea typeface="Abril Fatface"/>
                <a:cs typeface="Abril Fatface"/>
                <a:sym typeface="Abril Fatface"/>
              </a:defRPr>
            </a:lvl3pPr>
            <a:lvl4pPr lvl="3" rtl="0">
              <a:spcBef>
                <a:spcPts val="0"/>
              </a:spcBef>
              <a:spcAft>
                <a:spcPts val="0"/>
              </a:spcAft>
              <a:buSzPts val="4000"/>
              <a:buFont typeface="Abril Fatface"/>
              <a:buNone/>
              <a:defRPr sz="4000">
                <a:latin typeface="Abril Fatface"/>
                <a:ea typeface="Abril Fatface"/>
                <a:cs typeface="Abril Fatface"/>
                <a:sym typeface="Abril Fatface"/>
              </a:defRPr>
            </a:lvl4pPr>
            <a:lvl5pPr lvl="4" rtl="0">
              <a:spcBef>
                <a:spcPts val="0"/>
              </a:spcBef>
              <a:spcAft>
                <a:spcPts val="0"/>
              </a:spcAft>
              <a:buSzPts val="4000"/>
              <a:buFont typeface="Abril Fatface"/>
              <a:buNone/>
              <a:defRPr sz="4000">
                <a:latin typeface="Abril Fatface"/>
                <a:ea typeface="Abril Fatface"/>
                <a:cs typeface="Abril Fatface"/>
                <a:sym typeface="Abril Fatface"/>
              </a:defRPr>
            </a:lvl5pPr>
            <a:lvl6pPr lvl="5" rtl="0">
              <a:spcBef>
                <a:spcPts val="0"/>
              </a:spcBef>
              <a:spcAft>
                <a:spcPts val="0"/>
              </a:spcAft>
              <a:buSzPts val="4000"/>
              <a:buFont typeface="Abril Fatface"/>
              <a:buNone/>
              <a:defRPr sz="4000">
                <a:latin typeface="Abril Fatface"/>
                <a:ea typeface="Abril Fatface"/>
                <a:cs typeface="Abril Fatface"/>
                <a:sym typeface="Abril Fatface"/>
              </a:defRPr>
            </a:lvl6pPr>
            <a:lvl7pPr lvl="6" rtl="0">
              <a:spcBef>
                <a:spcPts val="0"/>
              </a:spcBef>
              <a:spcAft>
                <a:spcPts val="0"/>
              </a:spcAft>
              <a:buSzPts val="4000"/>
              <a:buFont typeface="Abril Fatface"/>
              <a:buNone/>
              <a:defRPr sz="4000">
                <a:latin typeface="Abril Fatface"/>
                <a:ea typeface="Abril Fatface"/>
                <a:cs typeface="Abril Fatface"/>
                <a:sym typeface="Abril Fatface"/>
              </a:defRPr>
            </a:lvl7pPr>
            <a:lvl8pPr lvl="7" rtl="0">
              <a:spcBef>
                <a:spcPts val="0"/>
              </a:spcBef>
              <a:spcAft>
                <a:spcPts val="0"/>
              </a:spcAft>
              <a:buSzPts val="4000"/>
              <a:buFont typeface="Abril Fatface"/>
              <a:buNone/>
              <a:defRPr sz="4000">
                <a:latin typeface="Abril Fatface"/>
                <a:ea typeface="Abril Fatface"/>
                <a:cs typeface="Abril Fatface"/>
                <a:sym typeface="Abril Fatface"/>
              </a:defRPr>
            </a:lvl8pPr>
            <a:lvl9pPr lvl="8" rtl="0">
              <a:spcBef>
                <a:spcPts val="0"/>
              </a:spcBef>
              <a:spcAft>
                <a:spcPts val="0"/>
              </a:spcAft>
              <a:buSzPts val="4000"/>
              <a:buFont typeface="Abril Fatface"/>
              <a:buNone/>
              <a:defRPr sz="4000">
                <a:latin typeface="Abril Fatface"/>
                <a:ea typeface="Abril Fatface"/>
                <a:cs typeface="Abril Fatface"/>
                <a:sym typeface="Abril Fatface"/>
              </a:defRPr>
            </a:lvl9pPr>
          </a:lstStyle>
          <a:p>
            <a:r>
              <a:t>xx%</a:t>
            </a:r>
          </a:p>
        </p:txBody>
      </p:sp>
      <p:sp>
        <p:nvSpPr>
          <p:cNvPr id="2226" name="Google Shape;2226;p23"/>
          <p:cNvSpPr txBox="1">
            <a:spLocks noGrp="1"/>
          </p:cNvSpPr>
          <p:nvPr>
            <p:ph type="subTitle" idx="8"/>
          </p:nvPr>
        </p:nvSpPr>
        <p:spPr>
          <a:xfrm>
            <a:off x="6352348" y="2141495"/>
            <a:ext cx="1823700" cy="5751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400"/>
            </a:lvl1pPr>
            <a:lvl2pPr lvl="1" algn="r" rtl="0">
              <a:lnSpc>
                <a:spcPct val="100000"/>
              </a:lnSpc>
              <a:spcBef>
                <a:spcPts val="0"/>
              </a:spcBef>
              <a:spcAft>
                <a:spcPts val="0"/>
              </a:spcAft>
              <a:buSzPts val="1400"/>
              <a:buNone/>
              <a:defRPr/>
            </a:lvl2pPr>
            <a:lvl3pPr lvl="2" algn="r" rtl="0">
              <a:lnSpc>
                <a:spcPct val="100000"/>
              </a:lnSpc>
              <a:spcBef>
                <a:spcPts val="0"/>
              </a:spcBef>
              <a:spcAft>
                <a:spcPts val="0"/>
              </a:spcAft>
              <a:buSzPts val="1400"/>
              <a:buNone/>
              <a:defRPr/>
            </a:lvl3pPr>
            <a:lvl4pPr lvl="3" algn="r" rtl="0">
              <a:lnSpc>
                <a:spcPct val="100000"/>
              </a:lnSpc>
              <a:spcBef>
                <a:spcPts val="0"/>
              </a:spcBef>
              <a:spcAft>
                <a:spcPts val="0"/>
              </a:spcAft>
              <a:buSzPts val="1400"/>
              <a:buNone/>
              <a:defRPr/>
            </a:lvl4pPr>
            <a:lvl5pPr lvl="4" algn="r" rtl="0">
              <a:lnSpc>
                <a:spcPct val="100000"/>
              </a:lnSpc>
              <a:spcBef>
                <a:spcPts val="0"/>
              </a:spcBef>
              <a:spcAft>
                <a:spcPts val="0"/>
              </a:spcAft>
              <a:buSzPts val="1400"/>
              <a:buNone/>
              <a:defRPr/>
            </a:lvl5pPr>
            <a:lvl6pPr lvl="5" algn="r" rtl="0">
              <a:lnSpc>
                <a:spcPct val="100000"/>
              </a:lnSpc>
              <a:spcBef>
                <a:spcPts val="0"/>
              </a:spcBef>
              <a:spcAft>
                <a:spcPts val="0"/>
              </a:spcAft>
              <a:buSzPts val="1400"/>
              <a:buNone/>
              <a:defRPr/>
            </a:lvl6pPr>
            <a:lvl7pPr lvl="6" algn="r" rtl="0">
              <a:lnSpc>
                <a:spcPct val="100000"/>
              </a:lnSpc>
              <a:spcBef>
                <a:spcPts val="0"/>
              </a:spcBef>
              <a:spcAft>
                <a:spcPts val="0"/>
              </a:spcAft>
              <a:buSzPts val="1400"/>
              <a:buNone/>
              <a:defRPr/>
            </a:lvl7pPr>
            <a:lvl8pPr lvl="7" algn="r" rtl="0">
              <a:lnSpc>
                <a:spcPct val="100000"/>
              </a:lnSpc>
              <a:spcBef>
                <a:spcPts val="0"/>
              </a:spcBef>
              <a:spcAft>
                <a:spcPts val="0"/>
              </a:spcAft>
              <a:buSzPts val="1400"/>
              <a:buNone/>
              <a:defRPr/>
            </a:lvl8pPr>
            <a:lvl9pPr lvl="8" algn="r" rtl="0">
              <a:lnSpc>
                <a:spcPct val="100000"/>
              </a:lnSpc>
              <a:spcBef>
                <a:spcPts val="0"/>
              </a:spcBef>
              <a:spcAft>
                <a:spcPts val="0"/>
              </a:spcAft>
              <a:buSzPts val="1400"/>
              <a:buNone/>
              <a:defRPr/>
            </a:lvl9pPr>
          </a:lstStyle>
          <a:p>
            <a:endParaRPr/>
          </a:p>
        </p:txBody>
      </p:sp>
      <p:sp>
        <p:nvSpPr>
          <p:cNvPr id="2227" name="Google Shape;2227;p23"/>
          <p:cNvSpPr txBox="1">
            <a:spLocks noGrp="1"/>
          </p:cNvSpPr>
          <p:nvPr>
            <p:ph type="title" idx="9" hasCustomPrompt="1"/>
          </p:nvPr>
        </p:nvSpPr>
        <p:spPr>
          <a:xfrm>
            <a:off x="6980038" y="1155775"/>
            <a:ext cx="1196100" cy="878400"/>
          </a:xfrm>
          <a:prstGeom prst="rect">
            <a:avLst/>
          </a:prstGeom>
          <a:noFill/>
        </p:spPr>
        <p:txBody>
          <a:bodyPr spcFirstLastPara="1" wrap="square" lIns="91425" tIns="0" rIns="0" bIns="0" anchor="ctr" anchorCtr="0">
            <a:noAutofit/>
          </a:bodyPr>
          <a:lstStyle>
            <a:lvl1pPr lvl="0" algn="r" rtl="0">
              <a:spcBef>
                <a:spcPts val="0"/>
              </a:spcBef>
              <a:spcAft>
                <a:spcPts val="0"/>
              </a:spcAft>
              <a:buSzPts val="4000"/>
              <a:buNone/>
              <a:defRPr sz="4000"/>
            </a:lvl1pPr>
            <a:lvl2pPr lvl="1" algn="r" rtl="0">
              <a:spcBef>
                <a:spcPts val="0"/>
              </a:spcBef>
              <a:spcAft>
                <a:spcPts val="0"/>
              </a:spcAft>
              <a:buSzPts val="4000"/>
              <a:buFont typeface="Abril Fatface"/>
              <a:buNone/>
              <a:defRPr sz="4000">
                <a:latin typeface="Abril Fatface"/>
                <a:ea typeface="Abril Fatface"/>
                <a:cs typeface="Abril Fatface"/>
                <a:sym typeface="Abril Fatface"/>
              </a:defRPr>
            </a:lvl2pPr>
            <a:lvl3pPr lvl="2" algn="r" rtl="0">
              <a:spcBef>
                <a:spcPts val="0"/>
              </a:spcBef>
              <a:spcAft>
                <a:spcPts val="0"/>
              </a:spcAft>
              <a:buSzPts val="4000"/>
              <a:buFont typeface="Abril Fatface"/>
              <a:buNone/>
              <a:defRPr sz="4000">
                <a:latin typeface="Abril Fatface"/>
                <a:ea typeface="Abril Fatface"/>
                <a:cs typeface="Abril Fatface"/>
                <a:sym typeface="Abril Fatface"/>
              </a:defRPr>
            </a:lvl3pPr>
            <a:lvl4pPr lvl="3" algn="r" rtl="0">
              <a:spcBef>
                <a:spcPts val="0"/>
              </a:spcBef>
              <a:spcAft>
                <a:spcPts val="0"/>
              </a:spcAft>
              <a:buSzPts val="4000"/>
              <a:buFont typeface="Abril Fatface"/>
              <a:buNone/>
              <a:defRPr sz="4000">
                <a:latin typeface="Abril Fatface"/>
                <a:ea typeface="Abril Fatface"/>
                <a:cs typeface="Abril Fatface"/>
                <a:sym typeface="Abril Fatface"/>
              </a:defRPr>
            </a:lvl4pPr>
            <a:lvl5pPr lvl="4" algn="r" rtl="0">
              <a:spcBef>
                <a:spcPts val="0"/>
              </a:spcBef>
              <a:spcAft>
                <a:spcPts val="0"/>
              </a:spcAft>
              <a:buSzPts val="4000"/>
              <a:buFont typeface="Abril Fatface"/>
              <a:buNone/>
              <a:defRPr sz="4000">
                <a:latin typeface="Abril Fatface"/>
                <a:ea typeface="Abril Fatface"/>
                <a:cs typeface="Abril Fatface"/>
                <a:sym typeface="Abril Fatface"/>
              </a:defRPr>
            </a:lvl5pPr>
            <a:lvl6pPr lvl="5" algn="r" rtl="0">
              <a:spcBef>
                <a:spcPts val="0"/>
              </a:spcBef>
              <a:spcAft>
                <a:spcPts val="0"/>
              </a:spcAft>
              <a:buSzPts val="4000"/>
              <a:buFont typeface="Abril Fatface"/>
              <a:buNone/>
              <a:defRPr sz="4000">
                <a:latin typeface="Abril Fatface"/>
                <a:ea typeface="Abril Fatface"/>
                <a:cs typeface="Abril Fatface"/>
                <a:sym typeface="Abril Fatface"/>
              </a:defRPr>
            </a:lvl6pPr>
            <a:lvl7pPr lvl="6" algn="r" rtl="0">
              <a:spcBef>
                <a:spcPts val="0"/>
              </a:spcBef>
              <a:spcAft>
                <a:spcPts val="0"/>
              </a:spcAft>
              <a:buSzPts val="4000"/>
              <a:buFont typeface="Abril Fatface"/>
              <a:buNone/>
              <a:defRPr sz="4000">
                <a:latin typeface="Abril Fatface"/>
                <a:ea typeface="Abril Fatface"/>
                <a:cs typeface="Abril Fatface"/>
                <a:sym typeface="Abril Fatface"/>
              </a:defRPr>
            </a:lvl7pPr>
            <a:lvl8pPr lvl="7" algn="r" rtl="0">
              <a:spcBef>
                <a:spcPts val="0"/>
              </a:spcBef>
              <a:spcAft>
                <a:spcPts val="0"/>
              </a:spcAft>
              <a:buSzPts val="4000"/>
              <a:buFont typeface="Abril Fatface"/>
              <a:buNone/>
              <a:defRPr sz="4000">
                <a:latin typeface="Abril Fatface"/>
                <a:ea typeface="Abril Fatface"/>
                <a:cs typeface="Abril Fatface"/>
                <a:sym typeface="Abril Fatface"/>
              </a:defRPr>
            </a:lvl8pPr>
            <a:lvl9pPr lvl="8" algn="r" rtl="0">
              <a:spcBef>
                <a:spcPts val="0"/>
              </a:spcBef>
              <a:spcAft>
                <a:spcPts val="0"/>
              </a:spcAft>
              <a:buSzPts val="4000"/>
              <a:buFont typeface="Abril Fatface"/>
              <a:buNone/>
              <a:defRPr sz="4000">
                <a:latin typeface="Abril Fatface"/>
                <a:ea typeface="Abril Fatface"/>
                <a:cs typeface="Abril Fatface"/>
                <a:sym typeface="Abril Fatface"/>
              </a:defRPr>
            </a:lvl9pPr>
          </a:lstStyle>
          <a:p>
            <a:r>
              <a:t>xx%</a:t>
            </a:r>
          </a:p>
        </p:txBody>
      </p:sp>
      <p:sp>
        <p:nvSpPr>
          <p:cNvPr id="2228" name="Google Shape;2228;p23"/>
          <p:cNvSpPr txBox="1">
            <a:spLocks noGrp="1"/>
          </p:cNvSpPr>
          <p:nvPr>
            <p:ph type="subTitle" idx="13"/>
          </p:nvPr>
        </p:nvSpPr>
        <p:spPr>
          <a:xfrm>
            <a:off x="6352348" y="3809650"/>
            <a:ext cx="1823700" cy="5751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400"/>
            </a:lvl1pPr>
            <a:lvl2pPr lvl="1" algn="r" rtl="0">
              <a:lnSpc>
                <a:spcPct val="100000"/>
              </a:lnSpc>
              <a:spcBef>
                <a:spcPts val="0"/>
              </a:spcBef>
              <a:spcAft>
                <a:spcPts val="0"/>
              </a:spcAft>
              <a:buSzPts val="1400"/>
              <a:buNone/>
              <a:defRPr/>
            </a:lvl2pPr>
            <a:lvl3pPr lvl="2" algn="r" rtl="0">
              <a:lnSpc>
                <a:spcPct val="100000"/>
              </a:lnSpc>
              <a:spcBef>
                <a:spcPts val="0"/>
              </a:spcBef>
              <a:spcAft>
                <a:spcPts val="0"/>
              </a:spcAft>
              <a:buSzPts val="1400"/>
              <a:buNone/>
              <a:defRPr/>
            </a:lvl3pPr>
            <a:lvl4pPr lvl="3" algn="r" rtl="0">
              <a:lnSpc>
                <a:spcPct val="100000"/>
              </a:lnSpc>
              <a:spcBef>
                <a:spcPts val="0"/>
              </a:spcBef>
              <a:spcAft>
                <a:spcPts val="0"/>
              </a:spcAft>
              <a:buSzPts val="1400"/>
              <a:buNone/>
              <a:defRPr/>
            </a:lvl4pPr>
            <a:lvl5pPr lvl="4" algn="r" rtl="0">
              <a:lnSpc>
                <a:spcPct val="100000"/>
              </a:lnSpc>
              <a:spcBef>
                <a:spcPts val="0"/>
              </a:spcBef>
              <a:spcAft>
                <a:spcPts val="0"/>
              </a:spcAft>
              <a:buSzPts val="1400"/>
              <a:buNone/>
              <a:defRPr/>
            </a:lvl5pPr>
            <a:lvl6pPr lvl="5" algn="r" rtl="0">
              <a:lnSpc>
                <a:spcPct val="100000"/>
              </a:lnSpc>
              <a:spcBef>
                <a:spcPts val="0"/>
              </a:spcBef>
              <a:spcAft>
                <a:spcPts val="0"/>
              </a:spcAft>
              <a:buSzPts val="1400"/>
              <a:buNone/>
              <a:defRPr/>
            </a:lvl6pPr>
            <a:lvl7pPr lvl="6" algn="r" rtl="0">
              <a:lnSpc>
                <a:spcPct val="100000"/>
              </a:lnSpc>
              <a:spcBef>
                <a:spcPts val="0"/>
              </a:spcBef>
              <a:spcAft>
                <a:spcPts val="0"/>
              </a:spcAft>
              <a:buSzPts val="1400"/>
              <a:buNone/>
              <a:defRPr/>
            </a:lvl7pPr>
            <a:lvl8pPr lvl="7" algn="r" rtl="0">
              <a:lnSpc>
                <a:spcPct val="100000"/>
              </a:lnSpc>
              <a:spcBef>
                <a:spcPts val="0"/>
              </a:spcBef>
              <a:spcAft>
                <a:spcPts val="0"/>
              </a:spcAft>
              <a:buSzPts val="1400"/>
              <a:buNone/>
              <a:defRPr/>
            </a:lvl8pPr>
            <a:lvl9pPr lvl="8" algn="r" rtl="0">
              <a:lnSpc>
                <a:spcPct val="100000"/>
              </a:lnSpc>
              <a:spcBef>
                <a:spcPts val="0"/>
              </a:spcBef>
              <a:spcAft>
                <a:spcPts val="0"/>
              </a:spcAft>
              <a:buSzPts val="1400"/>
              <a:buNone/>
              <a:defRPr/>
            </a:lvl9pPr>
          </a:lstStyle>
          <a:p>
            <a:endParaRPr/>
          </a:p>
        </p:txBody>
      </p:sp>
      <p:sp>
        <p:nvSpPr>
          <p:cNvPr id="2229" name="Google Shape;2229;p23"/>
          <p:cNvSpPr txBox="1">
            <a:spLocks noGrp="1"/>
          </p:cNvSpPr>
          <p:nvPr>
            <p:ph type="title" idx="14"/>
          </p:nvPr>
        </p:nvSpPr>
        <p:spPr>
          <a:xfrm>
            <a:off x="6084263" y="3457455"/>
            <a:ext cx="2091900" cy="4284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dk2"/>
              </a:buClr>
              <a:buSzPts val="1800"/>
              <a:buNone/>
              <a:defRPr sz="1800">
                <a:solidFill>
                  <a:schemeClr val="dk2"/>
                </a:solidFill>
              </a:defRPr>
            </a:lvl1pPr>
            <a:lvl2pPr lvl="1" algn="r" rtl="0">
              <a:spcBef>
                <a:spcPts val="0"/>
              </a:spcBef>
              <a:spcAft>
                <a:spcPts val="0"/>
              </a:spcAft>
              <a:buClr>
                <a:schemeClr val="dk2"/>
              </a:buClr>
              <a:buSzPts val="1800"/>
              <a:buNone/>
              <a:defRPr sz="1800">
                <a:solidFill>
                  <a:schemeClr val="dk2"/>
                </a:solidFill>
              </a:defRPr>
            </a:lvl2pPr>
            <a:lvl3pPr lvl="2" algn="r" rtl="0">
              <a:spcBef>
                <a:spcPts val="0"/>
              </a:spcBef>
              <a:spcAft>
                <a:spcPts val="0"/>
              </a:spcAft>
              <a:buClr>
                <a:schemeClr val="dk2"/>
              </a:buClr>
              <a:buSzPts val="1800"/>
              <a:buNone/>
              <a:defRPr sz="1800">
                <a:solidFill>
                  <a:schemeClr val="dk2"/>
                </a:solidFill>
              </a:defRPr>
            </a:lvl3pPr>
            <a:lvl4pPr lvl="3" algn="r" rtl="0">
              <a:spcBef>
                <a:spcPts val="0"/>
              </a:spcBef>
              <a:spcAft>
                <a:spcPts val="0"/>
              </a:spcAft>
              <a:buClr>
                <a:schemeClr val="dk2"/>
              </a:buClr>
              <a:buSzPts val="1800"/>
              <a:buNone/>
              <a:defRPr sz="1800">
                <a:solidFill>
                  <a:schemeClr val="dk2"/>
                </a:solidFill>
              </a:defRPr>
            </a:lvl4pPr>
            <a:lvl5pPr lvl="4" algn="r" rtl="0">
              <a:spcBef>
                <a:spcPts val="0"/>
              </a:spcBef>
              <a:spcAft>
                <a:spcPts val="0"/>
              </a:spcAft>
              <a:buClr>
                <a:schemeClr val="dk2"/>
              </a:buClr>
              <a:buSzPts val="1800"/>
              <a:buNone/>
              <a:defRPr sz="1800">
                <a:solidFill>
                  <a:schemeClr val="dk2"/>
                </a:solidFill>
              </a:defRPr>
            </a:lvl5pPr>
            <a:lvl6pPr lvl="5" algn="r" rtl="0">
              <a:spcBef>
                <a:spcPts val="0"/>
              </a:spcBef>
              <a:spcAft>
                <a:spcPts val="0"/>
              </a:spcAft>
              <a:buClr>
                <a:schemeClr val="dk2"/>
              </a:buClr>
              <a:buSzPts val="1800"/>
              <a:buNone/>
              <a:defRPr sz="1800">
                <a:solidFill>
                  <a:schemeClr val="dk2"/>
                </a:solidFill>
              </a:defRPr>
            </a:lvl6pPr>
            <a:lvl7pPr lvl="6" algn="r" rtl="0">
              <a:spcBef>
                <a:spcPts val="0"/>
              </a:spcBef>
              <a:spcAft>
                <a:spcPts val="0"/>
              </a:spcAft>
              <a:buClr>
                <a:schemeClr val="dk2"/>
              </a:buClr>
              <a:buSzPts val="1800"/>
              <a:buNone/>
              <a:defRPr sz="1800">
                <a:solidFill>
                  <a:schemeClr val="dk2"/>
                </a:solidFill>
              </a:defRPr>
            </a:lvl7pPr>
            <a:lvl8pPr lvl="7" algn="r" rtl="0">
              <a:spcBef>
                <a:spcPts val="0"/>
              </a:spcBef>
              <a:spcAft>
                <a:spcPts val="0"/>
              </a:spcAft>
              <a:buClr>
                <a:schemeClr val="dk2"/>
              </a:buClr>
              <a:buSzPts val="1800"/>
              <a:buNone/>
              <a:defRPr sz="1800">
                <a:solidFill>
                  <a:schemeClr val="dk2"/>
                </a:solidFill>
              </a:defRPr>
            </a:lvl8pPr>
            <a:lvl9pPr lvl="8" algn="r" rtl="0">
              <a:spcBef>
                <a:spcPts val="0"/>
              </a:spcBef>
              <a:spcAft>
                <a:spcPts val="0"/>
              </a:spcAft>
              <a:buClr>
                <a:schemeClr val="dk2"/>
              </a:buClr>
              <a:buSzPts val="1800"/>
              <a:buNone/>
              <a:defRPr sz="1800">
                <a:solidFill>
                  <a:schemeClr val="dk2"/>
                </a:solidFill>
              </a:defRPr>
            </a:lvl9pPr>
          </a:lstStyle>
          <a:p>
            <a:endParaRPr/>
          </a:p>
        </p:txBody>
      </p:sp>
      <p:sp>
        <p:nvSpPr>
          <p:cNvPr id="2230" name="Google Shape;2230;p23"/>
          <p:cNvSpPr txBox="1">
            <a:spLocks noGrp="1"/>
          </p:cNvSpPr>
          <p:nvPr>
            <p:ph type="title" idx="15" hasCustomPrompt="1"/>
          </p:nvPr>
        </p:nvSpPr>
        <p:spPr>
          <a:xfrm>
            <a:off x="6980038" y="2823925"/>
            <a:ext cx="1196100" cy="878400"/>
          </a:xfrm>
          <a:prstGeom prst="rect">
            <a:avLst/>
          </a:prstGeom>
          <a:noFill/>
        </p:spPr>
        <p:txBody>
          <a:bodyPr spcFirstLastPara="1" wrap="square" lIns="91425" tIns="0" rIns="0" bIns="0" anchor="ctr" anchorCtr="0">
            <a:noAutofit/>
          </a:bodyPr>
          <a:lstStyle>
            <a:lvl1pPr lvl="0" algn="r" rtl="0">
              <a:spcBef>
                <a:spcPts val="0"/>
              </a:spcBef>
              <a:spcAft>
                <a:spcPts val="0"/>
              </a:spcAft>
              <a:buSzPts val="4000"/>
              <a:buNone/>
              <a:defRPr sz="4000"/>
            </a:lvl1pPr>
            <a:lvl2pPr lvl="1" algn="r" rtl="0">
              <a:spcBef>
                <a:spcPts val="0"/>
              </a:spcBef>
              <a:spcAft>
                <a:spcPts val="0"/>
              </a:spcAft>
              <a:buSzPts val="4000"/>
              <a:buFont typeface="Abril Fatface"/>
              <a:buNone/>
              <a:defRPr sz="4000">
                <a:latin typeface="Abril Fatface"/>
                <a:ea typeface="Abril Fatface"/>
                <a:cs typeface="Abril Fatface"/>
                <a:sym typeface="Abril Fatface"/>
              </a:defRPr>
            </a:lvl2pPr>
            <a:lvl3pPr lvl="2" algn="r" rtl="0">
              <a:spcBef>
                <a:spcPts val="0"/>
              </a:spcBef>
              <a:spcAft>
                <a:spcPts val="0"/>
              </a:spcAft>
              <a:buSzPts val="4000"/>
              <a:buFont typeface="Abril Fatface"/>
              <a:buNone/>
              <a:defRPr sz="4000">
                <a:latin typeface="Abril Fatface"/>
                <a:ea typeface="Abril Fatface"/>
                <a:cs typeface="Abril Fatface"/>
                <a:sym typeface="Abril Fatface"/>
              </a:defRPr>
            </a:lvl3pPr>
            <a:lvl4pPr lvl="3" algn="r" rtl="0">
              <a:spcBef>
                <a:spcPts val="0"/>
              </a:spcBef>
              <a:spcAft>
                <a:spcPts val="0"/>
              </a:spcAft>
              <a:buSzPts val="4000"/>
              <a:buFont typeface="Abril Fatface"/>
              <a:buNone/>
              <a:defRPr sz="4000">
                <a:latin typeface="Abril Fatface"/>
                <a:ea typeface="Abril Fatface"/>
                <a:cs typeface="Abril Fatface"/>
                <a:sym typeface="Abril Fatface"/>
              </a:defRPr>
            </a:lvl4pPr>
            <a:lvl5pPr lvl="4" algn="r" rtl="0">
              <a:spcBef>
                <a:spcPts val="0"/>
              </a:spcBef>
              <a:spcAft>
                <a:spcPts val="0"/>
              </a:spcAft>
              <a:buSzPts val="4000"/>
              <a:buFont typeface="Abril Fatface"/>
              <a:buNone/>
              <a:defRPr sz="4000">
                <a:latin typeface="Abril Fatface"/>
                <a:ea typeface="Abril Fatface"/>
                <a:cs typeface="Abril Fatface"/>
                <a:sym typeface="Abril Fatface"/>
              </a:defRPr>
            </a:lvl5pPr>
            <a:lvl6pPr lvl="5" algn="r" rtl="0">
              <a:spcBef>
                <a:spcPts val="0"/>
              </a:spcBef>
              <a:spcAft>
                <a:spcPts val="0"/>
              </a:spcAft>
              <a:buSzPts val="4000"/>
              <a:buFont typeface="Abril Fatface"/>
              <a:buNone/>
              <a:defRPr sz="4000">
                <a:latin typeface="Abril Fatface"/>
                <a:ea typeface="Abril Fatface"/>
                <a:cs typeface="Abril Fatface"/>
                <a:sym typeface="Abril Fatface"/>
              </a:defRPr>
            </a:lvl6pPr>
            <a:lvl7pPr lvl="6" algn="r" rtl="0">
              <a:spcBef>
                <a:spcPts val="0"/>
              </a:spcBef>
              <a:spcAft>
                <a:spcPts val="0"/>
              </a:spcAft>
              <a:buSzPts val="4000"/>
              <a:buFont typeface="Abril Fatface"/>
              <a:buNone/>
              <a:defRPr sz="4000">
                <a:latin typeface="Abril Fatface"/>
                <a:ea typeface="Abril Fatface"/>
                <a:cs typeface="Abril Fatface"/>
                <a:sym typeface="Abril Fatface"/>
              </a:defRPr>
            </a:lvl7pPr>
            <a:lvl8pPr lvl="7" algn="r" rtl="0">
              <a:spcBef>
                <a:spcPts val="0"/>
              </a:spcBef>
              <a:spcAft>
                <a:spcPts val="0"/>
              </a:spcAft>
              <a:buSzPts val="4000"/>
              <a:buFont typeface="Abril Fatface"/>
              <a:buNone/>
              <a:defRPr sz="4000">
                <a:latin typeface="Abril Fatface"/>
                <a:ea typeface="Abril Fatface"/>
                <a:cs typeface="Abril Fatface"/>
                <a:sym typeface="Abril Fatface"/>
              </a:defRPr>
            </a:lvl8pPr>
            <a:lvl9pPr lvl="8" algn="r" rtl="0">
              <a:spcBef>
                <a:spcPts val="0"/>
              </a:spcBef>
              <a:spcAft>
                <a:spcPts val="0"/>
              </a:spcAft>
              <a:buSzPts val="4000"/>
              <a:buFont typeface="Abril Fatface"/>
              <a:buNone/>
              <a:defRPr sz="4000">
                <a:latin typeface="Abril Fatface"/>
                <a:ea typeface="Abril Fatface"/>
                <a:cs typeface="Abril Fatface"/>
                <a:sym typeface="Abril Fatface"/>
              </a:defRPr>
            </a:lvl9pPr>
          </a:lstStyle>
          <a:p>
            <a:r>
              <a:t>xx%</a:t>
            </a:r>
          </a:p>
        </p:txBody>
      </p:sp>
    </p:spTree>
  </p:cSld>
  <p:clrMapOvr>
    <a:masterClrMapping/>
  </p:clrMapOvr>
  <p:extLst>
    <p:ext uri="{DCECCB84-F9BA-43D5-87BE-67443E8EF086}">
      <p15:sldGuideLst xmlns:p15="http://schemas.microsoft.com/office/powerpoint/2012/main">
        <p15:guide id="1" pos="2880">
          <p15:clr>
            <a:srgbClr val="FA7B17"/>
          </p15:clr>
        </p15:guide>
        <p15:guide id="2" orient="horz" pos="1830">
          <p15:clr>
            <a:srgbClr val="FA7B17"/>
          </p15:clr>
        </p15:guide>
        <p15:guide id="3" pos="1262">
          <p15:clr>
            <a:srgbClr val="FA7B17"/>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Numbers and texts 3">
  <p:cSld name="CUSTOM_3_2_1_1_2_1">
    <p:bg>
      <p:bgPr>
        <a:solidFill>
          <a:schemeClr val="lt2"/>
        </a:solidFill>
        <a:effectLst/>
      </p:bgPr>
    </p:bg>
    <p:spTree>
      <p:nvGrpSpPr>
        <p:cNvPr id="1" name="Shape 2231"/>
        <p:cNvGrpSpPr/>
        <p:nvPr/>
      </p:nvGrpSpPr>
      <p:grpSpPr>
        <a:xfrm>
          <a:off x="0" y="0"/>
          <a:ext cx="0" cy="0"/>
          <a:chOff x="0" y="0"/>
          <a:chExt cx="0" cy="0"/>
        </a:xfrm>
      </p:grpSpPr>
      <p:grpSp>
        <p:nvGrpSpPr>
          <p:cNvPr id="2232" name="Google Shape;2232;p24"/>
          <p:cNvGrpSpPr/>
          <p:nvPr/>
        </p:nvGrpSpPr>
        <p:grpSpPr>
          <a:xfrm>
            <a:off x="-170" y="-1888"/>
            <a:ext cx="9144182" cy="5148055"/>
            <a:chOff x="-170" y="-1888"/>
            <a:chExt cx="9144182" cy="5148055"/>
          </a:xfrm>
        </p:grpSpPr>
        <p:sp>
          <p:nvSpPr>
            <p:cNvPr id="2233" name="Google Shape;2233;p24"/>
            <p:cNvSpPr/>
            <p:nvPr/>
          </p:nvSpPr>
          <p:spPr>
            <a:xfrm flipH="1">
              <a:off x="3143645"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234" name="Google Shape;2234;p24"/>
            <p:cNvSpPr/>
            <p:nvPr/>
          </p:nvSpPr>
          <p:spPr>
            <a:xfrm flipH="1">
              <a:off x="-170" y="284850"/>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235" name="Google Shape;2235;p24"/>
            <p:cNvSpPr/>
            <p:nvPr/>
          </p:nvSpPr>
          <p:spPr>
            <a:xfrm flipH="1">
              <a:off x="9143974"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236" name="Google Shape;2236;p24"/>
            <p:cNvSpPr/>
            <p:nvPr/>
          </p:nvSpPr>
          <p:spPr>
            <a:xfrm flipH="1">
              <a:off x="8858242"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237" name="Google Shape;2237;p24"/>
            <p:cNvSpPr/>
            <p:nvPr/>
          </p:nvSpPr>
          <p:spPr>
            <a:xfrm flipH="1">
              <a:off x="8572510"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238" name="Google Shape;2238;p24"/>
            <p:cNvSpPr/>
            <p:nvPr/>
          </p:nvSpPr>
          <p:spPr>
            <a:xfrm flipH="1">
              <a:off x="8286778"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239" name="Google Shape;2239;p24"/>
            <p:cNvSpPr/>
            <p:nvPr/>
          </p:nvSpPr>
          <p:spPr>
            <a:xfrm flipH="1">
              <a:off x="8001047"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240" name="Google Shape;2240;p24"/>
            <p:cNvSpPr/>
            <p:nvPr/>
          </p:nvSpPr>
          <p:spPr>
            <a:xfrm flipH="1">
              <a:off x="7715315"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241" name="Google Shape;2241;p24"/>
            <p:cNvSpPr/>
            <p:nvPr/>
          </p:nvSpPr>
          <p:spPr>
            <a:xfrm flipH="1">
              <a:off x="7429583"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242" name="Google Shape;2242;p24"/>
            <p:cNvSpPr/>
            <p:nvPr/>
          </p:nvSpPr>
          <p:spPr>
            <a:xfrm flipH="1">
              <a:off x="7143851"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243" name="Google Shape;2243;p24"/>
            <p:cNvSpPr/>
            <p:nvPr/>
          </p:nvSpPr>
          <p:spPr>
            <a:xfrm rot="10800000" flipH="1">
              <a:off x="6858158" y="-1888"/>
              <a:ext cx="0" cy="5147280"/>
            </a:xfrm>
            <a:custGeom>
              <a:avLst/>
              <a:gdLst/>
              <a:ahLst/>
              <a:cxnLst/>
              <a:rect l="l" t="t" r="r" b="b"/>
              <a:pathLst>
                <a:path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244" name="Google Shape;2244;p24"/>
            <p:cNvSpPr/>
            <p:nvPr/>
          </p:nvSpPr>
          <p:spPr>
            <a:xfrm flipH="1">
              <a:off x="6572426"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245" name="Google Shape;2245;p24"/>
            <p:cNvSpPr/>
            <p:nvPr/>
          </p:nvSpPr>
          <p:spPr>
            <a:xfrm flipH="1">
              <a:off x="6286695"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246" name="Google Shape;2246;p24"/>
            <p:cNvSpPr/>
            <p:nvPr/>
          </p:nvSpPr>
          <p:spPr>
            <a:xfrm flipH="1">
              <a:off x="6000963"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247" name="Google Shape;2247;p24"/>
            <p:cNvSpPr/>
            <p:nvPr/>
          </p:nvSpPr>
          <p:spPr>
            <a:xfrm flipH="1">
              <a:off x="5715231"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248" name="Google Shape;2248;p24"/>
            <p:cNvSpPr/>
            <p:nvPr/>
          </p:nvSpPr>
          <p:spPr>
            <a:xfrm flipH="1">
              <a:off x="5429499"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249" name="Google Shape;2249;p24"/>
            <p:cNvSpPr/>
            <p:nvPr/>
          </p:nvSpPr>
          <p:spPr>
            <a:xfrm flipH="1">
              <a:off x="5143768"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250" name="Google Shape;2250;p24"/>
            <p:cNvSpPr/>
            <p:nvPr/>
          </p:nvSpPr>
          <p:spPr>
            <a:xfrm flipH="1">
              <a:off x="4858036"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251" name="Google Shape;2251;p24"/>
            <p:cNvSpPr/>
            <p:nvPr/>
          </p:nvSpPr>
          <p:spPr>
            <a:xfrm flipH="1">
              <a:off x="4572304"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252" name="Google Shape;2252;p24"/>
            <p:cNvSpPr/>
            <p:nvPr/>
          </p:nvSpPr>
          <p:spPr>
            <a:xfrm flipH="1">
              <a:off x="4286572"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253" name="Google Shape;2253;p24"/>
            <p:cNvSpPr/>
            <p:nvPr/>
          </p:nvSpPr>
          <p:spPr>
            <a:xfrm flipH="1">
              <a:off x="4000841"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254" name="Google Shape;2254;p24"/>
            <p:cNvSpPr/>
            <p:nvPr/>
          </p:nvSpPr>
          <p:spPr>
            <a:xfrm flipH="1">
              <a:off x="3715109"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255" name="Google Shape;2255;p24"/>
            <p:cNvSpPr/>
            <p:nvPr/>
          </p:nvSpPr>
          <p:spPr>
            <a:xfrm flipH="1">
              <a:off x="3429377"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256" name="Google Shape;2256;p24"/>
            <p:cNvSpPr/>
            <p:nvPr/>
          </p:nvSpPr>
          <p:spPr>
            <a:xfrm flipH="1">
              <a:off x="-170" y="2858472"/>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257" name="Google Shape;2257;p24"/>
            <p:cNvSpPr/>
            <p:nvPr/>
          </p:nvSpPr>
          <p:spPr>
            <a:xfrm flipH="1">
              <a:off x="-170" y="2572497"/>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258" name="Google Shape;2258;p24"/>
            <p:cNvSpPr/>
            <p:nvPr/>
          </p:nvSpPr>
          <p:spPr>
            <a:xfrm flipH="1">
              <a:off x="-170" y="2286561"/>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259" name="Google Shape;2259;p24"/>
            <p:cNvSpPr/>
            <p:nvPr/>
          </p:nvSpPr>
          <p:spPr>
            <a:xfrm flipH="1">
              <a:off x="-170" y="2000585"/>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260" name="Google Shape;2260;p24"/>
            <p:cNvSpPr/>
            <p:nvPr/>
          </p:nvSpPr>
          <p:spPr>
            <a:xfrm flipH="1">
              <a:off x="-170" y="1714610"/>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261" name="Google Shape;2261;p24"/>
            <p:cNvSpPr/>
            <p:nvPr/>
          </p:nvSpPr>
          <p:spPr>
            <a:xfrm flipH="1">
              <a:off x="-170" y="1428674"/>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262" name="Google Shape;2262;p24"/>
            <p:cNvSpPr/>
            <p:nvPr/>
          </p:nvSpPr>
          <p:spPr>
            <a:xfrm flipH="1">
              <a:off x="-170" y="4287500"/>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263" name="Google Shape;2263;p24"/>
            <p:cNvSpPr/>
            <p:nvPr/>
          </p:nvSpPr>
          <p:spPr>
            <a:xfrm flipH="1">
              <a:off x="-170" y="4001524"/>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264" name="Google Shape;2264;p24"/>
            <p:cNvSpPr/>
            <p:nvPr/>
          </p:nvSpPr>
          <p:spPr>
            <a:xfrm flipH="1">
              <a:off x="-170" y="3716321"/>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265" name="Google Shape;2265;p24"/>
            <p:cNvSpPr/>
            <p:nvPr/>
          </p:nvSpPr>
          <p:spPr>
            <a:xfrm flipH="1">
              <a:off x="-170" y="3430384"/>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266" name="Google Shape;2266;p24"/>
            <p:cNvSpPr/>
            <p:nvPr/>
          </p:nvSpPr>
          <p:spPr>
            <a:xfrm flipH="1">
              <a:off x="-170" y="4859411"/>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267" name="Google Shape;2267;p24"/>
            <p:cNvSpPr/>
            <p:nvPr/>
          </p:nvSpPr>
          <p:spPr>
            <a:xfrm flipH="1">
              <a:off x="-170" y="4573436"/>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268" name="Google Shape;2268;p24"/>
            <p:cNvSpPr/>
            <p:nvPr/>
          </p:nvSpPr>
          <p:spPr>
            <a:xfrm flipH="1">
              <a:off x="-170" y="3144409"/>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269" name="Google Shape;2269;p24"/>
            <p:cNvSpPr/>
            <p:nvPr/>
          </p:nvSpPr>
          <p:spPr>
            <a:xfrm flipH="1">
              <a:off x="-170" y="1142698"/>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270" name="Google Shape;2270;p24"/>
            <p:cNvSpPr/>
            <p:nvPr/>
          </p:nvSpPr>
          <p:spPr>
            <a:xfrm flipH="1">
              <a:off x="-170" y="856762"/>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271" name="Google Shape;2271;p24"/>
            <p:cNvSpPr/>
            <p:nvPr/>
          </p:nvSpPr>
          <p:spPr>
            <a:xfrm flipH="1">
              <a:off x="-170" y="570787"/>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272" name="Google Shape;2272;p24"/>
            <p:cNvSpPr/>
            <p:nvPr/>
          </p:nvSpPr>
          <p:spPr>
            <a:xfrm flipH="1">
              <a:off x="572060"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273" name="Google Shape;2273;p24"/>
            <p:cNvSpPr/>
            <p:nvPr/>
          </p:nvSpPr>
          <p:spPr>
            <a:xfrm flipH="1">
              <a:off x="2857914"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274" name="Google Shape;2274;p24"/>
            <p:cNvSpPr/>
            <p:nvPr/>
          </p:nvSpPr>
          <p:spPr>
            <a:xfrm flipH="1">
              <a:off x="2572182"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275" name="Google Shape;2275;p24"/>
            <p:cNvSpPr/>
            <p:nvPr/>
          </p:nvSpPr>
          <p:spPr>
            <a:xfrm flipH="1">
              <a:off x="2286450"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276" name="Google Shape;2276;p24"/>
            <p:cNvSpPr/>
            <p:nvPr/>
          </p:nvSpPr>
          <p:spPr>
            <a:xfrm flipH="1">
              <a:off x="2000718"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277" name="Google Shape;2277;p24"/>
            <p:cNvSpPr/>
            <p:nvPr/>
          </p:nvSpPr>
          <p:spPr>
            <a:xfrm flipH="1">
              <a:off x="1714987"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278" name="Google Shape;2278;p24"/>
            <p:cNvSpPr/>
            <p:nvPr/>
          </p:nvSpPr>
          <p:spPr>
            <a:xfrm flipH="1">
              <a:off x="1429255"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279" name="Google Shape;2279;p24"/>
            <p:cNvSpPr/>
            <p:nvPr/>
          </p:nvSpPr>
          <p:spPr>
            <a:xfrm flipH="1">
              <a:off x="1143523"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280" name="Google Shape;2280;p24"/>
            <p:cNvSpPr/>
            <p:nvPr/>
          </p:nvSpPr>
          <p:spPr>
            <a:xfrm flipH="1">
              <a:off x="857791"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281" name="Google Shape;2281;p24"/>
            <p:cNvSpPr/>
            <p:nvPr/>
          </p:nvSpPr>
          <p:spPr>
            <a:xfrm flipH="1">
              <a:off x="596"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282" name="Google Shape;2282;p24"/>
            <p:cNvSpPr/>
            <p:nvPr/>
          </p:nvSpPr>
          <p:spPr>
            <a:xfrm flipH="1">
              <a:off x="286328"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grpSp>
      <p:sp>
        <p:nvSpPr>
          <p:cNvPr id="2283" name="Google Shape;2283;p24"/>
          <p:cNvSpPr/>
          <p:nvPr/>
        </p:nvSpPr>
        <p:spPr>
          <a:xfrm>
            <a:off x="720000" y="714425"/>
            <a:ext cx="7704000" cy="38991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4" name="Google Shape;2284;p24"/>
          <p:cNvSpPr/>
          <p:nvPr/>
        </p:nvSpPr>
        <p:spPr>
          <a:xfrm>
            <a:off x="7396600" y="3195756"/>
            <a:ext cx="869400" cy="869400"/>
          </a:xfrm>
          <a:prstGeom prst="ellipse">
            <a:avLst/>
          </a:prstGeom>
          <a:solidFill>
            <a:srgbClr val="9FC5E8">
              <a:alpha val="19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5" name="Google Shape;2285;p24"/>
          <p:cNvSpPr/>
          <p:nvPr/>
        </p:nvSpPr>
        <p:spPr>
          <a:xfrm>
            <a:off x="7396600" y="1683994"/>
            <a:ext cx="869400" cy="869400"/>
          </a:xfrm>
          <a:prstGeom prst="ellipse">
            <a:avLst/>
          </a:prstGeom>
          <a:solidFill>
            <a:srgbClr val="FBBE18">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6" name="Google Shape;2286;p24"/>
          <p:cNvSpPr/>
          <p:nvPr/>
        </p:nvSpPr>
        <p:spPr>
          <a:xfrm>
            <a:off x="849923" y="3195756"/>
            <a:ext cx="869400" cy="869400"/>
          </a:xfrm>
          <a:prstGeom prst="ellipse">
            <a:avLst/>
          </a:prstGeom>
          <a:solidFill>
            <a:srgbClr val="F8B0AD">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7" name="Google Shape;2287;p24"/>
          <p:cNvSpPr/>
          <p:nvPr/>
        </p:nvSpPr>
        <p:spPr>
          <a:xfrm>
            <a:off x="849923" y="1683994"/>
            <a:ext cx="869400" cy="869400"/>
          </a:xfrm>
          <a:prstGeom prst="ellipse">
            <a:avLst/>
          </a:prstGeom>
          <a:solidFill>
            <a:srgbClr val="FF736E">
              <a:alpha val="473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8" name="Google Shape;2288;p24"/>
          <p:cNvSpPr txBox="1">
            <a:spLocks noGrp="1"/>
          </p:cNvSpPr>
          <p:nvPr>
            <p:ph type="title"/>
          </p:nvPr>
        </p:nvSpPr>
        <p:spPr>
          <a:xfrm>
            <a:off x="5590473" y="1713100"/>
            <a:ext cx="1823700" cy="4284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dk2"/>
              </a:buClr>
              <a:buSzPts val="1800"/>
              <a:buNone/>
              <a:defRPr sz="1800">
                <a:solidFill>
                  <a:schemeClr val="dk2"/>
                </a:solidFill>
              </a:defRPr>
            </a:lvl1pPr>
            <a:lvl2pPr lvl="1" algn="r" rtl="0">
              <a:spcBef>
                <a:spcPts val="0"/>
              </a:spcBef>
              <a:spcAft>
                <a:spcPts val="0"/>
              </a:spcAft>
              <a:buClr>
                <a:schemeClr val="dk2"/>
              </a:buClr>
              <a:buSzPts val="1800"/>
              <a:buNone/>
              <a:defRPr sz="1800">
                <a:solidFill>
                  <a:schemeClr val="dk2"/>
                </a:solidFill>
              </a:defRPr>
            </a:lvl2pPr>
            <a:lvl3pPr lvl="2" algn="r" rtl="0">
              <a:spcBef>
                <a:spcPts val="0"/>
              </a:spcBef>
              <a:spcAft>
                <a:spcPts val="0"/>
              </a:spcAft>
              <a:buClr>
                <a:schemeClr val="dk2"/>
              </a:buClr>
              <a:buSzPts val="1800"/>
              <a:buNone/>
              <a:defRPr sz="1800">
                <a:solidFill>
                  <a:schemeClr val="dk2"/>
                </a:solidFill>
              </a:defRPr>
            </a:lvl3pPr>
            <a:lvl4pPr lvl="3" algn="r" rtl="0">
              <a:spcBef>
                <a:spcPts val="0"/>
              </a:spcBef>
              <a:spcAft>
                <a:spcPts val="0"/>
              </a:spcAft>
              <a:buClr>
                <a:schemeClr val="dk2"/>
              </a:buClr>
              <a:buSzPts val="1800"/>
              <a:buNone/>
              <a:defRPr sz="1800">
                <a:solidFill>
                  <a:schemeClr val="dk2"/>
                </a:solidFill>
              </a:defRPr>
            </a:lvl4pPr>
            <a:lvl5pPr lvl="4" algn="r" rtl="0">
              <a:spcBef>
                <a:spcPts val="0"/>
              </a:spcBef>
              <a:spcAft>
                <a:spcPts val="0"/>
              </a:spcAft>
              <a:buClr>
                <a:schemeClr val="dk2"/>
              </a:buClr>
              <a:buSzPts val="1800"/>
              <a:buNone/>
              <a:defRPr sz="1800">
                <a:solidFill>
                  <a:schemeClr val="dk2"/>
                </a:solidFill>
              </a:defRPr>
            </a:lvl5pPr>
            <a:lvl6pPr lvl="5" algn="r" rtl="0">
              <a:spcBef>
                <a:spcPts val="0"/>
              </a:spcBef>
              <a:spcAft>
                <a:spcPts val="0"/>
              </a:spcAft>
              <a:buClr>
                <a:schemeClr val="dk2"/>
              </a:buClr>
              <a:buSzPts val="1800"/>
              <a:buNone/>
              <a:defRPr sz="1800">
                <a:solidFill>
                  <a:schemeClr val="dk2"/>
                </a:solidFill>
              </a:defRPr>
            </a:lvl6pPr>
            <a:lvl7pPr lvl="6" algn="r" rtl="0">
              <a:spcBef>
                <a:spcPts val="0"/>
              </a:spcBef>
              <a:spcAft>
                <a:spcPts val="0"/>
              </a:spcAft>
              <a:buClr>
                <a:schemeClr val="dk2"/>
              </a:buClr>
              <a:buSzPts val="1800"/>
              <a:buNone/>
              <a:defRPr sz="1800">
                <a:solidFill>
                  <a:schemeClr val="dk2"/>
                </a:solidFill>
              </a:defRPr>
            </a:lvl7pPr>
            <a:lvl8pPr lvl="7" algn="r" rtl="0">
              <a:spcBef>
                <a:spcPts val="0"/>
              </a:spcBef>
              <a:spcAft>
                <a:spcPts val="0"/>
              </a:spcAft>
              <a:buClr>
                <a:schemeClr val="dk2"/>
              </a:buClr>
              <a:buSzPts val="1800"/>
              <a:buNone/>
              <a:defRPr sz="1800">
                <a:solidFill>
                  <a:schemeClr val="dk2"/>
                </a:solidFill>
              </a:defRPr>
            </a:lvl8pPr>
            <a:lvl9pPr lvl="8" algn="r" rtl="0">
              <a:spcBef>
                <a:spcPts val="0"/>
              </a:spcBef>
              <a:spcAft>
                <a:spcPts val="0"/>
              </a:spcAft>
              <a:buClr>
                <a:schemeClr val="dk2"/>
              </a:buClr>
              <a:buSzPts val="1800"/>
              <a:buNone/>
              <a:defRPr sz="1800">
                <a:solidFill>
                  <a:schemeClr val="dk2"/>
                </a:solidFill>
              </a:defRPr>
            </a:lvl9pPr>
          </a:lstStyle>
          <a:p>
            <a:endParaRPr/>
          </a:p>
        </p:txBody>
      </p:sp>
      <p:sp>
        <p:nvSpPr>
          <p:cNvPr id="2289" name="Google Shape;2289;p24"/>
          <p:cNvSpPr/>
          <p:nvPr/>
        </p:nvSpPr>
        <p:spPr>
          <a:xfrm>
            <a:off x="720000" y="430750"/>
            <a:ext cx="7704000" cy="593400"/>
          </a:xfrm>
          <a:prstGeom prst="roundRect">
            <a:avLst>
              <a:gd name="adj" fmla="val 50000"/>
            </a:avLst>
          </a:prstGeom>
          <a:solidFill>
            <a:srgbClr val="FF73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24"/>
          <p:cNvSpPr txBox="1">
            <a:spLocks noGrp="1"/>
          </p:cNvSpPr>
          <p:nvPr>
            <p:ph type="title" idx="2"/>
          </p:nvPr>
        </p:nvSpPr>
        <p:spPr>
          <a:xfrm>
            <a:off x="1223325" y="539500"/>
            <a:ext cx="6697500" cy="375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2600"/>
              <a:buNone/>
              <a:defRPr>
                <a:solidFill>
                  <a:schemeClr val="l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2291" name="Google Shape;2291;p24"/>
          <p:cNvGrpSpPr/>
          <p:nvPr/>
        </p:nvGrpSpPr>
        <p:grpSpPr>
          <a:xfrm rot="5400000" flipH="1">
            <a:off x="-627825" y="584250"/>
            <a:ext cx="1969850" cy="191750"/>
            <a:chOff x="1454525" y="7080325"/>
            <a:chExt cx="1969850" cy="191750"/>
          </a:xfrm>
        </p:grpSpPr>
        <p:sp>
          <p:nvSpPr>
            <p:cNvPr id="2292" name="Google Shape;2292;p24"/>
            <p:cNvSpPr/>
            <p:nvPr/>
          </p:nvSpPr>
          <p:spPr>
            <a:xfrm>
              <a:off x="1454525" y="7080325"/>
              <a:ext cx="34825" cy="34825"/>
            </a:xfrm>
            <a:custGeom>
              <a:avLst/>
              <a:gdLst/>
              <a:ahLst/>
              <a:cxnLst/>
              <a:rect l="l" t="t" r="r" b="b"/>
              <a:pathLst>
                <a:path w="1393" h="1393" extrusionOk="0">
                  <a:moveTo>
                    <a:pt x="685" y="0"/>
                  </a:moveTo>
                  <a:cubicBezTo>
                    <a:pt x="297" y="0"/>
                    <a:pt x="0" y="320"/>
                    <a:pt x="0" y="708"/>
                  </a:cubicBezTo>
                  <a:cubicBezTo>
                    <a:pt x="0" y="1096"/>
                    <a:pt x="297" y="1393"/>
                    <a:pt x="685" y="1393"/>
                  </a:cubicBezTo>
                  <a:cubicBezTo>
                    <a:pt x="1073" y="1393"/>
                    <a:pt x="1393" y="1096"/>
                    <a:pt x="1393" y="708"/>
                  </a:cubicBezTo>
                  <a:cubicBezTo>
                    <a:pt x="1393" y="320"/>
                    <a:pt x="1073" y="0"/>
                    <a:pt x="685"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24"/>
            <p:cNvSpPr/>
            <p:nvPr/>
          </p:nvSpPr>
          <p:spPr>
            <a:xfrm>
              <a:off x="1454525" y="7237250"/>
              <a:ext cx="34825" cy="34825"/>
            </a:xfrm>
            <a:custGeom>
              <a:avLst/>
              <a:gdLst/>
              <a:ahLst/>
              <a:cxnLst/>
              <a:rect l="l" t="t" r="r" b="b"/>
              <a:pathLst>
                <a:path w="1393" h="1393" extrusionOk="0">
                  <a:moveTo>
                    <a:pt x="685" y="0"/>
                  </a:moveTo>
                  <a:cubicBezTo>
                    <a:pt x="297" y="0"/>
                    <a:pt x="0" y="297"/>
                    <a:pt x="0" y="685"/>
                  </a:cubicBezTo>
                  <a:cubicBezTo>
                    <a:pt x="0" y="1073"/>
                    <a:pt x="297" y="1392"/>
                    <a:pt x="685" y="1392"/>
                  </a:cubicBezTo>
                  <a:cubicBezTo>
                    <a:pt x="1073" y="1392"/>
                    <a:pt x="1393" y="1073"/>
                    <a:pt x="1393" y="685"/>
                  </a:cubicBezTo>
                  <a:cubicBezTo>
                    <a:pt x="1393" y="297"/>
                    <a:pt x="1073" y="0"/>
                    <a:pt x="685"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24"/>
            <p:cNvSpPr/>
            <p:nvPr/>
          </p:nvSpPr>
          <p:spPr>
            <a:xfrm>
              <a:off x="1602875" y="7080325"/>
              <a:ext cx="35425" cy="34825"/>
            </a:xfrm>
            <a:custGeom>
              <a:avLst/>
              <a:gdLst/>
              <a:ahLst/>
              <a:cxnLst/>
              <a:rect l="l" t="t" r="r" b="b"/>
              <a:pathLst>
                <a:path w="1417" h="1393" extrusionOk="0">
                  <a:moveTo>
                    <a:pt x="709" y="0"/>
                  </a:moveTo>
                  <a:cubicBezTo>
                    <a:pt x="321" y="0"/>
                    <a:pt x="1" y="320"/>
                    <a:pt x="1" y="708"/>
                  </a:cubicBezTo>
                  <a:cubicBezTo>
                    <a:pt x="1" y="1096"/>
                    <a:pt x="321" y="1393"/>
                    <a:pt x="709" y="1393"/>
                  </a:cubicBezTo>
                  <a:cubicBezTo>
                    <a:pt x="1097" y="1393"/>
                    <a:pt x="1416" y="1096"/>
                    <a:pt x="1416" y="708"/>
                  </a:cubicBezTo>
                  <a:cubicBezTo>
                    <a:pt x="1416" y="320"/>
                    <a:pt x="1097" y="0"/>
                    <a:pt x="709"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24"/>
            <p:cNvSpPr/>
            <p:nvPr/>
          </p:nvSpPr>
          <p:spPr>
            <a:xfrm>
              <a:off x="1602875" y="7237250"/>
              <a:ext cx="35425" cy="34825"/>
            </a:xfrm>
            <a:custGeom>
              <a:avLst/>
              <a:gdLst/>
              <a:ahLst/>
              <a:cxnLst/>
              <a:rect l="l" t="t" r="r" b="b"/>
              <a:pathLst>
                <a:path w="1417" h="1393" extrusionOk="0">
                  <a:moveTo>
                    <a:pt x="709" y="0"/>
                  </a:moveTo>
                  <a:cubicBezTo>
                    <a:pt x="321" y="0"/>
                    <a:pt x="1" y="297"/>
                    <a:pt x="1" y="685"/>
                  </a:cubicBezTo>
                  <a:cubicBezTo>
                    <a:pt x="1" y="1073"/>
                    <a:pt x="321" y="1392"/>
                    <a:pt x="709" y="1392"/>
                  </a:cubicBezTo>
                  <a:cubicBezTo>
                    <a:pt x="1097" y="1392"/>
                    <a:pt x="1416" y="1073"/>
                    <a:pt x="1416" y="685"/>
                  </a:cubicBezTo>
                  <a:cubicBezTo>
                    <a:pt x="1416" y="297"/>
                    <a:pt x="1097" y="0"/>
                    <a:pt x="709"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24"/>
            <p:cNvSpPr/>
            <p:nvPr/>
          </p:nvSpPr>
          <p:spPr>
            <a:xfrm>
              <a:off x="1751825" y="7080325"/>
              <a:ext cx="35400" cy="34825"/>
            </a:xfrm>
            <a:custGeom>
              <a:avLst/>
              <a:gdLst/>
              <a:ahLst/>
              <a:cxnLst/>
              <a:rect l="l" t="t" r="r" b="b"/>
              <a:pathLst>
                <a:path w="1416" h="1393" extrusionOk="0">
                  <a:moveTo>
                    <a:pt x="708" y="0"/>
                  </a:moveTo>
                  <a:cubicBezTo>
                    <a:pt x="320" y="0"/>
                    <a:pt x="0" y="320"/>
                    <a:pt x="0" y="708"/>
                  </a:cubicBezTo>
                  <a:cubicBezTo>
                    <a:pt x="0" y="1096"/>
                    <a:pt x="320" y="1393"/>
                    <a:pt x="708" y="1393"/>
                  </a:cubicBezTo>
                  <a:cubicBezTo>
                    <a:pt x="1096" y="1393"/>
                    <a:pt x="1416" y="1096"/>
                    <a:pt x="1416" y="708"/>
                  </a:cubicBezTo>
                  <a:cubicBezTo>
                    <a:pt x="1416" y="320"/>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24"/>
            <p:cNvSpPr/>
            <p:nvPr/>
          </p:nvSpPr>
          <p:spPr>
            <a:xfrm>
              <a:off x="1751825" y="7237250"/>
              <a:ext cx="35400" cy="34825"/>
            </a:xfrm>
            <a:custGeom>
              <a:avLst/>
              <a:gdLst/>
              <a:ahLst/>
              <a:cxnLst/>
              <a:rect l="l" t="t" r="r" b="b"/>
              <a:pathLst>
                <a:path w="1416" h="1393" extrusionOk="0">
                  <a:moveTo>
                    <a:pt x="708" y="0"/>
                  </a:moveTo>
                  <a:cubicBezTo>
                    <a:pt x="320" y="0"/>
                    <a:pt x="0" y="297"/>
                    <a:pt x="0" y="685"/>
                  </a:cubicBezTo>
                  <a:cubicBezTo>
                    <a:pt x="0" y="1073"/>
                    <a:pt x="320" y="1392"/>
                    <a:pt x="708" y="1392"/>
                  </a:cubicBezTo>
                  <a:cubicBezTo>
                    <a:pt x="1096" y="1392"/>
                    <a:pt x="1416" y="1073"/>
                    <a:pt x="1416" y="685"/>
                  </a:cubicBezTo>
                  <a:cubicBezTo>
                    <a:pt x="1416" y="297"/>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24"/>
            <p:cNvSpPr/>
            <p:nvPr/>
          </p:nvSpPr>
          <p:spPr>
            <a:xfrm>
              <a:off x="1900750" y="7080325"/>
              <a:ext cx="35400" cy="34825"/>
            </a:xfrm>
            <a:custGeom>
              <a:avLst/>
              <a:gdLst/>
              <a:ahLst/>
              <a:cxnLst/>
              <a:rect l="l" t="t" r="r" b="b"/>
              <a:pathLst>
                <a:path w="1416" h="1393" extrusionOk="0">
                  <a:moveTo>
                    <a:pt x="708" y="0"/>
                  </a:moveTo>
                  <a:cubicBezTo>
                    <a:pt x="320" y="0"/>
                    <a:pt x="1" y="320"/>
                    <a:pt x="1" y="708"/>
                  </a:cubicBezTo>
                  <a:cubicBezTo>
                    <a:pt x="1" y="1096"/>
                    <a:pt x="320" y="1393"/>
                    <a:pt x="708" y="1393"/>
                  </a:cubicBezTo>
                  <a:cubicBezTo>
                    <a:pt x="1096" y="1393"/>
                    <a:pt x="1416" y="1096"/>
                    <a:pt x="1416" y="708"/>
                  </a:cubicBezTo>
                  <a:cubicBezTo>
                    <a:pt x="1416" y="320"/>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 name="Google Shape;2299;p24"/>
            <p:cNvSpPr/>
            <p:nvPr/>
          </p:nvSpPr>
          <p:spPr>
            <a:xfrm>
              <a:off x="1900750" y="7237250"/>
              <a:ext cx="35400" cy="34825"/>
            </a:xfrm>
            <a:custGeom>
              <a:avLst/>
              <a:gdLst/>
              <a:ahLst/>
              <a:cxnLst/>
              <a:rect l="l" t="t" r="r" b="b"/>
              <a:pathLst>
                <a:path w="1416" h="1393" extrusionOk="0">
                  <a:moveTo>
                    <a:pt x="708" y="0"/>
                  </a:moveTo>
                  <a:cubicBezTo>
                    <a:pt x="320" y="0"/>
                    <a:pt x="1" y="297"/>
                    <a:pt x="1" y="685"/>
                  </a:cubicBezTo>
                  <a:cubicBezTo>
                    <a:pt x="1" y="1073"/>
                    <a:pt x="320" y="1392"/>
                    <a:pt x="708" y="1392"/>
                  </a:cubicBezTo>
                  <a:cubicBezTo>
                    <a:pt x="1096" y="1392"/>
                    <a:pt x="1416" y="1073"/>
                    <a:pt x="1416" y="685"/>
                  </a:cubicBezTo>
                  <a:cubicBezTo>
                    <a:pt x="1416" y="297"/>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24"/>
            <p:cNvSpPr/>
            <p:nvPr/>
          </p:nvSpPr>
          <p:spPr>
            <a:xfrm>
              <a:off x="2049700" y="7080325"/>
              <a:ext cx="34825" cy="34825"/>
            </a:xfrm>
            <a:custGeom>
              <a:avLst/>
              <a:gdLst/>
              <a:ahLst/>
              <a:cxnLst/>
              <a:rect l="l" t="t" r="r" b="b"/>
              <a:pathLst>
                <a:path w="1393" h="1393" extrusionOk="0">
                  <a:moveTo>
                    <a:pt x="708" y="0"/>
                  </a:moveTo>
                  <a:cubicBezTo>
                    <a:pt x="320" y="0"/>
                    <a:pt x="0" y="320"/>
                    <a:pt x="0" y="708"/>
                  </a:cubicBezTo>
                  <a:cubicBezTo>
                    <a:pt x="0" y="1096"/>
                    <a:pt x="320" y="1393"/>
                    <a:pt x="708" y="1393"/>
                  </a:cubicBezTo>
                  <a:cubicBezTo>
                    <a:pt x="1096" y="1393"/>
                    <a:pt x="1393" y="1096"/>
                    <a:pt x="1393" y="708"/>
                  </a:cubicBezTo>
                  <a:cubicBezTo>
                    <a:pt x="1393" y="320"/>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24"/>
            <p:cNvSpPr/>
            <p:nvPr/>
          </p:nvSpPr>
          <p:spPr>
            <a:xfrm>
              <a:off x="2049700" y="7237250"/>
              <a:ext cx="34825" cy="34825"/>
            </a:xfrm>
            <a:custGeom>
              <a:avLst/>
              <a:gdLst/>
              <a:ahLst/>
              <a:cxnLst/>
              <a:rect l="l" t="t" r="r" b="b"/>
              <a:pathLst>
                <a:path w="1393" h="1393" extrusionOk="0">
                  <a:moveTo>
                    <a:pt x="708" y="0"/>
                  </a:moveTo>
                  <a:cubicBezTo>
                    <a:pt x="320" y="0"/>
                    <a:pt x="0" y="297"/>
                    <a:pt x="0" y="685"/>
                  </a:cubicBezTo>
                  <a:cubicBezTo>
                    <a:pt x="0" y="1073"/>
                    <a:pt x="320" y="1392"/>
                    <a:pt x="708" y="1392"/>
                  </a:cubicBezTo>
                  <a:cubicBezTo>
                    <a:pt x="1096" y="1392"/>
                    <a:pt x="1393" y="1073"/>
                    <a:pt x="1393" y="685"/>
                  </a:cubicBezTo>
                  <a:cubicBezTo>
                    <a:pt x="1393" y="297"/>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24"/>
            <p:cNvSpPr/>
            <p:nvPr/>
          </p:nvSpPr>
          <p:spPr>
            <a:xfrm>
              <a:off x="2198625" y="7080325"/>
              <a:ext cx="34825" cy="34825"/>
            </a:xfrm>
            <a:custGeom>
              <a:avLst/>
              <a:gdLst/>
              <a:ahLst/>
              <a:cxnLst/>
              <a:rect l="l" t="t" r="r" b="b"/>
              <a:pathLst>
                <a:path w="1393" h="1393" extrusionOk="0">
                  <a:moveTo>
                    <a:pt x="685" y="0"/>
                  </a:moveTo>
                  <a:cubicBezTo>
                    <a:pt x="297" y="0"/>
                    <a:pt x="1" y="320"/>
                    <a:pt x="1" y="708"/>
                  </a:cubicBezTo>
                  <a:cubicBezTo>
                    <a:pt x="1" y="1096"/>
                    <a:pt x="297" y="1393"/>
                    <a:pt x="685" y="1393"/>
                  </a:cubicBezTo>
                  <a:cubicBezTo>
                    <a:pt x="1073" y="1393"/>
                    <a:pt x="1393" y="1096"/>
                    <a:pt x="1393" y="708"/>
                  </a:cubicBezTo>
                  <a:cubicBezTo>
                    <a:pt x="1393" y="320"/>
                    <a:pt x="1073" y="0"/>
                    <a:pt x="685"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24"/>
            <p:cNvSpPr/>
            <p:nvPr/>
          </p:nvSpPr>
          <p:spPr>
            <a:xfrm>
              <a:off x="2198625" y="7237250"/>
              <a:ext cx="34825" cy="34825"/>
            </a:xfrm>
            <a:custGeom>
              <a:avLst/>
              <a:gdLst/>
              <a:ahLst/>
              <a:cxnLst/>
              <a:rect l="l" t="t" r="r" b="b"/>
              <a:pathLst>
                <a:path w="1393" h="1393" extrusionOk="0">
                  <a:moveTo>
                    <a:pt x="685" y="0"/>
                  </a:moveTo>
                  <a:cubicBezTo>
                    <a:pt x="297" y="0"/>
                    <a:pt x="1" y="297"/>
                    <a:pt x="1" y="685"/>
                  </a:cubicBezTo>
                  <a:cubicBezTo>
                    <a:pt x="1" y="1073"/>
                    <a:pt x="297" y="1392"/>
                    <a:pt x="685" y="1392"/>
                  </a:cubicBezTo>
                  <a:cubicBezTo>
                    <a:pt x="1073" y="1392"/>
                    <a:pt x="1393" y="1073"/>
                    <a:pt x="1393" y="685"/>
                  </a:cubicBezTo>
                  <a:cubicBezTo>
                    <a:pt x="1393" y="297"/>
                    <a:pt x="1073" y="0"/>
                    <a:pt x="685"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24"/>
            <p:cNvSpPr/>
            <p:nvPr/>
          </p:nvSpPr>
          <p:spPr>
            <a:xfrm>
              <a:off x="2347000" y="7080325"/>
              <a:ext cx="35400" cy="34825"/>
            </a:xfrm>
            <a:custGeom>
              <a:avLst/>
              <a:gdLst/>
              <a:ahLst/>
              <a:cxnLst/>
              <a:rect l="l" t="t" r="r" b="b"/>
              <a:pathLst>
                <a:path w="1416" h="1393" extrusionOk="0">
                  <a:moveTo>
                    <a:pt x="708" y="0"/>
                  </a:moveTo>
                  <a:cubicBezTo>
                    <a:pt x="320" y="0"/>
                    <a:pt x="0" y="320"/>
                    <a:pt x="0" y="708"/>
                  </a:cubicBezTo>
                  <a:cubicBezTo>
                    <a:pt x="0" y="1096"/>
                    <a:pt x="320" y="1393"/>
                    <a:pt x="708" y="1393"/>
                  </a:cubicBezTo>
                  <a:cubicBezTo>
                    <a:pt x="1096" y="1393"/>
                    <a:pt x="1415" y="1096"/>
                    <a:pt x="1415" y="708"/>
                  </a:cubicBezTo>
                  <a:cubicBezTo>
                    <a:pt x="1415" y="320"/>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24"/>
            <p:cNvSpPr/>
            <p:nvPr/>
          </p:nvSpPr>
          <p:spPr>
            <a:xfrm>
              <a:off x="2347000" y="7237250"/>
              <a:ext cx="35400" cy="34825"/>
            </a:xfrm>
            <a:custGeom>
              <a:avLst/>
              <a:gdLst/>
              <a:ahLst/>
              <a:cxnLst/>
              <a:rect l="l" t="t" r="r" b="b"/>
              <a:pathLst>
                <a:path w="1416" h="1393" extrusionOk="0">
                  <a:moveTo>
                    <a:pt x="708" y="0"/>
                  </a:moveTo>
                  <a:cubicBezTo>
                    <a:pt x="320" y="0"/>
                    <a:pt x="0" y="297"/>
                    <a:pt x="0" y="685"/>
                  </a:cubicBezTo>
                  <a:cubicBezTo>
                    <a:pt x="0" y="1073"/>
                    <a:pt x="320" y="1392"/>
                    <a:pt x="708" y="1392"/>
                  </a:cubicBezTo>
                  <a:cubicBezTo>
                    <a:pt x="1096" y="1392"/>
                    <a:pt x="1415" y="1073"/>
                    <a:pt x="1415" y="685"/>
                  </a:cubicBezTo>
                  <a:cubicBezTo>
                    <a:pt x="1415" y="297"/>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24"/>
            <p:cNvSpPr/>
            <p:nvPr/>
          </p:nvSpPr>
          <p:spPr>
            <a:xfrm>
              <a:off x="2495925" y="7080325"/>
              <a:ext cx="35400" cy="34825"/>
            </a:xfrm>
            <a:custGeom>
              <a:avLst/>
              <a:gdLst/>
              <a:ahLst/>
              <a:cxnLst/>
              <a:rect l="l" t="t" r="r" b="b"/>
              <a:pathLst>
                <a:path w="1416" h="1393" extrusionOk="0">
                  <a:moveTo>
                    <a:pt x="708" y="0"/>
                  </a:moveTo>
                  <a:cubicBezTo>
                    <a:pt x="320" y="0"/>
                    <a:pt x="1" y="320"/>
                    <a:pt x="1" y="708"/>
                  </a:cubicBezTo>
                  <a:cubicBezTo>
                    <a:pt x="1" y="1096"/>
                    <a:pt x="320" y="1393"/>
                    <a:pt x="708" y="1393"/>
                  </a:cubicBezTo>
                  <a:cubicBezTo>
                    <a:pt x="1096" y="1393"/>
                    <a:pt x="1416" y="1096"/>
                    <a:pt x="1416" y="708"/>
                  </a:cubicBezTo>
                  <a:cubicBezTo>
                    <a:pt x="1416" y="320"/>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24"/>
            <p:cNvSpPr/>
            <p:nvPr/>
          </p:nvSpPr>
          <p:spPr>
            <a:xfrm>
              <a:off x="2495925" y="7237250"/>
              <a:ext cx="35400" cy="34825"/>
            </a:xfrm>
            <a:custGeom>
              <a:avLst/>
              <a:gdLst/>
              <a:ahLst/>
              <a:cxnLst/>
              <a:rect l="l" t="t" r="r" b="b"/>
              <a:pathLst>
                <a:path w="1416" h="1393" extrusionOk="0">
                  <a:moveTo>
                    <a:pt x="708" y="0"/>
                  </a:moveTo>
                  <a:cubicBezTo>
                    <a:pt x="320" y="0"/>
                    <a:pt x="1" y="297"/>
                    <a:pt x="1" y="685"/>
                  </a:cubicBezTo>
                  <a:cubicBezTo>
                    <a:pt x="1" y="1073"/>
                    <a:pt x="320" y="1392"/>
                    <a:pt x="708" y="1392"/>
                  </a:cubicBezTo>
                  <a:cubicBezTo>
                    <a:pt x="1096" y="1392"/>
                    <a:pt x="1416" y="1073"/>
                    <a:pt x="1416" y="685"/>
                  </a:cubicBezTo>
                  <a:cubicBezTo>
                    <a:pt x="1416" y="297"/>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8" name="Google Shape;2308;p24"/>
            <p:cNvSpPr/>
            <p:nvPr/>
          </p:nvSpPr>
          <p:spPr>
            <a:xfrm>
              <a:off x="2644850" y="7080325"/>
              <a:ext cx="35425" cy="34825"/>
            </a:xfrm>
            <a:custGeom>
              <a:avLst/>
              <a:gdLst/>
              <a:ahLst/>
              <a:cxnLst/>
              <a:rect l="l" t="t" r="r" b="b"/>
              <a:pathLst>
                <a:path w="1417" h="1393" extrusionOk="0">
                  <a:moveTo>
                    <a:pt x="709" y="0"/>
                  </a:moveTo>
                  <a:cubicBezTo>
                    <a:pt x="321" y="0"/>
                    <a:pt x="1" y="320"/>
                    <a:pt x="1" y="708"/>
                  </a:cubicBezTo>
                  <a:cubicBezTo>
                    <a:pt x="1" y="1096"/>
                    <a:pt x="321" y="1393"/>
                    <a:pt x="709" y="1393"/>
                  </a:cubicBezTo>
                  <a:cubicBezTo>
                    <a:pt x="1097" y="1393"/>
                    <a:pt x="1416" y="1096"/>
                    <a:pt x="1416" y="708"/>
                  </a:cubicBezTo>
                  <a:cubicBezTo>
                    <a:pt x="1416" y="320"/>
                    <a:pt x="1097" y="0"/>
                    <a:pt x="709"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24"/>
            <p:cNvSpPr/>
            <p:nvPr/>
          </p:nvSpPr>
          <p:spPr>
            <a:xfrm>
              <a:off x="2644850" y="7237250"/>
              <a:ext cx="35425" cy="34825"/>
            </a:xfrm>
            <a:custGeom>
              <a:avLst/>
              <a:gdLst/>
              <a:ahLst/>
              <a:cxnLst/>
              <a:rect l="l" t="t" r="r" b="b"/>
              <a:pathLst>
                <a:path w="1417" h="1393" extrusionOk="0">
                  <a:moveTo>
                    <a:pt x="709" y="0"/>
                  </a:moveTo>
                  <a:cubicBezTo>
                    <a:pt x="321" y="0"/>
                    <a:pt x="1" y="297"/>
                    <a:pt x="1" y="685"/>
                  </a:cubicBezTo>
                  <a:cubicBezTo>
                    <a:pt x="1" y="1073"/>
                    <a:pt x="321" y="1392"/>
                    <a:pt x="709" y="1392"/>
                  </a:cubicBezTo>
                  <a:cubicBezTo>
                    <a:pt x="1097" y="1392"/>
                    <a:pt x="1416" y="1073"/>
                    <a:pt x="1416" y="685"/>
                  </a:cubicBezTo>
                  <a:cubicBezTo>
                    <a:pt x="1416" y="297"/>
                    <a:pt x="1097" y="0"/>
                    <a:pt x="709"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0" name="Google Shape;2310;p24"/>
            <p:cNvSpPr/>
            <p:nvPr/>
          </p:nvSpPr>
          <p:spPr>
            <a:xfrm>
              <a:off x="2793800" y="7080325"/>
              <a:ext cx="34825" cy="34825"/>
            </a:xfrm>
            <a:custGeom>
              <a:avLst/>
              <a:gdLst/>
              <a:ahLst/>
              <a:cxnLst/>
              <a:rect l="l" t="t" r="r" b="b"/>
              <a:pathLst>
                <a:path w="1393" h="1393" extrusionOk="0">
                  <a:moveTo>
                    <a:pt x="708" y="0"/>
                  </a:moveTo>
                  <a:cubicBezTo>
                    <a:pt x="320" y="0"/>
                    <a:pt x="0" y="320"/>
                    <a:pt x="0" y="708"/>
                  </a:cubicBezTo>
                  <a:cubicBezTo>
                    <a:pt x="0" y="1096"/>
                    <a:pt x="320" y="1393"/>
                    <a:pt x="708" y="1393"/>
                  </a:cubicBezTo>
                  <a:cubicBezTo>
                    <a:pt x="1096" y="1393"/>
                    <a:pt x="1393" y="1096"/>
                    <a:pt x="1393" y="708"/>
                  </a:cubicBezTo>
                  <a:cubicBezTo>
                    <a:pt x="1393" y="320"/>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1" name="Google Shape;2311;p24"/>
            <p:cNvSpPr/>
            <p:nvPr/>
          </p:nvSpPr>
          <p:spPr>
            <a:xfrm>
              <a:off x="2793800" y="7237250"/>
              <a:ext cx="34825" cy="34825"/>
            </a:xfrm>
            <a:custGeom>
              <a:avLst/>
              <a:gdLst/>
              <a:ahLst/>
              <a:cxnLst/>
              <a:rect l="l" t="t" r="r" b="b"/>
              <a:pathLst>
                <a:path w="1393" h="1393" extrusionOk="0">
                  <a:moveTo>
                    <a:pt x="708" y="0"/>
                  </a:moveTo>
                  <a:cubicBezTo>
                    <a:pt x="320" y="0"/>
                    <a:pt x="0" y="297"/>
                    <a:pt x="0" y="685"/>
                  </a:cubicBezTo>
                  <a:cubicBezTo>
                    <a:pt x="0" y="1073"/>
                    <a:pt x="320" y="1392"/>
                    <a:pt x="708" y="1392"/>
                  </a:cubicBezTo>
                  <a:cubicBezTo>
                    <a:pt x="1096" y="1392"/>
                    <a:pt x="1393" y="1073"/>
                    <a:pt x="1393" y="685"/>
                  </a:cubicBezTo>
                  <a:cubicBezTo>
                    <a:pt x="1393" y="297"/>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24"/>
            <p:cNvSpPr/>
            <p:nvPr/>
          </p:nvSpPr>
          <p:spPr>
            <a:xfrm>
              <a:off x="2942725" y="7080325"/>
              <a:ext cx="34850" cy="34825"/>
            </a:xfrm>
            <a:custGeom>
              <a:avLst/>
              <a:gdLst/>
              <a:ahLst/>
              <a:cxnLst/>
              <a:rect l="l" t="t" r="r" b="b"/>
              <a:pathLst>
                <a:path w="1394" h="1393" extrusionOk="0">
                  <a:moveTo>
                    <a:pt x="686" y="0"/>
                  </a:moveTo>
                  <a:cubicBezTo>
                    <a:pt x="298" y="0"/>
                    <a:pt x="1" y="320"/>
                    <a:pt x="1" y="708"/>
                  </a:cubicBezTo>
                  <a:cubicBezTo>
                    <a:pt x="1" y="1096"/>
                    <a:pt x="298" y="1393"/>
                    <a:pt x="686" y="1393"/>
                  </a:cubicBezTo>
                  <a:cubicBezTo>
                    <a:pt x="1074" y="1393"/>
                    <a:pt x="1393" y="1096"/>
                    <a:pt x="1393" y="708"/>
                  </a:cubicBezTo>
                  <a:cubicBezTo>
                    <a:pt x="1393" y="320"/>
                    <a:pt x="1074" y="0"/>
                    <a:pt x="686"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24"/>
            <p:cNvSpPr/>
            <p:nvPr/>
          </p:nvSpPr>
          <p:spPr>
            <a:xfrm>
              <a:off x="2942725" y="7237250"/>
              <a:ext cx="34850" cy="34825"/>
            </a:xfrm>
            <a:custGeom>
              <a:avLst/>
              <a:gdLst/>
              <a:ahLst/>
              <a:cxnLst/>
              <a:rect l="l" t="t" r="r" b="b"/>
              <a:pathLst>
                <a:path w="1394" h="1393" extrusionOk="0">
                  <a:moveTo>
                    <a:pt x="686" y="0"/>
                  </a:moveTo>
                  <a:cubicBezTo>
                    <a:pt x="298" y="0"/>
                    <a:pt x="1" y="297"/>
                    <a:pt x="1" y="685"/>
                  </a:cubicBezTo>
                  <a:cubicBezTo>
                    <a:pt x="1" y="1073"/>
                    <a:pt x="298" y="1392"/>
                    <a:pt x="686" y="1392"/>
                  </a:cubicBezTo>
                  <a:cubicBezTo>
                    <a:pt x="1074" y="1392"/>
                    <a:pt x="1393" y="1073"/>
                    <a:pt x="1393" y="685"/>
                  </a:cubicBezTo>
                  <a:cubicBezTo>
                    <a:pt x="1393" y="297"/>
                    <a:pt x="1074" y="0"/>
                    <a:pt x="686"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24"/>
            <p:cNvSpPr/>
            <p:nvPr/>
          </p:nvSpPr>
          <p:spPr>
            <a:xfrm>
              <a:off x="3091100" y="7080325"/>
              <a:ext cx="35400" cy="34825"/>
            </a:xfrm>
            <a:custGeom>
              <a:avLst/>
              <a:gdLst/>
              <a:ahLst/>
              <a:cxnLst/>
              <a:rect l="l" t="t" r="r" b="b"/>
              <a:pathLst>
                <a:path w="1416" h="1393" extrusionOk="0">
                  <a:moveTo>
                    <a:pt x="708" y="0"/>
                  </a:moveTo>
                  <a:cubicBezTo>
                    <a:pt x="320" y="0"/>
                    <a:pt x="0" y="320"/>
                    <a:pt x="0" y="708"/>
                  </a:cubicBezTo>
                  <a:cubicBezTo>
                    <a:pt x="0" y="1096"/>
                    <a:pt x="320" y="1393"/>
                    <a:pt x="708" y="1393"/>
                  </a:cubicBezTo>
                  <a:cubicBezTo>
                    <a:pt x="1096" y="1393"/>
                    <a:pt x="1416" y="1096"/>
                    <a:pt x="1416" y="708"/>
                  </a:cubicBezTo>
                  <a:cubicBezTo>
                    <a:pt x="1416" y="320"/>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24"/>
            <p:cNvSpPr/>
            <p:nvPr/>
          </p:nvSpPr>
          <p:spPr>
            <a:xfrm>
              <a:off x="3091100" y="7237250"/>
              <a:ext cx="35400" cy="34825"/>
            </a:xfrm>
            <a:custGeom>
              <a:avLst/>
              <a:gdLst/>
              <a:ahLst/>
              <a:cxnLst/>
              <a:rect l="l" t="t" r="r" b="b"/>
              <a:pathLst>
                <a:path w="1416" h="1393" extrusionOk="0">
                  <a:moveTo>
                    <a:pt x="708" y="0"/>
                  </a:moveTo>
                  <a:cubicBezTo>
                    <a:pt x="320" y="0"/>
                    <a:pt x="0" y="297"/>
                    <a:pt x="0" y="685"/>
                  </a:cubicBezTo>
                  <a:cubicBezTo>
                    <a:pt x="0" y="1073"/>
                    <a:pt x="320" y="1392"/>
                    <a:pt x="708" y="1392"/>
                  </a:cubicBezTo>
                  <a:cubicBezTo>
                    <a:pt x="1096" y="1392"/>
                    <a:pt x="1416" y="1073"/>
                    <a:pt x="1416" y="685"/>
                  </a:cubicBezTo>
                  <a:cubicBezTo>
                    <a:pt x="1416" y="297"/>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24"/>
            <p:cNvSpPr/>
            <p:nvPr/>
          </p:nvSpPr>
          <p:spPr>
            <a:xfrm>
              <a:off x="3240025" y="7080325"/>
              <a:ext cx="35400" cy="34825"/>
            </a:xfrm>
            <a:custGeom>
              <a:avLst/>
              <a:gdLst/>
              <a:ahLst/>
              <a:cxnLst/>
              <a:rect l="l" t="t" r="r" b="b"/>
              <a:pathLst>
                <a:path w="1416" h="1393" extrusionOk="0">
                  <a:moveTo>
                    <a:pt x="708" y="0"/>
                  </a:moveTo>
                  <a:cubicBezTo>
                    <a:pt x="320" y="0"/>
                    <a:pt x="1" y="320"/>
                    <a:pt x="1" y="708"/>
                  </a:cubicBezTo>
                  <a:cubicBezTo>
                    <a:pt x="1" y="1096"/>
                    <a:pt x="320" y="1393"/>
                    <a:pt x="708" y="1393"/>
                  </a:cubicBezTo>
                  <a:cubicBezTo>
                    <a:pt x="1096" y="1393"/>
                    <a:pt x="1416" y="1096"/>
                    <a:pt x="1416" y="708"/>
                  </a:cubicBezTo>
                  <a:cubicBezTo>
                    <a:pt x="1416" y="320"/>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2317;p24"/>
            <p:cNvSpPr/>
            <p:nvPr/>
          </p:nvSpPr>
          <p:spPr>
            <a:xfrm>
              <a:off x="3240025" y="7237250"/>
              <a:ext cx="35400" cy="34825"/>
            </a:xfrm>
            <a:custGeom>
              <a:avLst/>
              <a:gdLst/>
              <a:ahLst/>
              <a:cxnLst/>
              <a:rect l="l" t="t" r="r" b="b"/>
              <a:pathLst>
                <a:path w="1416" h="1393" extrusionOk="0">
                  <a:moveTo>
                    <a:pt x="708" y="0"/>
                  </a:moveTo>
                  <a:cubicBezTo>
                    <a:pt x="320" y="0"/>
                    <a:pt x="1" y="297"/>
                    <a:pt x="1" y="685"/>
                  </a:cubicBezTo>
                  <a:cubicBezTo>
                    <a:pt x="1" y="1073"/>
                    <a:pt x="320" y="1392"/>
                    <a:pt x="708" y="1392"/>
                  </a:cubicBezTo>
                  <a:cubicBezTo>
                    <a:pt x="1096" y="1392"/>
                    <a:pt x="1416" y="1073"/>
                    <a:pt x="1416" y="685"/>
                  </a:cubicBezTo>
                  <a:cubicBezTo>
                    <a:pt x="1416" y="297"/>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24"/>
            <p:cNvSpPr/>
            <p:nvPr/>
          </p:nvSpPr>
          <p:spPr>
            <a:xfrm>
              <a:off x="3388975" y="7080325"/>
              <a:ext cx="35400" cy="34825"/>
            </a:xfrm>
            <a:custGeom>
              <a:avLst/>
              <a:gdLst/>
              <a:ahLst/>
              <a:cxnLst/>
              <a:rect l="l" t="t" r="r" b="b"/>
              <a:pathLst>
                <a:path w="1416" h="1393" extrusionOk="0">
                  <a:moveTo>
                    <a:pt x="708" y="0"/>
                  </a:moveTo>
                  <a:cubicBezTo>
                    <a:pt x="320" y="0"/>
                    <a:pt x="0" y="320"/>
                    <a:pt x="0" y="708"/>
                  </a:cubicBezTo>
                  <a:cubicBezTo>
                    <a:pt x="0" y="1096"/>
                    <a:pt x="320" y="1393"/>
                    <a:pt x="708" y="1393"/>
                  </a:cubicBezTo>
                  <a:cubicBezTo>
                    <a:pt x="1096" y="1393"/>
                    <a:pt x="1415" y="1096"/>
                    <a:pt x="1415" y="708"/>
                  </a:cubicBezTo>
                  <a:cubicBezTo>
                    <a:pt x="1415" y="320"/>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24"/>
            <p:cNvSpPr/>
            <p:nvPr/>
          </p:nvSpPr>
          <p:spPr>
            <a:xfrm>
              <a:off x="3388975" y="7237250"/>
              <a:ext cx="35400" cy="34825"/>
            </a:xfrm>
            <a:custGeom>
              <a:avLst/>
              <a:gdLst/>
              <a:ahLst/>
              <a:cxnLst/>
              <a:rect l="l" t="t" r="r" b="b"/>
              <a:pathLst>
                <a:path w="1416" h="1393" extrusionOk="0">
                  <a:moveTo>
                    <a:pt x="708" y="0"/>
                  </a:moveTo>
                  <a:cubicBezTo>
                    <a:pt x="320" y="0"/>
                    <a:pt x="0" y="297"/>
                    <a:pt x="0" y="685"/>
                  </a:cubicBezTo>
                  <a:cubicBezTo>
                    <a:pt x="0" y="1073"/>
                    <a:pt x="320" y="1392"/>
                    <a:pt x="708" y="1392"/>
                  </a:cubicBezTo>
                  <a:cubicBezTo>
                    <a:pt x="1096" y="1392"/>
                    <a:pt x="1415" y="1073"/>
                    <a:pt x="1415" y="685"/>
                  </a:cubicBezTo>
                  <a:cubicBezTo>
                    <a:pt x="1415" y="297"/>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20" name="Google Shape;2320;p24"/>
          <p:cNvSpPr/>
          <p:nvPr/>
        </p:nvSpPr>
        <p:spPr>
          <a:xfrm>
            <a:off x="767625" y="499600"/>
            <a:ext cx="455700" cy="455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 name="Google Shape;2321;p24"/>
          <p:cNvSpPr/>
          <p:nvPr/>
        </p:nvSpPr>
        <p:spPr>
          <a:xfrm>
            <a:off x="720000" y="430750"/>
            <a:ext cx="593400" cy="593400"/>
          </a:xfrm>
          <a:prstGeom prst="pie">
            <a:avLst>
              <a:gd name="adj1" fmla="val 5366593"/>
              <a:gd name="adj2" fmla="val 1620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 name="Google Shape;2322;p24"/>
          <p:cNvSpPr/>
          <p:nvPr/>
        </p:nvSpPr>
        <p:spPr>
          <a:xfrm rot="10800000">
            <a:off x="7920675" y="499600"/>
            <a:ext cx="455700" cy="455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 name="Google Shape;2323;p24"/>
          <p:cNvSpPr/>
          <p:nvPr/>
        </p:nvSpPr>
        <p:spPr>
          <a:xfrm rot="10800000">
            <a:off x="7830600" y="430750"/>
            <a:ext cx="593400" cy="593400"/>
          </a:xfrm>
          <a:prstGeom prst="pie">
            <a:avLst>
              <a:gd name="adj1" fmla="val 5366593"/>
              <a:gd name="adj2" fmla="val 1620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 name="Google Shape;2324;p24"/>
          <p:cNvSpPr/>
          <p:nvPr/>
        </p:nvSpPr>
        <p:spPr>
          <a:xfrm rot="5400000">
            <a:off x="6696100" y="1228451"/>
            <a:ext cx="4183200" cy="714000"/>
          </a:xfrm>
          <a:prstGeom prst="roundRect">
            <a:avLst>
              <a:gd name="adj" fmla="val 50000"/>
            </a:avLst>
          </a:prstGeom>
          <a:solidFill>
            <a:srgbClr val="FCD66C">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325" name="Google Shape;2325;p24"/>
          <p:cNvCxnSpPr>
            <a:stCxn id="2324" idx="1"/>
          </p:cNvCxnSpPr>
          <p:nvPr/>
        </p:nvCxnSpPr>
        <p:spPr>
          <a:xfrm>
            <a:off x="8787700" y="-506149"/>
            <a:ext cx="0" cy="3992700"/>
          </a:xfrm>
          <a:prstGeom prst="straightConnector1">
            <a:avLst/>
          </a:prstGeom>
          <a:noFill/>
          <a:ln w="9525" cap="flat" cmpd="sng">
            <a:solidFill>
              <a:schemeClr val="accent3"/>
            </a:solidFill>
            <a:prstDash val="solid"/>
            <a:round/>
            <a:headEnd type="none" w="med" len="med"/>
            <a:tailEnd type="none" w="med" len="med"/>
          </a:ln>
        </p:spPr>
      </p:cxnSp>
      <p:sp>
        <p:nvSpPr>
          <p:cNvPr id="2326" name="Google Shape;2326;p24"/>
          <p:cNvSpPr/>
          <p:nvPr/>
        </p:nvSpPr>
        <p:spPr>
          <a:xfrm rot="5400000">
            <a:off x="8430808" y="1245554"/>
            <a:ext cx="714000" cy="704400"/>
          </a:xfrm>
          <a:prstGeom prst="ellipse">
            <a:avLst/>
          </a:prstGeom>
          <a:solidFill>
            <a:srgbClr val="9FC5E8">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 name="Google Shape;2327;p24"/>
          <p:cNvSpPr/>
          <p:nvPr/>
        </p:nvSpPr>
        <p:spPr>
          <a:xfrm rot="5400000">
            <a:off x="8430808" y="531630"/>
            <a:ext cx="714000" cy="704400"/>
          </a:xfrm>
          <a:prstGeom prst="ellipse">
            <a:avLst/>
          </a:prstGeom>
          <a:solidFill>
            <a:srgbClr val="9FC5E8">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 name="Google Shape;2328;p24"/>
          <p:cNvSpPr/>
          <p:nvPr/>
        </p:nvSpPr>
        <p:spPr>
          <a:xfrm rot="5400000">
            <a:off x="7498150" y="3876200"/>
            <a:ext cx="2579100" cy="714000"/>
          </a:xfrm>
          <a:prstGeom prst="roundRect">
            <a:avLst>
              <a:gd name="adj" fmla="val 5000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 name="Google Shape;2329;p24"/>
          <p:cNvSpPr/>
          <p:nvPr/>
        </p:nvSpPr>
        <p:spPr>
          <a:xfrm rot="5400000">
            <a:off x="8513466" y="3000943"/>
            <a:ext cx="548400" cy="548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 name="Google Shape;2330;p24"/>
          <p:cNvSpPr/>
          <p:nvPr/>
        </p:nvSpPr>
        <p:spPr>
          <a:xfrm rot="5400000">
            <a:off x="8430700" y="2943645"/>
            <a:ext cx="714000" cy="714000"/>
          </a:xfrm>
          <a:prstGeom prst="pie">
            <a:avLst>
              <a:gd name="adj1" fmla="val 5366593"/>
              <a:gd name="adj2" fmla="val 16200000"/>
            </a:avLst>
          </a:prstGeom>
          <a:solidFill>
            <a:srgbClr val="FBBE18">
              <a:alpha val="6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1" name="Google Shape;2331;p24"/>
          <p:cNvSpPr/>
          <p:nvPr/>
        </p:nvSpPr>
        <p:spPr>
          <a:xfrm rot="5400000">
            <a:off x="-1477800" y="3349725"/>
            <a:ext cx="3669600" cy="714000"/>
          </a:xfrm>
          <a:prstGeom prst="roundRect">
            <a:avLst>
              <a:gd name="adj" fmla="val 50000"/>
            </a:avLst>
          </a:prstGeom>
          <a:solidFill>
            <a:srgbClr val="FCD66C">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332" name="Google Shape;2332;p24"/>
          <p:cNvCxnSpPr>
            <a:stCxn id="2331" idx="1"/>
            <a:endCxn id="2331" idx="3"/>
          </p:cNvCxnSpPr>
          <p:nvPr/>
        </p:nvCxnSpPr>
        <p:spPr>
          <a:xfrm>
            <a:off x="357000" y="1871925"/>
            <a:ext cx="0" cy="3669600"/>
          </a:xfrm>
          <a:prstGeom prst="straightConnector1">
            <a:avLst/>
          </a:prstGeom>
          <a:noFill/>
          <a:ln w="9525" cap="flat" cmpd="sng">
            <a:solidFill>
              <a:schemeClr val="accent3"/>
            </a:solidFill>
            <a:prstDash val="solid"/>
            <a:round/>
            <a:headEnd type="none" w="med" len="med"/>
            <a:tailEnd type="none" w="med" len="med"/>
          </a:ln>
        </p:spPr>
      </p:cxnSp>
      <p:sp>
        <p:nvSpPr>
          <p:cNvPr id="2333" name="Google Shape;2333;p24"/>
          <p:cNvSpPr/>
          <p:nvPr/>
        </p:nvSpPr>
        <p:spPr>
          <a:xfrm rot="5400000">
            <a:off x="108" y="4337554"/>
            <a:ext cx="714000" cy="7044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4" name="Google Shape;2334;p24"/>
          <p:cNvSpPr/>
          <p:nvPr/>
        </p:nvSpPr>
        <p:spPr>
          <a:xfrm rot="5400000">
            <a:off x="108" y="3623629"/>
            <a:ext cx="714000" cy="704400"/>
          </a:xfrm>
          <a:prstGeom prst="ellipse">
            <a:avLst/>
          </a:prstGeom>
          <a:solidFill>
            <a:srgbClr val="F8B0AD">
              <a:alpha val="64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5" name="Google Shape;2335;p24"/>
          <p:cNvSpPr/>
          <p:nvPr/>
        </p:nvSpPr>
        <p:spPr>
          <a:xfrm rot="5400000">
            <a:off x="108" y="2909705"/>
            <a:ext cx="714000" cy="704400"/>
          </a:xfrm>
          <a:prstGeom prst="ellipse">
            <a:avLst/>
          </a:prstGeom>
          <a:solidFill>
            <a:srgbClr val="F8B0AD">
              <a:alpha val="34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6" name="Google Shape;2336;p24"/>
          <p:cNvSpPr txBox="1">
            <a:spLocks noGrp="1"/>
          </p:cNvSpPr>
          <p:nvPr>
            <p:ph type="subTitle" idx="1"/>
          </p:nvPr>
        </p:nvSpPr>
        <p:spPr>
          <a:xfrm>
            <a:off x="1725848" y="2065295"/>
            <a:ext cx="1590000" cy="575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2337" name="Google Shape;2337;p24"/>
          <p:cNvSpPr txBox="1">
            <a:spLocks noGrp="1"/>
          </p:cNvSpPr>
          <p:nvPr>
            <p:ph type="title" idx="3"/>
          </p:nvPr>
        </p:nvSpPr>
        <p:spPr>
          <a:xfrm>
            <a:off x="1725848" y="1713100"/>
            <a:ext cx="1823700" cy="4284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1800"/>
              <a:buNone/>
              <a:defRPr sz="1800">
                <a:solidFill>
                  <a:schemeClr val="dk2"/>
                </a:solidFill>
              </a:defRPr>
            </a:lvl1pPr>
            <a:lvl2pPr lvl="1" rtl="0">
              <a:spcBef>
                <a:spcPts val="0"/>
              </a:spcBef>
              <a:spcAft>
                <a:spcPts val="0"/>
              </a:spcAft>
              <a:buClr>
                <a:schemeClr val="dk2"/>
              </a:buClr>
              <a:buSzPts val="1800"/>
              <a:buNone/>
              <a:defRPr sz="1800">
                <a:solidFill>
                  <a:schemeClr val="dk2"/>
                </a:solidFill>
              </a:defRPr>
            </a:lvl2pPr>
            <a:lvl3pPr lvl="2" rtl="0">
              <a:spcBef>
                <a:spcPts val="0"/>
              </a:spcBef>
              <a:spcAft>
                <a:spcPts val="0"/>
              </a:spcAft>
              <a:buClr>
                <a:schemeClr val="dk2"/>
              </a:buClr>
              <a:buSzPts val="1800"/>
              <a:buNone/>
              <a:defRPr sz="1800">
                <a:solidFill>
                  <a:schemeClr val="dk2"/>
                </a:solidFill>
              </a:defRPr>
            </a:lvl3pPr>
            <a:lvl4pPr lvl="3" rtl="0">
              <a:spcBef>
                <a:spcPts val="0"/>
              </a:spcBef>
              <a:spcAft>
                <a:spcPts val="0"/>
              </a:spcAft>
              <a:buClr>
                <a:schemeClr val="dk2"/>
              </a:buClr>
              <a:buSzPts val="1800"/>
              <a:buNone/>
              <a:defRPr sz="1800">
                <a:solidFill>
                  <a:schemeClr val="dk2"/>
                </a:solidFill>
              </a:defRPr>
            </a:lvl4pPr>
            <a:lvl5pPr lvl="4" rtl="0">
              <a:spcBef>
                <a:spcPts val="0"/>
              </a:spcBef>
              <a:spcAft>
                <a:spcPts val="0"/>
              </a:spcAft>
              <a:buClr>
                <a:schemeClr val="dk2"/>
              </a:buClr>
              <a:buSzPts val="1800"/>
              <a:buNone/>
              <a:defRPr sz="1800">
                <a:solidFill>
                  <a:schemeClr val="dk2"/>
                </a:solidFill>
              </a:defRPr>
            </a:lvl5pPr>
            <a:lvl6pPr lvl="5" rtl="0">
              <a:spcBef>
                <a:spcPts val="0"/>
              </a:spcBef>
              <a:spcAft>
                <a:spcPts val="0"/>
              </a:spcAft>
              <a:buClr>
                <a:schemeClr val="dk2"/>
              </a:buClr>
              <a:buSzPts val="1800"/>
              <a:buNone/>
              <a:defRPr sz="1800">
                <a:solidFill>
                  <a:schemeClr val="dk2"/>
                </a:solidFill>
              </a:defRPr>
            </a:lvl6pPr>
            <a:lvl7pPr lvl="6" rtl="0">
              <a:spcBef>
                <a:spcPts val="0"/>
              </a:spcBef>
              <a:spcAft>
                <a:spcPts val="0"/>
              </a:spcAft>
              <a:buClr>
                <a:schemeClr val="dk2"/>
              </a:buClr>
              <a:buSzPts val="1800"/>
              <a:buNone/>
              <a:defRPr sz="1800">
                <a:solidFill>
                  <a:schemeClr val="dk2"/>
                </a:solidFill>
              </a:defRPr>
            </a:lvl7pPr>
            <a:lvl8pPr lvl="7" rtl="0">
              <a:spcBef>
                <a:spcPts val="0"/>
              </a:spcBef>
              <a:spcAft>
                <a:spcPts val="0"/>
              </a:spcAft>
              <a:buClr>
                <a:schemeClr val="dk2"/>
              </a:buClr>
              <a:buSzPts val="1800"/>
              <a:buNone/>
              <a:defRPr sz="1800">
                <a:solidFill>
                  <a:schemeClr val="dk2"/>
                </a:solidFill>
              </a:defRPr>
            </a:lvl8pPr>
            <a:lvl9pPr lvl="8" rtl="0">
              <a:spcBef>
                <a:spcPts val="0"/>
              </a:spcBef>
              <a:spcAft>
                <a:spcPts val="0"/>
              </a:spcAft>
              <a:buClr>
                <a:schemeClr val="dk2"/>
              </a:buClr>
              <a:buSzPts val="1800"/>
              <a:buNone/>
              <a:defRPr sz="1800">
                <a:solidFill>
                  <a:schemeClr val="dk2"/>
                </a:solidFill>
              </a:defRPr>
            </a:lvl9pPr>
          </a:lstStyle>
          <a:p>
            <a:endParaRPr/>
          </a:p>
        </p:txBody>
      </p:sp>
      <p:sp>
        <p:nvSpPr>
          <p:cNvPr id="2338" name="Google Shape;2338;p24"/>
          <p:cNvSpPr txBox="1">
            <a:spLocks noGrp="1"/>
          </p:cNvSpPr>
          <p:nvPr>
            <p:ph type="title" idx="4" hasCustomPrompt="1"/>
          </p:nvPr>
        </p:nvSpPr>
        <p:spPr>
          <a:xfrm>
            <a:off x="865523" y="1679494"/>
            <a:ext cx="838200" cy="878400"/>
          </a:xfrm>
          <a:prstGeom prst="rect">
            <a:avLst/>
          </a:prstGeom>
          <a:noFill/>
        </p:spPr>
        <p:txBody>
          <a:bodyPr spcFirstLastPara="1" wrap="square" lIns="91425" tIns="0" rIns="0" bIns="0" anchor="ctr" anchorCtr="0">
            <a:noAutofit/>
          </a:bodyPr>
          <a:lstStyle>
            <a:lvl1pPr lvl="0" algn="ctr" rtl="0">
              <a:spcBef>
                <a:spcPts val="0"/>
              </a:spcBef>
              <a:spcAft>
                <a:spcPts val="0"/>
              </a:spcAft>
              <a:buSzPts val="3200"/>
              <a:buNone/>
              <a:defRPr sz="3200"/>
            </a:lvl1pPr>
            <a:lvl2pPr lvl="1" algn="ctr" rtl="0">
              <a:spcBef>
                <a:spcPts val="0"/>
              </a:spcBef>
              <a:spcAft>
                <a:spcPts val="0"/>
              </a:spcAft>
              <a:buSzPts val="3200"/>
              <a:buFont typeface="Abril Fatface"/>
              <a:buNone/>
              <a:defRPr sz="3200">
                <a:latin typeface="Abril Fatface"/>
                <a:ea typeface="Abril Fatface"/>
                <a:cs typeface="Abril Fatface"/>
                <a:sym typeface="Abril Fatface"/>
              </a:defRPr>
            </a:lvl2pPr>
            <a:lvl3pPr lvl="2" algn="ctr" rtl="0">
              <a:spcBef>
                <a:spcPts val="0"/>
              </a:spcBef>
              <a:spcAft>
                <a:spcPts val="0"/>
              </a:spcAft>
              <a:buSzPts val="3200"/>
              <a:buFont typeface="Abril Fatface"/>
              <a:buNone/>
              <a:defRPr sz="3200">
                <a:latin typeface="Abril Fatface"/>
                <a:ea typeface="Abril Fatface"/>
                <a:cs typeface="Abril Fatface"/>
                <a:sym typeface="Abril Fatface"/>
              </a:defRPr>
            </a:lvl3pPr>
            <a:lvl4pPr lvl="3" algn="ctr" rtl="0">
              <a:spcBef>
                <a:spcPts val="0"/>
              </a:spcBef>
              <a:spcAft>
                <a:spcPts val="0"/>
              </a:spcAft>
              <a:buSzPts val="3200"/>
              <a:buFont typeface="Abril Fatface"/>
              <a:buNone/>
              <a:defRPr sz="3200">
                <a:latin typeface="Abril Fatface"/>
                <a:ea typeface="Abril Fatface"/>
                <a:cs typeface="Abril Fatface"/>
                <a:sym typeface="Abril Fatface"/>
              </a:defRPr>
            </a:lvl4pPr>
            <a:lvl5pPr lvl="4" algn="ctr" rtl="0">
              <a:spcBef>
                <a:spcPts val="0"/>
              </a:spcBef>
              <a:spcAft>
                <a:spcPts val="0"/>
              </a:spcAft>
              <a:buSzPts val="3200"/>
              <a:buFont typeface="Abril Fatface"/>
              <a:buNone/>
              <a:defRPr sz="3200">
                <a:latin typeface="Abril Fatface"/>
                <a:ea typeface="Abril Fatface"/>
                <a:cs typeface="Abril Fatface"/>
                <a:sym typeface="Abril Fatface"/>
              </a:defRPr>
            </a:lvl5pPr>
            <a:lvl6pPr lvl="5" algn="ctr" rtl="0">
              <a:spcBef>
                <a:spcPts val="0"/>
              </a:spcBef>
              <a:spcAft>
                <a:spcPts val="0"/>
              </a:spcAft>
              <a:buSzPts val="3200"/>
              <a:buFont typeface="Abril Fatface"/>
              <a:buNone/>
              <a:defRPr sz="3200">
                <a:latin typeface="Abril Fatface"/>
                <a:ea typeface="Abril Fatface"/>
                <a:cs typeface="Abril Fatface"/>
                <a:sym typeface="Abril Fatface"/>
              </a:defRPr>
            </a:lvl6pPr>
            <a:lvl7pPr lvl="6" algn="ctr" rtl="0">
              <a:spcBef>
                <a:spcPts val="0"/>
              </a:spcBef>
              <a:spcAft>
                <a:spcPts val="0"/>
              </a:spcAft>
              <a:buSzPts val="3200"/>
              <a:buFont typeface="Abril Fatface"/>
              <a:buNone/>
              <a:defRPr sz="3200">
                <a:latin typeface="Abril Fatface"/>
                <a:ea typeface="Abril Fatface"/>
                <a:cs typeface="Abril Fatface"/>
                <a:sym typeface="Abril Fatface"/>
              </a:defRPr>
            </a:lvl7pPr>
            <a:lvl8pPr lvl="7" algn="ctr" rtl="0">
              <a:spcBef>
                <a:spcPts val="0"/>
              </a:spcBef>
              <a:spcAft>
                <a:spcPts val="0"/>
              </a:spcAft>
              <a:buSzPts val="3200"/>
              <a:buFont typeface="Abril Fatface"/>
              <a:buNone/>
              <a:defRPr sz="3200">
                <a:latin typeface="Abril Fatface"/>
                <a:ea typeface="Abril Fatface"/>
                <a:cs typeface="Abril Fatface"/>
                <a:sym typeface="Abril Fatface"/>
              </a:defRPr>
            </a:lvl8pPr>
            <a:lvl9pPr lvl="8" algn="ctr" rtl="0">
              <a:spcBef>
                <a:spcPts val="0"/>
              </a:spcBef>
              <a:spcAft>
                <a:spcPts val="0"/>
              </a:spcAft>
              <a:buSzPts val="3200"/>
              <a:buFont typeface="Abril Fatface"/>
              <a:buNone/>
              <a:defRPr sz="3200">
                <a:latin typeface="Abril Fatface"/>
                <a:ea typeface="Abril Fatface"/>
                <a:cs typeface="Abril Fatface"/>
                <a:sym typeface="Abril Fatface"/>
              </a:defRPr>
            </a:lvl9pPr>
          </a:lstStyle>
          <a:p>
            <a:r>
              <a:t>xx%</a:t>
            </a:r>
          </a:p>
        </p:txBody>
      </p:sp>
      <p:sp>
        <p:nvSpPr>
          <p:cNvPr id="2339" name="Google Shape;2339;p24"/>
          <p:cNvSpPr txBox="1">
            <a:spLocks noGrp="1"/>
          </p:cNvSpPr>
          <p:nvPr>
            <p:ph type="subTitle" idx="5"/>
          </p:nvPr>
        </p:nvSpPr>
        <p:spPr>
          <a:xfrm>
            <a:off x="1725848" y="3581050"/>
            <a:ext cx="1590000" cy="575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2340" name="Google Shape;2340;p24"/>
          <p:cNvSpPr txBox="1">
            <a:spLocks noGrp="1"/>
          </p:cNvSpPr>
          <p:nvPr>
            <p:ph type="title" idx="6"/>
          </p:nvPr>
        </p:nvSpPr>
        <p:spPr>
          <a:xfrm>
            <a:off x="1725848" y="3228855"/>
            <a:ext cx="1823700" cy="4284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1800"/>
              <a:buNone/>
              <a:defRPr sz="1800">
                <a:solidFill>
                  <a:schemeClr val="dk2"/>
                </a:solidFill>
              </a:defRPr>
            </a:lvl1pPr>
            <a:lvl2pPr lvl="1" rtl="0">
              <a:spcBef>
                <a:spcPts val="0"/>
              </a:spcBef>
              <a:spcAft>
                <a:spcPts val="0"/>
              </a:spcAft>
              <a:buClr>
                <a:schemeClr val="dk2"/>
              </a:buClr>
              <a:buSzPts val="1800"/>
              <a:buNone/>
              <a:defRPr sz="1800">
                <a:solidFill>
                  <a:schemeClr val="dk2"/>
                </a:solidFill>
              </a:defRPr>
            </a:lvl2pPr>
            <a:lvl3pPr lvl="2" rtl="0">
              <a:spcBef>
                <a:spcPts val="0"/>
              </a:spcBef>
              <a:spcAft>
                <a:spcPts val="0"/>
              </a:spcAft>
              <a:buClr>
                <a:schemeClr val="dk2"/>
              </a:buClr>
              <a:buSzPts val="1800"/>
              <a:buNone/>
              <a:defRPr sz="1800">
                <a:solidFill>
                  <a:schemeClr val="dk2"/>
                </a:solidFill>
              </a:defRPr>
            </a:lvl3pPr>
            <a:lvl4pPr lvl="3" rtl="0">
              <a:spcBef>
                <a:spcPts val="0"/>
              </a:spcBef>
              <a:spcAft>
                <a:spcPts val="0"/>
              </a:spcAft>
              <a:buClr>
                <a:schemeClr val="dk2"/>
              </a:buClr>
              <a:buSzPts val="1800"/>
              <a:buNone/>
              <a:defRPr sz="1800">
                <a:solidFill>
                  <a:schemeClr val="dk2"/>
                </a:solidFill>
              </a:defRPr>
            </a:lvl4pPr>
            <a:lvl5pPr lvl="4" rtl="0">
              <a:spcBef>
                <a:spcPts val="0"/>
              </a:spcBef>
              <a:spcAft>
                <a:spcPts val="0"/>
              </a:spcAft>
              <a:buClr>
                <a:schemeClr val="dk2"/>
              </a:buClr>
              <a:buSzPts val="1800"/>
              <a:buNone/>
              <a:defRPr sz="1800">
                <a:solidFill>
                  <a:schemeClr val="dk2"/>
                </a:solidFill>
              </a:defRPr>
            </a:lvl5pPr>
            <a:lvl6pPr lvl="5" rtl="0">
              <a:spcBef>
                <a:spcPts val="0"/>
              </a:spcBef>
              <a:spcAft>
                <a:spcPts val="0"/>
              </a:spcAft>
              <a:buClr>
                <a:schemeClr val="dk2"/>
              </a:buClr>
              <a:buSzPts val="1800"/>
              <a:buNone/>
              <a:defRPr sz="1800">
                <a:solidFill>
                  <a:schemeClr val="dk2"/>
                </a:solidFill>
              </a:defRPr>
            </a:lvl6pPr>
            <a:lvl7pPr lvl="6" rtl="0">
              <a:spcBef>
                <a:spcPts val="0"/>
              </a:spcBef>
              <a:spcAft>
                <a:spcPts val="0"/>
              </a:spcAft>
              <a:buClr>
                <a:schemeClr val="dk2"/>
              </a:buClr>
              <a:buSzPts val="1800"/>
              <a:buNone/>
              <a:defRPr sz="1800">
                <a:solidFill>
                  <a:schemeClr val="dk2"/>
                </a:solidFill>
              </a:defRPr>
            </a:lvl7pPr>
            <a:lvl8pPr lvl="7" rtl="0">
              <a:spcBef>
                <a:spcPts val="0"/>
              </a:spcBef>
              <a:spcAft>
                <a:spcPts val="0"/>
              </a:spcAft>
              <a:buClr>
                <a:schemeClr val="dk2"/>
              </a:buClr>
              <a:buSzPts val="1800"/>
              <a:buNone/>
              <a:defRPr sz="1800">
                <a:solidFill>
                  <a:schemeClr val="dk2"/>
                </a:solidFill>
              </a:defRPr>
            </a:lvl8pPr>
            <a:lvl9pPr lvl="8" rtl="0">
              <a:spcBef>
                <a:spcPts val="0"/>
              </a:spcBef>
              <a:spcAft>
                <a:spcPts val="0"/>
              </a:spcAft>
              <a:buClr>
                <a:schemeClr val="dk2"/>
              </a:buClr>
              <a:buSzPts val="1800"/>
              <a:buNone/>
              <a:defRPr sz="1800">
                <a:solidFill>
                  <a:schemeClr val="dk2"/>
                </a:solidFill>
              </a:defRPr>
            </a:lvl9pPr>
          </a:lstStyle>
          <a:p>
            <a:endParaRPr/>
          </a:p>
        </p:txBody>
      </p:sp>
      <p:sp>
        <p:nvSpPr>
          <p:cNvPr id="2341" name="Google Shape;2341;p24"/>
          <p:cNvSpPr txBox="1">
            <a:spLocks noGrp="1"/>
          </p:cNvSpPr>
          <p:nvPr>
            <p:ph type="title" idx="7" hasCustomPrompt="1"/>
          </p:nvPr>
        </p:nvSpPr>
        <p:spPr>
          <a:xfrm>
            <a:off x="865523" y="3191256"/>
            <a:ext cx="838200" cy="878400"/>
          </a:xfrm>
          <a:prstGeom prst="rect">
            <a:avLst/>
          </a:prstGeom>
          <a:noFill/>
        </p:spPr>
        <p:txBody>
          <a:bodyPr spcFirstLastPara="1" wrap="square" lIns="91425" tIns="0" rIns="0" bIns="0" anchor="ctr" anchorCtr="0">
            <a:noAutofit/>
          </a:bodyPr>
          <a:lstStyle>
            <a:lvl1pPr lvl="0" algn="ctr" rtl="0">
              <a:spcBef>
                <a:spcPts val="0"/>
              </a:spcBef>
              <a:spcAft>
                <a:spcPts val="0"/>
              </a:spcAft>
              <a:buSzPts val="3200"/>
              <a:buNone/>
              <a:defRPr sz="3200"/>
            </a:lvl1pPr>
            <a:lvl2pPr lvl="1" algn="ctr" rtl="0">
              <a:spcBef>
                <a:spcPts val="0"/>
              </a:spcBef>
              <a:spcAft>
                <a:spcPts val="0"/>
              </a:spcAft>
              <a:buSzPts val="3200"/>
              <a:buFont typeface="Abril Fatface"/>
              <a:buNone/>
              <a:defRPr sz="3200">
                <a:latin typeface="Abril Fatface"/>
                <a:ea typeface="Abril Fatface"/>
                <a:cs typeface="Abril Fatface"/>
                <a:sym typeface="Abril Fatface"/>
              </a:defRPr>
            </a:lvl2pPr>
            <a:lvl3pPr lvl="2" algn="ctr" rtl="0">
              <a:spcBef>
                <a:spcPts val="0"/>
              </a:spcBef>
              <a:spcAft>
                <a:spcPts val="0"/>
              </a:spcAft>
              <a:buSzPts val="3200"/>
              <a:buFont typeface="Abril Fatface"/>
              <a:buNone/>
              <a:defRPr sz="3200">
                <a:latin typeface="Abril Fatface"/>
                <a:ea typeface="Abril Fatface"/>
                <a:cs typeface="Abril Fatface"/>
                <a:sym typeface="Abril Fatface"/>
              </a:defRPr>
            </a:lvl3pPr>
            <a:lvl4pPr lvl="3" algn="ctr" rtl="0">
              <a:spcBef>
                <a:spcPts val="0"/>
              </a:spcBef>
              <a:spcAft>
                <a:spcPts val="0"/>
              </a:spcAft>
              <a:buSzPts val="3200"/>
              <a:buFont typeface="Abril Fatface"/>
              <a:buNone/>
              <a:defRPr sz="3200">
                <a:latin typeface="Abril Fatface"/>
                <a:ea typeface="Abril Fatface"/>
                <a:cs typeface="Abril Fatface"/>
                <a:sym typeface="Abril Fatface"/>
              </a:defRPr>
            </a:lvl4pPr>
            <a:lvl5pPr lvl="4" algn="ctr" rtl="0">
              <a:spcBef>
                <a:spcPts val="0"/>
              </a:spcBef>
              <a:spcAft>
                <a:spcPts val="0"/>
              </a:spcAft>
              <a:buSzPts val="3200"/>
              <a:buFont typeface="Abril Fatface"/>
              <a:buNone/>
              <a:defRPr sz="3200">
                <a:latin typeface="Abril Fatface"/>
                <a:ea typeface="Abril Fatface"/>
                <a:cs typeface="Abril Fatface"/>
                <a:sym typeface="Abril Fatface"/>
              </a:defRPr>
            </a:lvl5pPr>
            <a:lvl6pPr lvl="5" algn="ctr" rtl="0">
              <a:spcBef>
                <a:spcPts val="0"/>
              </a:spcBef>
              <a:spcAft>
                <a:spcPts val="0"/>
              </a:spcAft>
              <a:buSzPts val="3200"/>
              <a:buFont typeface="Abril Fatface"/>
              <a:buNone/>
              <a:defRPr sz="3200">
                <a:latin typeface="Abril Fatface"/>
                <a:ea typeface="Abril Fatface"/>
                <a:cs typeface="Abril Fatface"/>
                <a:sym typeface="Abril Fatface"/>
              </a:defRPr>
            </a:lvl6pPr>
            <a:lvl7pPr lvl="6" algn="ctr" rtl="0">
              <a:spcBef>
                <a:spcPts val="0"/>
              </a:spcBef>
              <a:spcAft>
                <a:spcPts val="0"/>
              </a:spcAft>
              <a:buSzPts val="3200"/>
              <a:buFont typeface="Abril Fatface"/>
              <a:buNone/>
              <a:defRPr sz="3200">
                <a:latin typeface="Abril Fatface"/>
                <a:ea typeface="Abril Fatface"/>
                <a:cs typeface="Abril Fatface"/>
                <a:sym typeface="Abril Fatface"/>
              </a:defRPr>
            </a:lvl7pPr>
            <a:lvl8pPr lvl="7" algn="ctr" rtl="0">
              <a:spcBef>
                <a:spcPts val="0"/>
              </a:spcBef>
              <a:spcAft>
                <a:spcPts val="0"/>
              </a:spcAft>
              <a:buSzPts val="3200"/>
              <a:buFont typeface="Abril Fatface"/>
              <a:buNone/>
              <a:defRPr sz="3200">
                <a:latin typeface="Abril Fatface"/>
                <a:ea typeface="Abril Fatface"/>
                <a:cs typeface="Abril Fatface"/>
                <a:sym typeface="Abril Fatface"/>
              </a:defRPr>
            </a:lvl8pPr>
            <a:lvl9pPr lvl="8" algn="ctr" rtl="0">
              <a:spcBef>
                <a:spcPts val="0"/>
              </a:spcBef>
              <a:spcAft>
                <a:spcPts val="0"/>
              </a:spcAft>
              <a:buSzPts val="3200"/>
              <a:buFont typeface="Abril Fatface"/>
              <a:buNone/>
              <a:defRPr sz="3200">
                <a:latin typeface="Abril Fatface"/>
                <a:ea typeface="Abril Fatface"/>
                <a:cs typeface="Abril Fatface"/>
                <a:sym typeface="Abril Fatface"/>
              </a:defRPr>
            </a:lvl9pPr>
          </a:lstStyle>
          <a:p>
            <a:r>
              <a:t>xx%</a:t>
            </a:r>
          </a:p>
        </p:txBody>
      </p:sp>
      <p:sp>
        <p:nvSpPr>
          <p:cNvPr id="2342" name="Google Shape;2342;p24"/>
          <p:cNvSpPr txBox="1">
            <a:spLocks noGrp="1"/>
          </p:cNvSpPr>
          <p:nvPr>
            <p:ph type="subTitle" idx="8"/>
          </p:nvPr>
        </p:nvSpPr>
        <p:spPr>
          <a:xfrm>
            <a:off x="5824188" y="2065295"/>
            <a:ext cx="1590000" cy="5751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400"/>
            </a:lvl1pPr>
            <a:lvl2pPr lvl="1" algn="r" rtl="0">
              <a:lnSpc>
                <a:spcPct val="100000"/>
              </a:lnSpc>
              <a:spcBef>
                <a:spcPts val="0"/>
              </a:spcBef>
              <a:spcAft>
                <a:spcPts val="0"/>
              </a:spcAft>
              <a:buSzPts val="1400"/>
              <a:buNone/>
              <a:defRPr/>
            </a:lvl2pPr>
            <a:lvl3pPr lvl="2" algn="r" rtl="0">
              <a:lnSpc>
                <a:spcPct val="100000"/>
              </a:lnSpc>
              <a:spcBef>
                <a:spcPts val="0"/>
              </a:spcBef>
              <a:spcAft>
                <a:spcPts val="0"/>
              </a:spcAft>
              <a:buSzPts val="1400"/>
              <a:buNone/>
              <a:defRPr/>
            </a:lvl3pPr>
            <a:lvl4pPr lvl="3" algn="r" rtl="0">
              <a:lnSpc>
                <a:spcPct val="100000"/>
              </a:lnSpc>
              <a:spcBef>
                <a:spcPts val="0"/>
              </a:spcBef>
              <a:spcAft>
                <a:spcPts val="0"/>
              </a:spcAft>
              <a:buSzPts val="1400"/>
              <a:buNone/>
              <a:defRPr/>
            </a:lvl4pPr>
            <a:lvl5pPr lvl="4" algn="r" rtl="0">
              <a:lnSpc>
                <a:spcPct val="100000"/>
              </a:lnSpc>
              <a:spcBef>
                <a:spcPts val="0"/>
              </a:spcBef>
              <a:spcAft>
                <a:spcPts val="0"/>
              </a:spcAft>
              <a:buSzPts val="1400"/>
              <a:buNone/>
              <a:defRPr/>
            </a:lvl5pPr>
            <a:lvl6pPr lvl="5" algn="r" rtl="0">
              <a:lnSpc>
                <a:spcPct val="100000"/>
              </a:lnSpc>
              <a:spcBef>
                <a:spcPts val="0"/>
              </a:spcBef>
              <a:spcAft>
                <a:spcPts val="0"/>
              </a:spcAft>
              <a:buSzPts val="1400"/>
              <a:buNone/>
              <a:defRPr/>
            </a:lvl6pPr>
            <a:lvl7pPr lvl="6" algn="r" rtl="0">
              <a:lnSpc>
                <a:spcPct val="100000"/>
              </a:lnSpc>
              <a:spcBef>
                <a:spcPts val="0"/>
              </a:spcBef>
              <a:spcAft>
                <a:spcPts val="0"/>
              </a:spcAft>
              <a:buSzPts val="1400"/>
              <a:buNone/>
              <a:defRPr/>
            </a:lvl7pPr>
            <a:lvl8pPr lvl="7" algn="r" rtl="0">
              <a:lnSpc>
                <a:spcPct val="100000"/>
              </a:lnSpc>
              <a:spcBef>
                <a:spcPts val="0"/>
              </a:spcBef>
              <a:spcAft>
                <a:spcPts val="0"/>
              </a:spcAft>
              <a:buSzPts val="1400"/>
              <a:buNone/>
              <a:defRPr/>
            </a:lvl8pPr>
            <a:lvl9pPr lvl="8" algn="r" rtl="0">
              <a:lnSpc>
                <a:spcPct val="100000"/>
              </a:lnSpc>
              <a:spcBef>
                <a:spcPts val="0"/>
              </a:spcBef>
              <a:spcAft>
                <a:spcPts val="0"/>
              </a:spcAft>
              <a:buSzPts val="1400"/>
              <a:buNone/>
              <a:defRPr/>
            </a:lvl9pPr>
          </a:lstStyle>
          <a:p>
            <a:endParaRPr/>
          </a:p>
        </p:txBody>
      </p:sp>
      <p:sp>
        <p:nvSpPr>
          <p:cNvPr id="2343" name="Google Shape;2343;p24"/>
          <p:cNvSpPr txBox="1">
            <a:spLocks noGrp="1"/>
          </p:cNvSpPr>
          <p:nvPr>
            <p:ph type="title" idx="9" hasCustomPrompt="1"/>
          </p:nvPr>
        </p:nvSpPr>
        <p:spPr>
          <a:xfrm>
            <a:off x="7412200" y="1679494"/>
            <a:ext cx="838200" cy="878400"/>
          </a:xfrm>
          <a:prstGeom prst="rect">
            <a:avLst/>
          </a:prstGeom>
          <a:noFill/>
        </p:spPr>
        <p:txBody>
          <a:bodyPr spcFirstLastPara="1" wrap="square" lIns="91425" tIns="0" rIns="0" bIns="0" anchor="ctr" anchorCtr="0">
            <a:noAutofit/>
          </a:bodyPr>
          <a:lstStyle>
            <a:lvl1pPr lvl="0" algn="ctr" rtl="0">
              <a:spcBef>
                <a:spcPts val="0"/>
              </a:spcBef>
              <a:spcAft>
                <a:spcPts val="0"/>
              </a:spcAft>
              <a:buSzPts val="3200"/>
              <a:buNone/>
              <a:defRPr sz="3200"/>
            </a:lvl1pPr>
            <a:lvl2pPr lvl="1" algn="ctr" rtl="0">
              <a:spcBef>
                <a:spcPts val="0"/>
              </a:spcBef>
              <a:spcAft>
                <a:spcPts val="0"/>
              </a:spcAft>
              <a:buSzPts val="3200"/>
              <a:buFont typeface="Abril Fatface"/>
              <a:buNone/>
              <a:defRPr sz="3200">
                <a:latin typeface="Abril Fatface"/>
                <a:ea typeface="Abril Fatface"/>
                <a:cs typeface="Abril Fatface"/>
                <a:sym typeface="Abril Fatface"/>
              </a:defRPr>
            </a:lvl2pPr>
            <a:lvl3pPr lvl="2" algn="ctr" rtl="0">
              <a:spcBef>
                <a:spcPts val="0"/>
              </a:spcBef>
              <a:spcAft>
                <a:spcPts val="0"/>
              </a:spcAft>
              <a:buSzPts val="3200"/>
              <a:buFont typeface="Abril Fatface"/>
              <a:buNone/>
              <a:defRPr sz="3200">
                <a:latin typeface="Abril Fatface"/>
                <a:ea typeface="Abril Fatface"/>
                <a:cs typeface="Abril Fatface"/>
                <a:sym typeface="Abril Fatface"/>
              </a:defRPr>
            </a:lvl3pPr>
            <a:lvl4pPr lvl="3" algn="ctr" rtl="0">
              <a:spcBef>
                <a:spcPts val="0"/>
              </a:spcBef>
              <a:spcAft>
                <a:spcPts val="0"/>
              </a:spcAft>
              <a:buSzPts val="3200"/>
              <a:buFont typeface="Abril Fatface"/>
              <a:buNone/>
              <a:defRPr sz="3200">
                <a:latin typeface="Abril Fatface"/>
                <a:ea typeface="Abril Fatface"/>
                <a:cs typeface="Abril Fatface"/>
                <a:sym typeface="Abril Fatface"/>
              </a:defRPr>
            </a:lvl4pPr>
            <a:lvl5pPr lvl="4" algn="ctr" rtl="0">
              <a:spcBef>
                <a:spcPts val="0"/>
              </a:spcBef>
              <a:spcAft>
                <a:spcPts val="0"/>
              </a:spcAft>
              <a:buSzPts val="3200"/>
              <a:buFont typeface="Abril Fatface"/>
              <a:buNone/>
              <a:defRPr sz="3200">
                <a:latin typeface="Abril Fatface"/>
                <a:ea typeface="Abril Fatface"/>
                <a:cs typeface="Abril Fatface"/>
                <a:sym typeface="Abril Fatface"/>
              </a:defRPr>
            </a:lvl5pPr>
            <a:lvl6pPr lvl="5" algn="ctr" rtl="0">
              <a:spcBef>
                <a:spcPts val="0"/>
              </a:spcBef>
              <a:spcAft>
                <a:spcPts val="0"/>
              </a:spcAft>
              <a:buSzPts val="3200"/>
              <a:buFont typeface="Abril Fatface"/>
              <a:buNone/>
              <a:defRPr sz="3200">
                <a:latin typeface="Abril Fatface"/>
                <a:ea typeface="Abril Fatface"/>
                <a:cs typeface="Abril Fatface"/>
                <a:sym typeface="Abril Fatface"/>
              </a:defRPr>
            </a:lvl6pPr>
            <a:lvl7pPr lvl="6" algn="ctr" rtl="0">
              <a:spcBef>
                <a:spcPts val="0"/>
              </a:spcBef>
              <a:spcAft>
                <a:spcPts val="0"/>
              </a:spcAft>
              <a:buSzPts val="3200"/>
              <a:buFont typeface="Abril Fatface"/>
              <a:buNone/>
              <a:defRPr sz="3200">
                <a:latin typeface="Abril Fatface"/>
                <a:ea typeface="Abril Fatface"/>
                <a:cs typeface="Abril Fatface"/>
                <a:sym typeface="Abril Fatface"/>
              </a:defRPr>
            </a:lvl7pPr>
            <a:lvl8pPr lvl="7" algn="ctr" rtl="0">
              <a:spcBef>
                <a:spcPts val="0"/>
              </a:spcBef>
              <a:spcAft>
                <a:spcPts val="0"/>
              </a:spcAft>
              <a:buSzPts val="3200"/>
              <a:buFont typeface="Abril Fatface"/>
              <a:buNone/>
              <a:defRPr sz="3200">
                <a:latin typeface="Abril Fatface"/>
                <a:ea typeface="Abril Fatface"/>
                <a:cs typeface="Abril Fatface"/>
                <a:sym typeface="Abril Fatface"/>
              </a:defRPr>
            </a:lvl8pPr>
            <a:lvl9pPr lvl="8" algn="ctr" rtl="0">
              <a:spcBef>
                <a:spcPts val="0"/>
              </a:spcBef>
              <a:spcAft>
                <a:spcPts val="0"/>
              </a:spcAft>
              <a:buSzPts val="3200"/>
              <a:buFont typeface="Abril Fatface"/>
              <a:buNone/>
              <a:defRPr sz="3200">
                <a:latin typeface="Abril Fatface"/>
                <a:ea typeface="Abril Fatface"/>
                <a:cs typeface="Abril Fatface"/>
                <a:sym typeface="Abril Fatface"/>
              </a:defRPr>
            </a:lvl9pPr>
          </a:lstStyle>
          <a:p>
            <a:r>
              <a:t>xx%</a:t>
            </a:r>
          </a:p>
        </p:txBody>
      </p:sp>
      <p:sp>
        <p:nvSpPr>
          <p:cNvPr id="2344" name="Google Shape;2344;p24"/>
          <p:cNvSpPr txBox="1">
            <a:spLocks noGrp="1"/>
          </p:cNvSpPr>
          <p:nvPr>
            <p:ph type="subTitle" idx="13"/>
          </p:nvPr>
        </p:nvSpPr>
        <p:spPr>
          <a:xfrm>
            <a:off x="5824188" y="3581050"/>
            <a:ext cx="1590000" cy="5751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400"/>
            </a:lvl1pPr>
            <a:lvl2pPr lvl="1" algn="r" rtl="0">
              <a:lnSpc>
                <a:spcPct val="100000"/>
              </a:lnSpc>
              <a:spcBef>
                <a:spcPts val="0"/>
              </a:spcBef>
              <a:spcAft>
                <a:spcPts val="0"/>
              </a:spcAft>
              <a:buSzPts val="1400"/>
              <a:buNone/>
              <a:defRPr/>
            </a:lvl2pPr>
            <a:lvl3pPr lvl="2" algn="r" rtl="0">
              <a:lnSpc>
                <a:spcPct val="100000"/>
              </a:lnSpc>
              <a:spcBef>
                <a:spcPts val="0"/>
              </a:spcBef>
              <a:spcAft>
                <a:spcPts val="0"/>
              </a:spcAft>
              <a:buSzPts val="1400"/>
              <a:buNone/>
              <a:defRPr/>
            </a:lvl3pPr>
            <a:lvl4pPr lvl="3" algn="r" rtl="0">
              <a:lnSpc>
                <a:spcPct val="100000"/>
              </a:lnSpc>
              <a:spcBef>
                <a:spcPts val="0"/>
              </a:spcBef>
              <a:spcAft>
                <a:spcPts val="0"/>
              </a:spcAft>
              <a:buSzPts val="1400"/>
              <a:buNone/>
              <a:defRPr/>
            </a:lvl4pPr>
            <a:lvl5pPr lvl="4" algn="r" rtl="0">
              <a:lnSpc>
                <a:spcPct val="100000"/>
              </a:lnSpc>
              <a:spcBef>
                <a:spcPts val="0"/>
              </a:spcBef>
              <a:spcAft>
                <a:spcPts val="0"/>
              </a:spcAft>
              <a:buSzPts val="1400"/>
              <a:buNone/>
              <a:defRPr/>
            </a:lvl5pPr>
            <a:lvl6pPr lvl="5" algn="r" rtl="0">
              <a:lnSpc>
                <a:spcPct val="100000"/>
              </a:lnSpc>
              <a:spcBef>
                <a:spcPts val="0"/>
              </a:spcBef>
              <a:spcAft>
                <a:spcPts val="0"/>
              </a:spcAft>
              <a:buSzPts val="1400"/>
              <a:buNone/>
              <a:defRPr/>
            </a:lvl6pPr>
            <a:lvl7pPr lvl="6" algn="r" rtl="0">
              <a:lnSpc>
                <a:spcPct val="100000"/>
              </a:lnSpc>
              <a:spcBef>
                <a:spcPts val="0"/>
              </a:spcBef>
              <a:spcAft>
                <a:spcPts val="0"/>
              </a:spcAft>
              <a:buSzPts val="1400"/>
              <a:buNone/>
              <a:defRPr/>
            </a:lvl7pPr>
            <a:lvl8pPr lvl="7" algn="r" rtl="0">
              <a:lnSpc>
                <a:spcPct val="100000"/>
              </a:lnSpc>
              <a:spcBef>
                <a:spcPts val="0"/>
              </a:spcBef>
              <a:spcAft>
                <a:spcPts val="0"/>
              </a:spcAft>
              <a:buSzPts val="1400"/>
              <a:buNone/>
              <a:defRPr/>
            </a:lvl8pPr>
            <a:lvl9pPr lvl="8" algn="r" rtl="0">
              <a:lnSpc>
                <a:spcPct val="100000"/>
              </a:lnSpc>
              <a:spcBef>
                <a:spcPts val="0"/>
              </a:spcBef>
              <a:spcAft>
                <a:spcPts val="0"/>
              </a:spcAft>
              <a:buSzPts val="1400"/>
              <a:buNone/>
              <a:defRPr/>
            </a:lvl9pPr>
          </a:lstStyle>
          <a:p>
            <a:endParaRPr/>
          </a:p>
        </p:txBody>
      </p:sp>
      <p:sp>
        <p:nvSpPr>
          <p:cNvPr id="2345" name="Google Shape;2345;p24"/>
          <p:cNvSpPr txBox="1">
            <a:spLocks noGrp="1"/>
          </p:cNvSpPr>
          <p:nvPr>
            <p:ph type="title" idx="14"/>
          </p:nvPr>
        </p:nvSpPr>
        <p:spPr>
          <a:xfrm>
            <a:off x="5590473" y="3228855"/>
            <a:ext cx="1823700" cy="4284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dk2"/>
              </a:buClr>
              <a:buSzPts val="1800"/>
              <a:buNone/>
              <a:defRPr sz="1800">
                <a:solidFill>
                  <a:schemeClr val="dk2"/>
                </a:solidFill>
              </a:defRPr>
            </a:lvl1pPr>
            <a:lvl2pPr lvl="1" algn="r" rtl="0">
              <a:spcBef>
                <a:spcPts val="0"/>
              </a:spcBef>
              <a:spcAft>
                <a:spcPts val="0"/>
              </a:spcAft>
              <a:buClr>
                <a:schemeClr val="dk2"/>
              </a:buClr>
              <a:buSzPts val="1800"/>
              <a:buNone/>
              <a:defRPr sz="1800">
                <a:solidFill>
                  <a:schemeClr val="dk2"/>
                </a:solidFill>
              </a:defRPr>
            </a:lvl2pPr>
            <a:lvl3pPr lvl="2" algn="r" rtl="0">
              <a:spcBef>
                <a:spcPts val="0"/>
              </a:spcBef>
              <a:spcAft>
                <a:spcPts val="0"/>
              </a:spcAft>
              <a:buClr>
                <a:schemeClr val="dk2"/>
              </a:buClr>
              <a:buSzPts val="1800"/>
              <a:buNone/>
              <a:defRPr sz="1800">
                <a:solidFill>
                  <a:schemeClr val="dk2"/>
                </a:solidFill>
              </a:defRPr>
            </a:lvl3pPr>
            <a:lvl4pPr lvl="3" algn="r" rtl="0">
              <a:spcBef>
                <a:spcPts val="0"/>
              </a:spcBef>
              <a:spcAft>
                <a:spcPts val="0"/>
              </a:spcAft>
              <a:buClr>
                <a:schemeClr val="dk2"/>
              </a:buClr>
              <a:buSzPts val="1800"/>
              <a:buNone/>
              <a:defRPr sz="1800">
                <a:solidFill>
                  <a:schemeClr val="dk2"/>
                </a:solidFill>
              </a:defRPr>
            </a:lvl4pPr>
            <a:lvl5pPr lvl="4" algn="r" rtl="0">
              <a:spcBef>
                <a:spcPts val="0"/>
              </a:spcBef>
              <a:spcAft>
                <a:spcPts val="0"/>
              </a:spcAft>
              <a:buClr>
                <a:schemeClr val="dk2"/>
              </a:buClr>
              <a:buSzPts val="1800"/>
              <a:buNone/>
              <a:defRPr sz="1800">
                <a:solidFill>
                  <a:schemeClr val="dk2"/>
                </a:solidFill>
              </a:defRPr>
            </a:lvl5pPr>
            <a:lvl6pPr lvl="5" algn="r" rtl="0">
              <a:spcBef>
                <a:spcPts val="0"/>
              </a:spcBef>
              <a:spcAft>
                <a:spcPts val="0"/>
              </a:spcAft>
              <a:buClr>
                <a:schemeClr val="dk2"/>
              </a:buClr>
              <a:buSzPts val="1800"/>
              <a:buNone/>
              <a:defRPr sz="1800">
                <a:solidFill>
                  <a:schemeClr val="dk2"/>
                </a:solidFill>
              </a:defRPr>
            </a:lvl6pPr>
            <a:lvl7pPr lvl="6" algn="r" rtl="0">
              <a:spcBef>
                <a:spcPts val="0"/>
              </a:spcBef>
              <a:spcAft>
                <a:spcPts val="0"/>
              </a:spcAft>
              <a:buClr>
                <a:schemeClr val="dk2"/>
              </a:buClr>
              <a:buSzPts val="1800"/>
              <a:buNone/>
              <a:defRPr sz="1800">
                <a:solidFill>
                  <a:schemeClr val="dk2"/>
                </a:solidFill>
              </a:defRPr>
            </a:lvl7pPr>
            <a:lvl8pPr lvl="7" algn="r" rtl="0">
              <a:spcBef>
                <a:spcPts val="0"/>
              </a:spcBef>
              <a:spcAft>
                <a:spcPts val="0"/>
              </a:spcAft>
              <a:buClr>
                <a:schemeClr val="dk2"/>
              </a:buClr>
              <a:buSzPts val="1800"/>
              <a:buNone/>
              <a:defRPr sz="1800">
                <a:solidFill>
                  <a:schemeClr val="dk2"/>
                </a:solidFill>
              </a:defRPr>
            </a:lvl8pPr>
            <a:lvl9pPr lvl="8" algn="r" rtl="0">
              <a:spcBef>
                <a:spcPts val="0"/>
              </a:spcBef>
              <a:spcAft>
                <a:spcPts val="0"/>
              </a:spcAft>
              <a:buClr>
                <a:schemeClr val="dk2"/>
              </a:buClr>
              <a:buSzPts val="1800"/>
              <a:buNone/>
              <a:defRPr sz="1800">
                <a:solidFill>
                  <a:schemeClr val="dk2"/>
                </a:solidFill>
              </a:defRPr>
            </a:lvl9pPr>
          </a:lstStyle>
          <a:p>
            <a:endParaRPr/>
          </a:p>
        </p:txBody>
      </p:sp>
      <p:sp>
        <p:nvSpPr>
          <p:cNvPr id="2346" name="Google Shape;2346;p24"/>
          <p:cNvSpPr txBox="1">
            <a:spLocks noGrp="1"/>
          </p:cNvSpPr>
          <p:nvPr>
            <p:ph type="title" idx="15" hasCustomPrompt="1"/>
          </p:nvPr>
        </p:nvSpPr>
        <p:spPr>
          <a:xfrm>
            <a:off x="7412200" y="3191256"/>
            <a:ext cx="838200" cy="878400"/>
          </a:xfrm>
          <a:prstGeom prst="rect">
            <a:avLst/>
          </a:prstGeom>
          <a:noFill/>
        </p:spPr>
        <p:txBody>
          <a:bodyPr spcFirstLastPara="1" wrap="square" lIns="91425" tIns="0" rIns="0" bIns="0" anchor="ctr" anchorCtr="0">
            <a:noAutofit/>
          </a:bodyPr>
          <a:lstStyle>
            <a:lvl1pPr lvl="0" algn="ctr" rtl="0">
              <a:spcBef>
                <a:spcPts val="0"/>
              </a:spcBef>
              <a:spcAft>
                <a:spcPts val="0"/>
              </a:spcAft>
              <a:buSzPts val="3200"/>
              <a:buNone/>
              <a:defRPr sz="3200"/>
            </a:lvl1pPr>
            <a:lvl2pPr lvl="1" algn="ctr" rtl="0">
              <a:spcBef>
                <a:spcPts val="0"/>
              </a:spcBef>
              <a:spcAft>
                <a:spcPts val="0"/>
              </a:spcAft>
              <a:buSzPts val="3200"/>
              <a:buFont typeface="Abril Fatface"/>
              <a:buNone/>
              <a:defRPr sz="3200">
                <a:latin typeface="Abril Fatface"/>
                <a:ea typeface="Abril Fatface"/>
                <a:cs typeface="Abril Fatface"/>
                <a:sym typeface="Abril Fatface"/>
              </a:defRPr>
            </a:lvl2pPr>
            <a:lvl3pPr lvl="2" algn="ctr" rtl="0">
              <a:spcBef>
                <a:spcPts val="0"/>
              </a:spcBef>
              <a:spcAft>
                <a:spcPts val="0"/>
              </a:spcAft>
              <a:buSzPts val="3200"/>
              <a:buFont typeface="Abril Fatface"/>
              <a:buNone/>
              <a:defRPr sz="3200">
                <a:latin typeface="Abril Fatface"/>
                <a:ea typeface="Abril Fatface"/>
                <a:cs typeface="Abril Fatface"/>
                <a:sym typeface="Abril Fatface"/>
              </a:defRPr>
            </a:lvl3pPr>
            <a:lvl4pPr lvl="3" algn="ctr" rtl="0">
              <a:spcBef>
                <a:spcPts val="0"/>
              </a:spcBef>
              <a:spcAft>
                <a:spcPts val="0"/>
              </a:spcAft>
              <a:buSzPts val="3200"/>
              <a:buFont typeface="Abril Fatface"/>
              <a:buNone/>
              <a:defRPr sz="3200">
                <a:latin typeface="Abril Fatface"/>
                <a:ea typeface="Abril Fatface"/>
                <a:cs typeface="Abril Fatface"/>
                <a:sym typeface="Abril Fatface"/>
              </a:defRPr>
            </a:lvl4pPr>
            <a:lvl5pPr lvl="4" algn="ctr" rtl="0">
              <a:spcBef>
                <a:spcPts val="0"/>
              </a:spcBef>
              <a:spcAft>
                <a:spcPts val="0"/>
              </a:spcAft>
              <a:buSzPts val="3200"/>
              <a:buFont typeface="Abril Fatface"/>
              <a:buNone/>
              <a:defRPr sz="3200">
                <a:latin typeface="Abril Fatface"/>
                <a:ea typeface="Abril Fatface"/>
                <a:cs typeface="Abril Fatface"/>
                <a:sym typeface="Abril Fatface"/>
              </a:defRPr>
            </a:lvl5pPr>
            <a:lvl6pPr lvl="5" algn="ctr" rtl="0">
              <a:spcBef>
                <a:spcPts val="0"/>
              </a:spcBef>
              <a:spcAft>
                <a:spcPts val="0"/>
              </a:spcAft>
              <a:buSzPts val="3200"/>
              <a:buFont typeface="Abril Fatface"/>
              <a:buNone/>
              <a:defRPr sz="3200">
                <a:latin typeface="Abril Fatface"/>
                <a:ea typeface="Abril Fatface"/>
                <a:cs typeface="Abril Fatface"/>
                <a:sym typeface="Abril Fatface"/>
              </a:defRPr>
            </a:lvl6pPr>
            <a:lvl7pPr lvl="6" algn="ctr" rtl="0">
              <a:spcBef>
                <a:spcPts val="0"/>
              </a:spcBef>
              <a:spcAft>
                <a:spcPts val="0"/>
              </a:spcAft>
              <a:buSzPts val="3200"/>
              <a:buFont typeface="Abril Fatface"/>
              <a:buNone/>
              <a:defRPr sz="3200">
                <a:latin typeface="Abril Fatface"/>
                <a:ea typeface="Abril Fatface"/>
                <a:cs typeface="Abril Fatface"/>
                <a:sym typeface="Abril Fatface"/>
              </a:defRPr>
            </a:lvl7pPr>
            <a:lvl8pPr lvl="7" algn="ctr" rtl="0">
              <a:spcBef>
                <a:spcPts val="0"/>
              </a:spcBef>
              <a:spcAft>
                <a:spcPts val="0"/>
              </a:spcAft>
              <a:buSzPts val="3200"/>
              <a:buFont typeface="Abril Fatface"/>
              <a:buNone/>
              <a:defRPr sz="3200">
                <a:latin typeface="Abril Fatface"/>
                <a:ea typeface="Abril Fatface"/>
                <a:cs typeface="Abril Fatface"/>
                <a:sym typeface="Abril Fatface"/>
              </a:defRPr>
            </a:lvl8pPr>
            <a:lvl9pPr lvl="8" algn="ctr" rtl="0">
              <a:spcBef>
                <a:spcPts val="0"/>
              </a:spcBef>
              <a:spcAft>
                <a:spcPts val="0"/>
              </a:spcAft>
              <a:buSzPts val="3200"/>
              <a:buFont typeface="Abril Fatface"/>
              <a:buNone/>
              <a:defRPr sz="3200">
                <a:latin typeface="Abril Fatface"/>
                <a:ea typeface="Abril Fatface"/>
                <a:cs typeface="Abril Fatface"/>
                <a:sym typeface="Abril Fatface"/>
              </a:defRPr>
            </a:lvl9pPr>
          </a:lstStyle>
          <a:p>
            <a:r>
              <a:t>xx%</a:t>
            </a:r>
          </a:p>
        </p:txBody>
      </p:sp>
    </p:spTree>
  </p:cSld>
  <p:clrMapOvr>
    <a:masterClrMapping/>
  </p:clrMapOvr>
  <p:extLst>
    <p:ext uri="{DCECCB84-F9BA-43D5-87BE-67443E8EF086}">
      <p15:sldGuideLst xmlns:p15="http://schemas.microsoft.com/office/powerpoint/2012/main">
        <p15:guide id="1" pos="2880">
          <p15:clr>
            <a:srgbClr val="FA7B17"/>
          </p15:clr>
        </p15:guide>
        <p15:guide id="2" orient="horz" pos="1830">
          <p15:clr>
            <a:srgbClr val="FA7B17"/>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ten columns">
  <p:cSld name="CUSTOM_3_2_1_1_1">
    <p:bg>
      <p:bgPr>
        <a:solidFill>
          <a:schemeClr val="lt2"/>
        </a:solidFill>
        <a:effectLst/>
      </p:bgPr>
    </p:bg>
    <p:spTree>
      <p:nvGrpSpPr>
        <p:cNvPr id="1" name="Shape 2347"/>
        <p:cNvGrpSpPr/>
        <p:nvPr/>
      </p:nvGrpSpPr>
      <p:grpSpPr>
        <a:xfrm>
          <a:off x="0" y="0"/>
          <a:ext cx="0" cy="0"/>
          <a:chOff x="0" y="0"/>
          <a:chExt cx="0" cy="0"/>
        </a:xfrm>
      </p:grpSpPr>
      <p:grpSp>
        <p:nvGrpSpPr>
          <p:cNvPr id="2348" name="Google Shape;2348;p25"/>
          <p:cNvGrpSpPr/>
          <p:nvPr/>
        </p:nvGrpSpPr>
        <p:grpSpPr>
          <a:xfrm>
            <a:off x="-108365" y="-51884"/>
            <a:ext cx="9312435" cy="5244324"/>
            <a:chOff x="-170" y="-1888"/>
            <a:chExt cx="9144182" cy="5148055"/>
          </a:xfrm>
        </p:grpSpPr>
        <p:sp>
          <p:nvSpPr>
            <p:cNvPr id="2349" name="Google Shape;2349;p25"/>
            <p:cNvSpPr/>
            <p:nvPr/>
          </p:nvSpPr>
          <p:spPr>
            <a:xfrm flipH="1">
              <a:off x="3143645"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350" name="Google Shape;2350;p25"/>
            <p:cNvSpPr/>
            <p:nvPr/>
          </p:nvSpPr>
          <p:spPr>
            <a:xfrm flipH="1">
              <a:off x="-170" y="284850"/>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351" name="Google Shape;2351;p25"/>
            <p:cNvSpPr/>
            <p:nvPr/>
          </p:nvSpPr>
          <p:spPr>
            <a:xfrm flipH="1">
              <a:off x="9143974"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352" name="Google Shape;2352;p25"/>
            <p:cNvSpPr/>
            <p:nvPr/>
          </p:nvSpPr>
          <p:spPr>
            <a:xfrm flipH="1">
              <a:off x="8858242"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353" name="Google Shape;2353;p25"/>
            <p:cNvSpPr/>
            <p:nvPr/>
          </p:nvSpPr>
          <p:spPr>
            <a:xfrm flipH="1">
              <a:off x="8572510"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354" name="Google Shape;2354;p25"/>
            <p:cNvSpPr/>
            <p:nvPr/>
          </p:nvSpPr>
          <p:spPr>
            <a:xfrm flipH="1">
              <a:off x="8286778"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355" name="Google Shape;2355;p25"/>
            <p:cNvSpPr/>
            <p:nvPr/>
          </p:nvSpPr>
          <p:spPr>
            <a:xfrm flipH="1">
              <a:off x="8001047"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356" name="Google Shape;2356;p25"/>
            <p:cNvSpPr/>
            <p:nvPr/>
          </p:nvSpPr>
          <p:spPr>
            <a:xfrm flipH="1">
              <a:off x="7715315"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357" name="Google Shape;2357;p25"/>
            <p:cNvSpPr/>
            <p:nvPr/>
          </p:nvSpPr>
          <p:spPr>
            <a:xfrm flipH="1">
              <a:off x="7429583"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358" name="Google Shape;2358;p25"/>
            <p:cNvSpPr/>
            <p:nvPr/>
          </p:nvSpPr>
          <p:spPr>
            <a:xfrm flipH="1">
              <a:off x="7143851"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359" name="Google Shape;2359;p25"/>
            <p:cNvSpPr/>
            <p:nvPr/>
          </p:nvSpPr>
          <p:spPr>
            <a:xfrm rot="10800000" flipH="1">
              <a:off x="6858158" y="-1888"/>
              <a:ext cx="0" cy="5147280"/>
            </a:xfrm>
            <a:custGeom>
              <a:avLst/>
              <a:gdLst/>
              <a:ahLst/>
              <a:cxnLst/>
              <a:rect l="l" t="t" r="r" b="b"/>
              <a:pathLst>
                <a:path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360" name="Google Shape;2360;p25"/>
            <p:cNvSpPr/>
            <p:nvPr/>
          </p:nvSpPr>
          <p:spPr>
            <a:xfrm flipH="1">
              <a:off x="6572426"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361" name="Google Shape;2361;p25"/>
            <p:cNvSpPr/>
            <p:nvPr/>
          </p:nvSpPr>
          <p:spPr>
            <a:xfrm flipH="1">
              <a:off x="6286695"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362" name="Google Shape;2362;p25"/>
            <p:cNvSpPr/>
            <p:nvPr/>
          </p:nvSpPr>
          <p:spPr>
            <a:xfrm flipH="1">
              <a:off x="6000963"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363" name="Google Shape;2363;p25"/>
            <p:cNvSpPr/>
            <p:nvPr/>
          </p:nvSpPr>
          <p:spPr>
            <a:xfrm flipH="1">
              <a:off x="5715231"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364" name="Google Shape;2364;p25"/>
            <p:cNvSpPr/>
            <p:nvPr/>
          </p:nvSpPr>
          <p:spPr>
            <a:xfrm flipH="1">
              <a:off x="5429499"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365" name="Google Shape;2365;p25"/>
            <p:cNvSpPr/>
            <p:nvPr/>
          </p:nvSpPr>
          <p:spPr>
            <a:xfrm flipH="1">
              <a:off x="5143768"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366" name="Google Shape;2366;p25"/>
            <p:cNvSpPr/>
            <p:nvPr/>
          </p:nvSpPr>
          <p:spPr>
            <a:xfrm flipH="1">
              <a:off x="4858036"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367" name="Google Shape;2367;p25"/>
            <p:cNvSpPr/>
            <p:nvPr/>
          </p:nvSpPr>
          <p:spPr>
            <a:xfrm flipH="1">
              <a:off x="4572304"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368" name="Google Shape;2368;p25"/>
            <p:cNvSpPr/>
            <p:nvPr/>
          </p:nvSpPr>
          <p:spPr>
            <a:xfrm flipH="1">
              <a:off x="4286572"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369" name="Google Shape;2369;p25"/>
            <p:cNvSpPr/>
            <p:nvPr/>
          </p:nvSpPr>
          <p:spPr>
            <a:xfrm flipH="1">
              <a:off x="4000841"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370" name="Google Shape;2370;p25"/>
            <p:cNvSpPr/>
            <p:nvPr/>
          </p:nvSpPr>
          <p:spPr>
            <a:xfrm flipH="1">
              <a:off x="3715109"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371" name="Google Shape;2371;p25"/>
            <p:cNvSpPr/>
            <p:nvPr/>
          </p:nvSpPr>
          <p:spPr>
            <a:xfrm flipH="1">
              <a:off x="3429377"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372" name="Google Shape;2372;p25"/>
            <p:cNvSpPr/>
            <p:nvPr/>
          </p:nvSpPr>
          <p:spPr>
            <a:xfrm flipH="1">
              <a:off x="-170" y="2858472"/>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373" name="Google Shape;2373;p25"/>
            <p:cNvSpPr/>
            <p:nvPr/>
          </p:nvSpPr>
          <p:spPr>
            <a:xfrm flipH="1">
              <a:off x="-170" y="2572497"/>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374" name="Google Shape;2374;p25"/>
            <p:cNvSpPr/>
            <p:nvPr/>
          </p:nvSpPr>
          <p:spPr>
            <a:xfrm flipH="1">
              <a:off x="-170" y="2286561"/>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375" name="Google Shape;2375;p25"/>
            <p:cNvSpPr/>
            <p:nvPr/>
          </p:nvSpPr>
          <p:spPr>
            <a:xfrm flipH="1">
              <a:off x="-170" y="2000585"/>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376" name="Google Shape;2376;p25"/>
            <p:cNvSpPr/>
            <p:nvPr/>
          </p:nvSpPr>
          <p:spPr>
            <a:xfrm flipH="1">
              <a:off x="-170" y="1714610"/>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377" name="Google Shape;2377;p25"/>
            <p:cNvSpPr/>
            <p:nvPr/>
          </p:nvSpPr>
          <p:spPr>
            <a:xfrm flipH="1">
              <a:off x="-170" y="1428674"/>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378" name="Google Shape;2378;p25"/>
            <p:cNvSpPr/>
            <p:nvPr/>
          </p:nvSpPr>
          <p:spPr>
            <a:xfrm flipH="1">
              <a:off x="-170" y="4287500"/>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379" name="Google Shape;2379;p25"/>
            <p:cNvSpPr/>
            <p:nvPr/>
          </p:nvSpPr>
          <p:spPr>
            <a:xfrm flipH="1">
              <a:off x="-170" y="4001524"/>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380" name="Google Shape;2380;p25"/>
            <p:cNvSpPr/>
            <p:nvPr/>
          </p:nvSpPr>
          <p:spPr>
            <a:xfrm flipH="1">
              <a:off x="-170" y="3716321"/>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381" name="Google Shape;2381;p25"/>
            <p:cNvSpPr/>
            <p:nvPr/>
          </p:nvSpPr>
          <p:spPr>
            <a:xfrm flipH="1">
              <a:off x="-170" y="3430384"/>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382" name="Google Shape;2382;p25"/>
            <p:cNvSpPr/>
            <p:nvPr/>
          </p:nvSpPr>
          <p:spPr>
            <a:xfrm flipH="1">
              <a:off x="-170" y="4859411"/>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383" name="Google Shape;2383;p25"/>
            <p:cNvSpPr/>
            <p:nvPr/>
          </p:nvSpPr>
          <p:spPr>
            <a:xfrm flipH="1">
              <a:off x="-170" y="4573436"/>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384" name="Google Shape;2384;p25"/>
            <p:cNvSpPr/>
            <p:nvPr/>
          </p:nvSpPr>
          <p:spPr>
            <a:xfrm flipH="1">
              <a:off x="-170" y="3144409"/>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385" name="Google Shape;2385;p25"/>
            <p:cNvSpPr/>
            <p:nvPr/>
          </p:nvSpPr>
          <p:spPr>
            <a:xfrm flipH="1">
              <a:off x="-170" y="1142698"/>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386" name="Google Shape;2386;p25"/>
            <p:cNvSpPr/>
            <p:nvPr/>
          </p:nvSpPr>
          <p:spPr>
            <a:xfrm flipH="1">
              <a:off x="-170" y="856762"/>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387" name="Google Shape;2387;p25"/>
            <p:cNvSpPr/>
            <p:nvPr/>
          </p:nvSpPr>
          <p:spPr>
            <a:xfrm flipH="1">
              <a:off x="-170" y="570787"/>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388" name="Google Shape;2388;p25"/>
            <p:cNvSpPr/>
            <p:nvPr/>
          </p:nvSpPr>
          <p:spPr>
            <a:xfrm flipH="1">
              <a:off x="572060"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389" name="Google Shape;2389;p25"/>
            <p:cNvSpPr/>
            <p:nvPr/>
          </p:nvSpPr>
          <p:spPr>
            <a:xfrm flipH="1">
              <a:off x="2857914"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390" name="Google Shape;2390;p25"/>
            <p:cNvSpPr/>
            <p:nvPr/>
          </p:nvSpPr>
          <p:spPr>
            <a:xfrm flipH="1">
              <a:off x="2572182"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391" name="Google Shape;2391;p25"/>
            <p:cNvSpPr/>
            <p:nvPr/>
          </p:nvSpPr>
          <p:spPr>
            <a:xfrm flipH="1">
              <a:off x="2286450"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392" name="Google Shape;2392;p25"/>
            <p:cNvSpPr/>
            <p:nvPr/>
          </p:nvSpPr>
          <p:spPr>
            <a:xfrm flipH="1">
              <a:off x="2000718"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393" name="Google Shape;2393;p25"/>
            <p:cNvSpPr/>
            <p:nvPr/>
          </p:nvSpPr>
          <p:spPr>
            <a:xfrm flipH="1">
              <a:off x="1714987"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394" name="Google Shape;2394;p25"/>
            <p:cNvSpPr/>
            <p:nvPr/>
          </p:nvSpPr>
          <p:spPr>
            <a:xfrm flipH="1">
              <a:off x="1429255"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395" name="Google Shape;2395;p25"/>
            <p:cNvSpPr/>
            <p:nvPr/>
          </p:nvSpPr>
          <p:spPr>
            <a:xfrm flipH="1">
              <a:off x="1143523"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396" name="Google Shape;2396;p25"/>
            <p:cNvSpPr/>
            <p:nvPr/>
          </p:nvSpPr>
          <p:spPr>
            <a:xfrm flipH="1">
              <a:off x="857791"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397" name="Google Shape;2397;p25"/>
            <p:cNvSpPr/>
            <p:nvPr/>
          </p:nvSpPr>
          <p:spPr>
            <a:xfrm flipH="1">
              <a:off x="596"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398" name="Google Shape;2398;p25"/>
            <p:cNvSpPr/>
            <p:nvPr/>
          </p:nvSpPr>
          <p:spPr>
            <a:xfrm flipH="1">
              <a:off x="286328"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grpSp>
      <p:sp>
        <p:nvSpPr>
          <p:cNvPr id="2399" name="Google Shape;2399;p25"/>
          <p:cNvSpPr/>
          <p:nvPr/>
        </p:nvSpPr>
        <p:spPr>
          <a:xfrm>
            <a:off x="731700" y="615900"/>
            <a:ext cx="7704000" cy="3992700"/>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400" name="Google Shape;2400;p25"/>
          <p:cNvSpPr/>
          <p:nvPr/>
        </p:nvSpPr>
        <p:spPr>
          <a:xfrm>
            <a:off x="720000" y="430750"/>
            <a:ext cx="7704000" cy="593400"/>
          </a:xfrm>
          <a:prstGeom prst="roundRect">
            <a:avLst>
              <a:gd name="adj" fmla="val 50000"/>
            </a:avLst>
          </a:prstGeom>
          <a:solidFill>
            <a:srgbClr val="FF73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1" name="Google Shape;2401;p25"/>
          <p:cNvSpPr txBox="1">
            <a:spLocks noGrp="1"/>
          </p:cNvSpPr>
          <p:nvPr>
            <p:ph type="title"/>
          </p:nvPr>
        </p:nvSpPr>
        <p:spPr>
          <a:xfrm>
            <a:off x="1223325" y="539500"/>
            <a:ext cx="6697500" cy="375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2600"/>
              <a:buNone/>
              <a:defRPr>
                <a:solidFill>
                  <a:schemeClr val="l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2402" name="Google Shape;2402;p25"/>
          <p:cNvGrpSpPr/>
          <p:nvPr/>
        </p:nvGrpSpPr>
        <p:grpSpPr>
          <a:xfrm rot="5400000" flipH="1">
            <a:off x="-627825" y="584250"/>
            <a:ext cx="1969850" cy="191750"/>
            <a:chOff x="1454525" y="7080325"/>
            <a:chExt cx="1969850" cy="191750"/>
          </a:xfrm>
        </p:grpSpPr>
        <p:sp>
          <p:nvSpPr>
            <p:cNvPr id="2403" name="Google Shape;2403;p25"/>
            <p:cNvSpPr/>
            <p:nvPr/>
          </p:nvSpPr>
          <p:spPr>
            <a:xfrm>
              <a:off x="1454525" y="7080325"/>
              <a:ext cx="34825" cy="34825"/>
            </a:xfrm>
            <a:custGeom>
              <a:avLst/>
              <a:gdLst/>
              <a:ahLst/>
              <a:cxnLst/>
              <a:rect l="l" t="t" r="r" b="b"/>
              <a:pathLst>
                <a:path w="1393" h="1393" extrusionOk="0">
                  <a:moveTo>
                    <a:pt x="685" y="0"/>
                  </a:moveTo>
                  <a:cubicBezTo>
                    <a:pt x="297" y="0"/>
                    <a:pt x="0" y="320"/>
                    <a:pt x="0" y="708"/>
                  </a:cubicBezTo>
                  <a:cubicBezTo>
                    <a:pt x="0" y="1096"/>
                    <a:pt x="297" y="1393"/>
                    <a:pt x="685" y="1393"/>
                  </a:cubicBezTo>
                  <a:cubicBezTo>
                    <a:pt x="1073" y="1393"/>
                    <a:pt x="1393" y="1096"/>
                    <a:pt x="1393" y="708"/>
                  </a:cubicBezTo>
                  <a:cubicBezTo>
                    <a:pt x="1393" y="320"/>
                    <a:pt x="1073" y="0"/>
                    <a:pt x="685"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4" name="Google Shape;2404;p25"/>
            <p:cNvSpPr/>
            <p:nvPr/>
          </p:nvSpPr>
          <p:spPr>
            <a:xfrm>
              <a:off x="1454525" y="7237250"/>
              <a:ext cx="34825" cy="34825"/>
            </a:xfrm>
            <a:custGeom>
              <a:avLst/>
              <a:gdLst/>
              <a:ahLst/>
              <a:cxnLst/>
              <a:rect l="l" t="t" r="r" b="b"/>
              <a:pathLst>
                <a:path w="1393" h="1393" extrusionOk="0">
                  <a:moveTo>
                    <a:pt x="685" y="0"/>
                  </a:moveTo>
                  <a:cubicBezTo>
                    <a:pt x="297" y="0"/>
                    <a:pt x="0" y="297"/>
                    <a:pt x="0" y="685"/>
                  </a:cubicBezTo>
                  <a:cubicBezTo>
                    <a:pt x="0" y="1073"/>
                    <a:pt x="297" y="1392"/>
                    <a:pt x="685" y="1392"/>
                  </a:cubicBezTo>
                  <a:cubicBezTo>
                    <a:pt x="1073" y="1392"/>
                    <a:pt x="1393" y="1073"/>
                    <a:pt x="1393" y="685"/>
                  </a:cubicBezTo>
                  <a:cubicBezTo>
                    <a:pt x="1393" y="297"/>
                    <a:pt x="1073" y="0"/>
                    <a:pt x="685"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5" name="Google Shape;2405;p25"/>
            <p:cNvSpPr/>
            <p:nvPr/>
          </p:nvSpPr>
          <p:spPr>
            <a:xfrm>
              <a:off x="1602875" y="7080325"/>
              <a:ext cx="35425" cy="34825"/>
            </a:xfrm>
            <a:custGeom>
              <a:avLst/>
              <a:gdLst/>
              <a:ahLst/>
              <a:cxnLst/>
              <a:rect l="l" t="t" r="r" b="b"/>
              <a:pathLst>
                <a:path w="1417" h="1393" extrusionOk="0">
                  <a:moveTo>
                    <a:pt x="709" y="0"/>
                  </a:moveTo>
                  <a:cubicBezTo>
                    <a:pt x="321" y="0"/>
                    <a:pt x="1" y="320"/>
                    <a:pt x="1" y="708"/>
                  </a:cubicBezTo>
                  <a:cubicBezTo>
                    <a:pt x="1" y="1096"/>
                    <a:pt x="321" y="1393"/>
                    <a:pt x="709" y="1393"/>
                  </a:cubicBezTo>
                  <a:cubicBezTo>
                    <a:pt x="1097" y="1393"/>
                    <a:pt x="1416" y="1096"/>
                    <a:pt x="1416" y="708"/>
                  </a:cubicBezTo>
                  <a:cubicBezTo>
                    <a:pt x="1416" y="320"/>
                    <a:pt x="1097" y="0"/>
                    <a:pt x="709"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6" name="Google Shape;2406;p25"/>
            <p:cNvSpPr/>
            <p:nvPr/>
          </p:nvSpPr>
          <p:spPr>
            <a:xfrm>
              <a:off x="1602875" y="7237250"/>
              <a:ext cx="35425" cy="34825"/>
            </a:xfrm>
            <a:custGeom>
              <a:avLst/>
              <a:gdLst/>
              <a:ahLst/>
              <a:cxnLst/>
              <a:rect l="l" t="t" r="r" b="b"/>
              <a:pathLst>
                <a:path w="1417" h="1393" extrusionOk="0">
                  <a:moveTo>
                    <a:pt x="709" y="0"/>
                  </a:moveTo>
                  <a:cubicBezTo>
                    <a:pt x="321" y="0"/>
                    <a:pt x="1" y="297"/>
                    <a:pt x="1" y="685"/>
                  </a:cubicBezTo>
                  <a:cubicBezTo>
                    <a:pt x="1" y="1073"/>
                    <a:pt x="321" y="1392"/>
                    <a:pt x="709" y="1392"/>
                  </a:cubicBezTo>
                  <a:cubicBezTo>
                    <a:pt x="1097" y="1392"/>
                    <a:pt x="1416" y="1073"/>
                    <a:pt x="1416" y="685"/>
                  </a:cubicBezTo>
                  <a:cubicBezTo>
                    <a:pt x="1416" y="297"/>
                    <a:pt x="1097" y="0"/>
                    <a:pt x="709"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7" name="Google Shape;2407;p25"/>
            <p:cNvSpPr/>
            <p:nvPr/>
          </p:nvSpPr>
          <p:spPr>
            <a:xfrm>
              <a:off x="1751825" y="7080325"/>
              <a:ext cx="35400" cy="34825"/>
            </a:xfrm>
            <a:custGeom>
              <a:avLst/>
              <a:gdLst/>
              <a:ahLst/>
              <a:cxnLst/>
              <a:rect l="l" t="t" r="r" b="b"/>
              <a:pathLst>
                <a:path w="1416" h="1393" extrusionOk="0">
                  <a:moveTo>
                    <a:pt x="708" y="0"/>
                  </a:moveTo>
                  <a:cubicBezTo>
                    <a:pt x="320" y="0"/>
                    <a:pt x="0" y="320"/>
                    <a:pt x="0" y="708"/>
                  </a:cubicBezTo>
                  <a:cubicBezTo>
                    <a:pt x="0" y="1096"/>
                    <a:pt x="320" y="1393"/>
                    <a:pt x="708" y="1393"/>
                  </a:cubicBezTo>
                  <a:cubicBezTo>
                    <a:pt x="1096" y="1393"/>
                    <a:pt x="1416" y="1096"/>
                    <a:pt x="1416" y="708"/>
                  </a:cubicBezTo>
                  <a:cubicBezTo>
                    <a:pt x="1416" y="320"/>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8" name="Google Shape;2408;p25"/>
            <p:cNvSpPr/>
            <p:nvPr/>
          </p:nvSpPr>
          <p:spPr>
            <a:xfrm>
              <a:off x="1751825" y="7237250"/>
              <a:ext cx="35400" cy="34825"/>
            </a:xfrm>
            <a:custGeom>
              <a:avLst/>
              <a:gdLst/>
              <a:ahLst/>
              <a:cxnLst/>
              <a:rect l="l" t="t" r="r" b="b"/>
              <a:pathLst>
                <a:path w="1416" h="1393" extrusionOk="0">
                  <a:moveTo>
                    <a:pt x="708" y="0"/>
                  </a:moveTo>
                  <a:cubicBezTo>
                    <a:pt x="320" y="0"/>
                    <a:pt x="0" y="297"/>
                    <a:pt x="0" y="685"/>
                  </a:cubicBezTo>
                  <a:cubicBezTo>
                    <a:pt x="0" y="1073"/>
                    <a:pt x="320" y="1392"/>
                    <a:pt x="708" y="1392"/>
                  </a:cubicBezTo>
                  <a:cubicBezTo>
                    <a:pt x="1096" y="1392"/>
                    <a:pt x="1416" y="1073"/>
                    <a:pt x="1416" y="685"/>
                  </a:cubicBezTo>
                  <a:cubicBezTo>
                    <a:pt x="1416" y="297"/>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9" name="Google Shape;2409;p25"/>
            <p:cNvSpPr/>
            <p:nvPr/>
          </p:nvSpPr>
          <p:spPr>
            <a:xfrm>
              <a:off x="1900750" y="7080325"/>
              <a:ext cx="35400" cy="34825"/>
            </a:xfrm>
            <a:custGeom>
              <a:avLst/>
              <a:gdLst/>
              <a:ahLst/>
              <a:cxnLst/>
              <a:rect l="l" t="t" r="r" b="b"/>
              <a:pathLst>
                <a:path w="1416" h="1393" extrusionOk="0">
                  <a:moveTo>
                    <a:pt x="708" y="0"/>
                  </a:moveTo>
                  <a:cubicBezTo>
                    <a:pt x="320" y="0"/>
                    <a:pt x="1" y="320"/>
                    <a:pt x="1" y="708"/>
                  </a:cubicBezTo>
                  <a:cubicBezTo>
                    <a:pt x="1" y="1096"/>
                    <a:pt x="320" y="1393"/>
                    <a:pt x="708" y="1393"/>
                  </a:cubicBezTo>
                  <a:cubicBezTo>
                    <a:pt x="1096" y="1393"/>
                    <a:pt x="1416" y="1096"/>
                    <a:pt x="1416" y="708"/>
                  </a:cubicBezTo>
                  <a:cubicBezTo>
                    <a:pt x="1416" y="320"/>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0" name="Google Shape;2410;p25"/>
            <p:cNvSpPr/>
            <p:nvPr/>
          </p:nvSpPr>
          <p:spPr>
            <a:xfrm>
              <a:off x="1900750" y="7237250"/>
              <a:ext cx="35400" cy="34825"/>
            </a:xfrm>
            <a:custGeom>
              <a:avLst/>
              <a:gdLst/>
              <a:ahLst/>
              <a:cxnLst/>
              <a:rect l="l" t="t" r="r" b="b"/>
              <a:pathLst>
                <a:path w="1416" h="1393" extrusionOk="0">
                  <a:moveTo>
                    <a:pt x="708" y="0"/>
                  </a:moveTo>
                  <a:cubicBezTo>
                    <a:pt x="320" y="0"/>
                    <a:pt x="1" y="297"/>
                    <a:pt x="1" y="685"/>
                  </a:cubicBezTo>
                  <a:cubicBezTo>
                    <a:pt x="1" y="1073"/>
                    <a:pt x="320" y="1392"/>
                    <a:pt x="708" y="1392"/>
                  </a:cubicBezTo>
                  <a:cubicBezTo>
                    <a:pt x="1096" y="1392"/>
                    <a:pt x="1416" y="1073"/>
                    <a:pt x="1416" y="685"/>
                  </a:cubicBezTo>
                  <a:cubicBezTo>
                    <a:pt x="1416" y="297"/>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1" name="Google Shape;2411;p25"/>
            <p:cNvSpPr/>
            <p:nvPr/>
          </p:nvSpPr>
          <p:spPr>
            <a:xfrm>
              <a:off x="2049700" y="7080325"/>
              <a:ext cx="34825" cy="34825"/>
            </a:xfrm>
            <a:custGeom>
              <a:avLst/>
              <a:gdLst/>
              <a:ahLst/>
              <a:cxnLst/>
              <a:rect l="l" t="t" r="r" b="b"/>
              <a:pathLst>
                <a:path w="1393" h="1393" extrusionOk="0">
                  <a:moveTo>
                    <a:pt x="708" y="0"/>
                  </a:moveTo>
                  <a:cubicBezTo>
                    <a:pt x="320" y="0"/>
                    <a:pt x="0" y="320"/>
                    <a:pt x="0" y="708"/>
                  </a:cubicBezTo>
                  <a:cubicBezTo>
                    <a:pt x="0" y="1096"/>
                    <a:pt x="320" y="1393"/>
                    <a:pt x="708" y="1393"/>
                  </a:cubicBezTo>
                  <a:cubicBezTo>
                    <a:pt x="1096" y="1393"/>
                    <a:pt x="1393" y="1096"/>
                    <a:pt x="1393" y="708"/>
                  </a:cubicBezTo>
                  <a:cubicBezTo>
                    <a:pt x="1393" y="320"/>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2" name="Google Shape;2412;p25"/>
            <p:cNvSpPr/>
            <p:nvPr/>
          </p:nvSpPr>
          <p:spPr>
            <a:xfrm>
              <a:off x="2049700" y="7237250"/>
              <a:ext cx="34825" cy="34825"/>
            </a:xfrm>
            <a:custGeom>
              <a:avLst/>
              <a:gdLst/>
              <a:ahLst/>
              <a:cxnLst/>
              <a:rect l="l" t="t" r="r" b="b"/>
              <a:pathLst>
                <a:path w="1393" h="1393" extrusionOk="0">
                  <a:moveTo>
                    <a:pt x="708" y="0"/>
                  </a:moveTo>
                  <a:cubicBezTo>
                    <a:pt x="320" y="0"/>
                    <a:pt x="0" y="297"/>
                    <a:pt x="0" y="685"/>
                  </a:cubicBezTo>
                  <a:cubicBezTo>
                    <a:pt x="0" y="1073"/>
                    <a:pt x="320" y="1392"/>
                    <a:pt x="708" y="1392"/>
                  </a:cubicBezTo>
                  <a:cubicBezTo>
                    <a:pt x="1096" y="1392"/>
                    <a:pt x="1393" y="1073"/>
                    <a:pt x="1393" y="685"/>
                  </a:cubicBezTo>
                  <a:cubicBezTo>
                    <a:pt x="1393" y="297"/>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3" name="Google Shape;2413;p25"/>
            <p:cNvSpPr/>
            <p:nvPr/>
          </p:nvSpPr>
          <p:spPr>
            <a:xfrm>
              <a:off x="2198625" y="7080325"/>
              <a:ext cx="34825" cy="34825"/>
            </a:xfrm>
            <a:custGeom>
              <a:avLst/>
              <a:gdLst/>
              <a:ahLst/>
              <a:cxnLst/>
              <a:rect l="l" t="t" r="r" b="b"/>
              <a:pathLst>
                <a:path w="1393" h="1393" extrusionOk="0">
                  <a:moveTo>
                    <a:pt x="685" y="0"/>
                  </a:moveTo>
                  <a:cubicBezTo>
                    <a:pt x="297" y="0"/>
                    <a:pt x="1" y="320"/>
                    <a:pt x="1" y="708"/>
                  </a:cubicBezTo>
                  <a:cubicBezTo>
                    <a:pt x="1" y="1096"/>
                    <a:pt x="297" y="1393"/>
                    <a:pt x="685" y="1393"/>
                  </a:cubicBezTo>
                  <a:cubicBezTo>
                    <a:pt x="1073" y="1393"/>
                    <a:pt x="1393" y="1096"/>
                    <a:pt x="1393" y="708"/>
                  </a:cubicBezTo>
                  <a:cubicBezTo>
                    <a:pt x="1393" y="320"/>
                    <a:pt x="1073" y="0"/>
                    <a:pt x="685"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4" name="Google Shape;2414;p25"/>
            <p:cNvSpPr/>
            <p:nvPr/>
          </p:nvSpPr>
          <p:spPr>
            <a:xfrm>
              <a:off x="2198625" y="7237250"/>
              <a:ext cx="34825" cy="34825"/>
            </a:xfrm>
            <a:custGeom>
              <a:avLst/>
              <a:gdLst/>
              <a:ahLst/>
              <a:cxnLst/>
              <a:rect l="l" t="t" r="r" b="b"/>
              <a:pathLst>
                <a:path w="1393" h="1393" extrusionOk="0">
                  <a:moveTo>
                    <a:pt x="685" y="0"/>
                  </a:moveTo>
                  <a:cubicBezTo>
                    <a:pt x="297" y="0"/>
                    <a:pt x="1" y="297"/>
                    <a:pt x="1" y="685"/>
                  </a:cubicBezTo>
                  <a:cubicBezTo>
                    <a:pt x="1" y="1073"/>
                    <a:pt x="297" y="1392"/>
                    <a:pt x="685" y="1392"/>
                  </a:cubicBezTo>
                  <a:cubicBezTo>
                    <a:pt x="1073" y="1392"/>
                    <a:pt x="1393" y="1073"/>
                    <a:pt x="1393" y="685"/>
                  </a:cubicBezTo>
                  <a:cubicBezTo>
                    <a:pt x="1393" y="297"/>
                    <a:pt x="1073" y="0"/>
                    <a:pt x="685"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5" name="Google Shape;2415;p25"/>
            <p:cNvSpPr/>
            <p:nvPr/>
          </p:nvSpPr>
          <p:spPr>
            <a:xfrm>
              <a:off x="2347000" y="7080325"/>
              <a:ext cx="35400" cy="34825"/>
            </a:xfrm>
            <a:custGeom>
              <a:avLst/>
              <a:gdLst/>
              <a:ahLst/>
              <a:cxnLst/>
              <a:rect l="l" t="t" r="r" b="b"/>
              <a:pathLst>
                <a:path w="1416" h="1393" extrusionOk="0">
                  <a:moveTo>
                    <a:pt x="708" y="0"/>
                  </a:moveTo>
                  <a:cubicBezTo>
                    <a:pt x="320" y="0"/>
                    <a:pt x="0" y="320"/>
                    <a:pt x="0" y="708"/>
                  </a:cubicBezTo>
                  <a:cubicBezTo>
                    <a:pt x="0" y="1096"/>
                    <a:pt x="320" y="1393"/>
                    <a:pt x="708" y="1393"/>
                  </a:cubicBezTo>
                  <a:cubicBezTo>
                    <a:pt x="1096" y="1393"/>
                    <a:pt x="1415" y="1096"/>
                    <a:pt x="1415" y="708"/>
                  </a:cubicBezTo>
                  <a:cubicBezTo>
                    <a:pt x="1415" y="320"/>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6" name="Google Shape;2416;p25"/>
            <p:cNvSpPr/>
            <p:nvPr/>
          </p:nvSpPr>
          <p:spPr>
            <a:xfrm>
              <a:off x="2347000" y="7237250"/>
              <a:ext cx="35400" cy="34825"/>
            </a:xfrm>
            <a:custGeom>
              <a:avLst/>
              <a:gdLst/>
              <a:ahLst/>
              <a:cxnLst/>
              <a:rect l="l" t="t" r="r" b="b"/>
              <a:pathLst>
                <a:path w="1416" h="1393" extrusionOk="0">
                  <a:moveTo>
                    <a:pt x="708" y="0"/>
                  </a:moveTo>
                  <a:cubicBezTo>
                    <a:pt x="320" y="0"/>
                    <a:pt x="0" y="297"/>
                    <a:pt x="0" y="685"/>
                  </a:cubicBezTo>
                  <a:cubicBezTo>
                    <a:pt x="0" y="1073"/>
                    <a:pt x="320" y="1392"/>
                    <a:pt x="708" y="1392"/>
                  </a:cubicBezTo>
                  <a:cubicBezTo>
                    <a:pt x="1096" y="1392"/>
                    <a:pt x="1415" y="1073"/>
                    <a:pt x="1415" y="685"/>
                  </a:cubicBezTo>
                  <a:cubicBezTo>
                    <a:pt x="1415" y="297"/>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7" name="Google Shape;2417;p25"/>
            <p:cNvSpPr/>
            <p:nvPr/>
          </p:nvSpPr>
          <p:spPr>
            <a:xfrm>
              <a:off x="2495925" y="7080325"/>
              <a:ext cx="35400" cy="34825"/>
            </a:xfrm>
            <a:custGeom>
              <a:avLst/>
              <a:gdLst/>
              <a:ahLst/>
              <a:cxnLst/>
              <a:rect l="l" t="t" r="r" b="b"/>
              <a:pathLst>
                <a:path w="1416" h="1393" extrusionOk="0">
                  <a:moveTo>
                    <a:pt x="708" y="0"/>
                  </a:moveTo>
                  <a:cubicBezTo>
                    <a:pt x="320" y="0"/>
                    <a:pt x="1" y="320"/>
                    <a:pt x="1" y="708"/>
                  </a:cubicBezTo>
                  <a:cubicBezTo>
                    <a:pt x="1" y="1096"/>
                    <a:pt x="320" y="1393"/>
                    <a:pt x="708" y="1393"/>
                  </a:cubicBezTo>
                  <a:cubicBezTo>
                    <a:pt x="1096" y="1393"/>
                    <a:pt x="1416" y="1096"/>
                    <a:pt x="1416" y="708"/>
                  </a:cubicBezTo>
                  <a:cubicBezTo>
                    <a:pt x="1416" y="320"/>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8" name="Google Shape;2418;p25"/>
            <p:cNvSpPr/>
            <p:nvPr/>
          </p:nvSpPr>
          <p:spPr>
            <a:xfrm>
              <a:off x="2495925" y="7237250"/>
              <a:ext cx="35400" cy="34825"/>
            </a:xfrm>
            <a:custGeom>
              <a:avLst/>
              <a:gdLst/>
              <a:ahLst/>
              <a:cxnLst/>
              <a:rect l="l" t="t" r="r" b="b"/>
              <a:pathLst>
                <a:path w="1416" h="1393" extrusionOk="0">
                  <a:moveTo>
                    <a:pt x="708" y="0"/>
                  </a:moveTo>
                  <a:cubicBezTo>
                    <a:pt x="320" y="0"/>
                    <a:pt x="1" y="297"/>
                    <a:pt x="1" y="685"/>
                  </a:cubicBezTo>
                  <a:cubicBezTo>
                    <a:pt x="1" y="1073"/>
                    <a:pt x="320" y="1392"/>
                    <a:pt x="708" y="1392"/>
                  </a:cubicBezTo>
                  <a:cubicBezTo>
                    <a:pt x="1096" y="1392"/>
                    <a:pt x="1416" y="1073"/>
                    <a:pt x="1416" y="685"/>
                  </a:cubicBezTo>
                  <a:cubicBezTo>
                    <a:pt x="1416" y="297"/>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9" name="Google Shape;2419;p25"/>
            <p:cNvSpPr/>
            <p:nvPr/>
          </p:nvSpPr>
          <p:spPr>
            <a:xfrm>
              <a:off x="2644850" y="7080325"/>
              <a:ext cx="35425" cy="34825"/>
            </a:xfrm>
            <a:custGeom>
              <a:avLst/>
              <a:gdLst/>
              <a:ahLst/>
              <a:cxnLst/>
              <a:rect l="l" t="t" r="r" b="b"/>
              <a:pathLst>
                <a:path w="1417" h="1393" extrusionOk="0">
                  <a:moveTo>
                    <a:pt x="709" y="0"/>
                  </a:moveTo>
                  <a:cubicBezTo>
                    <a:pt x="321" y="0"/>
                    <a:pt x="1" y="320"/>
                    <a:pt x="1" y="708"/>
                  </a:cubicBezTo>
                  <a:cubicBezTo>
                    <a:pt x="1" y="1096"/>
                    <a:pt x="321" y="1393"/>
                    <a:pt x="709" y="1393"/>
                  </a:cubicBezTo>
                  <a:cubicBezTo>
                    <a:pt x="1097" y="1393"/>
                    <a:pt x="1416" y="1096"/>
                    <a:pt x="1416" y="708"/>
                  </a:cubicBezTo>
                  <a:cubicBezTo>
                    <a:pt x="1416" y="320"/>
                    <a:pt x="1097" y="0"/>
                    <a:pt x="709"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0" name="Google Shape;2420;p25"/>
            <p:cNvSpPr/>
            <p:nvPr/>
          </p:nvSpPr>
          <p:spPr>
            <a:xfrm>
              <a:off x="2644850" y="7237250"/>
              <a:ext cx="35425" cy="34825"/>
            </a:xfrm>
            <a:custGeom>
              <a:avLst/>
              <a:gdLst/>
              <a:ahLst/>
              <a:cxnLst/>
              <a:rect l="l" t="t" r="r" b="b"/>
              <a:pathLst>
                <a:path w="1417" h="1393" extrusionOk="0">
                  <a:moveTo>
                    <a:pt x="709" y="0"/>
                  </a:moveTo>
                  <a:cubicBezTo>
                    <a:pt x="321" y="0"/>
                    <a:pt x="1" y="297"/>
                    <a:pt x="1" y="685"/>
                  </a:cubicBezTo>
                  <a:cubicBezTo>
                    <a:pt x="1" y="1073"/>
                    <a:pt x="321" y="1392"/>
                    <a:pt x="709" y="1392"/>
                  </a:cubicBezTo>
                  <a:cubicBezTo>
                    <a:pt x="1097" y="1392"/>
                    <a:pt x="1416" y="1073"/>
                    <a:pt x="1416" y="685"/>
                  </a:cubicBezTo>
                  <a:cubicBezTo>
                    <a:pt x="1416" y="297"/>
                    <a:pt x="1097" y="0"/>
                    <a:pt x="709"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1" name="Google Shape;2421;p25"/>
            <p:cNvSpPr/>
            <p:nvPr/>
          </p:nvSpPr>
          <p:spPr>
            <a:xfrm>
              <a:off x="2793800" y="7080325"/>
              <a:ext cx="34825" cy="34825"/>
            </a:xfrm>
            <a:custGeom>
              <a:avLst/>
              <a:gdLst/>
              <a:ahLst/>
              <a:cxnLst/>
              <a:rect l="l" t="t" r="r" b="b"/>
              <a:pathLst>
                <a:path w="1393" h="1393" extrusionOk="0">
                  <a:moveTo>
                    <a:pt x="708" y="0"/>
                  </a:moveTo>
                  <a:cubicBezTo>
                    <a:pt x="320" y="0"/>
                    <a:pt x="0" y="320"/>
                    <a:pt x="0" y="708"/>
                  </a:cubicBezTo>
                  <a:cubicBezTo>
                    <a:pt x="0" y="1096"/>
                    <a:pt x="320" y="1393"/>
                    <a:pt x="708" y="1393"/>
                  </a:cubicBezTo>
                  <a:cubicBezTo>
                    <a:pt x="1096" y="1393"/>
                    <a:pt x="1393" y="1096"/>
                    <a:pt x="1393" y="708"/>
                  </a:cubicBezTo>
                  <a:cubicBezTo>
                    <a:pt x="1393" y="320"/>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2" name="Google Shape;2422;p25"/>
            <p:cNvSpPr/>
            <p:nvPr/>
          </p:nvSpPr>
          <p:spPr>
            <a:xfrm>
              <a:off x="2793800" y="7237250"/>
              <a:ext cx="34825" cy="34825"/>
            </a:xfrm>
            <a:custGeom>
              <a:avLst/>
              <a:gdLst/>
              <a:ahLst/>
              <a:cxnLst/>
              <a:rect l="l" t="t" r="r" b="b"/>
              <a:pathLst>
                <a:path w="1393" h="1393" extrusionOk="0">
                  <a:moveTo>
                    <a:pt x="708" y="0"/>
                  </a:moveTo>
                  <a:cubicBezTo>
                    <a:pt x="320" y="0"/>
                    <a:pt x="0" y="297"/>
                    <a:pt x="0" y="685"/>
                  </a:cubicBezTo>
                  <a:cubicBezTo>
                    <a:pt x="0" y="1073"/>
                    <a:pt x="320" y="1392"/>
                    <a:pt x="708" y="1392"/>
                  </a:cubicBezTo>
                  <a:cubicBezTo>
                    <a:pt x="1096" y="1392"/>
                    <a:pt x="1393" y="1073"/>
                    <a:pt x="1393" y="685"/>
                  </a:cubicBezTo>
                  <a:cubicBezTo>
                    <a:pt x="1393" y="297"/>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3" name="Google Shape;2423;p25"/>
            <p:cNvSpPr/>
            <p:nvPr/>
          </p:nvSpPr>
          <p:spPr>
            <a:xfrm>
              <a:off x="2942725" y="7080325"/>
              <a:ext cx="34850" cy="34825"/>
            </a:xfrm>
            <a:custGeom>
              <a:avLst/>
              <a:gdLst/>
              <a:ahLst/>
              <a:cxnLst/>
              <a:rect l="l" t="t" r="r" b="b"/>
              <a:pathLst>
                <a:path w="1394" h="1393" extrusionOk="0">
                  <a:moveTo>
                    <a:pt x="686" y="0"/>
                  </a:moveTo>
                  <a:cubicBezTo>
                    <a:pt x="298" y="0"/>
                    <a:pt x="1" y="320"/>
                    <a:pt x="1" y="708"/>
                  </a:cubicBezTo>
                  <a:cubicBezTo>
                    <a:pt x="1" y="1096"/>
                    <a:pt x="298" y="1393"/>
                    <a:pt x="686" y="1393"/>
                  </a:cubicBezTo>
                  <a:cubicBezTo>
                    <a:pt x="1074" y="1393"/>
                    <a:pt x="1393" y="1096"/>
                    <a:pt x="1393" y="708"/>
                  </a:cubicBezTo>
                  <a:cubicBezTo>
                    <a:pt x="1393" y="320"/>
                    <a:pt x="1074" y="0"/>
                    <a:pt x="686"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4" name="Google Shape;2424;p25"/>
            <p:cNvSpPr/>
            <p:nvPr/>
          </p:nvSpPr>
          <p:spPr>
            <a:xfrm>
              <a:off x="2942725" y="7237250"/>
              <a:ext cx="34850" cy="34825"/>
            </a:xfrm>
            <a:custGeom>
              <a:avLst/>
              <a:gdLst/>
              <a:ahLst/>
              <a:cxnLst/>
              <a:rect l="l" t="t" r="r" b="b"/>
              <a:pathLst>
                <a:path w="1394" h="1393" extrusionOk="0">
                  <a:moveTo>
                    <a:pt x="686" y="0"/>
                  </a:moveTo>
                  <a:cubicBezTo>
                    <a:pt x="298" y="0"/>
                    <a:pt x="1" y="297"/>
                    <a:pt x="1" y="685"/>
                  </a:cubicBezTo>
                  <a:cubicBezTo>
                    <a:pt x="1" y="1073"/>
                    <a:pt x="298" y="1392"/>
                    <a:pt x="686" y="1392"/>
                  </a:cubicBezTo>
                  <a:cubicBezTo>
                    <a:pt x="1074" y="1392"/>
                    <a:pt x="1393" y="1073"/>
                    <a:pt x="1393" y="685"/>
                  </a:cubicBezTo>
                  <a:cubicBezTo>
                    <a:pt x="1393" y="297"/>
                    <a:pt x="1074" y="0"/>
                    <a:pt x="686"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5" name="Google Shape;2425;p25"/>
            <p:cNvSpPr/>
            <p:nvPr/>
          </p:nvSpPr>
          <p:spPr>
            <a:xfrm>
              <a:off x="3091100" y="7080325"/>
              <a:ext cx="35400" cy="34825"/>
            </a:xfrm>
            <a:custGeom>
              <a:avLst/>
              <a:gdLst/>
              <a:ahLst/>
              <a:cxnLst/>
              <a:rect l="l" t="t" r="r" b="b"/>
              <a:pathLst>
                <a:path w="1416" h="1393" extrusionOk="0">
                  <a:moveTo>
                    <a:pt x="708" y="0"/>
                  </a:moveTo>
                  <a:cubicBezTo>
                    <a:pt x="320" y="0"/>
                    <a:pt x="0" y="320"/>
                    <a:pt x="0" y="708"/>
                  </a:cubicBezTo>
                  <a:cubicBezTo>
                    <a:pt x="0" y="1096"/>
                    <a:pt x="320" y="1393"/>
                    <a:pt x="708" y="1393"/>
                  </a:cubicBezTo>
                  <a:cubicBezTo>
                    <a:pt x="1096" y="1393"/>
                    <a:pt x="1416" y="1096"/>
                    <a:pt x="1416" y="708"/>
                  </a:cubicBezTo>
                  <a:cubicBezTo>
                    <a:pt x="1416" y="320"/>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6" name="Google Shape;2426;p25"/>
            <p:cNvSpPr/>
            <p:nvPr/>
          </p:nvSpPr>
          <p:spPr>
            <a:xfrm>
              <a:off x="3091100" y="7237250"/>
              <a:ext cx="35400" cy="34825"/>
            </a:xfrm>
            <a:custGeom>
              <a:avLst/>
              <a:gdLst/>
              <a:ahLst/>
              <a:cxnLst/>
              <a:rect l="l" t="t" r="r" b="b"/>
              <a:pathLst>
                <a:path w="1416" h="1393" extrusionOk="0">
                  <a:moveTo>
                    <a:pt x="708" y="0"/>
                  </a:moveTo>
                  <a:cubicBezTo>
                    <a:pt x="320" y="0"/>
                    <a:pt x="0" y="297"/>
                    <a:pt x="0" y="685"/>
                  </a:cubicBezTo>
                  <a:cubicBezTo>
                    <a:pt x="0" y="1073"/>
                    <a:pt x="320" y="1392"/>
                    <a:pt x="708" y="1392"/>
                  </a:cubicBezTo>
                  <a:cubicBezTo>
                    <a:pt x="1096" y="1392"/>
                    <a:pt x="1416" y="1073"/>
                    <a:pt x="1416" y="685"/>
                  </a:cubicBezTo>
                  <a:cubicBezTo>
                    <a:pt x="1416" y="297"/>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7" name="Google Shape;2427;p25"/>
            <p:cNvSpPr/>
            <p:nvPr/>
          </p:nvSpPr>
          <p:spPr>
            <a:xfrm>
              <a:off x="3240025" y="7080325"/>
              <a:ext cx="35400" cy="34825"/>
            </a:xfrm>
            <a:custGeom>
              <a:avLst/>
              <a:gdLst/>
              <a:ahLst/>
              <a:cxnLst/>
              <a:rect l="l" t="t" r="r" b="b"/>
              <a:pathLst>
                <a:path w="1416" h="1393" extrusionOk="0">
                  <a:moveTo>
                    <a:pt x="708" y="0"/>
                  </a:moveTo>
                  <a:cubicBezTo>
                    <a:pt x="320" y="0"/>
                    <a:pt x="1" y="320"/>
                    <a:pt x="1" y="708"/>
                  </a:cubicBezTo>
                  <a:cubicBezTo>
                    <a:pt x="1" y="1096"/>
                    <a:pt x="320" y="1393"/>
                    <a:pt x="708" y="1393"/>
                  </a:cubicBezTo>
                  <a:cubicBezTo>
                    <a:pt x="1096" y="1393"/>
                    <a:pt x="1416" y="1096"/>
                    <a:pt x="1416" y="708"/>
                  </a:cubicBezTo>
                  <a:cubicBezTo>
                    <a:pt x="1416" y="320"/>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8" name="Google Shape;2428;p25"/>
            <p:cNvSpPr/>
            <p:nvPr/>
          </p:nvSpPr>
          <p:spPr>
            <a:xfrm>
              <a:off x="3240025" y="7237250"/>
              <a:ext cx="35400" cy="34825"/>
            </a:xfrm>
            <a:custGeom>
              <a:avLst/>
              <a:gdLst/>
              <a:ahLst/>
              <a:cxnLst/>
              <a:rect l="l" t="t" r="r" b="b"/>
              <a:pathLst>
                <a:path w="1416" h="1393" extrusionOk="0">
                  <a:moveTo>
                    <a:pt x="708" y="0"/>
                  </a:moveTo>
                  <a:cubicBezTo>
                    <a:pt x="320" y="0"/>
                    <a:pt x="1" y="297"/>
                    <a:pt x="1" y="685"/>
                  </a:cubicBezTo>
                  <a:cubicBezTo>
                    <a:pt x="1" y="1073"/>
                    <a:pt x="320" y="1392"/>
                    <a:pt x="708" y="1392"/>
                  </a:cubicBezTo>
                  <a:cubicBezTo>
                    <a:pt x="1096" y="1392"/>
                    <a:pt x="1416" y="1073"/>
                    <a:pt x="1416" y="685"/>
                  </a:cubicBezTo>
                  <a:cubicBezTo>
                    <a:pt x="1416" y="297"/>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9" name="Google Shape;2429;p25"/>
            <p:cNvSpPr/>
            <p:nvPr/>
          </p:nvSpPr>
          <p:spPr>
            <a:xfrm>
              <a:off x="3388975" y="7080325"/>
              <a:ext cx="35400" cy="34825"/>
            </a:xfrm>
            <a:custGeom>
              <a:avLst/>
              <a:gdLst/>
              <a:ahLst/>
              <a:cxnLst/>
              <a:rect l="l" t="t" r="r" b="b"/>
              <a:pathLst>
                <a:path w="1416" h="1393" extrusionOk="0">
                  <a:moveTo>
                    <a:pt x="708" y="0"/>
                  </a:moveTo>
                  <a:cubicBezTo>
                    <a:pt x="320" y="0"/>
                    <a:pt x="0" y="320"/>
                    <a:pt x="0" y="708"/>
                  </a:cubicBezTo>
                  <a:cubicBezTo>
                    <a:pt x="0" y="1096"/>
                    <a:pt x="320" y="1393"/>
                    <a:pt x="708" y="1393"/>
                  </a:cubicBezTo>
                  <a:cubicBezTo>
                    <a:pt x="1096" y="1393"/>
                    <a:pt x="1415" y="1096"/>
                    <a:pt x="1415" y="708"/>
                  </a:cubicBezTo>
                  <a:cubicBezTo>
                    <a:pt x="1415" y="320"/>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0" name="Google Shape;2430;p25"/>
            <p:cNvSpPr/>
            <p:nvPr/>
          </p:nvSpPr>
          <p:spPr>
            <a:xfrm>
              <a:off x="3388975" y="7237250"/>
              <a:ext cx="35400" cy="34825"/>
            </a:xfrm>
            <a:custGeom>
              <a:avLst/>
              <a:gdLst/>
              <a:ahLst/>
              <a:cxnLst/>
              <a:rect l="l" t="t" r="r" b="b"/>
              <a:pathLst>
                <a:path w="1416" h="1393" extrusionOk="0">
                  <a:moveTo>
                    <a:pt x="708" y="0"/>
                  </a:moveTo>
                  <a:cubicBezTo>
                    <a:pt x="320" y="0"/>
                    <a:pt x="0" y="297"/>
                    <a:pt x="0" y="685"/>
                  </a:cubicBezTo>
                  <a:cubicBezTo>
                    <a:pt x="0" y="1073"/>
                    <a:pt x="320" y="1392"/>
                    <a:pt x="708" y="1392"/>
                  </a:cubicBezTo>
                  <a:cubicBezTo>
                    <a:pt x="1096" y="1392"/>
                    <a:pt x="1415" y="1073"/>
                    <a:pt x="1415" y="685"/>
                  </a:cubicBezTo>
                  <a:cubicBezTo>
                    <a:pt x="1415" y="297"/>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31" name="Google Shape;2431;p25"/>
          <p:cNvSpPr/>
          <p:nvPr/>
        </p:nvSpPr>
        <p:spPr>
          <a:xfrm>
            <a:off x="767625" y="499600"/>
            <a:ext cx="455700" cy="455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2" name="Google Shape;2432;p25"/>
          <p:cNvSpPr/>
          <p:nvPr/>
        </p:nvSpPr>
        <p:spPr>
          <a:xfrm>
            <a:off x="720000" y="430750"/>
            <a:ext cx="593400" cy="593400"/>
          </a:xfrm>
          <a:prstGeom prst="pie">
            <a:avLst>
              <a:gd name="adj1" fmla="val 5366593"/>
              <a:gd name="adj2" fmla="val 1620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3" name="Google Shape;2433;p25"/>
          <p:cNvSpPr/>
          <p:nvPr/>
        </p:nvSpPr>
        <p:spPr>
          <a:xfrm rot="10800000">
            <a:off x="7920675" y="499600"/>
            <a:ext cx="455700" cy="455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4" name="Google Shape;2434;p25"/>
          <p:cNvSpPr/>
          <p:nvPr/>
        </p:nvSpPr>
        <p:spPr>
          <a:xfrm rot="10800000">
            <a:off x="7830600" y="430750"/>
            <a:ext cx="593400" cy="593400"/>
          </a:xfrm>
          <a:prstGeom prst="pie">
            <a:avLst>
              <a:gd name="adj1" fmla="val 5366593"/>
              <a:gd name="adj2" fmla="val 1620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5" name="Google Shape;2435;p25"/>
          <p:cNvSpPr/>
          <p:nvPr/>
        </p:nvSpPr>
        <p:spPr>
          <a:xfrm rot="5400000">
            <a:off x="6696100" y="1228451"/>
            <a:ext cx="4183200" cy="714000"/>
          </a:xfrm>
          <a:prstGeom prst="roundRect">
            <a:avLst>
              <a:gd name="adj" fmla="val 50000"/>
            </a:avLst>
          </a:prstGeom>
          <a:solidFill>
            <a:srgbClr val="FCD66C">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436" name="Google Shape;2436;p25"/>
          <p:cNvCxnSpPr>
            <a:stCxn id="2435" idx="1"/>
          </p:cNvCxnSpPr>
          <p:nvPr/>
        </p:nvCxnSpPr>
        <p:spPr>
          <a:xfrm>
            <a:off x="8787700" y="-506149"/>
            <a:ext cx="0" cy="3992700"/>
          </a:xfrm>
          <a:prstGeom prst="straightConnector1">
            <a:avLst/>
          </a:prstGeom>
          <a:noFill/>
          <a:ln w="9525" cap="flat" cmpd="sng">
            <a:solidFill>
              <a:schemeClr val="accent3"/>
            </a:solidFill>
            <a:prstDash val="solid"/>
            <a:round/>
            <a:headEnd type="none" w="med" len="med"/>
            <a:tailEnd type="none" w="med" len="med"/>
          </a:ln>
        </p:spPr>
      </p:cxnSp>
      <p:sp>
        <p:nvSpPr>
          <p:cNvPr id="2437" name="Google Shape;2437;p25"/>
          <p:cNvSpPr/>
          <p:nvPr/>
        </p:nvSpPr>
        <p:spPr>
          <a:xfrm rot="5400000">
            <a:off x="8430808" y="1245554"/>
            <a:ext cx="714000" cy="704400"/>
          </a:xfrm>
          <a:prstGeom prst="ellipse">
            <a:avLst/>
          </a:prstGeom>
          <a:solidFill>
            <a:srgbClr val="9FC5E8">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8" name="Google Shape;2438;p25"/>
          <p:cNvSpPr/>
          <p:nvPr/>
        </p:nvSpPr>
        <p:spPr>
          <a:xfrm rot="5400000">
            <a:off x="8430808" y="531630"/>
            <a:ext cx="714000" cy="704400"/>
          </a:xfrm>
          <a:prstGeom prst="ellipse">
            <a:avLst/>
          </a:prstGeom>
          <a:solidFill>
            <a:srgbClr val="9FC5E8">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9" name="Google Shape;2439;p25"/>
          <p:cNvSpPr/>
          <p:nvPr/>
        </p:nvSpPr>
        <p:spPr>
          <a:xfrm rot="5400000">
            <a:off x="7498150" y="3876200"/>
            <a:ext cx="2579100" cy="714000"/>
          </a:xfrm>
          <a:prstGeom prst="roundRect">
            <a:avLst>
              <a:gd name="adj" fmla="val 5000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0" name="Google Shape;2440;p25"/>
          <p:cNvSpPr/>
          <p:nvPr/>
        </p:nvSpPr>
        <p:spPr>
          <a:xfrm rot="5400000">
            <a:off x="8513466" y="3000943"/>
            <a:ext cx="548400" cy="548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1" name="Google Shape;2441;p25"/>
          <p:cNvSpPr/>
          <p:nvPr/>
        </p:nvSpPr>
        <p:spPr>
          <a:xfrm rot="5400000">
            <a:off x="8430700" y="2943645"/>
            <a:ext cx="714000" cy="714000"/>
          </a:xfrm>
          <a:prstGeom prst="pie">
            <a:avLst>
              <a:gd name="adj1" fmla="val 5366593"/>
              <a:gd name="adj2" fmla="val 16200000"/>
            </a:avLst>
          </a:prstGeom>
          <a:solidFill>
            <a:srgbClr val="FBBE18">
              <a:alpha val="6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2" name="Google Shape;2442;p25"/>
          <p:cNvSpPr/>
          <p:nvPr/>
        </p:nvSpPr>
        <p:spPr>
          <a:xfrm rot="5400000">
            <a:off x="-1477800" y="3349725"/>
            <a:ext cx="3669600" cy="714000"/>
          </a:xfrm>
          <a:prstGeom prst="roundRect">
            <a:avLst>
              <a:gd name="adj" fmla="val 50000"/>
            </a:avLst>
          </a:prstGeom>
          <a:solidFill>
            <a:srgbClr val="FCD66C">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443" name="Google Shape;2443;p25"/>
          <p:cNvCxnSpPr>
            <a:stCxn id="2442" idx="1"/>
            <a:endCxn id="2442" idx="3"/>
          </p:cNvCxnSpPr>
          <p:nvPr/>
        </p:nvCxnSpPr>
        <p:spPr>
          <a:xfrm>
            <a:off x="357000" y="1871925"/>
            <a:ext cx="0" cy="3669600"/>
          </a:xfrm>
          <a:prstGeom prst="straightConnector1">
            <a:avLst/>
          </a:prstGeom>
          <a:noFill/>
          <a:ln w="9525" cap="flat" cmpd="sng">
            <a:solidFill>
              <a:schemeClr val="accent3"/>
            </a:solidFill>
            <a:prstDash val="solid"/>
            <a:round/>
            <a:headEnd type="none" w="med" len="med"/>
            <a:tailEnd type="none" w="med" len="med"/>
          </a:ln>
        </p:spPr>
      </p:cxnSp>
      <p:sp>
        <p:nvSpPr>
          <p:cNvPr id="2444" name="Google Shape;2444;p25"/>
          <p:cNvSpPr/>
          <p:nvPr/>
        </p:nvSpPr>
        <p:spPr>
          <a:xfrm rot="5400000">
            <a:off x="108" y="4337554"/>
            <a:ext cx="714000" cy="7044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5" name="Google Shape;2445;p25"/>
          <p:cNvSpPr/>
          <p:nvPr/>
        </p:nvSpPr>
        <p:spPr>
          <a:xfrm rot="5400000">
            <a:off x="108" y="3623629"/>
            <a:ext cx="714000" cy="704400"/>
          </a:xfrm>
          <a:prstGeom prst="ellipse">
            <a:avLst/>
          </a:prstGeom>
          <a:solidFill>
            <a:srgbClr val="F8B0AD">
              <a:alpha val="64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6" name="Google Shape;2446;p25"/>
          <p:cNvSpPr/>
          <p:nvPr/>
        </p:nvSpPr>
        <p:spPr>
          <a:xfrm rot="5400000">
            <a:off x="108" y="2909705"/>
            <a:ext cx="714000" cy="704400"/>
          </a:xfrm>
          <a:prstGeom prst="ellipse">
            <a:avLst/>
          </a:prstGeom>
          <a:solidFill>
            <a:srgbClr val="F8B0AD">
              <a:alpha val="34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7" name="Google Shape;2447;p25"/>
          <p:cNvSpPr txBox="1">
            <a:spLocks noGrp="1"/>
          </p:cNvSpPr>
          <p:nvPr>
            <p:ph type="subTitle" idx="1"/>
          </p:nvPr>
        </p:nvSpPr>
        <p:spPr>
          <a:xfrm>
            <a:off x="918688" y="1431250"/>
            <a:ext cx="3273600" cy="4023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2448" name="Google Shape;2448;p25"/>
          <p:cNvSpPr txBox="1">
            <a:spLocks noGrp="1"/>
          </p:cNvSpPr>
          <p:nvPr>
            <p:ph type="subTitle" idx="2"/>
          </p:nvPr>
        </p:nvSpPr>
        <p:spPr>
          <a:xfrm>
            <a:off x="918688" y="1979850"/>
            <a:ext cx="3273600" cy="4023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2449" name="Google Shape;2449;p25"/>
          <p:cNvSpPr txBox="1">
            <a:spLocks noGrp="1"/>
          </p:cNvSpPr>
          <p:nvPr>
            <p:ph type="subTitle" idx="3"/>
          </p:nvPr>
        </p:nvSpPr>
        <p:spPr>
          <a:xfrm>
            <a:off x="918688" y="2528450"/>
            <a:ext cx="3273600" cy="4023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2450" name="Google Shape;2450;p25"/>
          <p:cNvSpPr txBox="1">
            <a:spLocks noGrp="1"/>
          </p:cNvSpPr>
          <p:nvPr>
            <p:ph type="subTitle" idx="4"/>
          </p:nvPr>
        </p:nvSpPr>
        <p:spPr>
          <a:xfrm>
            <a:off x="918688" y="3077050"/>
            <a:ext cx="3273600" cy="4023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2451" name="Google Shape;2451;p25"/>
          <p:cNvSpPr txBox="1">
            <a:spLocks noGrp="1"/>
          </p:cNvSpPr>
          <p:nvPr>
            <p:ph type="subTitle" idx="5"/>
          </p:nvPr>
        </p:nvSpPr>
        <p:spPr>
          <a:xfrm>
            <a:off x="918688" y="3625650"/>
            <a:ext cx="3273600" cy="4023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2452" name="Google Shape;2452;p25"/>
          <p:cNvSpPr txBox="1">
            <a:spLocks noGrp="1"/>
          </p:cNvSpPr>
          <p:nvPr>
            <p:ph type="subTitle" idx="6"/>
          </p:nvPr>
        </p:nvSpPr>
        <p:spPr>
          <a:xfrm>
            <a:off x="4957288" y="1431250"/>
            <a:ext cx="3273600" cy="4023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400"/>
              <a:buNone/>
              <a:defRPr/>
            </a:lvl1pPr>
            <a:lvl2pPr lvl="1" algn="r" rtl="0">
              <a:spcBef>
                <a:spcPts val="1600"/>
              </a:spcBef>
              <a:spcAft>
                <a:spcPts val="0"/>
              </a:spcAft>
              <a:buSzPts val="1400"/>
              <a:buNone/>
              <a:defRPr/>
            </a:lvl2pPr>
            <a:lvl3pPr lvl="2" algn="r" rtl="0">
              <a:spcBef>
                <a:spcPts val="1600"/>
              </a:spcBef>
              <a:spcAft>
                <a:spcPts val="0"/>
              </a:spcAft>
              <a:buSzPts val="1400"/>
              <a:buNone/>
              <a:defRPr/>
            </a:lvl3pPr>
            <a:lvl4pPr lvl="3" algn="r" rtl="0">
              <a:spcBef>
                <a:spcPts val="1600"/>
              </a:spcBef>
              <a:spcAft>
                <a:spcPts val="0"/>
              </a:spcAft>
              <a:buSzPts val="1400"/>
              <a:buNone/>
              <a:defRPr/>
            </a:lvl4pPr>
            <a:lvl5pPr lvl="4" algn="r" rtl="0">
              <a:spcBef>
                <a:spcPts val="1600"/>
              </a:spcBef>
              <a:spcAft>
                <a:spcPts val="0"/>
              </a:spcAft>
              <a:buSzPts val="1400"/>
              <a:buNone/>
              <a:defRPr/>
            </a:lvl5pPr>
            <a:lvl6pPr lvl="5" algn="r" rtl="0">
              <a:spcBef>
                <a:spcPts val="1600"/>
              </a:spcBef>
              <a:spcAft>
                <a:spcPts val="0"/>
              </a:spcAft>
              <a:buSzPts val="1400"/>
              <a:buNone/>
              <a:defRPr/>
            </a:lvl6pPr>
            <a:lvl7pPr lvl="6" algn="r" rtl="0">
              <a:spcBef>
                <a:spcPts val="1600"/>
              </a:spcBef>
              <a:spcAft>
                <a:spcPts val="0"/>
              </a:spcAft>
              <a:buSzPts val="1400"/>
              <a:buNone/>
              <a:defRPr/>
            </a:lvl7pPr>
            <a:lvl8pPr lvl="7" algn="r" rtl="0">
              <a:spcBef>
                <a:spcPts val="1600"/>
              </a:spcBef>
              <a:spcAft>
                <a:spcPts val="0"/>
              </a:spcAft>
              <a:buSzPts val="1400"/>
              <a:buNone/>
              <a:defRPr/>
            </a:lvl8pPr>
            <a:lvl9pPr lvl="8" algn="r" rtl="0">
              <a:spcBef>
                <a:spcPts val="1600"/>
              </a:spcBef>
              <a:spcAft>
                <a:spcPts val="1600"/>
              </a:spcAft>
              <a:buSzPts val="1400"/>
              <a:buNone/>
              <a:defRPr/>
            </a:lvl9pPr>
          </a:lstStyle>
          <a:p>
            <a:endParaRPr/>
          </a:p>
        </p:txBody>
      </p:sp>
      <p:sp>
        <p:nvSpPr>
          <p:cNvPr id="2453" name="Google Shape;2453;p25"/>
          <p:cNvSpPr txBox="1">
            <a:spLocks noGrp="1"/>
          </p:cNvSpPr>
          <p:nvPr>
            <p:ph type="subTitle" idx="7"/>
          </p:nvPr>
        </p:nvSpPr>
        <p:spPr>
          <a:xfrm>
            <a:off x="4957288" y="1979850"/>
            <a:ext cx="3273600" cy="4023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400"/>
              <a:buNone/>
              <a:defRPr/>
            </a:lvl1pPr>
            <a:lvl2pPr lvl="1" algn="r" rtl="0">
              <a:spcBef>
                <a:spcPts val="1600"/>
              </a:spcBef>
              <a:spcAft>
                <a:spcPts val="0"/>
              </a:spcAft>
              <a:buSzPts val="1400"/>
              <a:buNone/>
              <a:defRPr/>
            </a:lvl2pPr>
            <a:lvl3pPr lvl="2" algn="r" rtl="0">
              <a:spcBef>
                <a:spcPts val="1600"/>
              </a:spcBef>
              <a:spcAft>
                <a:spcPts val="0"/>
              </a:spcAft>
              <a:buSzPts val="1400"/>
              <a:buNone/>
              <a:defRPr/>
            </a:lvl3pPr>
            <a:lvl4pPr lvl="3" algn="r" rtl="0">
              <a:spcBef>
                <a:spcPts val="1600"/>
              </a:spcBef>
              <a:spcAft>
                <a:spcPts val="0"/>
              </a:spcAft>
              <a:buSzPts val="1400"/>
              <a:buNone/>
              <a:defRPr/>
            </a:lvl4pPr>
            <a:lvl5pPr lvl="4" algn="r" rtl="0">
              <a:spcBef>
                <a:spcPts val="1600"/>
              </a:spcBef>
              <a:spcAft>
                <a:spcPts val="0"/>
              </a:spcAft>
              <a:buSzPts val="1400"/>
              <a:buNone/>
              <a:defRPr/>
            </a:lvl5pPr>
            <a:lvl6pPr lvl="5" algn="r" rtl="0">
              <a:spcBef>
                <a:spcPts val="1600"/>
              </a:spcBef>
              <a:spcAft>
                <a:spcPts val="0"/>
              </a:spcAft>
              <a:buSzPts val="1400"/>
              <a:buNone/>
              <a:defRPr/>
            </a:lvl6pPr>
            <a:lvl7pPr lvl="6" algn="r" rtl="0">
              <a:spcBef>
                <a:spcPts val="1600"/>
              </a:spcBef>
              <a:spcAft>
                <a:spcPts val="0"/>
              </a:spcAft>
              <a:buSzPts val="1400"/>
              <a:buNone/>
              <a:defRPr/>
            </a:lvl7pPr>
            <a:lvl8pPr lvl="7" algn="r" rtl="0">
              <a:spcBef>
                <a:spcPts val="1600"/>
              </a:spcBef>
              <a:spcAft>
                <a:spcPts val="0"/>
              </a:spcAft>
              <a:buSzPts val="1400"/>
              <a:buNone/>
              <a:defRPr/>
            </a:lvl8pPr>
            <a:lvl9pPr lvl="8" algn="r" rtl="0">
              <a:spcBef>
                <a:spcPts val="1600"/>
              </a:spcBef>
              <a:spcAft>
                <a:spcPts val="1600"/>
              </a:spcAft>
              <a:buSzPts val="1400"/>
              <a:buNone/>
              <a:defRPr/>
            </a:lvl9pPr>
          </a:lstStyle>
          <a:p>
            <a:endParaRPr/>
          </a:p>
        </p:txBody>
      </p:sp>
      <p:sp>
        <p:nvSpPr>
          <p:cNvPr id="2454" name="Google Shape;2454;p25"/>
          <p:cNvSpPr txBox="1">
            <a:spLocks noGrp="1"/>
          </p:cNvSpPr>
          <p:nvPr>
            <p:ph type="subTitle" idx="8"/>
          </p:nvPr>
        </p:nvSpPr>
        <p:spPr>
          <a:xfrm>
            <a:off x="4957288" y="2528450"/>
            <a:ext cx="3273600" cy="4023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400"/>
              <a:buNone/>
              <a:defRPr/>
            </a:lvl1pPr>
            <a:lvl2pPr lvl="1" algn="r" rtl="0">
              <a:spcBef>
                <a:spcPts val="1600"/>
              </a:spcBef>
              <a:spcAft>
                <a:spcPts val="0"/>
              </a:spcAft>
              <a:buSzPts val="1400"/>
              <a:buNone/>
              <a:defRPr/>
            </a:lvl2pPr>
            <a:lvl3pPr lvl="2" algn="r" rtl="0">
              <a:spcBef>
                <a:spcPts val="1600"/>
              </a:spcBef>
              <a:spcAft>
                <a:spcPts val="0"/>
              </a:spcAft>
              <a:buSzPts val="1400"/>
              <a:buNone/>
              <a:defRPr/>
            </a:lvl3pPr>
            <a:lvl4pPr lvl="3" algn="r" rtl="0">
              <a:spcBef>
                <a:spcPts val="1600"/>
              </a:spcBef>
              <a:spcAft>
                <a:spcPts val="0"/>
              </a:spcAft>
              <a:buSzPts val="1400"/>
              <a:buNone/>
              <a:defRPr/>
            </a:lvl4pPr>
            <a:lvl5pPr lvl="4" algn="r" rtl="0">
              <a:spcBef>
                <a:spcPts val="1600"/>
              </a:spcBef>
              <a:spcAft>
                <a:spcPts val="0"/>
              </a:spcAft>
              <a:buSzPts val="1400"/>
              <a:buNone/>
              <a:defRPr/>
            </a:lvl5pPr>
            <a:lvl6pPr lvl="5" algn="r" rtl="0">
              <a:spcBef>
                <a:spcPts val="1600"/>
              </a:spcBef>
              <a:spcAft>
                <a:spcPts val="0"/>
              </a:spcAft>
              <a:buSzPts val="1400"/>
              <a:buNone/>
              <a:defRPr/>
            </a:lvl6pPr>
            <a:lvl7pPr lvl="6" algn="r" rtl="0">
              <a:spcBef>
                <a:spcPts val="1600"/>
              </a:spcBef>
              <a:spcAft>
                <a:spcPts val="0"/>
              </a:spcAft>
              <a:buSzPts val="1400"/>
              <a:buNone/>
              <a:defRPr/>
            </a:lvl7pPr>
            <a:lvl8pPr lvl="7" algn="r" rtl="0">
              <a:spcBef>
                <a:spcPts val="1600"/>
              </a:spcBef>
              <a:spcAft>
                <a:spcPts val="0"/>
              </a:spcAft>
              <a:buSzPts val="1400"/>
              <a:buNone/>
              <a:defRPr/>
            </a:lvl8pPr>
            <a:lvl9pPr lvl="8" algn="r" rtl="0">
              <a:spcBef>
                <a:spcPts val="1600"/>
              </a:spcBef>
              <a:spcAft>
                <a:spcPts val="1600"/>
              </a:spcAft>
              <a:buSzPts val="1400"/>
              <a:buNone/>
              <a:defRPr/>
            </a:lvl9pPr>
          </a:lstStyle>
          <a:p>
            <a:endParaRPr/>
          </a:p>
        </p:txBody>
      </p:sp>
      <p:sp>
        <p:nvSpPr>
          <p:cNvPr id="2455" name="Google Shape;2455;p25"/>
          <p:cNvSpPr txBox="1">
            <a:spLocks noGrp="1"/>
          </p:cNvSpPr>
          <p:nvPr>
            <p:ph type="subTitle" idx="9"/>
          </p:nvPr>
        </p:nvSpPr>
        <p:spPr>
          <a:xfrm>
            <a:off x="4957288" y="3077050"/>
            <a:ext cx="3273600" cy="4023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400"/>
              <a:buNone/>
              <a:defRPr/>
            </a:lvl1pPr>
            <a:lvl2pPr lvl="1" algn="r" rtl="0">
              <a:spcBef>
                <a:spcPts val="1600"/>
              </a:spcBef>
              <a:spcAft>
                <a:spcPts val="0"/>
              </a:spcAft>
              <a:buSzPts val="1400"/>
              <a:buNone/>
              <a:defRPr/>
            </a:lvl2pPr>
            <a:lvl3pPr lvl="2" algn="r" rtl="0">
              <a:spcBef>
                <a:spcPts val="1600"/>
              </a:spcBef>
              <a:spcAft>
                <a:spcPts val="0"/>
              </a:spcAft>
              <a:buSzPts val="1400"/>
              <a:buNone/>
              <a:defRPr/>
            </a:lvl3pPr>
            <a:lvl4pPr lvl="3" algn="r" rtl="0">
              <a:spcBef>
                <a:spcPts val="1600"/>
              </a:spcBef>
              <a:spcAft>
                <a:spcPts val="0"/>
              </a:spcAft>
              <a:buSzPts val="1400"/>
              <a:buNone/>
              <a:defRPr/>
            </a:lvl4pPr>
            <a:lvl5pPr lvl="4" algn="r" rtl="0">
              <a:spcBef>
                <a:spcPts val="1600"/>
              </a:spcBef>
              <a:spcAft>
                <a:spcPts val="0"/>
              </a:spcAft>
              <a:buSzPts val="1400"/>
              <a:buNone/>
              <a:defRPr/>
            </a:lvl5pPr>
            <a:lvl6pPr lvl="5" algn="r" rtl="0">
              <a:spcBef>
                <a:spcPts val="1600"/>
              </a:spcBef>
              <a:spcAft>
                <a:spcPts val="0"/>
              </a:spcAft>
              <a:buSzPts val="1400"/>
              <a:buNone/>
              <a:defRPr/>
            </a:lvl6pPr>
            <a:lvl7pPr lvl="6" algn="r" rtl="0">
              <a:spcBef>
                <a:spcPts val="1600"/>
              </a:spcBef>
              <a:spcAft>
                <a:spcPts val="0"/>
              </a:spcAft>
              <a:buSzPts val="1400"/>
              <a:buNone/>
              <a:defRPr/>
            </a:lvl7pPr>
            <a:lvl8pPr lvl="7" algn="r" rtl="0">
              <a:spcBef>
                <a:spcPts val="1600"/>
              </a:spcBef>
              <a:spcAft>
                <a:spcPts val="0"/>
              </a:spcAft>
              <a:buSzPts val="1400"/>
              <a:buNone/>
              <a:defRPr/>
            </a:lvl8pPr>
            <a:lvl9pPr lvl="8" algn="r" rtl="0">
              <a:spcBef>
                <a:spcPts val="1600"/>
              </a:spcBef>
              <a:spcAft>
                <a:spcPts val="1600"/>
              </a:spcAft>
              <a:buSzPts val="1400"/>
              <a:buNone/>
              <a:defRPr/>
            </a:lvl9pPr>
          </a:lstStyle>
          <a:p>
            <a:endParaRPr/>
          </a:p>
        </p:txBody>
      </p:sp>
      <p:sp>
        <p:nvSpPr>
          <p:cNvPr id="2456" name="Google Shape;2456;p25"/>
          <p:cNvSpPr txBox="1">
            <a:spLocks noGrp="1"/>
          </p:cNvSpPr>
          <p:nvPr>
            <p:ph type="subTitle" idx="13"/>
          </p:nvPr>
        </p:nvSpPr>
        <p:spPr>
          <a:xfrm>
            <a:off x="4957288" y="3625650"/>
            <a:ext cx="3273600" cy="4023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400"/>
              <a:buNone/>
              <a:defRPr/>
            </a:lvl1pPr>
            <a:lvl2pPr lvl="1" algn="r" rtl="0">
              <a:spcBef>
                <a:spcPts val="1600"/>
              </a:spcBef>
              <a:spcAft>
                <a:spcPts val="0"/>
              </a:spcAft>
              <a:buSzPts val="1400"/>
              <a:buNone/>
              <a:defRPr/>
            </a:lvl2pPr>
            <a:lvl3pPr lvl="2" algn="r" rtl="0">
              <a:spcBef>
                <a:spcPts val="1600"/>
              </a:spcBef>
              <a:spcAft>
                <a:spcPts val="0"/>
              </a:spcAft>
              <a:buSzPts val="1400"/>
              <a:buNone/>
              <a:defRPr/>
            </a:lvl3pPr>
            <a:lvl4pPr lvl="3" algn="r" rtl="0">
              <a:spcBef>
                <a:spcPts val="1600"/>
              </a:spcBef>
              <a:spcAft>
                <a:spcPts val="0"/>
              </a:spcAft>
              <a:buSzPts val="1400"/>
              <a:buNone/>
              <a:defRPr/>
            </a:lvl4pPr>
            <a:lvl5pPr lvl="4" algn="r" rtl="0">
              <a:spcBef>
                <a:spcPts val="1600"/>
              </a:spcBef>
              <a:spcAft>
                <a:spcPts val="0"/>
              </a:spcAft>
              <a:buSzPts val="1400"/>
              <a:buNone/>
              <a:defRPr/>
            </a:lvl5pPr>
            <a:lvl6pPr lvl="5" algn="r" rtl="0">
              <a:spcBef>
                <a:spcPts val="1600"/>
              </a:spcBef>
              <a:spcAft>
                <a:spcPts val="0"/>
              </a:spcAft>
              <a:buSzPts val="1400"/>
              <a:buNone/>
              <a:defRPr/>
            </a:lvl6pPr>
            <a:lvl7pPr lvl="6" algn="r" rtl="0">
              <a:spcBef>
                <a:spcPts val="1600"/>
              </a:spcBef>
              <a:spcAft>
                <a:spcPts val="0"/>
              </a:spcAft>
              <a:buSzPts val="1400"/>
              <a:buNone/>
              <a:defRPr/>
            </a:lvl7pPr>
            <a:lvl8pPr lvl="7" algn="r" rtl="0">
              <a:spcBef>
                <a:spcPts val="1600"/>
              </a:spcBef>
              <a:spcAft>
                <a:spcPts val="0"/>
              </a:spcAft>
              <a:buSzPts val="1400"/>
              <a:buNone/>
              <a:defRPr/>
            </a:lvl8pPr>
            <a:lvl9pPr lvl="8" algn="r" rtl="0">
              <a:spcBef>
                <a:spcPts val="1600"/>
              </a:spcBef>
              <a:spcAft>
                <a:spcPts val="1600"/>
              </a:spcAft>
              <a:buSzPts val="1400"/>
              <a:buNone/>
              <a:defRPr/>
            </a:lvl9pPr>
          </a:lstStyle>
          <a:p>
            <a:endParaRPr/>
          </a:p>
        </p:txBody>
      </p:sp>
    </p:spTree>
  </p:cSld>
  <p:clrMapOvr>
    <a:masterClrMapping/>
  </p:clrMapOvr>
  <p:extLst>
    <p:ext uri="{DCECCB84-F9BA-43D5-87BE-67443E8EF086}">
      <p15:sldGuideLst xmlns:p15="http://schemas.microsoft.com/office/powerpoint/2012/main">
        <p15:guide id="1" pos="2880">
          <p15:clr>
            <a:srgbClr val="FA7B17"/>
          </p15:clr>
        </p15:guide>
        <p15:guide id="2" orient="horz" pos="1830">
          <p15:clr>
            <a:srgbClr val="FA7B17"/>
          </p15:clr>
        </p15:guide>
        <p15:guide id="3" pos="1262">
          <p15:clr>
            <a:srgbClr val="FA7B17"/>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lt2"/>
        </a:solidFill>
        <a:effectLst/>
      </p:bgPr>
    </p:bg>
    <p:spTree>
      <p:nvGrpSpPr>
        <p:cNvPr id="1" name="Shape 166"/>
        <p:cNvGrpSpPr/>
        <p:nvPr/>
      </p:nvGrpSpPr>
      <p:grpSpPr>
        <a:xfrm>
          <a:off x="0" y="0"/>
          <a:ext cx="0" cy="0"/>
          <a:chOff x="0" y="0"/>
          <a:chExt cx="0" cy="0"/>
        </a:xfrm>
      </p:grpSpPr>
      <p:sp>
        <p:nvSpPr>
          <p:cNvPr id="167" name="Google Shape;167;p3"/>
          <p:cNvSpPr/>
          <p:nvPr/>
        </p:nvSpPr>
        <p:spPr>
          <a:xfrm rot="5400000">
            <a:off x="123400" y="3000125"/>
            <a:ext cx="2022900" cy="2309400"/>
          </a:xfrm>
          <a:prstGeom prst="rect">
            <a:avLst/>
          </a:prstGeom>
          <a:solidFill>
            <a:srgbClr val="FBBE18">
              <a:alpha val="52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3"/>
          <p:cNvSpPr/>
          <p:nvPr/>
        </p:nvSpPr>
        <p:spPr>
          <a:xfrm rot="-5400000">
            <a:off x="576325" y="3452974"/>
            <a:ext cx="1088400" cy="2338200"/>
          </a:xfrm>
          <a:prstGeom prst="rtTriangle">
            <a:avLst/>
          </a:prstGeom>
          <a:solidFill>
            <a:srgbClr val="FFFFFF">
              <a:alpha val="66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3"/>
          <p:cNvSpPr/>
          <p:nvPr/>
        </p:nvSpPr>
        <p:spPr>
          <a:xfrm rot="-5400000">
            <a:off x="2256438" y="2562788"/>
            <a:ext cx="2543400" cy="2543400"/>
          </a:xfrm>
          <a:prstGeom prst="pie">
            <a:avLst>
              <a:gd name="adj1" fmla="val 5393868"/>
              <a:gd name="adj2" fmla="val 16186904"/>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0" name="Google Shape;170;p3"/>
          <p:cNvGrpSpPr/>
          <p:nvPr/>
        </p:nvGrpSpPr>
        <p:grpSpPr>
          <a:xfrm>
            <a:off x="-13133" y="18224"/>
            <a:ext cx="9144182" cy="5148055"/>
            <a:chOff x="-170" y="-1888"/>
            <a:chExt cx="9144182" cy="5148055"/>
          </a:xfrm>
        </p:grpSpPr>
        <p:sp>
          <p:nvSpPr>
            <p:cNvPr id="171" name="Google Shape;171;p3"/>
            <p:cNvSpPr/>
            <p:nvPr/>
          </p:nvSpPr>
          <p:spPr>
            <a:xfrm flipH="1">
              <a:off x="3143645"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72" name="Google Shape;172;p3"/>
            <p:cNvSpPr/>
            <p:nvPr/>
          </p:nvSpPr>
          <p:spPr>
            <a:xfrm flipH="1">
              <a:off x="-170" y="284850"/>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73" name="Google Shape;173;p3"/>
            <p:cNvSpPr/>
            <p:nvPr/>
          </p:nvSpPr>
          <p:spPr>
            <a:xfrm flipH="1">
              <a:off x="9143974"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74" name="Google Shape;174;p3"/>
            <p:cNvSpPr/>
            <p:nvPr/>
          </p:nvSpPr>
          <p:spPr>
            <a:xfrm flipH="1">
              <a:off x="8858242"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75" name="Google Shape;175;p3"/>
            <p:cNvSpPr/>
            <p:nvPr/>
          </p:nvSpPr>
          <p:spPr>
            <a:xfrm flipH="1">
              <a:off x="8572510"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76" name="Google Shape;176;p3"/>
            <p:cNvSpPr/>
            <p:nvPr/>
          </p:nvSpPr>
          <p:spPr>
            <a:xfrm flipH="1">
              <a:off x="8286778"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77" name="Google Shape;177;p3"/>
            <p:cNvSpPr/>
            <p:nvPr/>
          </p:nvSpPr>
          <p:spPr>
            <a:xfrm flipH="1">
              <a:off x="8001047"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78" name="Google Shape;178;p3"/>
            <p:cNvSpPr/>
            <p:nvPr/>
          </p:nvSpPr>
          <p:spPr>
            <a:xfrm flipH="1">
              <a:off x="7715315"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79" name="Google Shape;179;p3"/>
            <p:cNvSpPr/>
            <p:nvPr/>
          </p:nvSpPr>
          <p:spPr>
            <a:xfrm flipH="1">
              <a:off x="7429583"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80" name="Google Shape;180;p3"/>
            <p:cNvSpPr/>
            <p:nvPr/>
          </p:nvSpPr>
          <p:spPr>
            <a:xfrm flipH="1">
              <a:off x="7143851"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81" name="Google Shape;181;p3"/>
            <p:cNvSpPr/>
            <p:nvPr/>
          </p:nvSpPr>
          <p:spPr>
            <a:xfrm rot="10800000" flipH="1">
              <a:off x="6858158" y="-1888"/>
              <a:ext cx="0" cy="5147280"/>
            </a:xfrm>
            <a:custGeom>
              <a:avLst/>
              <a:gdLst/>
              <a:ahLst/>
              <a:cxnLst/>
              <a:rect l="l" t="t" r="r" b="b"/>
              <a:pathLst>
                <a:path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82" name="Google Shape;182;p3"/>
            <p:cNvSpPr/>
            <p:nvPr/>
          </p:nvSpPr>
          <p:spPr>
            <a:xfrm flipH="1">
              <a:off x="6572426"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83" name="Google Shape;183;p3"/>
            <p:cNvSpPr/>
            <p:nvPr/>
          </p:nvSpPr>
          <p:spPr>
            <a:xfrm flipH="1">
              <a:off x="6286695"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84" name="Google Shape;184;p3"/>
            <p:cNvSpPr/>
            <p:nvPr/>
          </p:nvSpPr>
          <p:spPr>
            <a:xfrm flipH="1">
              <a:off x="6000963"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85" name="Google Shape;185;p3"/>
            <p:cNvSpPr/>
            <p:nvPr/>
          </p:nvSpPr>
          <p:spPr>
            <a:xfrm flipH="1">
              <a:off x="5715231"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86" name="Google Shape;186;p3"/>
            <p:cNvSpPr/>
            <p:nvPr/>
          </p:nvSpPr>
          <p:spPr>
            <a:xfrm flipH="1">
              <a:off x="5429499"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87" name="Google Shape;187;p3"/>
            <p:cNvSpPr/>
            <p:nvPr/>
          </p:nvSpPr>
          <p:spPr>
            <a:xfrm flipH="1">
              <a:off x="5143768"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88" name="Google Shape;188;p3"/>
            <p:cNvSpPr/>
            <p:nvPr/>
          </p:nvSpPr>
          <p:spPr>
            <a:xfrm flipH="1">
              <a:off x="4858036"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89" name="Google Shape;189;p3"/>
            <p:cNvSpPr/>
            <p:nvPr/>
          </p:nvSpPr>
          <p:spPr>
            <a:xfrm flipH="1">
              <a:off x="4572304"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90" name="Google Shape;190;p3"/>
            <p:cNvSpPr/>
            <p:nvPr/>
          </p:nvSpPr>
          <p:spPr>
            <a:xfrm flipH="1">
              <a:off x="4286572"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91" name="Google Shape;191;p3"/>
            <p:cNvSpPr/>
            <p:nvPr/>
          </p:nvSpPr>
          <p:spPr>
            <a:xfrm flipH="1">
              <a:off x="4000841"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92" name="Google Shape;192;p3"/>
            <p:cNvSpPr/>
            <p:nvPr/>
          </p:nvSpPr>
          <p:spPr>
            <a:xfrm flipH="1">
              <a:off x="3715109"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93" name="Google Shape;193;p3"/>
            <p:cNvSpPr/>
            <p:nvPr/>
          </p:nvSpPr>
          <p:spPr>
            <a:xfrm flipH="1">
              <a:off x="3429377"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94" name="Google Shape;194;p3"/>
            <p:cNvSpPr/>
            <p:nvPr/>
          </p:nvSpPr>
          <p:spPr>
            <a:xfrm flipH="1">
              <a:off x="-170" y="2858472"/>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95" name="Google Shape;195;p3"/>
            <p:cNvSpPr/>
            <p:nvPr/>
          </p:nvSpPr>
          <p:spPr>
            <a:xfrm flipH="1">
              <a:off x="-170" y="2572497"/>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96" name="Google Shape;196;p3"/>
            <p:cNvSpPr/>
            <p:nvPr/>
          </p:nvSpPr>
          <p:spPr>
            <a:xfrm flipH="1">
              <a:off x="-170" y="2286561"/>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97" name="Google Shape;197;p3"/>
            <p:cNvSpPr/>
            <p:nvPr/>
          </p:nvSpPr>
          <p:spPr>
            <a:xfrm flipH="1">
              <a:off x="-170" y="2000585"/>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98" name="Google Shape;198;p3"/>
            <p:cNvSpPr/>
            <p:nvPr/>
          </p:nvSpPr>
          <p:spPr>
            <a:xfrm flipH="1">
              <a:off x="-170" y="1714610"/>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99" name="Google Shape;199;p3"/>
            <p:cNvSpPr/>
            <p:nvPr/>
          </p:nvSpPr>
          <p:spPr>
            <a:xfrm flipH="1">
              <a:off x="-170" y="1428674"/>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00" name="Google Shape;200;p3"/>
            <p:cNvSpPr/>
            <p:nvPr/>
          </p:nvSpPr>
          <p:spPr>
            <a:xfrm flipH="1">
              <a:off x="-170" y="4287500"/>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01" name="Google Shape;201;p3"/>
            <p:cNvSpPr/>
            <p:nvPr/>
          </p:nvSpPr>
          <p:spPr>
            <a:xfrm flipH="1">
              <a:off x="-170" y="4001524"/>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02" name="Google Shape;202;p3"/>
            <p:cNvSpPr/>
            <p:nvPr/>
          </p:nvSpPr>
          <p:spPr>
            <a:xfrm flipH="1">
              <a:off x="-170" y="3716321"/>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03" name="Google Shape;203;p3"/>
            <p:cNvSpPr/>
            <p:nvPr/>
          </p:nvSpPr>
          <p:spPr>
            <a:xfrm flipH="1">
              <a:off x="-170" y="3430384"/>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04" name="Google Shape;204;p3"/>
            <p:cNvSpPr/>
            <p:nvPr/>
          </p:nvSpPr>
          <p:spPr>
            <a:xfrm flipH="1">
              <a:off x="-170" y="4859411"/>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05" name="Google Shape;205;p3"/>
            <p:cNvSpPr/>
            <p:nvPr/>
          </p:nvSpPr>
          <p:spPr>
            <a:xfrm flipH="1">
              <a:off x="-170" y="4573436"/>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06" name="Google Shape;206;p3"/>
            <p:cNvSpPr/>
            <p:nvPr/>
          </p:nvSpPr>
          <p:spPr>
            <a:xfrm flipH="1">
              <a:off x="-170" y="3144409"/>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07" name="Google Shape;207;p3"/>
            <p:cNvSpPr/>
            <p:nvPr/>
          </p:nvSpPr>
          <p:spPr>
            <a:xfrm flipH="1">
              <a:off x="-170" y="1142698"/>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08" name="Google Shape;208;p3"/>
            <p:cNvSpPr/>
            <p:nvPr/>
          </p:nvSpPr>
          <p:spPr>
            <a:xfrm flipH="1">
              <a:off x="-170" y="856762"/>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09" name="Google Shape;209;p3"/>
            <p:cNvSpPr/>
            <p:nvPr/>
          </p:nvSpPr>
          <p:spPr>
            <a:xfrm flipH="1">
              <a:off x="-170" y="570787"/>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10" name="Google Shape;210;p3"/>
            <p:cNvSpPr/>
            <p:nvPr/>
          </p:nvSpPr>
          <p:spPr>
            <a:xfrm flipH="1">
              <a:off x="572060"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11" name="Google Shape;211;p3"/>
            <p:cNvSpPr/>
            <p:nvPr/>
          </p:nvSpPr>
          <p:spPr>
            <a:xfrm flipH="1">
              <a:off x="2857914"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12" name="Google Shape;212;p3"/>
            <p:cNvSpPr/>
            <p:nvPr/>
          </p:nvSpPr>
          <p:spPr>
            <a:xfrm flipH="1">
              <a:off x="2572182"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13" name="Google Shape;213;p3"/>
            <p:cNvSpPr/>
            <p:nvPr/>
          </p:nvSpPr>
          <p:spPr>
            <a:xfrm flipH="1">
              <a:off x="2286450"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14" name="Google Shape;214;p3"/>
            <p:cNvSpPr/>
            <p:nvPr/>
          </p:nvSpPr>
          <p:spPr>
            <a:xfrm flipH="1">
              <a:off x="2000718"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15" name="Google Shape;215;p3"/>
            <p:cNvSpPr/>
            <p:nvPr/>
          </p:nvSpPr>
          <p:spPr>
            <a:xfrm flipH="1">
              <a:off x="1714987"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16" name="Google Shape;216;p3"/>
            <p:cNvSpPr/>
            <p:nvPr/>
          </p:nvSpPr>
          <p:spPr>
            <a:xfrm flipH="1">
              <a:off x="1429255"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17" name="Google Shape;217;p3"/>
            <p:cNvSpPr/>
            <p:nvPr/>
          </p:nvSpPr>
          <p:spPr>
            <a:xfrm flipH="1">
              <a:off x="1143523"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18" name="Google Shape;218;p3"/>
            <p:cNvSpPr/>
            <p:nvPr/>
          </p:nvSpPr>
          <p:spPr>
            <a:xfrm flipH="1">
              <a:off x="857791"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19" name="Google Shape;219;p3"/>
            <p:cNvSpPr/>
            <p:nvPr/>
          </p:nvSpPr>
          <p:spPr>
            <a:xfrm flipH="1">
              <a:off x="596"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20" name="Google Shape;220;p3"/>
            <p:cNvSpPr/>
            <p:nvPr/>
          </p:nvSpPr>
          <p:spPr>
            <a:xfrm flipH="1">
              <a:off x="286328"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grpSp>
      <p:sp>
        <p:nvSpPr>
          <p:cNvPr id="221" name="Google Shape;221;p3"/>
          <p:cNvSpPr/>
          <p:nvPr/>
        </p:nvSpPr>
        <p:spPr>
          <a:xfrm rot="-5400000">
            <a:off x="2640888" y="2947238"/>
            <a:ext cx="1774500" cy="1774500"/>
          </a:xfrm>
          <a:prstGeom prst="pie">
            <a:avLst>
              <a:gd name="adj1" fmla="val 5393868"/>
              <a:gd name="adj2" fmla="val 16186904"/>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3"/>
          <p:cNvSpPr/>
          <p:nvPr/>
        </p:nvSpPr>
        <p:spPr>
          <a:xfrm rot="-5400000">
            <a:off x="3086388" y="3392738"/>
            <a:ext cx="883500" cy="883500"/>
          </a:xfrm>
          <a:prstGeom prst="pie">
            <a:avLst>
              <a:gd name="adj1" fmla="val 5393868"/>
              <a:gd name="adj2" fmla="val 1618690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3"/>
          <p:cNvSpPr/>
          <p:nvPr/>
        </p:nvSpPr>
        <p:spPr>
          <a:xfrm rot="-5400000">
            <a:off x="2752488" y="3005673"/>
            <a:ext cx="1551300" cy="1551300"/>
          </a:xfrm>
          <a:prstGeom prst="pie">
            <a:avLst>
              <a:gd name="adj1" fmla="val 5393868"/>
              <a:gd name="adj2" fmla="val 16186904"/>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3"/>
          <p:cNvSpPr/>
          <p:nvPr/>
        </p:nvSpPr>
        <p:spPr>
          <a:xfrm>
            <a:off x="-39900" y="-12450"/>
            <a:ext cx="8232900" cy="1444800"/>
          </a:xfrm>
          <a:prstGeom prst="rect">
            <a:avLst/>
          </a:prstGeom>
          <a:solidFill>
            <a:srgbClr val="FBBE18">
              <a:alpha val="52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3"/>
          <p:cNvSpPr/>
          <p:nvPr/>
        </p:nvSpPr>
        <p:spPr>
          <a:xfrm>
            <a:off x="4866350" y="530550"/>
            <a:ext cx="1597800" cy="1611900"/>
          </a:xfrm>
          <a:prstGeom prst="round2SameRect">
            <a:avLst>
              <a:gd name="adj1" fmla="val 50000"/>
              <a:gd name="adj2" fmla="val 2084"/>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3"/>
          <p:cNvSpPr/>
          <p:nvPr/>
        </p:nvSpPr>
        <p:spPr>
          <a:xfrm>
            <a:off x="4871050" y="1819950"/>
            <a:ext cx="1597800" cy="15489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3"/>
          <p:cNvSpPr/>
          <p:nvPr/>
        </p:nvSpPr>
        <p:spPr>
          <a:xfrm>
            <a:off x="4870950" y="1652700"/>
            <a:ext cx="1719000" cy="1611900"/>
          </a:xfrm>
          <a:prstGeom prst="rtTriangle">
            <a:avLst/>
          </a:prstGeom>
          <a:solidFill>
            <a:schemeClr val="accent4"/>
          </a:solidFill>
          <a:ln w="9525" cap="flat" cmpd="sng">
            <a:solidFill>
              <a:schemeClr val="accent4"/>
            </a:solidFill>
            <a:prstDash val="solid"/>
            <a:round/>
            <a:headEnd type="none" w="sm" len="sm"/>
            <a:tailEnd type="none" w="sm" len="sm"/>
          </a:ln>
          <a:effectLst>
            <a:reflection fadeDir="5400012" sy="-100000" algn="bl" rotWithShape="0"/>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3"/>
          <p:cNvSpPr/>
          <p:nvPr/>
        </p:nvSpPr>
        <p:spPr>
          <a:xfrm>
            <a:off x="-39900" y="539500"/>
            <a:ext cx="4906200" cy="2836500"/>
          </a:xfrm>
          <a:prstGeom prst="roundRect">
            <a:avLst>
              <a:gd name="adj" fmla="val 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3"/>
          <p:cNvSpPr/>
          <p:nvPr/>
        </p:nvSpPr>
        <p:spPr>
          <a:xfrm>
            <a:off x="-2327025" y="3270650"/>
            <a:ext cx="7704000" cy="593400"/>
          </a:xfrm>
          <a:prstGeom prst="roundRect">
            <a:avLst>
              <a:gd name="adj" fmla="val 50000"/>
            </a:avLst>
          </a:prstGeom>
          <a:solidFill>
            <a:srgbClr val="FF73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3"/>
          <p:cNvSpPr txBox="1">
            <a:spLocks noGrp="1"/>
          </p:cNvSpPr>
          <p:nvPr>
            <p:ph type="title"/>
          </p:nvPr>
        </p:nvSpPr>
        <p:spPr>
          <a:xfrm>
            <a:off x="720000" y="2128400"/>
            <a:ext cx="4137000" cy="10884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1"/>
              </a:buClr>
              <a:buSzPts val="3400"/>
              <a:buNone/>
              <a:defRPr sz="3400">
                <a:solidFill>
                  <a:schemeClr val="lt1"/>
                </a:solidFill>
              </a:defRPr>
            </a:lvl1pPr>
            <a:lvl2pPr lvl="1" rtl="0">
              <a:spcBef>
                <a:spcPts val="0"/>
              </a:spcBef>
              <a:spcAft>
                <a:spcPts val="0"/>
              </a:spcAft>
              <a:buClr>
                <a:schemeClr val="lt1"/>
              </a:buClr>
              <a:buSzPts val="3600"/>
              <a:buNone/>
              <a:defRPr sz="3600">
                <a:solidFill>
                  <a:schemeClr val="lt1"/>
                </a:solidFill>
              </a:defRPr>
            </a:lvl2pPr>
            <a:lvl3pPr lvl="2" rtl="0">
              <a:spcBef>
                <a:spcPts val="0"/>
              </a:spcBef>
              <a:spcAft>
                <a:spcPts val="0"/>
              </a:spcAft>
              <a:buClr>
                <a:schemeClr val="lt1"/>
              </a:buClr>
              <a:buSzPts val="3600"/>
              <a:buNone/>
              <a:defRPr sz="3600">
                <a:solidFill>
                  <a:schemeClr val="lt1"/>
                </a:solidFill>
              </a:defRPr>
            </a:lvl3pPr>
            <a:lvl4pPr lvl="3" rtl="0">
              <a:spcBef>
                <a:spcPts val="0"/>
              </a:spcBef>
              <a:spcAft>
                <a:spcPts val="0"/>
              </a:spcAft>
              <a:buClr>
                <a:schemeClr val="lt1"/>
              </a:buClr>
              <a:buSzPts val="3600"/>
              <a:buNone/>
              <a:defRPr sz="3600">
                <a:solidFill>
                  <a:schemeClr val="lt1"/>
                </a:solidFill>
              </a:defRPr>
            </a:lvl4pPr>
            <a:lvl5pPr lvl="4" rtl="0">
              <a:spcBef>
                <a:spcPts val="0"/>
              </a:spcBef>
              <a:spcAft>
                <a:spcPts val="0"/>
              </a:spcAft>
              <a:buClr>
                <a:schemeClr val="lt1"/>
              </a:buClr>
              <a:buSzPts val="3600"/>
              <a:buNone/>
              <a:defRPr sz="3600">
                <a:solidFill>
                  <a:schemeClr val="lt1"/>
                </a:solidFill>
              </a:defRPr>
            </a:lvl5pPr>
            <a:lvl6pPr lvl="5" rtl="0">
              <a:spcBef>
                <a:spcPts val="0"/>
              </a:spcBef>
              <a:spcAft>
                <a:spcPts val="0"/>
              </a:spcAft>
              <a:buClr>
                <a:schemeClr val="lt1"/>
              </a:buClr>
              <a:buSzPts val="3600"/>
              <a:buNone/>
              <a:defRPr sz="3600">
                <a:solidFill>
                  <a:schemeClr val="lt1"/>
                </a:solidFill>
              </a:defRPr>
            </a:lvl6pPr>
            <a:lvl7pPr lvl="6" rtl="0">
              <a:spcBef>
                <a:spcPts val="0"/>
              </a:spcBef>
              <a:spcAft>
                <a:spcPts val="0"/>
              </a:spcAft>
              <a:buClr>
                <a:schemeClr val="lt1"/>
              </a:buClr>
              <a:buSzPts val="3600"/>
              <a:buNone/>
              <a:defRPr sz="3600">
                <a:solidFill>
                  <a:schemeClr val="lt1"/>
                </a:solidFill>
              </a:defRPr>
            </a:lvl7pPr>
            <a:lvl8pPr lvl="7" rtl="0">
              <a:spcBef>
                <a:spcPts val="0"/>
              </a:spcBef>
              <a:spcAft>
                <a:spcPts val="0"/>
              </a:spcAft>
              <a:buClr>
                <a:schemeClr val="lt1"/>
              </a:buClr>
              <a:buSzPts val="3600"/>
              <a:buNone/>
              <a:defRPr sz="3600">
                <a:solidFill>
                  <a:schemeClr val="lt1"/>
                </a:solidFill>
              </a:defRPr>
            </a:lvl8pPr>
            <a:lvl9pPr lvl="8" rtl="0">
              <a:spcBef>
                <a:spcPts val="0"/>
              </a:spcBef>
              <a:spcAft>
                <a:spcPts val="0"/>
              </a:spcAft>
              <a:buClr>
                <a:schemeClr val="lt1"/>
              </a:buClr>
              <a:buSzPts val="3600"/>
              <a:buNone/>
              <a:defRPr sz="3600">
                <a:solidFill>
                  <a:schemeClr val="lt1"/>
                </a:solidFill>
              </a:defRPr>
            </a:lvl9pPr>
          </a:lstStyle>
          <a:p>
            <a:endParaRPr/>
          </a:p>
        </p:txBody>
      </p:sp>
      <p:sp>
        <p:nvSpPr>
          <p:cNvPr id="231" name="Google Shape;231;p3"/>
          <p:cNvSpPr txBox="1">
            <a:spLocks noGrp="1"/>
          </p:cNvSpPr>
          <p:nvPr>
            <p:ph type="title" idx="2" hasCustomPrompt="1"/>
          </p:nvPr>
        </p:nvSpPr>
        <p:spPr>
          <a:xfrm>
            <a:off x="720000" y="1024800"/>
            <a:ext cx="3378600" cy="8835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1"/>
              </a:buClr>
              <a:buSzPts val="12000"/>
              <a:buNone/>
              <a:defRPr sz="12000">
                <a:solidFill>
                  <a:schemeClr val="lt1"/>
                </a:solidFill>
              </a:defRPr>
            </a:lvl1pPr>
            <a:lvl2pPr lvl="1" rtl="0">
              <a:spcBef>
                <a:spcPts val="0"/>
              </a:spcBef>
              <a:spcAft>
                <a:spcPts val="0"/>
              </a:spcAft>
              <a:buClr>
                <a:schemeClr val="lt1"/>
              </a:buClr>
              <a:buSzPts val="12000"/>
              <a:buNone/>
              <a:defRPr sz="12000">
                <a:solidFill>
                  <a:schemeClr val="lt1"/>
                </a:solidFill>
              </a:defRPr>
            </a:lvl2pPr>
            <a:lvl3pPr lvl="2" rtl="0">
              <a:spcBef>
                <a:spcPts val="0"/>
              </a:spcBef>
              <a:spcAft>
                <a:spcPts val="0"/>
              </a:spcAft>
              <a:buClr>
                <a:schemeClr val="lt1"/>
              </a:buClr>
              <a:buSzPts val="12000"/>
              <a:buNone/>
              <a:defRPr sz="12000">
                <a:solidFill>
                  <a:schemeClr val="lt1"/>
                </a:solidFill>
              </a:defRPr>
            </a:lvl3pPr>
            <a:lvl4pPr lvl="3" rtl="0">
              <a:spcBef>
                <a:spcPts val="0"/>
              </a:spcBef>
              <a:spcAft>
                <a:spcPts val="0"/>
              </a:spcAft>
              <a:buClr>
                <a:schemeClr val="lt1"/>
              </a:buClr>
              <a:buSzPts val="12000"/>
              <a:buNone/>
              <a:defRPr sz="12000">
                <a:solidFill>
                  <a:schemeClr val="lt1"/>
                </a:solidFill>
              </a:defRPr>
            </a:lvl4pPr>
            <a:lvl5pPr lvl="4" rtl="0">
              <a:spcBef>
                <a:spcPts val="0"/>
              </a:spcBef>
              <a:spcAft>
                <a:spcPts val="0"/>
              </a:spcAft>
              <a:buClr>
                <a:schemeClr val="lt1"/>
              </a:buClr>
              <a:buSzPts val="12000"/>
              <a:buNone/>
              <a:defRPr sz="12000">
                <a:solidFill>
                  <a:schemeClr val="lt1"/>
                </a:solidFill>
              </a:defRPr>
            </a:lvl5pPr>
            <a:lvl6pPr lvl="5" rtl="0">
              <a:spcBef>
                <a:spcPts val="0"/>
              </a:spcBef>
              <a:spcAft>
                <a:spcPts val="0"/>
              </a:spcAft>
              <a:buClr>
                <a:schemeClr val="lt1"/>
              </a:buClr>
              <a:buSzPts val="12000"/>
              <a:buNone/>
              <a:defRPr sz="12000">
                <a:solidFill>
                  <a:schemeClr val="lt1"/>
                </a:solidFill>
              </a:defRPr>
            </a:lvl6pPr>
            <a:lvl7pPr lvl="6" rtl="0">
              <a:spcBef>
                <a:spcPts val="0"/>
              </a:spcBef>
              <a:spcAft>
                <a:spcPts val="0"/>
              </a:spcAft>
              <a:buClr>
                <a:schemeClr val="lt1"/>
              </a:buClr>
              <a:buSzPts val="12000"/>
              <a:buNone/>
              <a:defRPr sz="12000">
                <a:solidFill>
                  <a:schemeClr val="lt1"/>
                </a:solidFill>
              </a:defRPr>
            </a:lvl7pPr>
            <a:lvl8pPr lvl="7" rtl="0">
              <a:spcBef>
                <a:spcPts val="0"/>
              </a:spcBef>
              <a:spcAft>
                <a:spcPts val="0"/>
              </a:spcAft>
              <a:buClr>
                <a:schemeClr val="lt1"/>
              </a:buClr>
              <a:buSzPts val="12000"/>
              <a:buNone/>
              <a:defRPr sz="12000">
                <a:solidFill>
                  <a:schemeClr val="lt1"/>
                </a:solidFill>
              </a:defRPr>
            </a:lvl8pPr>
            <a:lvl9pPr lvl="8" rtl="0">
              <a:spcBef>
                <a:spcPts val="0"/>
              </a:spcBef>
              <a:spcAft>
                <a:spcPts val="0"/>
              </a:spcAft>
              <a:buClr>
                <a:schemeClr val="lt1"/>
              </a:buClr>
              <a:buSzPts val="12000"/>
              <a:buNone/>
              <a:defRPr sz="12000">
                <a:solidFill>
                  <a:schemeClr val="lt1"/>
                </a:solidFill>
              </a:defRPr>
            </a:lvl9pPr>
          </a:lstStyle>
          <a:p>
            <a:r>
              <a:t>xx%</a:t>
            </a:r>
          </a:p>
        </p:txBody>
      </p:sp>
      <p:sp>
        <p:nvSpPr>
          <p:cNvPr id="232" name="Google Shape;232;p3"/>
          <p:cNvSpPr txBox="1">
            <a:spLocks noGrp="1"/>
          </p:cNvSpPr>
          <p:nvPr>
            <p:ph type="subTitle" idx="1"/>
          </p:nvPr>
        </p:nvSpPr>
        <p:spPr>
          <a:xfrm>
            <a:off x="720000" y="3270650"/>
            <a:ext cx="2850600" cy="593400"/>
          </a:xfrm>
          <a:prstGeom prst="rect">
            <a:avLst/>
          </a:prstGeom>
        </p:spPr>
        <p:txBody>
          <a:bodyPr spcFirstLastPara="1" wrap="square" lIns="91425" tIns="91425" rIns="91425" bIns="91425" anchor="ctr" anchorCtr="0">
            <a:noAutofit/>
          </a:bodyPr>
          <a:lstStyle>
            <a:lvl1pPr lvl="0">
              <a:lnSpc>
                <a:spcPct val="100000"/>
              </a:lnSpc>
              <a:spcBef>
                <a:spcPts val="0"/>
              </a:spcBef>
              <a:spcAft>
                <a:spcPts val="0"/>
              </a:spcAft>
              <a:buSzPts val="1600"/>
              <a:buFont typeface="Montserrat Medium"/>
              <a:buNone/>
              <a:defRPr sz="1600">
                <a:latin typeface="Montserrat Medium"/>
                <a:ea typeface="Montserrat Medium"/>
                <a:cs typeface="Montserrat Medium"/>
                <a:sym typeface="Montserrat Medium"/>
              </a:defRPr>
            </a:lvl1pPr>
            <a:lvl2pPr lvl="1">
              <a:spcBef>
                <a:spcPts val="1600"/>
              </a:spcBef>
              <a:spcAft>
                <a:spcPts val="0"/>
              </a:spcAft>
              <a:buSzPts val="1400"/>
              <a:buFont typeface="Montserrat Medium"/>
              <a:buNone/>
              <a:defRPr>
                <a:latin typeface="Montserrat Medium"/>
                <a:ea typeface="Montserrat Medium"/>
                <a:cs typeface="Montserrat Medium"/>
                <a:sym typeface="Montserrat Medium"/>
              </a:defRPr>
            </a:lvl2pPr>
            <a:lvl3pPr lvl="2">
              <a:spcBef>
                <a:spcPts val="1600"/>
              </a:spcBef>
              <a:spcAft>
                <a:spcPts val="0"/>
              </a:spcAft>
              <a:buSzPts val="1400"/>
              <a:buFont typeface="Montserrat Medium"/>
              <a:buNone/>
              <a:defRPr>
                <a:latin typeface="Montserrat Medium"/>
                <a:ea typeface="Montserrat Medium"/>
                <a:cs typeface="Montserrat Medium"/>
                <a:sym typeface="Montserrat Medium"/>
              </a:defRPr>
            </a:lvl3pPr>
            <a:lvl4pPr lvl="3">
              <a:spcBef>
                <a:spcPts val="1600"/>
              </a:spcBef>
              <a:spcAft>
                <a:spcPts val="0"/>
              </a:spcAft>
              <a:buSzPts val="1400"/>
              <a:buFont typeface="Montserrat Medium"/>
              <a:buNone/>
              <a:defRPr>
                <a:latin typeface="Montserrat Medium"/>
                <a:ea typeface="Montserrat Medium"/>
                <a:cs typeface="Montserrat Medium"/>
                <a:sym typeface="Montserrat Medium"/>
              </a:defRPr>
            </a:lvl4pPr>
            <a:lvl5pPr lvl="4">
              <a:spcBef>
                <a:spcPts val="1600"/>
              </a:spcBef>
              <a:spcAft>
                <a:spcPts val="0"/>
              </a:spcAft>
              <a:buSzPts val="1400"/>
              <a:buFont typeface="Montserrat Medium"/>
              <a:buNone/>
              <a:defRPr>
                <a:latin typeface="Montserrat Medium"/>
                <a:ea typeface="Montserrat Medium"/>
                <a:cs typeface="Montserrat Medium"/>
                <a:sym typeface="Montserrat Medium"/>
              </a:defRPr>
            </a:lvl5pPr>
            <a:lvl6pPr lvl="5">
              <a:spcBef>
                <a:spcPts val="1600"/>
              </a:spcBef>
              <a:spcAft>
                <a:spcPts val="0"/>
              </a:spcAft>
              <a:buSzPts val="1400"/>
              <a:buFont typeface="Montserrat Medium"/>
              <a:buNone/>
              <a:defRPr>
                <a:latin typeface="Montserrat Medium"/>
                <a:ea typeface="Montserrat Medium"/>
                <a:cs typeface="Montserrat Medium"/>
                <a:sym typeface="Montserrat Medium"/>
              </a:defRPr>
            </a:lvl6pPr>
            <a:lvl7pPr lvl="6">
              <a:spcBef>
                <a:spcPts val="1600"/>
              </a:spcBef>
              <a:spcAft>
                <a:spcPts val="0"/>
              </a:spcAft>
              <a:buSzPts val="1400"/>
              <a:buFont typeface="Montserrat Medium"/>
              <a:buNone/>
              <a:defRPr>
                <a:latin typeface="Montserrat Medium"/>
                <a:ea typeface="Montserrat Medium"/>
                <a:cs typeface="Montserrat Medium"/>
                <a:sym typeface="Montserrat Medium"/>
              </a:defRPr>
            </a:lvl7pPr>
            <a:lvl8pPr lvl="7">
              <a:spcBef>
                <a:spcPts val="1600"/>
              </a:spcBef>
              <a:spcAft>
                <a:spcPts val="0"/>
              </a:spcAft>
              <a:buSzPts val="1400"/>
              <a:buFont typeface="Montserrat Medium"/>
              <a:buNone/>
              <a:defRPr>
                <a:latin typeface="Montserrat Medium"/>
                <a:ea typeface="Montserrat Medium"/>
                <a:cs typeface="Montserrat Medium"/>
                <a:sym typeface="Montserrat Medium"/>
              </a:defRPr>
            </a:lvl8pPr>
            <a:lvl9pPr lvl="8">
              <a:spcBef>
                <a:spcPts val="1600"/>
              </a:spcBef>
              <a:spcAft>
                <a:spcPts val="1600"/>
              </a:spcAft>
              <a:buSzPts val="1400"/>
              <a:buFont typeface="Montserrat Medium"/>
              <a:buNone/>
              <a:defRPr>
                <a:latin typeface="Montserrat Medium"/>
                <a:ea typeface="Montserrat Medium"/>
                <a:cs typeface="Montserrat Medium"/>
                <a:sym typeface="Montserrat Medium"/>
              </a:defRPr>
            </a:lvl9pPr>
          </a:lstStyle>
          <a:p>
            <a:endParaRPr/>
          </a:p>
        </p:txBody>
      </p:sp>
      <p:sp>
        <p:nvSpPr>
          <p:cNvPr id="233" name="Google Shape;233;p3"/>
          <p:cNvSpPr/>
          <p:nvPr/>
        </p:nvSpPr>
        <p:spPr>
          <a:xfrm rot="-5400000">
            <a:off x="5829525" y="2699950"/>
            <a:ext cx="1812600" cy="3508500"/>
          </a:xfrm>
          <a:prstGeom prst="round2SameRect">
            <a:avLst>
              <a:gd name="adj1" fmla="val 50000"/>
              <a:gd name="adj2" fmla="val 0"/>
            </a:avLst>
          </a:prstGeom>
          <a:solidFill>
            <a:srgbClr val="9FC5E8">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3"/>
          <p:cNvSpPr/>
          <p:nvPr/>
        </p:nvSpPr>
        <p:spPr>
          <a:xfrm>
            <a:off x="6760676" y="-135724"/>
            <a:ext cx="5378188" cy="5378188"/>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3"/>
          <p:cNvSpPr/>
          <p:nvPr/>
        </p:nvSpPr>
        <p:spPr>
          <a:xfrm>
            <a:off x="6740494" y="-155906"/>
            <a:ext cx="5418553" cy="5418553"/>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noFill/>
          <a:ln w="2286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3"/>
          <p:cNvSpPr/>
          <p:nvPr/>
        </p:nvSpPr>
        <p:spPr>
          <a:xfrm>
            <a:off x="6589950" y="-306450"/>
            <a:ext cx="5719641" cy="5719641"/>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noFill/>
          <a:ln w="2286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3"/>
          <p:cNvSpPr/>
          <p:nvPr/>
        </p:nvSpPr>
        <p:spPr>
          <a:xfrm>
            <a:off x="6683757" y="-259392"/>
            <a:ext cx="5532027" cy="5625525"/>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3"/>
          <p:cNvSpPr/>
          <p:nvPr/>
        </p:nvSpPr>
        <p:spPr>
          <a:xfrm>
            <a:off x="6964354" y="67953"/>
            <a:ext cx="4970834" cy="4970834"/>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3"/>
          <p:cNvSpPr/>
          <p:nvPr/>
        </p:nvSpPr>
        <p:spPr>
          <a:xfrm>
            <a:off x="7088125" y="191725"/>
            <a:ext cx="4723291" cy="4723291"/>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3"/>
          <p:cNvSpPr/>
          <p:nvPr/>
        </p:nvSpPr>
        <p:spPr>
          <a:xfrm>
            <a:off x="7190272" y="293872"/>
            <a:ext cx="4518996" cy="4518996"/>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solidFill>
            <a:srgbClr val="FBBE18">
              <a:alpha val="6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3"/>
          <p:cNvSpPr/>
          <p:nvPr/>
        </p:nvSpPr>
        <p:spPr>
          <a:xfrm>
            <a:off x="7447083" y="550682"/>
            <a:ext cx="4005376" cy="4005376"/>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3"/>
          <p:cNvSpPr/>
          <p:nvPr/>
        </p:nvSpPr>
        <p:spPr>
          <a:xfrm>
            <a:off x="5148848" y="2001689"/>
            <a:ext cx="1042200" cy="1028700"/>
          </a:xfrm>
          <a:prstGeom prst="ellipse">
            <a:avLst/>
          </a:prstGeom>
          <a:solidFill>
            <a:srgbClr val="FBBE18">
              <a:alpha val="6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3"/>
          <p:cNvSpPr/>
          <p:nvPr/>
        </p:nvSpPr>
        <p:spPr>
          <a:xfrm rot="5400000">
            <a:off x="5742374" y="550350"/>
            <a:ext cx="380700" cy="2151600"/>
          </a:xfrm>
          <a:prstGeom prst="round2SameRect">
            <a:avLst>
              <a:gd name="adj1" fmla="val 46388"/>
              <a:gd name="adj2" fmla="val 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3"/>
          <p:cNvSpPr/>
          <p:nvPr/>
        </p:nvSpPr>
        <p:spPr>
          <a:xfrm>
            <a:off x="6621688" y="1432352"/>
            <a:ext cx="392400" cy="3876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3"/>
          <p:cNvSpPr/>
          <p:nvPr/>
        </p:nvSpPr>
        <p:spPr>
          <a:xfrm rot="-5400000">
            <a:off x="9269250" y="2564075"/>
            <a:ext cx="380700" cy="3598200"/>
          </a:xfrm>
          <a:prstGeom prst="round2SameRect">
            <a:avLst>
              <a:gd name="adj1" fmla="val 46388"/>
              <a:gd name="adj2" fmla="val 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3"/>
          <p:cNvSpPr/>
          <p:nvPr/>
        </p:nvSpPr>
        <p:spPr>
          <a:xfrm rot="10800000">
            <a:off x="7654925" y="4169377"/>
            <a:ext cx="392400" cy="3876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7" name="Google Shape;247;p3"/>
          <p:cNvGrpSpPr/>
          <p:nvPr/>
        </p:nvGrpSpPr>
        <p:grpSpPr>
          <a:xfrm rot="10800000">
            <a:off x="5240750" y="4595938"/>
            <a:ext cx="1969850" cy="191750"/>
            <a:chOff x="1454525" y="7080325"/>
            <a:chExt cx="1969850" cy="191750"/>
          </a:xfrm>
        </p:grpSpPr>
        <p:sp>
          <p:nvSpPr>
            <p:cNvPr id="248" name="Google Shape;248;p3"/>
            <p:cNvSpPr/>
            <p:nvPr/>
          </p:nvSpPr>
          <p:spPr>
            <a:xfrm>
              <a:off x="1454525" y="7080325"/>
              <a:ext cx="34825" cy="34825"/>
            </a:xfrm>
            <a:custGeom>
              <a:avLst/>
              <a:gdLst/>
              <a:ahLst/>
              <a:cxnLst/>
              <a:rect l="l" t="t" r="r" b="b"/>
              <a:pathLst>
                <a:path w="1393" h="1393" extrusionOk="0">
                  <a:moveTo>
                    <a:pt x="685" y="0"/>
                  </a:moveTo>
                  <a:cubicBezTo>
                    <a:pt x="297" y="0"/>
                    <a:pt x="0" y="320"/>
                    <a:pt x="0" y="708"/>
                  </a:cubicBezTo>
                  <a:cubicBezTo>
                    <a:pt x="0" y="1096"/>
                    <a:pt x="297" y="1393"/>
                    <a:pt x="685" y="1393"/>
                  </a:cubicBezTo>
                  <a:cubicBezTo>
                    <a:pt x="1073" y="1393"/>
                    <a:pt x="1393" y="1096"/>
                    <a:pt x="1393" y="708"/>
                  </a:cubicBezTo>
                  <a:cubicBezTo>
                    <a:pt x="1393" y="320"/>
                    <a:pt x="1073" y="0"/>
                    <a:pt x="68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3"/>
            <p:cNvSpPr/>
            <p:nvPr/>
          </p:nvSpPr>
          <p:spPr>
            <a:xfrm>
              <a:off x="1454525" y="7237250"/>
              <a:ext cx="34825" cy="34825"/>
            </a:xfrm>
            <a:custGeom>
              <a:avLst/>
              <a:gdLst/>
              <a:ahLst/>
              <a:cxnLst/>
              <a:rect l="l" t="t" r="r" b="b"/>
              <a:pathLst>
                <a:path w="1393" h="1393" extrusionOk="0">
                  <a:moveTo>
                    <a:pt x="685" y="0"/>
                  </a:moveTo>
                  <a:cubicBezTo>
                    <a:pt x="297" y="0"/>
                    <a:pt x="0" y="297"/>
                    <a:pt x="0" y="685"/>
                  </a:cubicBezTo>
                  <a:cubicBezTo>
                    <a:pt x="0" y="1073"/>
                    <a:pt x="297" y="1392"/>
                    <a:pt x="685" y="1392"/>
                  </a:cubicBezTo>
                  <a:cubicBezTo>
                    <a:pt x="1073" y="1392"/>
                    <a:pt x="1393" y="1073"/>
                    <a:pt x="1393" y="685"/>
                  </a:cubicBezTo>
                  <a:cubicBezTo>
                    <a:pt x="1393" y="297"/>
                    <a:pt x="1073" y="0"/>
                    <a:pt x="68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3"/>
            <p:cNvSpPr/>
            <p:nvPr/>
          </p:nvSpPr>
          <p:spPr>
            <a:xfrm>
              <a:off x="1602875" y="7080325"/>
              <a:ext cx="35425" cy="34825"/>
            </a:xfrm>
            <a:custGeom>
              <a:avLst/>
              <a:gdLst/>
              <a:ahLst/>
              <a:cxnLst/>
              <a:rect l="l" t="t" r="r" b="b"/>
              <a:pathLst>
                <a:path w="1417" h="1393" extrusionOk="0">
                  <a:moveTo>
                    <a:pt x="709" y="0"/>
                  </a:moveTo>
                  <a:cubicBezTo>
                    <a:pt x="321" y="0"/>
                    <a:pt x="1" y="320"/>
                    <a:pt x="1" y="708"/>
                  </a:cubicBezTo>
                  <a:cubicBezTo>
                    <a:pt x="1" y="1096"/>
                    <a:pt x="321" y="1393"/>
                    <a:pt x="709" y="1393"/>
                  </a:cubicBezTo>
                  <a:cubicBezTo>
                    <a:pt x="1097" y="1393"/>
                    <a:pt x="1416" y="1096"/>
                    <a:pt x="1416" y="708"/>
                  </a:cubicBezTo>
                  <a:cubicBezTo>
                    <a:pt x="1416" y="320"/>
                    <a:pt x="1097" y="0"/>
                    <a:pt x="70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3"/>
            <p:cNvSpPr/>
            <p:nvPr/>
          </p:nvSpPr>
          <p:spPr>
            <a:xfrm>
              <a:off x="1602875" y="7237250"/>
              <a:ext cx="35425" cy="34825"/>
            </a:xfrm>
            <a:custGeom>
              <a:avLst/>
              <a:gdLst/>
              <a:ahLst/>
              <a:cxnLst/>
              <a:rect l="l" t="t" r="r" b="b"/>
              <a:pathLst>
                <a:path w="1417" h="1393" extrusionOk="0">
                  <a:moveTo>
                    <a:pt x="709" y="0"/>
                  </a:moveTo>
                  <a:cubicBezTo>
                    <a:pt x="321" y="0"/>
                    <a:pt x="1" y="297"/>
                    <a:pt x="1" y="685"/>
                  </a:cubicBezTo>
                  <a:cubicBezTo>
                    <a:pt x="1" y="1073"/>
                    <a:pt x="321" y="1392"/>
                    <a:pt x="709" y="1392"/>
                  </a:cubicBezTo>
                  <a:cubicBezTo>
                    <a:pt x="1097" y="1392"/>
                    <a:pt x="1416" y="1073"/>
                    <a:pt x="1416" y="685"/>
                  </a:cubicBezTo>
                  <a:cubicBezTo>
                    <a:pt x="1416" y="297"/>
                    <a:pt x="1097" y="0"/>
                    <a:pt x="70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3"/>
            <p:cNvSpPr/>
            <p:nvPr/>
          </p:nvSpPr>
          <p:spPr>
            <a:xfrm>
              <a:off x="1751825" y="7080325"/>
              <a:ext cx="35400" cy="34825"/>
            </a:xfrm>
            <a:custGeom>
              <a:avLst/>
              <a:gdLst/>
              <a:ahLst/>
              <a:cxnLst/>
              <a:rect l="l" t="t" r="r" b="b"/>
              <a:pathLst>
                <a:path w="1416" h="1393" extrusionOk="0">
                  <a:moveTo>
                    <a:pt x="708" y="0"/>
                  </a:moveTo>
                  <a:cubicBezTo>
                    <a:pt x="320" y="0"/>
                    <a:pt x="0" y="320"/>
                    <a:pt x="0" y="708"/>
                  </a:cubicBezTo>
                  <a:cubicBezTo>
                    <a:pt x="0" y="1096"/>
                    <a:pt x="320" y="1393"/>
                    <a:pt x="708" y="1393"/>
                  </a:cubicBezTo>
                  <a:cubicBezTo>
                    <a:pt x="1096" y="1393"/>
                    <a:pt x="1416" y="1096"/>
                    <a:pt x="1416" y="708"/>
                  </a:cubicBezTo>
                  <a:cubicBezTo>
                    <a:pt x="1416" y="320"/>
                    <a:pt x="1096" y="0"/>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3"/>
            <p:cNvSpPr/>
            <p:nvPr/>
          </p:nvSpPr>
          <p:spPr>
            <a:xfrm>
              <a:off x="1751825" y="7237250"/>
              <a:ext cx="35400" cy="34825"/>
            </a:xfrm>
            <a:custGeom>
              <a:avLst/>
              <a:gdLst/>
              <a:ahLst/>
              <a:cxnLst/>
              <a:rect l="l" t="t" r="r" b="b"/>
              <a:pathLst>
                <a:path w="1416" h="1393" extrusionOk="0">
                  <a:moveTo>
                    <a:pt x="708" y="0"/>
                  </a:moveTo>
                  <a:cubicBezTo>
                    <a:pt x="320" y="0"/>
                    <a:pt x="0" y="297"/>
                    <a:pt x="0" y="685"/>
                  </a:cubicBezTo>
                  <a:cubicBezTo>
                    <a:pt x="0" y="1073"/>
                    <a:pt x="320" y="1392"/>
                    <a:pt x="708" y="1392"/>
                  </a:cubicBezTo>
                  <a:cubicBezTo>
                    <a:pt x="1096" y="1392"/>
                    <a:pt x="1416" y="1073"/>
                    <a:pt x="1416" y="685"/>
                  </a:cubicBezTo>
                  <a:cubicBezTo>
                    <a:pt x="1416" y="297"/>
                    <a:pt x="1096" y="0"/>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3"/>
            <p:cNvSpPr/>
            <p:nvPr/>
          </p:nvSpPr>
          <p:spPr>
            <a:xfrm>
              <a:off x="1900750" y="7080325"/>
              <a:ext cx="35400" cy="34825"/>
            </a:xfrm>
            <a:custGeom>
              <a:avLst/>
              <a:gdLst/>
              <a:ahLst/>
              <a:cxnLst/>
              <a:rect l="l" t="t" r="r" b="b"/>
              <a:pathLst>
                <a:path w="1416" h="1393" extrusionOk="0">
                  <a:moveTo>
                    <a:pt x="708" y="0"/>
                  </a:moveTo>
                  <a:cubicBezTo>
                    <a:pt x="320" y="0"/>
                    <a:pt x="1" y="320"/>
                    <a:pt x="1" y="708"/>
                  </a:cubicBezTo>
                  <a:cubicBezTo>
                    <a:pt x="1" y="1096"/>
                    <a:pt x="320" y="1393"/>
                    <a:pt x="708" y="1393"/>
                  </a:cubicBezTo>
                  <a:cubicBezTo>
                    <a:pt x="1096" y="1393"/>
                    <a:pt x="1416" y="1096"/>
                    <a:pt x="1416" y="708"/>
                  </a:cubicBezTo>
                  <a:cubicBezTo>
                    <a:pt x="1416" y="320"/>
                    <a:pt x="1096" y="0"/>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3"/>
            <p:cNvSpPr/>
            <p:nvPr/>
          </p:nvSpPr>
          <p:spPr>
            <a:xfrm>
              <a:off x="1900750" y="7237250"/>
              <a:ext cx="35400" cy="34825"/>
            </a:xfrm>
            <a:custGeom>
              <a:avLst/>
              <a:gdLst/>
              <a:ahLst/>
              <a:cxnLst/>
              <a:rect l="l" t="t" r="r" b="b"/>
              <a:pathLst>
                <a:path w="1416" h="1393" extrusionOk="0">
                  <a:moveTo>
                    <a:pt x="708" y="0"/>
                  </a:moveTo>
                  <a:cubicBezTo>
                    <a:pt x="320" y="0"/>
                    <a:pt x="1" y="297"/>
                    <a:pt x="1" y="685"/>
                  </a:cubicBezTo>
                  <a:cubicBezTo>
                    <a:pt x="1" y="1073"/>
                    <a:pt x="320" y="1392"/>
                    <a:pt x="708" y="1392"/>
                  </a:cubicBezTo>
                  <a:cubicBezTo>
                    <a:pt x="1096" y="1392"/>
                    <a:pt x="1416" y="1073"/>
                    <a:pt x="1416" y="685"/>
                  </a:cubicBezTo>
                  <a:cubicBezTo>
                    <a:pt x="1416" y="297"/>
                    <a:pt x="1096" y="0"/>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3"/>
            <p:cNvSpPr/>
            <p:nvPr/>
          </p:nvSpPr>
          <p:spPr>
            <a:xfrm>
              <a:off x="2049700" y="7080325"/>
              <a:ext cx="34825" cy="34825"/>
            </a:xfrm>
            <a:custGeom>
              <a:avLst/>
              <a:gdLst/>
              <a:ahLst/>
              <a:cxnLst/>
              <a:rect l="l" t="t" r="r" b="b"/>
              <a:pathLst>
                <a:path w="1393" h="1393" extrusionOk="0">
                  <a:moveTo>
                    <a:pt x="708" y="0"/>
                  </a:moveTo>
                  <a:cubicBezTo>
                    <a:pt x="320" y="0"/>
                    <a:pt x="0" y="320"/>
                    <a:pt x="0" y="708"/>
                  </a:cubicBezTo>
                  <a:cubicBezTo>
                    <a:pt x="0" y="1096"/>
                    <a:pt x="320" y="1393"/>
                    <a:pt x="708" y="1393"/>
                  </a:cubicBezTo>
                  <a:cubicBezTo>
                    <a:pt x="1096" y="1393"/>
                    <a:pt x="1393" y="1096"/>
                    <a:pt x="1393" y="708"/>
                  </a:cubicBezTo>
                  <a:cubicBezTo>
                    <a:pt x="1393" y="320"/>
                    <a:pt x="1096" y="0"/>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3"/>
            <p:cNvSpPr/>
            <p:nvPr/>
          </p:nvSpPr>
          <p:spPr>
            <a:xfrm>
              <a:off x="2049700" y="7237250"/>
              <a:ext cx="34825" cy="34825"/>
            </a:xfrm>
            <a:custGeom>
              <a:avLst/>
              <a:gdLst/>
              <a:ahLst/>
              <a:cxnLst/>
              <a:rect l="l" t="t" r="r" b="b"/>
              <a:pathLst>
                <a:path w="1393" h="1393" extrusionOk="0">
                  <a:moveTo>
                    <a:pt x="708" y="0"/>
                  </a:moveTo>
                  <a:cubicBezTo>
                    <a:pt x="320" y="0"/>
                    <a:pt x="0" y="297"/>
                    <a:pt x="0" y="685"/>
                  </a:cubicBezTo>
                  <a:cubicBezTo>
                    <a:pt x="0" y="1073"/>
                    <a:pt x="320" y="1392"/>
                    <a:pt x="708" y="1392"/>
                  </a:cubicBezTo>
                  <a:cubicBezTo>
                    <a:pt x="1096" y="1392"/>
                    <a:pt x="1393" y="1073"/>
                    <a:pt x="1393" y="685"/>
                  </a:cubicBezTo>
                  <a:cubicBezTo>
                    <a:pt x="1393" y="297"/>
                    <a:pt x="1096" y="0"/>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3"/>
            <p:cNvSpPr/>
            <p:nvPr/>
          </p:nvSpPr>
          <p:spPr>
            <a:xfrm>
              <a:off x="2198625" y="7080325"/>
              <a:ext cx="34825" cy="34825"/>
            </a:xfrm>
            <a:custGeom>
              <a:avLst/>
              <a:gdLst/>
              <a:ahLst/>
              <a:cxnLst/>
              <a:rect l="l" t="t" r="r" b="b"/>
              <a:pathLst>
                <a:path w="1393" h="1393" extrusionOk="0">
                  <a:moveTo>
                    <a:pt x="685" y="0"/>
                  </a:moveTo>
                  <a:cubicBezTo>
                    <a:pt x="297" y="0"/>
                    <a:pt x="1" y="320"/>
                    <a:pt x="1" y="708"/>
                  </a:cubicBezTo>
                  <a:cubicBezTo>
                    <a:pt x="1" y="1096"/>
                    <a:pt x="297" y="1393"/>
                    <a:pt x="685" y="1393"/>
                  </a:cubicBezTo>
                  <a:cubicBezTo>
                    <a:pt x="1073" y="1393"/>
                    <a:pt x="1393" y="1096"/>
                    <a:pt x="1393" y="708"/>
                  </a:cubicBezTo>
                  <a:cubicBezTo>
                    <a:pt x="1393" y="320"/>
                    <a:pt x="1073" y="0"/>
                    <a:pt x="68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3"/>
            <p:cNvSpPr/>
            <p:nvPr/>
          </p:nvSpPr>
          <p:spPr>
            <a:xfrm>
              <a:off x="2198625" y="7237250"/>
              <a:ext cx="34825" cy="34825"/>
            </a:xfrm>
            <a:custGeom>
              <a:avLst/>
              <a:gdLst/>
              <a:ahLst/>
              <a:cxnLst/>
              <a:rect l="l" t="t" r="r" b="b"/>
              <a:pathLst>
                <a:path w="1393" h="1393" extrusionOk="0">
                  <a:moveTo>
                    <a:pt x="685" y="0"/>
                  </a:moveTo>
                  <a:cubicBezTo>
                    <a:pt x="297" y="0"/>
                    <a:pt x="1" y="297"/>
                    <a:pt x="1" y="685"/>
                  </a:cubicBezTo>
                  <a:cubicBezTo>
                    <a:pt x="1" y="1073"/>
                    <a:pt x="297" y="1392"/>
                    <a:pt x="685" y="1392"/>
                  </a:cubicBezTo>
                  <a:cubicBezTo>
                    <a:pt x="1073" y="1392"/>
                    <a:pt x="1393" y="1073"/>
                    <a:pt x="1393" y="685"/>
                  </a:cubicBezTo>
                  <a:cubicBezTo>
                    <a:pt x="1393" y="297"/>
                    <a:pt x="1073" y="0"/>
                    <a:pt x="68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3"/>
            <p:cNvSpPr/>
            <p:nvPr/>
          </p:nvSpPr>
          <p:spPr>
            <a:xfrm>
              <a:off x="2347000" y="7080325"/>
              <a:ext cx="35400" cy="34825"/>
            </a:xfrm>
            <a:custGeom>
              <a:avLst/>
              <a:gdLst/>
              <a:ahLst/>
              <a:cxnLst/>
              <a:rect l="l" t="t" r="r" b="b"/>
              <a:pathLst>
                <a:path w="1416" h="1393" extrusionOk="0">
                  <a:moveTo>
                    <a:pt x="708" y="0"/>
                  </a:moveTo>
                  <a:cubicBezTo>
                    <a:pt x="320" y="0"/>
                    <a:pt x="0" y="320"/>
                    <a:pt x="0" y="708"/>
                  </a:cubicBezTo>
                  <a:cubicBezTo>
                    <a:pt x="0" y="1096"/>
                    <a:pt x="320" y="1393"/>
                    <a:pt x="708" y="1393"/>
                  </a:cubicBezTo>
                  <a:cubicBezTo>
                    <a:pt x="1096" y="1393"/>
                    <a:pt x="1415" y="1096"/>
                    <a:pt x="1415" y="708"/>
                  </a:cubicBezTo>
                  <a:cubicBezTo>
                    <a:pt x="1415" y="320"/>
                    <a:pt x="1096" y="0"/>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3"/>
            <p:cNvSpPr/>
            <p:nvPr/>
          </p:nvSpPr>
          <p:spPr>
            <a:xfrm>
              <a:off x="2347000" y="7237250"/>
              <a:ext cx="35400" cy="34825"/>
            </a:xfrm>
            <a:custGeom>
              <a:avLst/>
              <a:gdLst/>
              <a:ahLst/>
              <a:cxnLst/>
              <a:rect l="l" t="t" r="r" b="b"/>
              <a:pathLst>
                <a:path w="1416" h="1393" extrusionOk="0">
                  <a:moveTo>
                    <a:pt x="708" y="0"/>
                  </a:moveTo>
                  <a:cubicBezTo>
                    <a:pt x="320" y="0"/>
                    <a:pt x="0" y="297"/>
                    <a:pt x="0" y="685"/>
                  </a:cubicBezTo>
                  <a:cubicBezTo>
                    <a:pt x="0" y="1073"/>
                    <a:pt x="320" y="1392"/>
                    <a:pt x="708" y="1392"/>
                  </a:cubicBezTo>
                  <a:cubicBezTo>
                    <a:pt x="1096" y="1392"/>
                    <a:pt x="1415" y="1073"/>
                    <a:pt x="1415" y="685"/>
                  </a:cubicBezTo>
                  <a:cubicBezTo>
                    <a:pt x="1415" y="297"/>
                    <a:pt x="1096" y="0"/>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3"/>
            <p:cNvSpPr/>
            <p:nvPr/>
          </p:nvSpPr>
          <p:spPr>
            <a:xfrm>
              <a:off x="2495925" y="7080325"/>
              <a:ext cx="35400" cy="34825"/>
            </a:xfrm>
            <a:custGeom>
              <a:avLst/>
              <a:gdLst/>
              <a:ahLst/>
              <a:cxnLst/>
              <a:rect l="l" t="t" r="r" b="b"/>
              <a:pathLst>
                <a:path w="1416" h="1393" extrusionOk="0">
                  <a:moveTo>
                    <a:pt x="708" y="0"/>
                  </a:moveTo>
                  <a:cubicBezTo>
                    <a:pt x="320" y="0"/>
                    <a:pt x="1" y="320"/>
                    <a:pt x="1" y="708"/>
                  </a:cubicBezTo>
                  <a:cubicBezTo>
                    <a:pt x="1" y="1096"/>
                    <a:pt x="320" y="1393"/>
                    <a:pt x="708" y="1393"/>
                  </a:cubicBezTo>
                  <a:cubicBezTo>
                    <a:pt x="1096" y="1393"/>
                    <a:pt x="1416" y="1096"/>
                    <a:pt x="1416" y="708"/>
                  </a:cubicBezTo>
                  <a:cubicBezTo>
                    <a:pt x="1416" y="320"/>
                    <a:pt x="1096" y="0"/>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3"/>
            <p:cNvSpPr/>
            <p:nvPr/>
          </p:nvSpPr>
          <p:spPr>
            <a:xfrm>
              <a:off x="2495925" y="7237250"/>
              <a:ext cx="35400" cy="34825"/>
            </a:xfrm>
            <a:custGeom>
              <a:avLst/>
              <a:gdLst/>
              <a:ahLst/>
              <a:cxnLst/>
              <a:rect l="l" t="t" r="r" b="b"/>
              <a:pathLst>
                <a:path w="1416" h="1393" extrusionOk="0">
                  <a:moveTo>
                    <a:pt x="708" y="0"/>
                  </a:moveTo>
                  <a:cubicBezTo>
                    <a:pt x="320" y="0"/>
                    <a:pt x="1" y="297"/>
                    <a:pt x="1" y="685"/>
                  </a:cubicBezTo>
                  <a:cubicBezTo>
                    <a:pt x="1" y="1073"/>
                    <a:pt x="320" y="1392"/>
                    <a:pt x="708" y="1392"/>
                  </a:cubicBezTo>
                  <a:cubicBezTo>
                    <a:pt x="1096" y="1392"/>
                    <a:pt x="1416" y="1073"/>
                    <a:pt x="1416" y="685"/>
                  </a:cubicBezTo>
                  <a:cubicBezTo>
                    <a:pt x="1416" y="297"/>
                    <a:pt x="1096" y="0"/>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3"/>
            <p:cNvSpPr/>
            <p:nvPr/>
          </p:nvSpPr>
          <p:spPr>
            <a:xfrm>
              <a:off x="2644850" y="7080325"/>
              <a:ext cx="35425" cy="34825"/>
            </a:xfrm>
            <a:custGeom>
              <a:avLst/>
              <a:gdLst/>
              <a:ahLst/>
              <a:cxnLst/>
              <a:rect l="l" t="t" r="r" b="b"/>
              <a:pathLst>
                <a:path w="1417" h="1393" extrusionOk="0">
                  <a:moveTo>
                    <a:pt x="709" y="0"/>
                  </a:moveTo>
                  <a:cubicBezTo>
                    <a:pt x="321" y="0"/>
                    <a:pt x="1" y="320"/>
                    <a:pt x="1" y="708"/>
                  </a:cubicBezTo>
                  <a:cubicBezTo>
                    <a:pt x="1" y="1096"/>
                    <a:pt x="321" y="1393"/>
                    <a:pt x="709" y="1393"/>
                  </a:cubicBezTo>
                  <a:cubicBezTo>
                    <a:pt x="1097" y="1393"/>
                    <a:pt x="1416" y="1096"/>
                    <a:pt x="1416" y="708"/>
                  </a:cubicBezTo>
                  <a:cubicBezTo>
                    <a:pt x="1416" y="320"/>
                    <a:pt x="1097" y="0"/>
                    <a:pt x="70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3"/>
            <p:cNvSpPr/>
            <p:nvPr/>
          </p:nvSpPr>
          <p:spPr>
            <a:xfrm>
              <a:off x="2644850" y="7237250"/>
              <a:ext cx="35425" cy="34825"/>
            </a:xfrm>
            <a:custGeom>
              <a:avLst/>
              <a:gdLst/>
              <a:ahLst/>
              <a:cxnLst/>
              <a:rect l="l" t="t" r="r" b="b"/>
              <a:pathLst>
                <a:path w="1417" h="1393" extrusionOk="0">
                  <a:moveTo>
                    <a:pt x="709" y="0"/>
                  </a:moveTo>
                  <a:cubicBezTo>
                    <a:pt x="321" y="0"/>
                    <a:pt x="1" y="297"/>
                    <a:pt x="1" y="685"/>
                  </a:cubicBezTo>
                  <a:cubicBezTo>
                    <a:pt x="1" y="1073"/>
                    <a:pt x="321" y="1392"/>
                    <a:pt x="709" y="1392"/>
                  </a:cubicBezTo>
                  <a:cubicBezTo>
                    <a:pt x="1097" y="1392"/>
                    <a:pt x="1416" y="1073"/>
                    <a:pt x="1416" y="685"/>
                  </a:cubicBezTo>
                  <a:cubicBezTo>
                    <a:pt x="1416" y="297"/>
                    <a:pt x="1097" y="0"/>
                    <a:pt x="70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3"/>
            <p:cNvSpPr/>
            <p:nvPr/>
          </p:nvSpPr>
          <p:spPr>
            <a:xfrm>
              <a:off x="2793800" y="7080325"/>
              <a:ext cx="34825" cy="34825"/>
            </a:xfrm>
            <a:custGeom>
              <a:avLst/>
              <a:gdLst/>
              <a:ahLst/>
              <a:cxnLst/>
              <a:rect l="l" t="t" r="r" b="b"/>
              <a:pathLst>
                <a:path w="1393" h="1393" extrusionOk="0">
                  <a:moveTo>
                    <a:pt x="708" y="0"/>
                  </a:moveTo>
                  <a:cubicBezTo>
                    <a:pt x="320" y="0"/>
                    <a:pt x="0" y="320"/>
                    <a:pt x="0" y="708"/>
                  </a:cubicBezTo>
                  <a:cubicBezTo>
                    <a:pt x="0" y="1096"/>
                    <a:pt x="320" y="1393"/>
                    <a:pt x="708" y="1393"/>
                  </a:cubicBezTo>
                  <a:cubicBezTo>
                    <a:pt x="1096" y="1393"/>
                    <a:pt x="1393" y="1096"/>
                    <a:pt x="1393" y="708"/>
                  </a:cubicBezTo>
                  <a:cubicBezTo>
                    <a:pt x="1393" y="320"/>
                    <a:pt x="1096" y="0"/>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3"/>
            <p:cNvSpPr/>
            <p:nvPr/>
          </p:nvSpPr>
          <p:spPr>
            <a:xfrm>
              <a:off x="2793800" y="7237250"/>
              <a:ext cx="34825" cy="34825"/>
            </a:xfrm>
            <a:custGeom>
              <a:avLst/>
              <a:gdLst/>
              <a:ahLst/>
              <a:cxnLst/>
              <a:rect l="l" t="t" r="r" b="b"/>
              <a:pathLst>
                <a:path w="1393" h="1393" extrusionOk="0">
                  <a:moveTo>
                    <a:pt x="708" y="0"/>
                  </a:moveTo>
                  <a:cubicBezTo>
                    <a:pt x="320" y="0"/>
                    <a:pt x="0" y="297"/>
                    <a:pt x="0" y="685"/>
                  </a:cubicBezTo>
                  <a:cubicBezTo>
                    <a:pt x="0" y="1073"/>
                    <a:pt x="320" y="1392"/>
                    <a:pt x="708" y="1392"/>
                  </a:cubicBezTo>
                  <a:cubicBezTo>
                    <a:pt x="1096" y="1392"/>
                    <a:pt x="1393" y="1073"/>
                    <a:pt x="1393" y="685"/>
                  </a:cubicBezTo>
                  <a:cubicBezTo>
                    <a:pt x="1393" y="297"/>
                    <a:pt x="1096" y="0"/>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3"/>
            <p:cNvSpPr/>
            <p:nvPr/>
          </p:nvSpPr>
          <p:spPr>
            <a:xfrm>
              <a:off x="2942725" y="7080325"/>
              <a:ext cx="34850" cy="34825"/>
            </a:xfrm>
            <a:custGeom>
              <a:avLst/>
              <a:gdLst/>
              <a:ahLst/>
              <a:cxnLst/>
              <a:rect l="l" t="t" r="r" b="b"/>
              <a:pathLst>
                <a:path w="1394" h="1393" extrusionOk="0">
                  <a:moveTo>
                    <a:pt x="686" y="0"/>
                  </a:moveTo>
                  <a:cubicBezTo>
                    <a:pt x="298" y="0"/>
                    <a:pt x="1" y="320"/>
                    <a:pt x="1" y="708"/>
                  </a:cubicBezTo>
                  <a:cubicBezTo>
                    <a:pt x="1" y="1096"/>
                    <a:pt x="298" y="1393"/>
                    <a:pt x="686" y="1393"/>
                  </a:cubicBezTo>
                  <a:cubicBezTo>
                    <a:pt x="1074" y="1393"/>
                    <a:pt x="1393" y="1096"/>
                    <a:pt x="1393" y="708"/>
                  </a:cubicBezTo>
                  <a:cubicBezTo>
                    <a:pt x="1393" y="320"/>
                    <a:pt x="1074" y="0"/>
                    <a:pt x="6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3"/>
            <p:cNvSpPr/>
            <p:nvPr/>
          </p:nvSpPr>
          <p:spPr>
            <a:xfrm>
              <a:off x="2942725" y="7237250"/>
              <a:ext cx="34850" cy="34825"/>
            </a:xfrm>
            <a:custGeom>
              <a:avLst/>
              <a:gdLst/>
              <a:ahLst/>
              <a:cxnLst/>
              <a:rect l="l" t="t" r="r" b="b"/>
              <a:pathLst>
                <a:path w="1394" h="1393" extrusionOk="0">
                  <a:moveTo>
                    <a:pt x="686" y="0"/>
                  </a:moveTo>
                  <a:cubicBezTo>
                    <a:pt x="298" y="0"/>
                    <a:pt x="1" y="297"/>
                    <a:pt x="1" y="685"/>
                  </a:cubicBezTo>
                  <a:cubicBezTo>
                    <a:pt x="1" y="1073"/>
                    <a:pt x="298" y="1392"/>
                    <a:pt x="686" y="1392"/>
                  </a:cubicBezTo>
                  <a:cubicBezTo>
                    <a:pt x="1074" y="1392"/>
                    <a:pt x="1393" y="1073"/>
                    <a:pt x="1393" y="685"/>
                  </a:cubicBezTo>
                  <a:cubicBezTo>
                    <a:pt x="1393" y="297"/>
                    <a:pt x="1074" y="0"/>
                    <a:pt x="6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3"/>
            <p:cNvSpPr/>
            <p:nvPr/>
          </p:nvSpPr>
          <p:spPr>
            <a:xfrm>
              <a:off x="3091100" y="7080325"/>
              <a:ext cx="35400" cy="34825"/>
            </a:xfrm>
            <a:custGeom>
              <a:avLst/>
              <a:gdLst/>
              <a:ahLst/>
              <a:cxnLst/>
              <a:rect l="l" t="t" r="r" b="b"/>
              <a:pathLst>
                <a:path w="1416" h="1393" extrusionOk="0">
                  <a:moveTo>
                    <a:pt x="708" y="0"/>
                  </a:moveTo>
                  <a:cubicBezTo>
                    <a:pt x="320" y="0"/>
                    <a:pt x="0" y="320"/>
                    <a:pt x="0" y="708"/>
                  </a:cubicBezTo>
                  <a:cubicBezTo>
                    <a:pt x="0" y="1096"/>
                    <a:pt x="320" y="1393"/>
                    <a:pt x="708" y="1393"/>
                  </a:cubicBezTo>
                  <a:cubicBezTo>
                    <a:pt x="1096" y="1393"/>
                    <a:pt x="1416" y="1096"/>
                    <a:pt x="1416" y="708"/>
                  </a:cubicBezTo>
                  <a:cubicBezTo>
                    <a:pt x="1416" y="320"/>
                    <a:pt x="1096" y="0"/>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3"/>
            <p:cNvSpPr/>
            <p:nvPr/>
          </p:nvSpPr>
          <p:spPr>
            <a:xfrm>
              <a:off x="3091100" y="7237250"/>
              <a:ext cx="35400" cy="34825"/>
            </a:xfrm>
            <a:custGeom>
              <a:avLst/>
              <a:gdLst/>
              <a:ahLst/>
              <a:cxnLst/>
              <a:rect l="l" t="t" r="r" b="b"/>
              <a:pathLst>
                <a:path w="1416" h="1393" extrusionOk="0">
                  <a:moveTo>
                    <a:pt x="708" y="0"/>
                  </a:moveTo>
                  <a:cubicBezTo>
                    <a:pt x="320" y="0"/>
                    <a:pt x="0" y="297"/>
                    <a:pt x="0" y="685"/>
                  </a:cubicBezTo>
                  <a:cubicBezTo>
                    <a:pt x="0" y="1073"/>
                    <a:pt x="320" y="1392"/>
                    <a:pt x="708" y="1392"/>
                  </a:cubicBezTo>
                  <a:cubicBezTo>
                    <a:pt x="1096" y="1392"/>
                    <a:pt x="1416" y="1073"/>
                    <a:pt x="1416" y="685"/>
                  </a:cubicBezTo>
                  <a:cubicBezTo>
                    <a:pt x="1416" y="297"/>
                    <a:pt x="1096" y="0"/>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3"/>
            <p:cNvSpPr/>
            <p:nvPr/>
          </p:nvSpPr>
          <p:spPr>
            <a:xfrm>
              <a:off x="3240025" y="7080325"/>
              <a:ext cx="35400" cy="34825"/>
            </a:xfrm>
            <a:custGeom>
              <a:avLst/>
              <a:gdLst/>
              <a:ahLst/>
              <a:cxnLst/>
              <a:rect l="l" t="t" r="r" b="b"/>
              <a:pathLst>
                <a:path w="1416" h="1393" extrusionOk="0">
                  <a:moveTo>
                    <a:pt x="708" y="0"/>
                  </a:moveTo>
                  <a:cubicBezTo>
                    <a:pt x="320" y="0"/>
                    <a:pt x="1" y="320"/>
                    <a:pt x="1" y="708"/>
                  </a:cubicBezTo>
                  <a:cubicBezTo>
                    <a:pt x="1" y="1096"/>
                    <a:pt x="320" y="1393"/>
                    <a:pt x="708" y="1393"/>
                  </a:cubicBezTo>
                  <a:cubicBezTo>
                    <a:pt x="1096" y="1393"/>
                    <a:pt x="1416" y="1096"/>
                    <a:pt x="1416" y="708"/>
                  </a:cubicBezTo>
                  <a:cubicBezTo>
                    <a:pt x="1416" y="320"/>
                    <a:pt x="1096" y="0"/>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3"/>
            <p:cNvSpPr/>
            <p:nvPr/>
          </p:nvSpPr>
          <p:spPr>
            <a:xfrm>
              <a:off x="3240025" y="7237250"/>
              <a:ext cx="35400" cy="34825"/>
            </a:xfrm>
            <a:custGeom>
              <a:avLst/>
              <a:gdLst/>
              <a:ahLst/>
              <a:cxnLst/>
              <a:rect l="l" t="t" r="r" b="b"/>
              <a:pathLst>
                <a:path w="1416" h="1393" extrusionOk="0">
                  <a:moveTo>
                    <a:pt x="708" y="0"/>
                  </a:moveTo>
                  <a:cubicBezTo>
                    <a:pt x="320" y="0"/>
                    <a:pt x="1" y="297"/>
                    <a:pt x="1" y="685"/>
                  </a:cubicBezTo>
                  <a:cubicBezTo>
                    <a:pt x="1" y="1073"/>
                    <a:pt x="320" y="1392"/>
                    <a:pt x="708" y="1392"/>
                  </a:cubicBezTo>
                  <a:cubicBezTo>
                    <a:pt x="1096" y="1392"/>
                    <a:pt x="1416" y="1073"/>
                    <a:pt x="1416" y="685"/>
                  </a:cubicBezTo>
                  <a:cubicBezTo>
                    <a:pt x="1416" y="297"/>
                    <a:pt x="1096" y="0"/>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3"/>
            <p:cNvSpPr/>
            <p:nvPr/>
          </p:nvSpPr>
          <p:spPr>
            <a:xfrm>
              <a:off x="3388975" y="7080325"/>
              <a:ext cx="35400" cy="34825"/>
            </a:xfrm>
            <a:custGeom>
              <a:avLst/>
              <a:gdLst/>
              <a:ahLst/>
              <a:cxnLst/>
              <a:rect l="l" t="t" r="r" b="b"/>
              <a:pathLst>
                <a:path w="1416" h="1393" extrusionOk="0">
                  <a:moveTo>
                    <a:pt x="708" y="0"/>
                  </a:moveTo>
                  <a:cubicBezTo>
                    <a:pt x="320" y="0"/>
                    <a:pt x="0" y="320"/>
                    <a:pt x="0" y="708"/>
                  </a:cubicBezTo>
                  <a:cubicBezTo>
                    <a:pt x="0" y="1096"/>
                    <a:pt x="320" y="1393"/>
                    <a:pt x="708" y="1393"/>
                  </a:cubicBezTo>
                  <a:cubicBezTo>
                    <a:pt x="1096" y="1393"/>
                    <a:pt x="1415" y="1096"/>
                    <a:pt x="1415" y="708"/>
                  </a:cubicBezTo>
                  <a:cubicBezTo>
                    <a:pt x="1415" y="320"/>
                    <a:pt x="1096" y="0"/>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3"/>
            <p:cNvSpPr/>
            <p:nvPr/>
          </p:nvSpPr>
          <p:spPr>
            <a:xfrm>
              <a:off x="3388975" y="7237250"/>
              <a:ext cx="35400" cy="34825"/>
            </a:xfrm>
            <a:custGeom>
              <a:avLst/>
              <a:gdLst/>
              <a:ahLst/>
              <a:cxnLst/>
              <a:rect l="l" t="t" r="r" b="b"/>
              <a:pathLst>
                <a:path w="1416" h="1393" extrusionOk="0">
                  <a:moveTo>
                    <a:pt x="708" y="0"/>
                  </a:moveTo>
                  <a:cubicBezTo>
                    <a:pt x="320" y="0"/>
                    <a:pt x="0" y="297"/>
                    <a:pt x="0" y="685"/>
                  </a:cubicBezTo>
                  <a:cubicBezTo>
                    <a:pt x="0" y="1073"/>
                    <a:pt x="320" y="1392"/>
                    <a:pt x="708" y="1392"/>
                  </a:cubicBezTo>
                  <a:cubicBezTo>
                    <a:pt x="1096" y="1392"/>
                    <a:pt x="1415" y="1073"/>
                    <a:pt x="1415" y="685"/>
                  </a:cubicBezTo>
                  <a:cubicBezTo>
                    <a:pt x="1415" y="297"/>
                    <a:pt x="1096" y="0"/>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6" name="Google Shape;276;p3"/>
          <p:cNvSpPr/>
          <p:nvPr/>
        </p:nvSpPr>
        <p:spPr>
          <a:xfrm rot="-712991">
            <a:off x="7704920" y="555858"/>
            <a:ext cx="323431" cy="320017"/>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3"/>
          <p:cNvSpPr/>
          <p:nvPr/>
        </p:nvSpPr>
        <p:spPr>
          <a:xfrm rot="-712991">
            <a:off x="7961812" y="361792"/>
            <a:ext cx="323431" cy="320017"/>
          </a:xfrm>
          <a:prstGeom prst="ellipse">
            <a:avLst/>
          </a:prstGeom>
          <a:solidFill>
            <a:srgbClr val="F8B0AD">
              <a:alpha val="68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3"/>
          <p:cNvSpPr/>
          <p:nvPr/>
        </p:nvSpPr>
        <p:spPr>
          <a:xfrm rot="-712991">
            <a:off x="8244003" y="203120"/>
            <a:ext cx="323431" cy="320017"/>
          </a:xfrm>
          <a:prstGeom prst="ellipse">
            <a:avLst/>
          </a:prstGeom>
          <a:solidFill>
            <a:srgbClr val="F8B0AD">
              <a:alpha val="42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79" name="Google Shape;279;p3"/>
          <p:cNvCxnSpPr/>
          <p:nvPr/>
        </p:nvCxnSpPr>
        <p:spPr>
          <a:xfrm>
            <a:off x="4866325" y="3271725"/>
            <a:ext cx="1905000" cy="0"/>
          </a:xfrm>
          <a:prstGeom prst="straightConnector1">
            <a:avLst/>
          </a:prstGeom>
          <a:noFill/>
          <a:ln w="9525" cap="flat" cmpd="sng">
            <a:solidFill>
              <a:schemeClr val="dk2"/>
            </a:solidFill>
            <a:prstDash val="solid"/>
            <a:round/>
            <a:headEnd type="none" w="med" len="med"/>
            <a:tailEnd type="none" w="med" len="med"/>
          </a:ln>
        </p:spPr>
      </p:cxnSp>
      <p:sp>
        <p:nvSpPr>
          <p:cNvPr id="280" name="Google Shape;280;p3"/>
          <p:cNvSpPr/>
          <p:nvPr/>
        </p:nvSpPr>
        <p:spPr>
          <a:xfrm rot="-6883382">
            <a:off x="681279" y="4407783"/>
            <a:ext cx="575996" cy="568075"/>
          </a:xfrm>
          <a:prstGeom prst="ellipse">
            <a:avLst/>
          </a:prstGeom>
          <a:solidFill>
            <a:srgbClr val="9FC5E8">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81" name="Google Shape;281;p3"/>
          <p:cNvCxnSpPr>
            <a:stCxn id="280" idx="4"/>
            <a:endCxn id="280" idx="0"/>
          </p:cNvCxnSpPr>
          <p:nvPr/>
        </p:nvCxnSpPr>
        <p:spPr>
          <a:xfrm flipH="1">
            <a:off x="711277" y="4573020"/>
            <a:ext cx="516000" cy="237600"/>
          </a:xfrm>
          <a:prstGeom prst="straightConnector1">
            <a:avLst/>
          </a:prstGeom>
          <a:noFill/>
          <a:ln w="9525" cap="flat" cmpd="sng">
            <a:solidFill>
              <a:schemeClr val="dk2"/>
            </a:solidFill>
            <a:prstDash val="solid"/>
            <a:round/>
            <a:headEnd type="none" w="med" len="med"/>
            <a:tailEnd type="none" w="med" len="med"/>
          </a:ln>
        </p:spPr>
      </p:cxnSp>
      <p:sp>
        <p:nvSpPr>
          <p:cNvPr id="282" name="Google Shape;282;p3"/>
          <p:cNvSpPr/>
          <p:nvPr/>
        </p:nvSpPr>
        <p:spPr>
          <a:xfrm>
            <a:off x="-2279400" y="3339500"/>
            <a:ext cx="455700" cy="455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3"/>
          <p:cNvSpPr/>
          <p:nvPr/>
        </p:nvSpPr>
        <p:spPr>
          <a:xfrm rot="10800000">
            <a:off x="4873650" y="3339500"/>
            <a:ext cx="455700" cy="455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3"/>
          <p:cNvSpPr/>
          <p:nvPr/>
        </p:nvSpPr>
        <p:spPr>
          <a:xfrm rot="10800000">
            <a:off x="4783575" y="3270650"/>
            <a:ext cx="593400" cy="593400"/>
          </a:xfrm>
          <a:prstGeom prst="pie">
            <a:avLst>
              <a:gd name="adj1" fmla="val 5366593"/>
              <a:gd name="adj2" fmla="val 1620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3"/>
          <p:cNvSpPr/>
          <p:nvPr/>
        </p:nvSpPr>
        <p:spPr>
          <a:xfrm>
            <a:off x="-504825" y="-54025"/>
            <a:ext cx="6900900" cy="593400"/>
          </a:xfrm>
          <a:prstGeom prst="roundRect">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86" name="Google Shape;286;p3"/>
          <p:cNvCxnSpPr/>
          <p:nvPr/>
        </p:nvCxnSpPr>
        <p:spPr>
          <a:xfrm>
            <a:off x="-628650" y="242400"/>
            <a:ext cx="6928200" cy="0"/>
          </a:xfrm>
          <a:prstGeom prst="straightConnector1">
            <a:avLst/>
          </a:prstGeom>
          <a:noFill/>
          <a:ln w="9525" cap="flat" cmpd="sng">
            <a:solidFill>
              <a:schemeClr val="dk2"/>
            </a:solidFill>
            <a:prstDash val="solid"/>
            <a:round/>
            <a:headEnd type="none" w="med" len="med"/>
            <a:tailEnd type="none" w="med" len="med"/>
          </a:ln>
        </p:spPr>
      </p:cxnSp>
      <p:sp>
        <p:nvSpPr>
          <p:cNvPr id="287" name="Google Shape;287;p3"/>
          <p:cNvSpPr/>
          <p:nvPr/>
        </p:nvSpPr>
        <p:spPr>
          <a:xfrm>
            <a:off x="5802675" y="-50120"/>
            <a:ext cx="593400" cy="5856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3"/>
          <p:cNvSpPr/>
          <p:nvPr/>
        </p:nvSpPr>
        <p:spPr>
          <a:xfrm>
            <a:off x="5209275" y="-50120"/>
            <a:ext cx="593400" cy="585600"/>
          </a:xfrm>
          <a:prstGeom prst="ellipse">
            <a:avLst/>
          </a:prstGeom>
          <a:solidFill>
            <a:srgbClr val="9FC5E8">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3"/>
          <p:cNvSpPr/>
          <p:nvPr/>
        </p:nvSpPr>
        <p:spPr>
          <a:xfrm>
            <a:off x="4615875" y="-46220"/>
            <a:ext cx="593400" cy="585600"/>
          </a:xfrm>
          <a:prstGeom prst="ellipse">
            <a:avLst/>
          </a:prstGeom>
          <a:solidFill>
            <a:srgbClr val="9FC5E8">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3"/>
          <p:cNvSpPr/>
          <p:nvPr/>
        </p:nvSpPr>
        <p:spPr>
          <a:xfrm>
            <a:off x="6650100" y="3160584"/>
            <a:ext cx="225300" cy="222300"/>
          </a:xfrm>
          <a:prstGeom prst="ellipse">
            <a:avLst/>
          </a:prstGeom>
          <a:solidFill>
            <a:srgbClr val="FFFFFF">
              <a:alpha val="66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3"/>
          <p:cNvSpPr/>
          <p:nvPr/>
        </p:nvSpPr>
        <p:spPr>
          <a:xfrm rot="5400000">
            <a:off x="7829370" y="974001"/>
            <a:ext cx="3240800" cy="3240800"/>
          </a:xfrm>
          <a:prstGeom prst="pie">
            <a:avLst>
              <a:gd name="adj1" fmla="val 5393868"/>
              <a:gd name="adj2" fmla="val 16186904"/>
            </a:avLst>
          </a:prstGeom>
          <a:solidFill>
            <a:srgbClr val="F8B0AD">
              <a:alpha val="68750"/>
            </a:srgbClr>
          </a:solidFill>
          <a:ln>
            <a:noFill/>
          </a:ln>
          <a:effectLst>
            <a:reflection endPos="35000" fadeDir="5400012" sy="-100000" algn="bl" rotWithShape="0"/>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3"/>
          <p:cNvSpPr/>
          <p:nvPr/>
        </p:nvSpPr>
        <p:spPr>
          <a:xfrm rot="5400000">
            <a:off x="8319237" y="1463867"/>
            <a:ext cx="2261068" cy="2261068"/>
          </a:xfrm>
          <a:prstGeom prst="pie">
            <a:avLst>
              <a:gd name="adj1" fmla="val 5393868"/>
              <a:gd name="adj2" fmla="val 16186904"/>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3"/>
          <p:cNvSpPr/>
          <p:nvPr/>
        </p:nvSpPr>
        <p:spPr>
          <a:xfrm rot="-5400000">
            <a:off x="7664375" y="800099"/>
            <a:ext cx="3486600" cy="3505500"/>
          </a:xfrm>
          <a:prstGeom prst="arc">
            <a:avLst>
              <a:gd name="adj1" fmla="val 16200000"/>
              <a:gd name="adj2" fmla="val 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94" name="Google Shape;294;p3"/>
          <p:cNvCxnSpPr>
            <a:endCxn id="291" idx="3"/>
          </p:cNvCxnSpPr>
          <p:nvPr/>
        </p:nvCxnSpPr>
        <p:spPr>
          <a:xfrm rot="10800000" flipH="1">
            <a:off x="7829271" y="2594401"/>
            <a:ext cx="3240900" cy="7200"/>
          </a:xfrm>
          <a:prstGeom prst="straightConnector1">
            <a:avLst/>
          </a:prstGeom>
          <a:noFill/>
          <a:ln w="9525" cap="flat" cmpd="sng">
            <a:solidFill>
              <a:schemeClr val="dk2"/>
            </a:solidFill>
            <a:prstDash val="solid"/>
            <a:round/>
            <a:headEnd type="none" w="med" len="med"/>
            <a:tailEnd type="none" w="med" len="med"/>
          </a:ln>
        </p:spPr>
      </p:cxn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text 3">
  <p:cSld name="CUSTOM_8_1">
    <p:spTree>
      <p:nvGrpSpPr>
        <p:cNvPr id="1" name="Shape 2541"/>
        <p:cNvGrpSpPr/>
        <p:nvPr/>
      </p:nvGrpSpPr>
      <p:grpSpPr>
        <a:xfrm>
          <a:off x="0" y="0"/>
          <a:ext cx="0" cy="0"/>
          <a:chOff x="0" y="0"/>
          <a:chExt cx="0" cy="0"/>
        </a:xfrm>
      </p:grpSpPr>
      <p:grpSp>
        <p:nvGrpSpPr>
          <p:cNvPr id="2542" name="Google Shape;2542;p27"/>
          <p:cNvGrpSpPr/>
          <p:nvPr/>
        </p:nvGrpSpPr>
        <p:grpSpPr>
          <a:xfrm flipH="1">
            <a:off x="-30470" y="-51884"/>
            <a:ext cx="9312435" cy="5244324"/>
            <a:chOff x="-170" y="-1888"/>
            <a:chExt cx="9144182" cy="5148055"/>
          </a:xfrm>
        </p:grpSpPr>
        <p:sp>
          <p:nvSpPr>
            <p:cNvPr id="2543" name="Google Shape;2543;p27"/>
            <p:cNvSpPr/>
            <p:nvPr/>
          </p:nvSpPr>
          <p:spPr>
            <a:xfrm flipH="1">
              <a:off x="3143645"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544" name="Google Shape;2544;p27"/>
            <p:cNvSpPr/>
            <p:nvPr/>
          </p:nvSpPr>
          <p:spPr>
            <a:xfrm flipH="1">
              <a:off x="-170" y="284850"/>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545" name="Google Shape;2545;p27"/>
            <p:cNvSpPr/>
            <p:nvPr/>
          </p:nvSpPr>
          <p:spPr>
            <a:xfrm flipH="1">
              <a:off x="9143974"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546" name="Google Shape;2546;p27"/>
            <p:cNvSpPr/>
            <p:nvPr/>
          </p:nvSpPr>
          <p:spPr>
            <a:xfrm flipH="1">
              <a:off x="8858242"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547" name="Google Shape;2547;p27"/>
            <p:cNvSpPr/>
            <p:nvPr/>
          </p:nvSpPr>
          <p:spPr>
            <a:xfrm flipH="1">
              <a:off x="8572510"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548" name="Google Shape;2548;p27"/>
            <p:cNvSpPr/>
            <p:nvPr/>
          </p:nvSpPr>
          <p:spPr>
            <a:xfrm flipH="1">
              <a:off x="8286778"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549" name="Google Shape;2549;p27"/>
            <p:cNvSpPr/>
            <p:nvPr/>
          </p:nvSpPr>
          <p:spPr>
            <a:xfrm flipH="1">
              <a:off x="8001047"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550" name="Google Shape;2550;p27"/>
            <p:cNvSpPr/>
            <p:nvPr/>
          </p:nvSpPr>
          <p:spPr>
            <a:xfrm flipH="1">
              <a:off x="7715315"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551" name="Google Shape;2551;p27"/>
            <p:cNvSpPr/>
            <p:nvPr/>
          </p:nvSpPr>
          <p:spPr>
            <a:xfrm flipH="1">
              <a:off x="7429583"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552" name="Google Shape;2552;p27"/>
            <p:cNvSpPr/>
            <p:nvPr/>
          </p:nvSpPr>
          <p:spPr>
            <a:xfrm flipH="1">
              <a:off x="7143851"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553" name="Google Shape;2553;p27"/>
            <p:cNvSpPr/>
            <p:nvPr/>
          </p:nvSpPr>
          <p:spPr>
            <a:xfrm rot="10800000" flipH="1">
              <a:off x="6858158" y="-1888"/>
              <a:ext cx="0" cy="5147280"/>
            </a:xfrm>
            <a:custGeom>
              <a:avLst/>
              <a:gdLst/>
              <a:ahLst/>
              <a:cxnLst/>
              <a:rect l="l" t="t" r="r" b="b"/>
              <a:pathLst>
                <a:path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554" name="Google Shape;2554;p27"/>
            <p:cNvSpPr/>
            <p:nvPr/>
          </p:nvSpPr>
          <p:spPr>
            <a:xfrm flipH="1">
              <a:off x="6572426"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555" name="Google Shape;2555;p27"/>
            <p:cNvSpPr/>
            <p:nvPr/>
          </p:nvSpPr>
          <p:spPr>
            <a:xfrm flipH="1">
              <a:off x="6286695"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556" name="Google Shape;2556;p27"/>
            <p:cNvSpPr/>
            <p:nvPr/>
          </p:nvSpPr>
          <p:spPr>
            <a:xfrm flipH="1">
              <a:off x="6000963"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557" name="Google Shape;2557;p27"/>
            <p:cNvSpPr/>
            <p:nvPr/>
          </p:nvSpPr>
          <p:spPr>
            <a:xfrm flipH="1">
              <a:off x="5715231"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558" name="Google Shape;2558;p27"/>
            <p:cNvSpPr/>
            <p:nvPr/>
          </p:nvSpPr>
          <p:spPr>
            <a:xfrm flipH="1">
              <a:off x="5429499"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559" name="Google Shape;2559;p27"/>
            <p:cNvSpPr/>
            <p:nvPr/>
          </p:nvSpPr>
          <p:spPr>
            <a:xfrm flipH="1">
              <a:off x="5143768"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560" name="Google Shape;2560;p27"/>
            <p:cNvSpPr/>
            <p:nvPr/>
          </p:nvSpPr>
          <p:spPr>
            <a:xfrm flipH="1">
              <a:off x="4858036"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561" name="Google Shape;2561;p27"/>
            <p:cNvSpPr/>
            <p:nvPr/>
          </p:nvSpPr>
          <p:spPr>
            <a:xfrm flipH="1">
              <a:off x="4572304"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562" name="Google Shape;2562;p27"/>
            <p:cNvSpPr/>
            <p:nvPr/>
          </p:nvSpPr>
          <p:spPr>
            <a:xfrm flipH="1">
              <a:off x="4286572"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563" name="Google Shape;2563;p27"/>
            <p:cNvSpPr/>
            <p:nvPr/>
          </p:nvSpPr>
          <p:spPr>
            <a:xfrm flipH="1">
              <a:off x="4000841"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564" name="Google Shape;2564;p27"/>
            <p:cNvSpPr/>
            <p:nvPr/>
          </p:nvSpPr>
          <p:spPr>
            <a:xfrm flipH="1">
              <a:off x="3715109"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565" name="Google Shape;2565;p27"/>
            <p:cNvSpPr/>
            <p:nvPr/>
          </p:nvSpPr>
          <p:spPr>
            <a:xfrm flipH="1">
              <a:off x="3429377"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566" name="Google Shape;2566;p27"/>
            <p:cNvSpPr/>
            <p:nvPr/>
          </p:nvSpPr>
          <p:spPr>
            <a:xfrm flipH="1">
              <a:off x="-170" y="2858472"/>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567" name="Google Shape;2567;p27"/>
            <p:cNvSpPr/>
            <p:nvPr/>
          </p:nvSpPr>
          <p:spPr>
            <a:xfrm flipH="1">
              <a:off x="-170" y="2572497"/>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568" name="Google Shape;2568;p27"/>
            <p:cNvSpPr/>
            <p:nvPr/>
          </p:nvSpPr>
          <p:spPr>
            <a:xfrm flipH="1">
              <a:off x="-170" y="2286561"/>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569" name="Google Shape;2569;p27"/>
            <p:cNvSpPr/>
            <p:nvPr/>
          </p:nvSpPr>
          <p:spPr>
            <a:xfrm flipH="1">
              <a:off x="-170" y="2000585"/>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570" name="Google Shape;2570;p27"/>
            <p:cNvSpPr/>
            <p:nvPr/>
          </p:nvSpPr>
          <p:spPr>
            <a:xfrm flipH="1">
              <a:off x="-170" y="1714610"/>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571" name="Google Shape;2571;p27"/>
            <p:cNvSpPr/>
            <p:nvPr/>
          </p:nvSpPr>
          <p:spPr>
            <a:xfrm flipH="1">
              <a:off x="-170" y="1428674"/>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572" name="Google Shape;2572;p27"/>
            <p:cNvSpPr/>
            <p:nvPr/>
          </p:nvSpPr>
          <p:spPr>
            <a:xfrm flipH="1">
              <a:off x="-170" y="4287500"/>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573" name="Google Shape;2573;p27"/>
            <p:cNvSpPr/>
            <p:nvPr/>
          </p:nvSpPr>
          <p:spPr>
            <a:xfrm flipH="1">
              <a:off x="-170" y="4001524"/>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574" name="Google Shape;2574;p27"/>
            <p:cNvSpPr/>
            <p:nvPr/>
          </p:nvSpPr>
          <p:spPr>
            <a:xfrm flipH="1">
              <a:off x="-170" y="3716321"/>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575" name="Google Shape;2575;p27"/>
            <p:cNvSpPr/>
            <p:nvPr/>
          </p:nvSpPr>
          <p:spPr>
            <a:xfrm flipH="1">
              <a:off x="-170" y="3430384"/>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576" name="Google Shape;2576;p27"/>
            <p:cNvSpPr/>
            <p:nvPr/>
          </p:nvSpPr>
          <p:spPr>
            <a:xfrm flipH="1">
              <a:off x="-170" y="4859411"/>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577" name="Google Shape;2577;p27"/>
            <p:cNvSpPr/>
            <p:nvPr/>
          </p:nvSpPr>
          <p:spPr>
            <a:xfrm flipH="1">
              <a:off x="-170" y="4573436"/>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578" name="Google Shape;2578;p27"/>
            <p:cNvSpPr/>
            <p:nvPr/>
          </p:nvSpPr>
          <p:spPr>
            <a:xfrm flipH="1">
              <a:off x="-170" y="3144409"/>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579" name="Google Shape;2579;p27"/>
            <p:cNvSpPr/>
            <p:nvPr/>
          </p:nvSpPr>
          <p:spPr>
            <a:xfrm flipH="1">
              <a:off x="-170" y="1142698"/>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580" name="Google Shape;2580;p27"/>
            <p:cNvSpPr/>
            <p:nvPr/>
          </p:nvSpPr>
          <p:spPr>
            <a:xfrm flipH="1">
              <a:off x="-170" y="856762"/>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581" name="Google Shape;2581;p27"/>
            <p:cNvSpPr/>
            <p:nvPr/>
          </p:nvSpPr>
          <p:spPr>
            <a:xfrm flipH="1">
              <a:off x="-170" y="570787"/>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582" name="Google Shape;2582;p27"/>
            <p:cNvSpPr/>
            <p:nvPr/>
          </p:nvSpPr>
          <p:spPr>
            <a:xfrm flipH="1">
              <a:off x="572060"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583" name="Google Shape;2583;p27"/>
            <p:cNvSpPr/>
            <p:nvPr/>
          </p:nvSpPr>
          <p:spPr>
            <a:xfrm flipH="1">
              <a:off x="2857914"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584" name="Google Shape;2584;p27"/>
            <p:cNvSpPr/>
            <p:nvPr/>
          </p:nvSpPr>
          <p:spPr>
            <a:xfrm flipH="1">
              <a:off x="2572182"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585" name="Google Shape;2585;p27"/>
            <p:cNvSpPr/>
            <p:nvPr/>
          </p:nvSpPr>
          <p:spPr>
            <a:xfrm flipH="1">
              <a:off x="2286450"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586" name="Google Shape;2586;p27"/>
            <p:cNvSpPr/>
            <p:nvPr/>
          </p:nvSpPr>
          <p:spPr>
            <a:xfrm flipH="1">
              <a:off x="2000718"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587" name="Google Shape;2587;p27"/>
            <p:cNvSpPr/>
            <p:nvPr/>
          </p:nvSpPr>
          <p:spPr>
            <a:xfrm flipH="1">
              <a:off x="1714987"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588" name="Google Shape;2588;p27"/>
            <p:cNvSpPr/>
            <p:nvPr/>
          </p:nvSpPr>
          <p:spPr>
            <a:xfrm flipH="1">
              <a:off x="1429255"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589" name="Google Shape;2589;p27"/>
            <p:cNvSpPr/>
            <p:nvPr/>
          </p:nvSpPr>
          <p:spPr>
            <a:xfrm flipH="1">
              <a:off x="1143523"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590" name="Google Shape;2590;p27"/>
            <p:cNvSpPr/>
            <p:nvPr/>
          </p:nvSpPr>
          <p:spPr>
            <a:xfrm flipH="1">
              <a:off x="857791"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591" name="Google Shape;2591;p27"/>
            <p:cNvSpPr/>
            <p:nvPr/>
          </p:nvSpPr>
          <p:spPr>
            <a:xfrm flipH="1">
              <a:off x="596"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592" name="Google Shape;2592;p27"/>
            <p:cNvSpPr/>
            <p:nvPr/>
          </p:nvSpPr>
          <p:spPr>
            <a:xfrm flipH="1">
              <a:off x="286328"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grpSp>
      <p:sp>
        <p:nvSpPr>
          <p:cNvPr id="2593" name="Google Shape;2593;p27"/>
          <p:cNvSpPr/>
          <p:nvPr/>
        </p:nvSpPr>
        <p:spPr>
          <a:xfrm rot="10800000" flipH="1">
            <a:off x="-23300" y="-126"/>
            <a:ext cx="1860000" cy="1859400"/>
          </a:xfrm>
          <a:prstGeom prst="rtTriangle">
            <a:avLst/>
          </a:prstGeom>
          <a:solidFill>
            <a:srgbClr val="F8B0AD">
              <a:alpha val="42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4" name="Google Shape;2594;p27"/>
          <p:cNvSpPr/>
          <p:nvPr/>
        </p:nvSpPr>
        <p:spPr>
          <a:xfrm flipH="1">
            <a:off x="748066" y="-78248"/>
            <a:ext cx="5320730" cy="5320524"/>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5" name="Google Shape;2595;p27"/>
          <p:cNvSpPr/>
          <p:nvPr/>
        </p:nvSpPr>
        <p:spPr>
          <a:xfrm flipH="1">
            <a:off x="728079" y="-98214"/>
            <a:ext cx="5360683" cy="5360683"/>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noFill/>
          <a:ln w="2286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6" name="Google Shape;2596;p27"/>
          <p:cNvSpPr/>
          <p:nvPr/>
        </p:nvSpPr>
        <p:spPr>
          <a:xfrm flipH="1">
            <a:off x="579423" y="-247145"/>
            <a:ext cx="5658270" cy="5658270"/>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noFill/>
          <a:ln w="2286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7" name="Google Shape;2597;p27"/>
          <p:cNvSpPr/>
          <p:nvPr/>
        </p:nvSpPr>
        <p:spPr>
          <a:xfrm flipH="1">
            <a:off x="672176" y="-200592"/>
            <a:ext cx="5472716" cy="5565184"/>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no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8" name="Google Shape;2598;p27"/>
          <p:cNvSpPr/>
          <p:nvPr/>
        </p:nvSpPr>
        <p:spPr>
          <a:xfrm flipH="1">
            <a:off x="949806" y="123248"/>
            <a:ext cx="4917495" cy="4917495"/>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no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9" name="Google Shape;2599;p27"/>
          <p:cNvSpPr/>
          <p:nvPr/>
        </p:nvSpPr>
        <p:spPr>
          <a:xfrm flipH="1">
            <a:off x="1072227" y="245693"/>
            <a:ext cx="4672629" cy="4672629"/>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no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0" name="Google Shape;2600;p27"/>
          <p:cNvSpPr/>
          <p:nvPr/>
        </p:nvSpPr>
        <p:spPr>
          <a:xfrm flipH="1">
            <a:off x="1172997" y="346747"/>
            <a:ext cx="4470806" cy="4470806"/>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1" name="Google Shape;2601;p27"/>
          <p:cNvSpPr/>
          <p:nvPr/>
        </p:nvSpPr>
        <p:spPr>
          <a:xfrm flipH="1">
            <a:off x="1012840" y="734625"/>
            <a:ext cx="381300" cy="3768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2" name="Google Shape;2602;p27"/>
          <p:cNvSpPr/>
          <p:nvPr/>
        </p:nvSpPr>
        <p:spPr>
          <a:xfrm flipH="1">
            <a:off x="1316682" y="577497"/>
            <a:ext cx="222300" cy="220500"/>
          </a:xfrm>
          <a:prstGeom prst="ellipse">
            <a:avLst/>
          </a:prstGeom>
          <a:solidFill>
            <a:srgbClr val="FFFFFF">
              <a:alpha val="66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3" name="Google Shape;2603;p27"/>
          <p:cNvSpPr/>
          <p:nvPr/>
        </p:nvSpPr>
        <p:spPr>
          <a:xfrm flipH="1">
            <a:off x="4198417" y="452074"/>
            <a:ext cx="301500" cy="2988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4" name="Google Shape;2604;p27"/>
          <p:cNvSpPr/>
          <p:nvPr/>
        </p:nvSpPr>
        <p:spPr>
          <a:xfrm flipH="1">
            <a:off x="3926720" y="324343"/>
            <a:ext cx="301500" cy="298800"/>
          </a:xfrm>
          <a:prstGeom prst="ellipse">
            <a:avLst/>
          </a:prstGeom>
          <a:solidFill>
            <a:srgbClr val="F8B0AD">
              <a:alpha val="68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5" name="Google Shape;2605;p27"/>
          <p:cNvSpPr/>
          <p:nvPr/>
        </p:nvSpPr>
        <p:spPr>
          <a:xfrm flipH="1">
            <a:off x="3638737" y="233769"/>
            <a:ext cx="301500" cy="298800"/>
          </a:xfrm>
          <a:prstGeom prst="ellipse">
            <a:avLst/>
          </a:prstGeom>
          <a:solidFill>
            <a:srgbClr val="F8B0AD">
              <a:alpha val="42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6" name="Google Shape;2606;p27"/>
          <p:cNvSpPr/>
          <p:nvPr/>
        </p:nvSpPr>
        <p:spPr>
          <a:xfrm rot="-8111068" flipH="1">
            <a:off x="946006" y="3116935"/>
            <a:ext cx="329443" cy="325202"/>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7" name="Google Shape;2607;p27"/>
          <p:cNvSpPr/>
          <p:nvPr/>
        </p:nvSpPr>
        <p:spPr>
          <a:xfrm rot="-8111068" flipH="1">
            <a:off x="1058006" y="3424703"/>
            <a:ext cx="329443" cy="325202"/>
          </a:xfrm>
          <a:prstGeom prst="ellipse">
            <a:avLst/>
          </a:prstGeom>
          <a:solidFill>
            <a:srgbClr val="F8B0AD">
              <a:alpha val="68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8" name="Google Shape;2608;p27"/>
          <p:cNvSpPr/>
          <p:nvPr/>
        </p:nvSpPr>
        <p:spPr>
          <a:xfrm rot="-8111068" flipH="1">
            <a:off x="1211180" y="3716247"/>
            <a:ext cx="329443" cy="325202"/>
          </a:xfrm>
          <a:prstGeom prst="ellipse">
            <a:avLst/>
          </a:prstGeom>
          <a:solidFill>
            <a:srgbClr val="F8B0AD">
              <a:alpha val="42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9" name="Google Shape;2609;p27"/>
          <p:cNvSpPr/>
          <p:nvPr/>
        </p:nvSpPr>
        <p:spPr>
          <a:xfrm flipH="1">
            <a:off x="3280925" y="40600"/>
            <a:ext cx="6093900" cy="4996500"/>
          </a:xfrm>
          <a:prstGeom prst="roundRect">
            <a:avLst>
              <a:gd name="adj" fmla="val 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0" name="Google Shape;2610;p27"/>
          <p:cNvSpPr txBox="1">
            <a:spLocks noGrp="1"/>
          </p:cNvSpPr>
          <p:nvPr>
            <p:ph type="subTitle" idx="1"/>
          </p:nvPr>
        </p:nvSpPr>
        <p:spPr>
          <a:xfrm flipH="1">
            <a:off x="1706125" y="1605100"/>
            <a:ext cx="2548800" cy="24210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a:lvl1pPr>
            <a:lvl2pPr lvl="1" rtl="0">
              <a:lnSpc>
                <a:spcPct val="100000"/>
              </a:lnSpc>
              <a:spcBef>
                <a:spcPts val="0"/>
              </a:spcBef>
              <a:spcAft>
                <a:spcPts val="0"/>
              </a:spcAft>
              <a:buClr>
                <a:schemeClr val="lt1"/>
              </a:buClr>
              <a:buSzPts val="1400"/>
              <a:buNone/>
              <a:defRPr>
                <a:solidFill>
                  <a:schemeClr val="lt1"/>
                </a:solidFill>
              </a:defRPr>
            </a:lvl2pPr>
            <a:lvl3pPr lvl="2" rtl="0">
              <a:lnSpc>
                <a:spcPct val="100000"/>
              </a:lnSpc>
              <a:spcBef>
                <a:spcPts val="0"/>
              </a:spcBef>
              <a:spcAft>
                <a:spcPts val="0"/>
              </a:spcAft>
              <a:buClr>
                <a:schemeClr val="lt1"/>
              </a:buClr>
              <a:buSzPts val="1400"/>
              <a:buNone/>
              <a:defRPr>
                <a:solidFill>
                  <a:schemeClr val="lt1"/>
                </a:solidFill>
              </a:defRPr>
            </a:lvl3pPr>
            <a:lvl4pPr lvl="3" rtl="0">
              <a:lnSpc>
                <a:spcPct val="100000"/>
              </a:lnSpc>
              <a:spcBef>
                <a:spcPts val="0"/>
              </a:spcBef>
              <a:spcAft>
                <a:spcPts val="0"/>
              </a:spcAft>
              <a:buClr>
                <a:schemeClr val="lt1"/>
              </a:buClr>
              <a:buSzPts val="1400"/>
              <a:buNone/>
              <a:defRPr>
                <a:solidFill>
                  <a:schemeClr val="lt1"/>
                </a:solidFill>
              </a:defRPr>
            </a:lvl4pPr>
            <a:lvl5pPr lvl="4" rtl="0">
              <a:lnSpc>
                <a:spcPct val="100000"/>
              </a:lnSpc>
              <a:spcBef>
                <a:spcPts val="0"/>
              </a:spcBef>
              <a:spcAft>
                <a:spcPts val="0"/>
              </a:spcAft>
              <a:buClr>
                <a:schemeClr val="lt1"/>
              </a:buClr>
              <a:buSzPts val="1400"/>
              <a:buNone/>
              <a:defRPr>
                <a:solidFill>
                  <a:schemeClr val="lt1"/>
                </a:solidFill>
              </a:defRPr>
            </a:lvl5pPr>
            <a:lvl6pPr lvl="5" rtl="0">
              <a:lnSpc>
                <a:spcPct val="100000"/>
              </a:lnSpc>
              <a:spcBef>
                <a:spcPts val="0"/>
              </a:spcBef>
              <a:spcAft>
                <a:spcPts val="0"/>
              </a:spcAft>
              <a:buClr>
                <a:schemeClr val="lt1"/>
              </a:buClr>
              <a:buSzPts val="1400"/>
              <a:buNone/>
              <a:defRPr>
                <a:solidFill>
                  <a:schemeClr val="lt1"/>
                </a:solidFill>
              </a:defRPr>
            </a:lvl6pPr>
            <a:lvl7pPr lvl="6" rtl="0">
              <a:lnSpc>
                <a:spcPct val="100000"/>
              </a:lnSpc>
              <a:spcBef>
                <a:spcPts val="0"/>
              </a:spcBef>
              <a:spcAft>
                <a:spcPts val="0"/>
              </a:spcAft>
              <a:buClr>
                <a:schemeClr val="lt1"/>
              </a:buClr>
              <a:buSzPts val="1400"/>
              <a:buNone/>
              <a:defRPr>
                <a:solidFill>
                  <a:schemeClr val="lt1"/>
                </a:solidFill>
              </a:defRPr>
            </a:lvl7pPr>
            <a:lvl8pPr lvl="7" rtl="0">
              <a:lnSpc>
                <a:spcPct val="100000"/>
              </a:lnSpc>
              <a:spcBef>
                <a:spcPts val="0"/>
              </a:spcBef>
              <a:spcAft>
                <a:spcPts val="0"/>
              </a:spcAft>
              <a:buClr>
                <a:schemeClr val="lt1"/>
              </a:buClr>
              <a:buSzPts val="1400"/>
              <a:buNone/>
              <a:defRPr>
                <a:solidFill>
                  <a:schemeClr val="lt1"/>
                </a:solidFill>
              </a:defRPr>
            </a:lvl8pPr>
            <a:lvl9pPr lvl="8" rtl="0">
              <a:lnSpc>
                <a:spcPct val="100000"/>
              </a:lnSpc>
              <a:spcBef>
                <a:spcPts val="0"/>
              </a:spcBef>
              <a:spcAft>
                <a:spcPts val="0"/>
              </a:spcAft>
              <a:buClr>
                <a:schemeClr val="lt1"/>
              </a:buClr>
              <a:buSzPts val="1400"/>
              <a:buNone/>
              <a:defRPr>
                <a:solidFill>
                  <a:schemeClr val="lt1"/>
                </a:solidFill>
              </a:defRPr>
            </a:lvl9pPr>
          </a:lstStyle>
          <a:p>
            <a:endParaRPr/>
          </a:p>
        </p:txBody>
      </p:sp>
      <p:sp>
        <p:nvSpPr>
          <p:cNvPr id="2611" name="Google Shape;2611;p27"/>
          <p:cNvSpPr/>
          <p:nvPr/>
        </p:nvSpPr>
        <p:spPr>
          <a:xfrm rot="10800000">
            <a:off x="-1363975" y="3810075"/>
            <a:ext cx="2686800" cy="2686800"/>
          </a:xfrm>
          <a:prstGeom prst="pie">
            <a:avLst>
              <a:gd name="adj1" fmla="val 5393868"/>
              <a:gd name="adj2" fmla="val 10811632"/>
            </a:avLst>
          </a:prstGeom>
          <a:solidFill>
            <a:srgbClr val="FBBE18">
              <a:alpha val="276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2" name="Google Shape;2612;p27"/>
          <p:cNvSpPr/>
          <p:nvPr/>
        </p:nvSpPr>
        <p:spPr>
          <a:xfrm flipH="1">
            <a:off x="2676975" y="437050"/>
            <a:ext cx="6793800" cy="593400"/>
          </a:xfrm>
          <a:prstGeom prst="roundRect">
            <a:avLst>
              <a:gd name="adj" fmla="val 50000"/>
            </a:avLst>
          </a:prstGeom>
          <a:solidFill>
            <a:srgbClr val="FF73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3" name="Google Shape;2613;p27"/>
          <p:cNvSpPr/>
          <p:nvPr/>
        </p:nvSpPr>
        <p:spPr>
          <a:xfrm rot="10800000" flipH="1">
            <a:off x="2724513" y="505900"/>
            <a:ext cx="455700" cy="455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4" name="Google Shape;2614;p27"/>
          <p:cNvSpPr txBox="1">
            <a:spLocks noGrp="1"/>
          </p:cNvSpPr>
          <p:nvPr>
            <p:ph type="title"/>
          </p:nvPr>
        </p:nvSpPr>
        <p:spPr>
          <a:xfrm flipH="1">
            <a:off x="4639575" y="545800"/>
            <a:ext cx="3820800" cy="3759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lt1"/>
              </a:buClr>
              <a:buSzPts val="2600"/>
              <a:buNone/>
              <a:defRPr>
                <a:solidFill>
                  <a:schemeClr val="l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615" name="Google Shape;2615;p27"/>
          <p:cNvSpPr/>
          <p:nvPr/>
        </p:nvSpPr>
        <p:spPr>
          <a:xfrm rot="10800000" flipH="1">
            <a:off x="2676888" y="437050"/>
            <a:ext cx="593400" cy="593400"/>
          </a:xfrm>
          <a:prstGeom prst="pie">
            <a:avLst>
              <a:gd name="adj1" fmla="val 5366593"/>
              <a:gd name="adj2" fmla="val 1620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6" name="Google Shape;2616;p27"/>
          <p:cNvSpPr/>
          <p:nvPr/>
        </p:nvSpPr>
        <p:spPr>
          <a:xfrm flipH="1">
            <a:off x="3277426" y="13656"/>
            <a:ext cx="6093900" cy="3333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617" name="Google Shape;2617;p27"/>
          <p:cNvCxnSpPr/>
          <p:nvPr/>
        </p:nvCxnSpPr>
        <p:spPr>
          <a:xfrm rot="10800000">
            <a:off x="3280925" y="127065"/>
            <a:ext cx="6093900" cy="0"/>
          </a:xfrm>
          <a:prstGeom prst="straightConnector1">
            <a:avLst/>
          </a:prstGeom>
          <a:noFill/>
          <a:ln w="9525" cap="flat" cmpd="sng">
            <a:solidFill>
              <a:srgbClr val="999999"/>
            </a:solidFill>
            <a:prstDash val="solid"/>
            <a:round/>
            <a:headEnd type="none" w="med" len="med"/>
            <a:tailEnd type="none" w="med" len="med"/>
          </a:ln>
        </p:spPr>
      </p:cxnSp>
      <p:cxnSp>
        <p:nvCxnSpPr>
          <p:cNvPr id="2618" name="Google Shape;2618;p27"/>
          <p:cNvCxnSpPr/>
          <p:nvPr/>
        </p:nvCxnSpPr>
        <p:spPr>
          <a:xfrm rot="10800000">
            <a:off x="3280925" y="249493"/>
            <a:ext cx="6093900" cy="0"/>
          </a:xfrm>
          <a:prstGeom prst="straightConnector1">
            <a:avLst/>
          </a:prstGeom>
          <a:noFill/>
          <a:ln w="9525" cap="flat" cmpd="sng">
            <a:solidFill>
              <a:srgbClr val="999999"/>
            </a:solidFill>
            <a:prstDash val="solid"/>
            <a:round/>
            <a:headEnd type="none" w="med" len="med"/>
            <a:tailEnd type="none" w="med" len="med"/>
          </a:ln>
        </p:spPr>
      </p:cxnSp>
      <p:sp>
        <p:nvSpPr>
          <p:cNvPr id="2619" name="Google Shape;2619;p27"/>
          <p:cNvSpPr/>
          <p:nvPr/>
        </p:nvSpPr>
        <p:spPr>
          <a:xfrm flipH="1">
            <a:off x="3277498" y="4817501"/>
            <a:ext cx="6093900" cy="3333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620" name="Google Shape;2620;p27"/>
          <p:cNvCxnSpPr/>
          <p:nvPr/>
        </p:nvCxnSpPr>
        <p:spPr>
          <a:xfrm rot="10800000">
            <a:off x="3280925" y="4914749"/>
            <a:ext cx="6093900" cy="0"/>
          </a:xfrm>
          <a:prstGeom prst="straightConnector1">
            <a:avLst/>
          </a:prstGeom>
          <a:noFill/>
          <a:ln w="9525" cap="flat" cmpd="sng">
            <a:solidFill>
              <a:srgbClr val="999999"/>
            </a:solidFill>
            <a:prstDash val="solid"/>
            <a:round/>
            <a:headEnd type="none" w="med" len="med"/>
            <a:tailEnd type="none" w="med" len="med"/>
          </a:ln>
        </p:spPr>
      </p:cxnSp>
      <p:cxnSp>
        <p:nvCxnSpPr>
          <p:cNvPr id="2621" name="Google Shape;2621;p27"/>
          <p:cNvCxnSpPr/>
          <p:nvPr/>
        </p:nvCxnSpPr>
        <p:spPr>
          <a:xfrm rot="10800000">
            <a:off x="3280925" y="5037178"/>
            <a:ext cx="6093900" cy="0"/>
          </a:xfrm>
          <a:prstGeom prst="straightConnector1">
            <a:avLst/>
          </a:prstGeom>
          <a:noFill/>
          <a:ln w="9525" cap="flat" cmpd="sng">
            <a:solidFill>
              <a:srgbClr val="999999"/>
            </a:solidFill>
            <a:prstDash val="solid"/>
            <a:round/>
            <a:headEnd type="none" w="med" len="med"/>
            <a:tailEnd type="none" w="med" len="med"/>
          </a:ln>
        </p:spPr>
      </p:cxnSp>
      <p:sp>
        <p:nvSpPr>
          <p:cNvPr id="2622" name="Google Shape;2622;p27"/>
          <p:cNvSpPr/>
          <p:nvPr/>
        </p:nvSpPr>
        <p:spPr>
          <a:xfrm rot="-5400000" flipH="1">
            <a:off x="-816100" y="2529675"/>
            <a:ext cx="2154000" cy="462600"/>
          </a:xfrm>
          <a:prstGeom prst="roundRect">
            <a:avLst>
              <a:gd name="adj" fmla="val 50000"/>
            </a:avLst>
          </a:prstGeom>
          <a:solidFill>
            <a:srgbClr val="9FC5E8">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3" name="Google Shape;2623;p27"/>
          <p:cNvSpPr/>
          <p:nvPr/>
        </p:nvSpPr>
        <p:spPr>
          <a:xfrm rot="-5400000" flipH="1">
            <a:off x="83268" y="3321297"/>
            <a:ext cx="355200" cy="3552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4" name="Google Shape;2624;p27"/>
          <p:cNvSpPr/>
          <p:nvPr/>
        </p:nvSpPr>
        <p:spPr>
          <a:xfrm rot="5400000" flipH="1">
            <a:off x="29600" y="1683973"/>
            <a:ext cx="462600" cy="462600"/>
          </a:xfrm>
          <a:prstGeom prst="pie">
            <a:avLst>
              <a:gd name="adj1" fmla="val 5366593"/>
              <a:gd name="adj2" fmla="val 1620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ection title and description 1">
  <p:cSld name="CUSTOM_8_1_1">
    <p:bg>
      <p:bgPr>
        <a:solidFill>
          <a:schemeClr val="lt2"/>
        </a:solidFill>
        <a:effectLst/>
      </p:bgPr>
    </p:bg>
    <p:spTree>
      <p:nvGrpSpPr>
        <p:cNvPr id="1" name="Shape 2625"/>
        <p:cNvGrpSpPr/>
        <p:nvPr/>
      </p:nvGrpSpPr>
      <p:grpSpPr>
        <a:xfrm>
          <a:off x="0" y="0"/>
          <a:ext cx="0" cy="0"/>
          <a:chOff x="0" y="0"/>
          <a:chExt cx="0" cy="0"/>
        </a:xfrm>
      </p:grpSpPr>
      <p:sp>
        <p:nvSpPr>
          <p:cNvPr id="2626" name="Google Shape;2626;p28"/>
          <p:cNvSpPr/>
          <p:nvPr/>
        </p:nvSpPr>
        <p:spPr>
          <a:xfrm rot="10800000" flipH="1">
            <a:off x="-24372" y="0"/>
            <a:ext cx="1390800" cy="1390500"/>
          </a:xfrm>
          <a:prstGeom prst="rtTriangle">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27" name="Google Shape;2627;p28"/>
          <p:cNvGrpSpPr/>
          <p:nvPr/>
        </p:nvGrpSpPr>
        <p:grpSpPr>
          <a:xfrm flipH="1">
            <a:off x="-412300" y="-92850"/>
            <a:ext cx="9637054" cy="5427080"/>
            <a:chOff x="-170" y="-1888"/>
            <a:chExt cx="9144182" cy="5148055"/>
          </a:xfrm>
        </p:grpSpPr>
        <p:sp>
          <p:nvSpPr>
            <p:cNvPr id="2628" name="Google Shape;2628;p28"/>
            <p:cNvSpPr/>
            <p:nvPr/>
          </p:nvSpPr>
          <p:spPr>
            <a:xfrm flipH="1">
              <a:off x="3143645"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629" name="Google Shape;2629;p28"/>
            <p:cNvSpPr/>
            <p:nvPr/>
          </p:nvSpPr>
          <p:spPr>
            <a:xfrm flipH="1">
              <a:off x="-170" y="284850"/>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630" name="Google Shape;2630;p28"/>
            <p:cNvSpPr/>
            <p:nvPr/>
          </p:nvSpPr>
          <p:spPr>
            <a:xfrm flipH="1">
              <a:off x="9143974"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631" name="Google Shape;2631;p28"/>
            <p:cNvSpPr/>
            <p:nvPr/>
          </p:nvSpPr>
          <p:spPr>
            <a:xfrm flipH="1">
              <a:off x="8858242"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632" name="Google Shape;2632;p28"/>
            <p:cNvSpPr/>
            <p:nvPr/>
          </p:nvSpPr>
          <p:spPr>
            <a:xfrm flipH="1">
              <a:off x="8572510"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633" name="Google Shape;2633;p28"/>
            <p:cNvSpPr/>
            <p:nvPr/>
          </p:nvSpPr>
          <p:spPr>
            <a:xfrm flipH="1">
              <a:off x="8286778"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634" name="Google Shape;2634;p28"/>
            <p:cNvSpPr/>
            <p:nvPr/>
          </p:nvSpPr>
          <p:spPr>
            <a:xfrm flipH="1">
              <a:off x="8001047"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635" name="Google Shape;2635;p28"/>
            <p:cNvSpPr/>
            <p:nvPr/>
          </p:nvSpPr>
          <p:spPr>
            <a:xfrm flipH="1">
              <a:off x="7715315"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636" name="Google Shape;2636;p28"/>
            <p:cNvSpPr/>
            <p:nvPr/>
          </p:nvSpPr>
          <p:spPr>
            <a:xfrm flipH="1">
              <a:off x="7429583"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637" name="Google Shape;2637;p28"/>
            <p:cNvSpPr/>
            <p:nvPr/>
          </p:nvSpPr>
          <p:spPr>
            <a:xfrm flipH="1">
              <a:off x="7143851"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638" name="Google Shape;2638;p28"/>
            <p:cNvSpPr/>
            <p:nvPr/>
          </p:nvSpPr>
          <p:spPr>
            <a:xfrm rot="10800000" flipH="1">
              <a:off x="6858158" y="-1888"/>
              <a:ext cx="0" cy="5147280"/>
            </a:xfrm>
            <a:custGeom>
              <a:avLst/>
              <a:gdLst/>
              <a:ahLst/>
              <a:cxnLst/>
              <a:rect l="l" t="t" r="r" b="b"/>
              <a:pathLst>
                <a:path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639" name="Google Shape;2639;p28"/>
            <p:cNvSpPr/>
            <p:nvPr/>
          </p:nvSpPr>
          <p:spPr>
            <a:xfrm flipH="1">
              <a:off x="6572426"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640" name="Google Shape;2640;p28"/>
            <p:cNvSpPr/>
            <p:nvPr/>
          </p:nvSpPr>
          <p:spPr>
            <a:xfrm flipH="1">
              <a:off x="6286695"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641" name="Google Shape;2641;p28"/>
            <p:cNvSpPr/>
            <p:nvPr/>
          </p:nvSpPr>
          <p:spPr>
            <a:xfrm flipH="1">
              <a:off x="6000963"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642" name="Google Shape;2642;p28"/>
            <p:cNvSpPr/>
            <p:nvPr/>
          </p:nvSpPr>
          <p:spPr>
            <a:xfrm flipH="1">
              <a:off x="5715231"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643" name="Google Shape;2643;p28"/>
            <p:cNvSpPr/>
            <p:nvPr/>
          </p:nvSpPr>
          <p:spPr>
            <a:xfrm flipH="1">
              <a:off x="5429499"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644" name="Google Shape;2644;p28"/>
            <p:cNvSpPr/>
            <p:nvPr/>
          </p:nvSpPr>
          <p:spPr>
            <a:xfrm flipH="1">
              <a:off x="5143768"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645" name="Google Shape;2645;p28"/>
            <p:cNvSpPr/>
            <p:nvPr/>
          </p:nvSpPr>
          <p:spPr>
            <a:xfrm flipH="1">
              <a:off x="4858036"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646" name="Google Shape;2646;p28"/>
            <p:cNvSpPr/>
            <p:nvPr/>
          </p:nvSpPr>
          <p:spPr>
            <a:xfrm flipH="1">
              <a:off x="4572304"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647" name="Google Shape;2647;p28"/>
            <p:cNvSpPr/>
            <p:nvPr/>
          </p:nvSpPr>
          <p:spPr>
            <a:xfrm flipH="1">
              <a:off x="4286572"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648" name="Google Shape;2648;p28"/>
            <p:cNvSpPr/>
            <p:nvPr/>
          </p:nvSpPr>
          <p:spPr>
            <a:xfrm flipH="1">
              <a:off x="4000841"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649" name="Google Shape;2649;p28"/>
            <p:cNvSpPr/>
            <p:nvPr/>
          </p:nvSpPr>
          <p:spPr>
            <a:xfrm flipH="1">
              <a:off x="3715109"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650" name="Google Shape;2650;p28"/>
            <p:cNvSpPr/>
            <p:nvPr/>
          </p:nvSpPr>
          <p:spPr>
            <a:xfrm flipH="1">
              <a:off x="3429377"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651" name="Google Shape;2651;p28"/>
            <p:cNvSpPr/>
            <p:nvPr/>
          </p:nvSpPr>
          <p:spPr>
            <a:xfrm flipH="1">
              <a:off x="-170" y="2858472"/>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652" name="Google Shape;2652;p28"/>
            <p:cNvSpPr/>
            <p:nvPr/>
          </p:nvSpPr>
          <p:spPr>
            <a:xfrm flipH="1">
              <a:off x="-170" y="2572497"/>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653" name="Google Shape;2653;p28"/>
            <p:cNvSpPr/>
            <p:nvPr/>
          </p:nvSpPr>
          <p:spPr>
            <a:xfrm flipH="1">
              <a:off x="-170" y="2286561"/>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654" name="Google Shape;2654;p28"/>
            <p:cNvSpPr/>
            <p:nvPr/>
          </p:nvSpPr>
          <p:spPr>
            <a:xfrm flipH="1">
              <a:off x="-170" y="2000585"/>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655" name="Google Shape;2655;p28"/>
            <p:cNvSpPr/>
            <p:nvPr/>
          </p:nvSpPr>
          <p:spPr>
            <a:xfrm flipH="1">
              <a:off x="-170" y="1714610"/>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656" name="Google Shape;2656;p28"/>
            <p:cNvSpPr/>
            <p:nvPr/>
          </p:nvSpPr>
          <p:spPr>
            <a:xfrm flipH="1">
              <a:off x="-170" y="1428674"/>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657" name="Google Shape;2657;p28"/>
            <p:cNvSpPr/>
            <p:nvPr/>
          </p:nvSpPr>
          <p:spPr>
            <a:xfrm flipH="1">
              <a:off x="-170" y="4287500"/>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658" name="Google Shape;2658;p28"/>
            <p:cNvSpPr/>
            <p:nvPr/>
          </p:nvSpPr>
          <p:spPr>
            <a:xfrm flipH="1">
              <a:off x="-170" y="4001524"/>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659" name="Google Shape;2659;p28"/>
            <p:cNvSpPr/>
            <p:nvPr/>
          </p:nvSpPr>
          <p:spPr>
            <a:xfrm flipH="1">
              <a:off x="-170" y="3716321"/>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660" name="Google Shape;2660;p28"/>
            <p:cNvSpPr/>
            <p:nvPr/>
          </p:nvSpPr>
          <p:spPr>
            <a:xfrm flipH="1">
              <a:off x="-170" y="3430384"/>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661" name="Google Shape;2661;p28"/>
            <p:cNvSpPr/>
            <p:nvPr/>
          </p:nvSpPr>
          <p:spPr>
            <a:xfrm flipH="1">
              <a:off x="-170" y="4859411"/>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662" name="Google Shape;2662;p28"/>
            <p:cNvSpPr/>
            <p:nvPr/>
          </p:nvSpPr>
          <p:spPr>
            <a:xfrm flipH="1">
              <a:off x="-170" y="4573436"/>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663" name="Google Shape;2663;p28"/>
            <p:cNvSpPr/>
            <p:nvPr/>
          </p:nvSpPr>
          <p:spPr>
            <a:xfrm flipH="1">
              <a:off x="-170" y="3144409"/>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664" name="Google Shape;2664;p28"/>
            <p:cNvSpPr/>
            <p:nvPr/>
          </p:nvSpPr>
          <p:spPr>
            <a:xfrm flipH="1">
              <a:off x="-170" y="1142698"/>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665" name="Google Shape;2665;p28"/>
            <p:cNvSpPr/>
            <p:nvPr/>
          </p:nvSpPr>
          <p:spPr>
            <a:xfrm flipH="1">
              <a:off x="-170" y="856762"/>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666" name="Google Shape;2666;p28"/>
            <p:cNvSpPr/>
            <p:nvPr/>
          </p:nvSpPr>
          <p:spPr>
            <a:xfrm flipH="1">
              <a:off x="-170" y="570787"/>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667" name="Google Shape;2667;p28"/>
            <p:cNvSpPr/>
            <p:nvPr/>
          </p:nvSpPr>
          <p:spPr>
            <a:xfrm flipH="1">
              <a:off x="572060"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668" name="Google Shape;2668;p28"/>
            <p:cNvSpPr/>
            <p:nvPr/>
          </p:nvSpPr>
          <p:spPr>
            <a:xfrm flipH="1">
              <a:off x="2857914"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669" name="Google Shape;2669;p28"/>
            <p:cNvSpPr/>
            <p:nvPr/>
          </p:nvSpPr>
          <p:spPr>
            <a:xfrm flipH="1">
              <a:off x="2572182"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670" name="Google Shape;2670;p28"/>
            <p:cNvSpPr/>
            <p:nvPr/>
          </p:nvSpPr>
          <p:spPr>
            <a:xfrm flipH="1">
              <a:off x="2286450"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671" name="Google Shape;2671;p28"/>
            <p:cNvSpPr/>
            <p:nvPr/>
          </p:nvSpPr>
          <p:spPr>
            <a:xfrm flipH="1">
              <a:off x="2000718"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672" name="Google Shape;2672;p28"/>
            <p:cNvSpPr/>
            <p:nvPr/>
          </p:nvSpPr>
          <p:spPr>
            <a:xfrm flipH="1">
              <a:off x="1714987"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673" name="Google Shape;2673;p28"/>
            <p:cNvSpPr/>
            <p:nvPr/>
          </p:nvSpPr>
          <p:spPr>
            <a:xfrm flipH="1">
              <a:off x="1429255"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674" name="Google Shape;2674;p28"/>
            <p:cNvSpPr/>
            <p:nvPr/>
          </p:nvSpPr>
          <p:spPr>
            <a:xfrm flipH="1">
              <a:off x="1143523"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675" name="Google Shape;2675;p28"/>
            <p:cNvSpPr/>
            <p:nvPr/>
          </p:nvSpPr>
          <p:spPr>
            <a:xfrm flipH="1">
              <a:off x="857791"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676" name="Google Shape;2676;p28"/>
            <p:cNvSpPr/>
            <p:nvPr/>
          </p:nvSpPr>
          <p:spPr>
            <a:xfrm flipH="1">
              <a:off x="596"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677" name="Google Shape;2677;p28"/>
            <p:cNvSpPr/>
            <p:nvPr/>
          </p:nvSpPr>
          <p:spPr>
            <a:xfrm flipH="1">
              <a:off x="286328"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grpSp>
      <p:sp>
        <p:nvSpPr>
          <p:cNvPr id="2678" name="Google Shape;2678;p28"/>
          <p:cNvSpPr/>
          <p:nvPr/>
        </p:nvSpPr>
        <p:spPr>
          <a:xfrm flipH="1">
            <a:off x="285530" y="-53046"/>
            <a:ext cx="5268009" cy="5268009"/>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9" name="Google Shape;2679;p28"/>
          <p:cNvSpPr/>
          <p:nvPr/>
        </p:nvSpPr>
        <p:spPr>
          <a:xfrm flipH="1">
            <a:off x="265552" y="-72815"/>
            <a:ext cx="5307756" cy="5307756"/>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noFill/>
          <a:ln w="2286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0" name="Google Shape;2680;p28"/>
          <p:cNvSpPr/>
          <p:nvPr/>
        </p:nvSpPr>
        <p:spPr>
          <a:xfrm flipH="1">
            <a:off x="118308" y="-220275"/>
            <a:ext cx="5602460" cy="5602460"/>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noFill/>
          <a:ln w="2286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1" name="Google Shape;2681;p28"/>
          <p:cNvSpPr/>
          <p:nvPr/>
        </p:nvSpPr>
        <p:spPr>
          <a:xfrm flipH="1">
            <a:off x="210330" y="-174181"/>
            <a:ext cx="5418553" cy="5510403"/>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2" name="Google Shape;2682;p28"/>
          <p:cNvSpPr/>
          <p:nvPr/>
        </p:nvSpPr>
        <p:spPr>
          <a:xfrm flipH="1">
            <a:off x="485143" y="146458"/>
            <a:ext cx="4868893" cy="4868893"/>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3" name="Google Shape;2683;p28"/>
          <p:cNvSpPr/>
          <p:nvPr/>
        </p:nvSpPr>
        <p:spPr>
          <a:xfrm flipH="1">
            <a:off x="606302" y="267694"/>
            <a:ext cx="4626498" cy="4626498"/>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4" name="Google Shape;2684;p28"/>
          <p:cNvSpPr/>
          <p:nvPr/>
        </p:nvSpPr>
        <p:spPr>
          <a:xfrm flipH="1">
            <a:off x="706424" y="367749"/>
            <a:ext cx="4426322" cy="4426322"/>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solidFill>
            <a:srgbClr val="FBBE18">
              <a:alpha val="6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5" name="Google Shape;2685;p28"/>
          <p:cNvSpPr/>
          <p:nvPr/>
        </p:nvSpPr>
        <p:spPr>
          <a:xfrm flipH="1">
            <a:off x="957993" y="619298"/>
            <a:ext cx="3923205" cy="3923205"/>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6" name="Google Shape;2686;p28"/>
          <p:cNvSpPr/>
          <p:nvPr/>
        </p:nvSpPr>
        <p:spPr>
          <a:xfrm flipH="1">
            <a:off x="547076" y="751795"/>
            <a:ext cx="378000" cy="372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7" name="Google Shape;2687;p28"/>
          <p:cNvSpPr/>
          <p:nvPr/>
        </p:nvSpPr>
        <p:spPr>
          <a:xfrm flipH="1">
            <a:off x="847987" y="596220"/>
            <a:ext cx="220500" cy="218100"/>
          </a:xfrm>
          <a:prstGeom prst="ellipse">
            <a:avLst/>
          </a:prstGeom>
          <a:solidFill>
            <a:srgbClr val="FFFFFF">
              <a:alpha val="66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8" name="Google Shape;2688;p28"/>
          <p:cNvSpPr/>
          <p:nvPr/>
        </p:nvSpPr>
        <p:spPr>
          <a:xfrm flipH="1">
            <a:off x="3883101" y="338592"/>
            <a:ext cx="317100" cy="3138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9" name="Google Shape;2689;p28"/>
          <p:cNvSpPr/>
          <p:nvPr/>
        </p:nvSpPr>
        <p:spPr>
          <a:xfrm flipH="1">
            <a:off x="3597708" y="204423"/>
            <a:ext cx="317100" cy="313800"/>
          </a:xfrm>
          <a:prstGeom prst="ellipse">
            <a:avLst/>
          </a:prstGeom>
          <a:solidFill>
            <a:srgbClr val="F8B0AD">
              <a:alpha val="68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0" name="Google Shape;2690;p28"/>
          <p:cNvSpPr/>
          <p:nvPr/>
        </p:nvSpPr>
        <p:spPr>
          <a:xfrm flipH="1">
            <a:off x="3295207" y="109283"/>
            <a:ext cx="317100" cy="313800"/>
          </a:xfrm>
          <a:prstGeom prst="ellipse">
            <a:avLst/>
          </a:prstGeom>
          <a:solidFill>
            <a:srgbClr val="F8B0AD">
              <a:alpha val="42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1" name="Google Shape;2691;p28"/>
          <p:cNvSpPr/>
          <p:nvPr/>
        </p:nvSpPr>
        <p:spPr>
          <a:xfrm rot="-8111183" flipH="1">
            <a:off x="481625" y="3110194"/>
            <a:ext cx="326049" cy="322443"/>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2" name="Google Shape;2692;p28"/>
          <p:cNvSpPr/>
          <p:nvPr/>
        </p:nvSpPr>
        <p:spPr>
          <a:xfrm rot="-8111183" flipH="1">
            <a:off x="592519" y="3414921"/>
            <a:ext cx="326049" cy="322443"/>
          </a:xfrm>
          <a:prstGeom prst="ellipse">
            <a:avLst/>
          </a:prstGeom>
          <a:solidFill>
            <a:srgbClr val="F8B0AD">
              <a:alpha val="68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3" name="Google Shape;2693;p28"/>
          <p:cNvSpPr/>
          <p:nvPr/>
        </p:nvSpPr>
        <p:spPr>
          <a:xfrm rot="-8111183" flipH="1">
            <a:off x="744180" y="3703584"/>
            <a:ext cx="326049" cy="322443"/>
          </a:xfrm>
          <a:prstGeom prst="ellipse">
            <a:avLst/>
          </a:prstGeom>
          <a:solidFill>
            <a:srgbClr val="F8B0AD">
              <a:alpha val="42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4" name="Google Shape;2694;p28"/>
          <p:cNvSpPr/>
          <p:nvPr/>
        </p:nvSpPr>
        <p:spPr>
          <a:xfrm flipH="1">
            <a:off x="2947428" y="-457200"/>
            <a:ext cx="6212100" cy="5943600"/>
          </a:xfrm>
          <a:prstGeom prst="roundRect">
            <a:avLst>
              <a:gd name="adj" fmla="val 0"/>
            </a:avLst>
          </a:prstGeom>
          <a:solidFill>
            <a:schemeClr val="accent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5" name="Google Shape;2695;p28"/>
          <p:cNvSpPr txBox="1">
            <a:spLocks noGrp="1"/>
          </p:cNvSpPr>
          <p:nvPr>
            <p:ph type="title"/>
          </p:nvPr>
        </p:nvSpPr>
        <p:spPr>
          <a:xfrm flipH="1">
            <a:off x="3612403" y="966725"/>
            <a:ext cx="4794000" cy="976500"/>
          </a:xfrm>
          <a:prstGeom prst="rect">
            <a:avLst/>
          </a:prstGeom>
        </p:spPr>
        <p:txBody>
          <a:bodyPr spcFirstLastPara="1" wrap="square" lIns="0" tIns="0" rIns="0" bIns="0" anchor="ctr" anchorCtr="0">
            <a:noAutofit/>
          </a:bodyPr>
          <a:lstStyle>
            <a:lvl1pPr lvl="0" algn="r" rtl="0">
              <a:spcBef>
                <a:spcPts val="0"/>
              </a:spcBef>
              <a:spcAft>
                <a:spcPts val="0"/>
              </a:spcAft>
              <a:buClr>
                <a:schemeClr val="lt1"/>
              </a:buClr>
              <a:buSzPts val="4000"/>
              <a:buNone/>
              <a:defRPr sz="4000">
                <a:solidFill>
                  <a:schemeClr val="lt1"/>
                </a:solidFill>
              </a:defRPr>
            </a:lvl1pPr>
            <a:lvl2pPr lvl="1" algn="r" rtl="0">
              <a:spcBef>
                <a:spcPts val="0"/>
              </a:spcBef>
              <a:spcAft>
                <a:spcPts val="0"/>
              </a:spcAft>
              <a:buSzPts val="3800"/>
              <a:buNone/>
              <a:defRPr sz="3800"/>
            </a:lvl2pPr>
            <a:lvl3pPr lvl="2" algn="r" rtl="0">
              <a:spcBef>
                <a:spcPts val="0"/>
              </a:spcBef>
              <a:spcAft>
                <a:spcPts val="0"/>
              </a:spcAft>
              <a:buSzPts val="3800"/>
              <a:buNone/>
              <a:defRPr sz="3800"/>
            </a:lvl3pPr>
            <a:lvl4pPr lvl="3" algn="r" rtl="0">
              <a:spcBef>
                <a:spcPts val="0"/>
              </a:spcBef>
              <a:spcAft>
                <a:spcPts val="0"/>
              </a:spcAft>
              <a:buSzPts val="3800"/>
              <a:buNone/>
              <a:defRPr sz="3800"/>
            </a:lvl4pPr>
            <a:lvl5pPr lvl="4" algn="r" rtl="0">
              <a:spcBef>
                <a:spcPts val="0"/>
              </a:spcBef>
              <a:spcAft>
                <a:spcPts val="0"/>
              </a:spcAft>
              <a:buSzPts val="3800"/>
              <a:buNone/>
              <a:defRPr sz="3800"/>
            </a:lvl5pPr>
            <a:lvl6pPr lvl="5" algn="r" rtl="0">
              <a:spcBef>
                <a:spcPts val="0"/>
              </a:spcBef>
              <a:spcAft>
                <a:spcPts val="0"/>
              </a:spcAft>
              <a:buSzPts val="3800"/>
              <a:buNone/>
              <a:defRPr sz="3800"/>
            </a:lvl6pPr>
            <a:lvl7pPr lvl="6" algn="r" rtl="0">
              <a:spcBef>
                <a:spcPts val="0"/>
              </a:spcBef>
              <a:spcAft>
                <a:spcPts val="0"/>
              </a:spcAft>
              <a:buSzPts val="3800"/>
              <a:buNone/>
              <a:defRPr sz="3800"/>
            </a:lvl7pPr>
            <a:lvl8pPr lvl="7" algn="r" rtl="0">
              <a:spcBef>
                <a:spcPts val="0"/>
              </a:spcBef>
              <a:spcAft>
                <a:spcPts val="0"/>
              </a:spcAft>
              <a:buSzPts val="3800"/>
              <a:buNone/>
              <a:defRPr sz="3800"/>
            </a:lvl8pPr>
            <a:lvl9pPr lvl="8" algn="r" rtl="0">
              <a:spcBef>
                <a:spcPts val="0"/>
              </a:spcBef>
              <a:spcAft>
                <a:spcPts val="0"/>
              </a:spcAft>
              <a:buSzPts val="3800"/>
              <a:buNone/>
              <a:defRPr sz="3800"/>
            </a:lvl9pPr>
          </a:lstStyle>
          <a:p>
            <a:endParaRPr/>
          </a:p>
        </p:txBody>
      </p:sp>
      <p:sp>
        <p:nvSpPr>
          <p:cNvPr id="2696" name="Google Shape;2696;p28"/>
          <p:cNvSpPr txBox="1">
            <a:spLocks noGrp="1"/>
          </p:cNvSpPr>
          <p:nvPr>
            <p:ph type="subTitle" idx="1"/>
          </p:nvPr>
        </p:nvSpPr>
        <p:spPr>
          <a:xfrm flipH="1">
            <a:off x="5049700" y="2087250"/>
            <a:ext cx="3356700" cy="24993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Clr>
                <a:schemeClr val="lt1"/>
              </a:buClr>
              <a:buSzPts val="1600"/>
              <a:buNone/>
              <a:defRPr sz="1600">
                <a:solidFill>
                  <a:schemeClr val="lt1"/>
                </a:solidFill>
              </a:defRPr>
            </a:lvl1pPr>
            <a:lvl2pPr lvl="1" algn="r" rtl="0">
              <a:lnSpc>
                <a:spcPct val="100000"/>
              </a:lnSpc>
              <a:spcBef>
                <a:spcPts val="0"/>
              </a:spcBef>
              <a:spcAft>
                <a:spcPts val="0"/>
              </a:spcAft>
              <a:buClr>
                <a:schemeClr val="lt1"/>
              </a:buClr>
              <a:buSzPts val="1400"/>
              <a:buNone/>
              <a:defRPr>
                <a:solidFill>
                  <a:schemeClr val="lt1"/>
                </a:solidFill>
              </a:defRPr>
            </a:lvl2pPr>
            <a:lvl3pPr lvl="2" algn="r" rtl="0">
              <a:lnSpc>
                <a:spcPct val="100000"/>
              </a:lnSpc>
              <a:spcBef>
                <a:spcPts val="0"/>
              </a:spcBef>
              <a:spcAft>
                <a:spcPts val="0"/>
              </a:spcAft>
              <a:buClr>
                <a:schemeClr val="lt1"/>
              </a:buClr>
              <a:buSzPts val="1400"/>
              <a:buNone/>
              <a:defRPr>
                <a:solidFill>
                  <a:schemeClr val="lt1"/>
                </a:solidFill>
              </a:defRPr>
            </a:lvl3pPr>
            <a:lvl4pPr lvl="3" algn="r" rtl="0">
              <a:lnSpc>
                <a:spcPct val="100000"/>
              </a:lnSpc>
              <a:spcBef>
                <a:spcPts val="0"/>
              </a:spcBef>
              <a:spcAft>
                <a:spcPts val="0"/>
              </a:spcAft>
              <a:buClr>
                <a:schemeClr val="lt1"/>
              </a:buClr>
              <a:buSzPts val="1400"/>
              <a:buNone/>
              <a:defRPr>
                <a:solidFill>
                  <a:schemeClr val="lt1"/>
                </a:solidFill>
              </a:defRPr>
            </a:lvl4pPr>
            <a:lvl5pPr lvl="4" algn="r" rtl="0">
              <a:lnSpc>
                <a:spcPct val="100000"/>
              </a:lnSpc>
              <a:spcBef>
                <a:spcPts val="0"/>
              </a:spcBef>
              <a:spcAft>
                <a:spcPts val="0"/>
              </a:spcAft>
              <a:buClr>
                <a:schemeClr val="lt1"/>
              </a:buClr>
              <a:buSzPts val="1400"/>
              <a:buNone/>
              <a:defRPr>
                <a:solidFill>
                  <a:schemeClr val="lt1"/>
                </a:solidFill>
              </a:defRPr>
            </a:lvl5pPr>
            <a:lvl6pPr lvl="5" algn="r" rtl="0">
              <a:lnSpc>
                <a:spcPct val="100000"/>
              </a:lnSpc>
              <a:spcBef>
                <a:spcPts val="0"/>
              </a:spcBef>
              <a:spcAft>
                <a:spcPts val="0"/>
              </a:spcAft>
              <a:buClr>
                <a:schemeClr val="lt1"/>
              </a:buClr>
              <a:buSzPts val="1400"/>
              <a:buNone/>
              <a:defRPr>
                <a:solidFill>
                  <a:schemeClr val="lt1"/>
                </a:solidFill>
              </a:defRPr>
            </a:lvl6pPr>
            <a:lvl7pPr lvl="6" algn="r" rtl="0">
              <a:lnSpc>
                <a:spcPct val="100000"/>
              </a:lnSpc>
              <a:spcBef>
                <a:spcPts val="0"/>
              </a:spcBef>
              <a:spcAft>
                <a:spcPts val="0"/>
              </a:spcAft>
              <a:buClr>
                <a:schemeClr val="lt1"/>
              </a:buClr>
              <a:buSzPts val="1400"/>
              <a:buNone/>
              <a:defRPr>
                <a:solidFill>
                  <a:schemeClr val="lt1"/>
                </a:solidFill>
              </a:defRPr>
            </a:lvl7pPr>
            <a:lvl8pPr lvl="7" algn="r" rtl="0">
              <a:lnSpc>
                <a:spcPct val="100000"/>
              </a:lnSpc>
              <a:spcBef>
                <a:spcPts val="0"/>
              </a:spcBef>
              <a:spcAft>
                <a:spcPts val="0"/>
              </a:spcAft>
              <a:buClr>
                <a:schemeClr val="lt1"/>
              </a:buClr>
              <a:buSzPts val="1400"/>
              <a:buNone/>
              <a:defRPr>
                <a:solidFill>
                  <a:schemeClr val="lt1"/>
                </a:solidFill>
              </a:defRPr>
            </a:lvl8pPr>
            <a:lvl9pPr lvl="8" algn="r" rtl="0">
              <a:lnSpc>
                <a:spcPct val="100000"/>
              </a:lnSpc>
              <a:spcBef>
                <a:spcPts val="0"/>
              </a:spcBef>
              <a:spcAft>
                <a:spcPts val="0"/>
              </a:spcAft>
              <a:buClr>
                <a:schemeClr val="lt1"/>
              </a:buClr>
              <a:buSzPts val="1400"/>
              <a:buNone/>
              <a:defRPr>
                <a:solidFill>
                  <a:schemeClr val="lt1"/>
                </a:solidFill>
              </a:defRPr>
            </a:lvl9pPr>
          </a:lstStyle>
          <a:p>
            <a:endParaRPr/>
          </a:p>
        </p:txBody>
      </p:sp>
      <p:sp>
        <p:nvSpPr>
          <p:cNvPr id="2697" name="Google Shape;2697;p28"/>
          <p:cNvSpPr/>
          <p:nvPr/>
        </p:nvSpPr>
        <p:spPr>
          <a:xfrm rot="10800000">
            <a:off x="-1171925" y="4181426"/>
            <a:ext cx="2240400" cy="2240400"/>
          </a:xfrm>
          <a:prstGeom prst="pie">
            <a:avLst>
              <a:gd name="adj1" fmla="val 5393868"/>
              <a:gd name="adj2" fmla="val 10811632"/>
            </a:avLst>
          </a:prstGeom>
          <a:solidFill>
            <a:srgbClr val="FBBE18">
              <a:alpha val="276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Quote">
  <p:cSld name="CUSTOM_4">
    <p:bg>
      <p:bgPr>
        <a:solidFill>
          <a:schemeClr val="lt2"/>
        </a:solidFill>
        <a:effectLst/>
      </p:bgPr>
    </p:bg>
    <p:spTree>
      <p:nvGrpSpPr>
        <p:cNvPr id="1" name="Shape 2698"/>
        <p:cNvGrpSpPr/>
        <p:nvPr/>
      </p:nvGrpSpPr>
      <p:grpSpPr>
        <a:xfrm>
          <a:off x="0" y="0"/>
          <a:ext cx="0" cy="0"/>
          <a:chOff x="0" y="0"/>
          <a:chExt cx="0" cy="0"/>
        </a:xfrm>
      </p:grpSpPr>
      <p:grpSp>
        <p:nvGrpSpPr>
          <p:cNvPr id="2699" name="Google Shape;2699;p29"/>
          <p:cNvGrpSpPr/>
          <p:nvPr/>
        </p:nvGrpSpPr>
        <p:grpSpPr>
          <a:xfrm>
            <a:off x="-170" y="-1888"/>
            <a:ext cx="9144182" cy="5148055"/>
            <a:chOff x="-170" y="-1888"/>
            <a:chExt cx="9144182" cy="5148055"/>
          </a:xfrm>
        </p:grpSpPr>
        <p:sp>
          <p:nvSpPr>
            <p:cNvPr id="2700" name="Google Shape;2700;p29"/>
            <p:cNvSpPr/>
            <p:nvPr/>
          </p:nvSpPr>
          <p:spPr>
            <a:xfrm flipH="1">
              <a:off x="3143645"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701" name="Google Shape;2701;p29"/>
            <p:cNvSpPr/>
            <p:nvPr/>
          </p:nvSpPr>
          <p:spPr>
            <a:xfrm flipH="1">
              <a:off x="-170" y="284850"/>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702" name="Google Shape;2702;p29"/>
            <p:cNvSpPr/>
            <p:nvPr/>
          </p:nvSpPr>
          <p:spPr>
            <a:xfrm flipH="1">
              <a:off x="9143974"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703" name="Google Shape;2703;p29"/>
            <p:cNvSpPr/>
            <p:nvPr/>
          </p:nvSpPr>
          <p:spPr>
            <a:xfrm flipH="1">
              <a:off x="8858242"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704" name="Google Shape;2704;p29"/>
            <p:cNvSpPr/>
            <p:nvPr/>
          </p:nvSpPr>
          <p:spPr>
            <a:xfrm flipH="1">
              <a:off x="8572510"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705" name="Google Shape;2705;p29"/>
            <p:cNvSpPr/>
            <p:nvPr/>
          </p:nvSpPr>
          <p:spPr>
            <a:xfrm flipH="1">
              <a:off x="8286778"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706" name="Google Shape;2706;p29"/>
            <p:cNvSpPr/>
            <p:nvPr/>
          </p:nvSpPr>
          <p:spPr>
            <a:xfrm flipH="1">
              <a:off x="8001047"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707" name="Google Shape;2707;p29"/>
            <p:cNvSpPr/>
            <p:nvPr/>
          </p:nvSpPr>
          <p:spPr>
            <a:xfrm flipH="1">
              <a:off x="7715315"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708" name="Google Shape;2708;p29"/>
            <p:cNvSpPr/>
            <p:nvPr/>
          </p:nvSpPr>
          <p:spPr>
            <a:xfrm flipH="1">
              <a:off x="7429583"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709" name="Google Shape;2709;p29"/>
            <p:cNvSpPr/>
            <p:nvPr/>
          </p:nvSpPr>
          <p:spPr>
            <a:xfrm flipH="1">
              <a:off x="7143851"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710" name="Google Shape;2710;p29"/>
            <p:cNvSpPr/>
            <p:nvPr/>
          </p:nvSpPr>
          <p:spPr>
            <a:xfrm rot="10800000" flipH="1">
              <a:off x="6858158" y="-1888"/>
              <a:ext cx="0" cy="5147280"/>
            </a:xfrm>
            <a:custGeom>
              <a:avLst/>
              <a:gdLst/>
              <a:ahLst/>
              <a:cxnLst/>
              <a:rect l="l" t="t" r="r" b="b"/>
              <a:pathLst>
                <a:path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711" name="Google Shape;2711;p29"/>
            <p:cNvSpPr/>
            <p:nvPr/>
          </p:nvSpPr>
          <p:spPr>
            <a:xfrm flipH="1">
              <a:off x="6572426"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712" name="Google Shape;2712;p29"/>
            <p:cNvSpPr/>
            <p:nvPr/>
          </p:nvSpPr>
          <p:spPr>
            <a:xfrm flipH="1">
              <a:off x="6286695"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713" name="Google Shape;2713;p29"/>
            <p:cNvSpPr/>
            <p:nvPr/>
          </p:nvSpPr>
          <p:spPr>
            <a:xfrm flipH="1">
              <a:off x="6000963"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714" name="Google Shape;2714;p29"/>
            <p:cNvSpPr/>
            <p:nvPr/>
          </p:nvSpPr>
          <p:spPr>
            <a:xfrm flipH="1">
              <a:off x="5715231"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715" name="Google Shape;2715;p29"/>
            <p:cNvSpPr/>
            <p:nvPr/>
          </p:nvSpPr>
          <p:spPr>
            <a:xfrm flipH="1">
              <a:off x="5429499"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716" name="Google Shape;2716;p29"/>
            <p:cNvSpPr/>
            <p:nvPr/>
          </p:nvSpPr>
          <p:spPr>
            <a:xfrm flipH="1">
              <a:off x="5143768"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717" name="Google Shape;2717;p29"/>
            <p:cNvSpPr/>
            <p:nvPr/>
          </p:nvSpPr>
          <p:spPr>
            <a:xfrm flipH="1">
              <a:off x="4858036"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718" name="Google Shape;2718;p29"/>
            <p:cNvSpPr/>
            <p:nvPr/>
          </p:nvSpPr>
          <p:spPr>
            <a:xfrm flipH="1">
              <a:off x="4572304"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719" name="Google Shape;2719;p29"/>
            <p:cNvSpPr/>
            <p:nvPr/>
          </p:nvSpPr>
          <p:spPr>
            <a:xfrm flipH="1">
              <a:off x="4286572"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720" name="Google Shape;2720;p29"/>
            <p:cNvSpPr/>
            <p:nvPr/>
          </p:nvSpPr>
          <p:spPr>
            <a:xfrm flipH="1">
              <a:off x="4000841"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721" name="Google Shape;2721;p29"/>
            <p:cNvSpPr/>
            <p:nvPr/>
          </p:nvSpPr>
          <p:spPr>
            <a:xfrm flipH="1">
              <a:off x="3715109"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722" name="Google Shape;2722;p29"/>
            <p:cNvSpPr/>
            <p:nvPr/>
          </p:nvSpPr>
          <p:spPr>
            <a:xfrm flipH="1">
              <a:off x="3429377"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723" name="Google Shape;2723;p29"/>
            <p:cNvSpPr/>
            <p:nvPr/>
          </p:nvSpPr>
          <p:spPr>
            <a:xfrm flipH="1">
              <a:off x="-170" y="2858472"/>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724" name="Google Shape;2724;p29"/>
            <p:cNvSpPr/>
            <p:nvPr/>
          </p:nvSpPr>
          <p:spPr>
            <a:xfrm flipH="1">
              <a:off x="-170" y="2572497"/>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725" name="Google Shape;2725;p29"/>
            <p:cNvSpPr/>
            <p:nvPr/>
          </p:nvSpPr>
          <p:spPr>
            <a:xfrm flipH="1">
              <a:off x="-170" y="2286561"/>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726" name="Google Shape;2726;p29"/>
            <p:cNvSpPr/>
            <p:nvPr/>
          </p:nvSpPr>
          <p:spPr>
            <a:xfrm flipH="1">
              <a:off x="-170" y="2000585"/>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727" name="Google Shape;2727;p29"/>
            <p:cNvSpPr/>
            <p:nvPr/>
          </p:nvSpPr>
          <p:spPr>
            <a:xfrm flipH="1">
              <a:off x="-170" y="1714610"/>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728" name="Google Shape;2728;p29"/>
            <p:cNvSpPr/>
            <p:nvPr/>
          </p:nvSpPr>
          <p:spPr>
            <a:xfrm flipH="1">
              <a:off x="-170" y="1428674"/>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729" name="Google Shape;2729;p29"/>
            <p:cNvSpPr/>
            <p:nvPr/>
          </p:nvSpPr>
          <p:spPr>
            <a:xfrm flipH="1">
              <a:off x="-170" y="4287500"/>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730" name="Google Shape;2730;p29"/>
            <p:cNvSpPr/>
            <p:nvPr/>
          </p:nvSpPr>
          <p:spPr>
            <a:xfrm flipH="1">
              <a:off x="-170" y="4001524"/>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731" name="Google Shape;2731;p29"/>
            <p:cNvSpPr/>
            <p:nvPr/>
          </p:nvSpPr>
          <p:spPr>
            <a:xfrm flipH="1">
              <a:off x="-170" y="3716321"/>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732" name="Google Shape;2732;p29"/>
            <p:cNvSpPr/>
            <p:nvPr/>
          </p:nvSpPr>
          <p:spPr>
            <a:xfrm flipH="1">
              <a:off x="-170" y="3430384"/>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733" name="Google Shape;2733;p29"/>
            <p:cNvSpPr/>
            <p:nvPr/>
          </p:nvSpPr>
          <p:spPr>
            <a:xfrm flipH="1">
              <a:off x="-170" y="4859411"/>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734" name="Google Shape;2734;p29"/>
            <p:cNvSpPr/>
            <p:nvPr/>
          </p:nvSpPr>
          <p:spPr>
            <a:xfrm flipH="1">
              <a:off x="-170" y="4573436"/>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735" name="Google Shape;2735;p29"/>
            <p:cNvSpPr/>
            <p:nvPr/>
          </p:nvSpPr>
          <p:spPr>
            <a:xfrm flipH="1">
              <a:off x="-170" y="3144409"/>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736" name="Google Shape;2736;p29"/>
            <p:cNvSpPr/>
            <p:nvPr/>
          </p:nvSpPr>
          <p:spPr>
            <a:xfrm flipH="1">
              <a:off x="-170" y="1142698"/>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737" name="Google Shape;2737;p29"/>
            <p:cNvSpPr/>
            <p:nvPr/>
          </p:nvSpPr>
          <p:spPr>
            <a:xfrm flipH="1">
              <a:off x="-170" y="856762"/>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738" name="Google Shape;2738;p29"/>
            <p:cNvSpPr/>
            <p:nvPr/>
          </p:nvSpPr>
          <p:spPr>
            <a:xfrm flipH="1">
              <a:off x="-170" y="570787"/>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739" name="Google Shape;2739;p29"/>
            <p:cNvSpPr/>
            <p:nvPr/>
          </p:nvSpPr>
          <p:spPr>
            <a:xfrm flipH="1">
              <a:off x="572060"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740" name="Google Shape;2740;p29"/>
            <p:cNvSpPr/>
            <p:nvPr/>
          </p:nvSpPr>
          <p:spPr>
            <a:xfrm flipH="1">
              <a:off x="2857914"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741" name="Google Shape;2741;p29"/>
            <p:cNvSpPr/>
            <p:nvPr/>
          </p:nvSpPr>
          <p:spPr>
            <a:xfrm flipH="1">
              <a:off x="2572182"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742" name="Google Shape;2742;p29"/>
            <p:cNvSpPr/>
            <p:nvPr/>
          </p:nvSpPr>
          <p:spPr>
            <a:xfrm flipH="1">
              <a:off x="2286450"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743" name="Google Shape;2743;p29"/>
            <p:cNvSpPr/>
            <p:nvPr/>
          </p:nvSpPr>
          <p:spPr>
            <a:xfrm flipH="1">
              <a:off x="2000718"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744" name="Google Shape;2744;p29"/>
            <p:cNvSpPr/>
            <p:nvPr/>
          </p:nvSpPr>
          <p:spPr>
            <a:xfrm flipH="1">
              <a:off x="1714987"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745" name="Google Shape;2745;p29"/>
            <p:cNvSpPr/>
            <p:nvPr/>
          </p:nvSpPr>
          <p:spPr>
            <a:xfrm flipH="1">
              <a:off x="1429255"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746" name="Google Shape;2746;p29"/>
            <p:cNvSpPr/>
            <p:nvPr/>
          </p:nvSpPr>
          <p:spPr>
            <a:xfrm flipH="1">
              <a:off x="1143523"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747" name="Google Shape;2747;p29"/>
            <p:cNvSpPr/>
            <p:nvPr/>
          </p:nvSpPr>
          <p:spPr>
            <a:xfrm flipH="1">
              <a:off x="857791"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748" name="Google Shape;2748;p29"/>
            <p:cNvSpPr/>
            <p:nvPr/>
          </p:nvSpPr>
          <p:spPr>
            <a:xfrm flipH="1">
              <a:off x="596"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749" name="Google Shape;2749;p29"/>
            <p:cNvSpPr/>
            <p:nvPr/>
          </p:nvSpPr>
          <p:spPr>
            <a:xfrm flipH="1">
              <a:off x="286328"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grpSp>
      <p:sp>
        <p:nvSpPr>
          <p:cNvPr id="2750" name="Google Shape;2750;p29"/>
          <p:cNvSpPr/>
          <p:nvPr/>
        </p:nvSpPr>
        <p:spPr>
          <a:xfrm>
            <a:off x="525" y="1799325"/>
            <a:ext cx="1028100" cy="2551500"/>
          </a:xfrm>
          <a:prstGeom prst="round2SameRect">
            <a:avLst>
              <a:gd name="adj1" fmla="val 50000"/>
              <a:gd name="adj2" fmla="val 0"/>
            </a:avLst>
          </a:prstGeom>
          <a:solidFill>
            <a:srgbClr val="9FC5E8">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1" name="Google Shape;2751;p29"/>
          <p:cNvSpPr/>
          <p:nvPr/>
        </p:nvSpPr>
        <p:spPr>
          <a:xfrm>
            <a:off x="525" y="-75"/>
            <a:ext cx="3321900" cy="1444800"/>
          </a:xfrm>
          <a:prstGeom prst="rect">
            <a:avLst/>
          </a:prstGeom>
          <a:solidFill>
            <a:srgbClr val="FBBE18">
              <a:alpha val="52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2" name="Google Shape;2752;p29"/>
          <p:cNvSpPr/>
          <p:nvPr/>
        </p:nvSpPr>
        <p:spPr>
          <a:xfrm>
            <a:off x="1890151" y="-123349"/>
            <a:ext cx="5378188" cy="5378188"/>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3" name="Google Shape;2753;p29"/>
          <p:cNvSpPr/>
          <p:nvPr/>
        </p:nvSpPr>
        <p:spPr>
          <a:xfrm>
            <a:off x="8124900" y="2866650"/>
            <a:ext cx="1079400" cy="2276700"/>
          </a:xfrm>
          <a:prstGeom prst="rect">
            <a:avLst/>
          </a:prstGeom>
          <a:solidFill>
            <a:srgbClr val="FBBE18">
              <a:alpha val="52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4" name="Google Shape;2754;p29"/>
          <p:cNvSpPr/>
          <p:nvPr/>
        </p:nvSpPr>
        <p:spPr>
          <a:xfrm rot="-5400000">
            <a:off x="6698675" y="-1309375"/>
            <a:ext cx="2564700" cy="2573400"/>
          </a:xfrm>
          <a:prstGeom prst="pie">
            <a:avLst>
              <a:gd name="adj1" fmla="val 5393868"/>
              <a:gd name="adj2" fmla="val 16186904"/>
            </a:avLst>
          </a:prstGeom>
          <a:solidFill>
            <a:srgbClr val="F8B0AD">
              <a:alpha val="34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5" name="Google Shape;2755;p29"/>
          <p:cNvSpPr/>
          <p:nvPr/>
        </p:nvSpPr>
        <p:spPr>
          <a:xfrm>
            <a:off x="8124800" y="1259675"/>
            <a:ext cx="1079400" cy="1603500"/>
          </a:xfrm>
          <a:prstGeom prst="rect">
            <a:avLst/>
          </a:prstGeom>
          <a:solidFill>
            <a:srgbClr val="FFFFFF">
              <a:alpha val="66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6" name="Google Shape;2756;p29"/>
          <p:cNvSpPr/>
          <p:nvPr/>
        </p:nvSpPr>
        <p:spPr>
          <a:xfrm>
            <a:off x="1869969" y="-143531"/>
            <a:ext cx="5418553" cy="5418553"/>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noFill/>
          <a:ln w="2286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7" name="Google Shape;2757;p29"/>
          <p:cNvSpPr/>
          <p:nvPr/>
        </p:nvSpPr>
        <p:spPr>
          <a:xfrm>
            <a:off x="1719425" y="-294075"/>
            <a:ext cx="5719641" cy="5719641"/>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noFill/>
          <a:ln w="2286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8" name="Google Shape;2758;p29"/>
          <p:cNvSpPr/>
          <p:nvPr/>
        </p:nvSpPr>
        <p:spPr>
          <a:xfrm>
            <a:off x="1813232" y="-247017"/>
            <a:ext cx="5532027" cy="5625525"/>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9" name="Google Shape;2759;p29"/>
          <p:cNvSpPr/>
          <p:nvPr/>
        </p:nvSpPr>
        <p:spPr>
          <a:xfrm>
            <a:off x="2093829" y="80328"/>
            <a:ext cx="4970834" cy="4970834"/>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0" name="Google Shape;2760;p29"/>
          <p:cNvSpPr/>
          <p:nvPr/>
        </p:nvSpPr>
        <p:spPr>
          <a:xfrm>
            <a:off x="2217600" y="204100"/>
            <a:ext cx="4723291" cy="4723291"/>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1" name="Google Shape;2761;p29"/>
          <p:cNvSpPr/>
          <p:nvPr/>
        </p:nvSpPr>
        <p:spPr>
          <a:xfrm>
            <a:off x="2319747" y="306247"/>
            <a:ext cx="4518996" cy="4518996"/>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solidFill>
            <a:srgbClr val="FBBE18">
              <a:alpha val="6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2" name="Google Shape;2762;p29"/>
          <p:cNvSpPr/>
          <p:nvPr/>
        </p:nvSpPr>
        <p:spPr>
          <a:xfrm>
            <a:off x="2576558" y="563057"/>
            <a:ext cx="4005376" cy="4005376"/>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63" name="Google Shape;2763;p29"/>
          <p:cNvGrpSpPr/>
          <p:nvPr/>
        </p:nvGrpSpPr>
        <p:grpSpPr>
          <a:xfrm>
            <a:off x="105400" y="571350"/>
            <a:ext cx="1969850" cy="191750"/>
            <a:chOff x="1454525" y="7080325"/>
            <a:chExt cx="1969850" cy="191750"/>
          </a:xfrm>
        </p:grpSpPr>
        <p:sp>
          <p:nvSpPr>
            <p:cNvPr id="2764" name="Google Shape;2764;p29"/>
            <p:cNvSpPr/>
            <p:nvPr/>
          </p:nvSpPr>
          <p:spPr>
            <a:xfrm>
              <a:off x="1454525" y="7080325"/>
              <a:ext cx="34825" cy="34825"/>
            </a:xfrm>
            <a:custGeom>
              <a:avLst/>
              <a:gdLst/>
              <a:ahLst/>
              <a:cxnLst/>
              <a:rect l="l" t="t" r="r" b="b"/>
              <a:pathLst>
                <a:path w="1393" h="1393" extrusionOk="0">
                  <a:moveTo>
                    <a:pt x="685" y="0"/>
                  </a:moveTo>
                  <a:cubicBezTo>
                    <a:pt x="297" y="0"/>
                    <a:pt x="0" y="320"/>
                    <a:pt x="0" y="708"/>
                  </a:cubicBezTo>
                  <a:cubicBezTo>
                    <a:pt x="0" y="1096"/>
                    <a:pt x="297" y="1393"/>
                    <a:pt x="685" y="1393"/>
                  </a:cubicBezTo>
                  <a:cubicBezTo>
                    <a:pt x="1073" y="1393"/>
                    <a:pt x="1393" y="1096"/>
                    <a:pt x="1393" y="708"/>
                  </a:cubicBezTo>
                  <a:cubicBezTo>
                    <a:pt x="1393" y="320"/>
                    <a:pt x="1073" y="0"/>
                    <a:pt x="68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5" name="Google Shape;2765;p29"/>
            <p:cNvSpPr/>
            <p:nvPr/>
          </p:nvSpPr>
          <p:spPr>
            <a:xfrm>
              <a:off x="1454525" y="7237250"/>
              <a:ext cx="34825" cy="34825"/>
            </a:xfrm>
            <a:custGeom>
              <a:avLst/>
              <a:gdLst/>
              <a:ahLst/>
              <a:cxnLst/>
              <a:rect l="l" t="t" r="r" b="b"/>
              <a:pathLst>
                <a:path w="1393" h="1393" extrusionOk="0">
                  <a:moveTo>
                    <a:pt x="685" y="0"/>
                  </a:moveTo>
                  <a:cubicBezTo>
                    <a:pt x="297" y="0"/>
                    <a:pt x="0" y="297"/>
                    <a:pt x="0" y="685"/>
                  </a:cubicBezTo>
                  <a:cubicBezTo>
                    <a:pt x="0" y="1073"/>
                    <a:pt x="297" y="1392"/>
                    <a:pt x="685" y="1392"/>
                  </a:cubicBezTo>
                  <a:cubicBezTo>
                    <a:pt x="1073" y="1392"/>
                    <a:pt x="1393" y="1073"/>
                    <a:pt x="1393" y="685"/>
                  </a:cubicBezTo>
                  <a:cubicBezTo>
                    <a:pt x="1393" y="297"/>
                    <a:pt x="1073" y="0"/>
                    <a:pt x="68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6" name="Google Shape;2766;p29"/>
            <p:cNvSpPr/>
            <p:nvPr/>
          </p:nvSpPr>
          <p:spPr>
            <a:xfrm>
              <a:off x="1602875" y="7080325"/>
              <a:ext cx="35425" cy="34825"/>
            </a:xfrm>
            <a:custGeom>
              <a:avLst/>
              <a:gdLst/>
              <a:ahLst/>
              <a:cxnLst/>
              <a:rect l="l" t="t" r="r" b="b"/>
              <a:pathLst>
                <a:path w="1417" h="1393" extrusionOk="0">
                  <a:moveTo>
                    <a:pt x="709" y="0"/>
                  </a:moveTo>
                  <a:cubicBezTo>
                    <a:pt x="321" y="0"/>
                    <a:pt x="1" y="320"/>
                    <a:pt x="1" y="708"/>
                  </a:cubicBezTo>
                  <a:cubicBezTo>
                    <a:pt x="1" y="1096"/>
                    <a:pt x="321" y="1393"/>
                    <a:pt x="709" y="1393"/>
                  </a:cubicBezTo>
                  <a:cubicBezTo>
                    <a:pt x="1097" y="1393"/>
                    <a:pt x="1416" y="1096"/>
                    <a:pt x="1416" y="708"/>
                  </a:cubicBezTo>
                  <a:cubicBezTo>
                    <a:pt x="1416" y="320"/>
                    <a:pt x="1097" y="0"/>
                    <a:pt x="7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7" name="Google Shape;2767;p29"/>
            <p:cNvSpPr/>
            <p:nvPr/>
          </p:nvSpPr>
          <p:spPr>
            <a:xfrm>
              <a:off x="1602875" y="7237250"/>
              <a:ext cx="35425" cy="34825"/>
            </a:xfrm>
            <a:custGeom>
              <a:avLst/>
              <a:gdLst/>
              <a:ahLst/>
              <a:cxnLst/>
              <a:rect l="l" t="t" r="r" b="b"/>
              <a:pathLst>
                <a:path w="1417" h="1393" extrusionOk="0">
                  <a:moveTo>
                    <a:pt x="709" y="0"/>
                  </a:moveTo>
                  <a:cubicBezTo>
                    <a:pt x="321" y="0"/>
                    <a:pt x="1" y="297"/>
                    <a:pt x="1" y="685"/>
                  </a:cubicBezTo>
                  <a:cubicBezTo>
                    <a:pt x="1" y="1073"/>
                    <a:pt x="321" y="1392"/>
                    <a:pt x="709" y="1392"/>
                  </a:cubicBezTo>
                  <a:cubicBezTo>
                    <a:pt x="1097" y="1392"/>
                    <a:pt x="1416" y="1073"/>
                    <a:pt x="1416" y="685"/>
                  </a:cubicBezTo>
                  <a:cubicBezTo>
                    <a:pt x="1416" y="297"/>
                    <a:pt x="1097" y="0"/>
                    <a:pt x="7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8" name="Google Shape;2768;p29"/>
            <p:cNvSpPr/>
            <p:nvPr/>
          </p:nvSpPr>
          <p:spPr>
            <a:xfrm>
              <a:off x="1751825" y="7080325"/>
              <a:ext cx="35400" cy="34825"/>
            </a:xfrm>
            <a:custGeom>
              <a:avLst/>
              <a:gdLst/>
              <a:ahLst/>
              <a:cxnLst/>
              <a:rect l="l" t="t" r="r" b="b"/>
              <a:pathLst>
                <a:path w="1416" h="1393" extrusionOk="0">
                  <a:moveTo>
                    <a:pt x="708" y="0"/>
                  </a:moveTo>
                  <a:cubicBezTo>
                    <a:pt x="320" y="0"/>
                    <a:pt x="0" y="320"/>
                    <a:pt x="0" y="708"/>
                  </a:cubicBezTo>
                  <a:cubicBezTo>
                    <a:pt x="0" y="1096"/>
                    <a:pt x="320" y="1393"/>
                    <a:pt x="708" y="1393"/>
                  </a:cubicBezTo>
                  <a:cubicBezTo>
                    <a:pt x="1096" y="1393"/>
                    <a:pt x="1416" y="1096"/>
                    <a:pt x="1416" y="708"/>
                  </a:cubicBezTo>
                  <a:cubicBezTo>
                    <a:pt x="1416" y="320"/>
                    <a:pt x="1096" y="0"/>
                    <a:pt x="7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9" name="Google Shape;2769;p29"/>
            <p:cNvSpPr/>
            <p:nvPr/>
          </p:nvSpPr>
          <p:spPr>
            <a:xfrm>
              <a:off x="1751825" y="7237250"/>
              <a:ext cx="35400" cy="34825"/>
            </a:xfrm>
            <a:custGeom>
              <a:avLst/>
              <a:gdLst/>
              <a:ahLst/>
              <a:cxnLst/>
              <a:rect l="l" t="t" r="r" b="b"/>
              <a:pathLst>
                <a:path w="1416" h="1393" extrusionOk="0">
                  <a:moveTo>
                    <a:pt x="708" y="0"/>
                  </a:moveTo>
                  <a:cubicBezTo>
                    <a:pt x="320" y="0"/>
                    <a:pt x="0" y="297"/>
                    <a:pt x="0" y="685"/>
                  </a:cubicBezTo>
                  <a:cubicBezTo>
                    <a:pt x="0" y="1073"/>
                    <a:pt x="320" y="1392"/>
                    <a:pt x="708" y="1392"/>
                  </a:cubicBezTo>
                  <a:cubicBezTo>
                    <a:pt x="1096" y="1392"/>
                    <a:pt x="1416" y="1073"/>
                    <a:pt x="1416" y="685"/>
                  </a:cubicBezTo>
                  <a:cubicBezTo>
                    <a:pt x="1416" y="297"/>
                    <a:pt x="1096" y="0"/>
                    <a:pt x="7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0" name="Google Shape;2770;p29"/>
            <p:cNvSpPr/>
            <p:nvPr/>
          </p:nvSpPr>
          <p:spPr>
            <a:xfrm>
              <a:off x="1900750" y="7080325"/>
              <a:ext cx="35400" cy="34825"/>
            </a:xfrm>
            <a:custGeom>
              <a:avLst/>
              <a:gdLst/>
              <a:ahLst/>
              <a:cxnLst/>
              <a:rect l="l" t="t" r="r" b="b"/>
              <a:pathLst>
                <a:path w="1416" h="1393" extrusionOk="0">
                  <a:moveTo>
                    <a:pt x="708" y="0"/>
                  </a:moveTo>
                  <a:cubicBezTo>
                    <a:pt x="320" y="0"/>
                    <a:pt x="1" y="320"/>
                    <a:pt x="1" y="708"/>
                  </a:cubicBezTo>
                  <a:cubicBezTo>
                    <a:pt x="1" y="1096"/>
                    <a:pt x="320" y="1393"/>
                    <a:pt x="708" y="1393"/>
                  </a:cubicBezTo>
                  <a:cubicBezTo>
                    <a:pt x="1096" y="1393"/>
                    <a:pt x="1416" y="1096"/>
                    <a:pt x="1416" y="708"/>
                  </a:cubicBezTo>
                  <a:cubicBezTo>
                    <a:pt x="1416" y="320"/>
                    <a:pt x="1096" y="0"/>
                    <a:pt x="7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1" name="Google Shape;2771;p29"/>
            <p:cNvSpPr/>
            <p:nvPr/>
          </p:nvSpPr>
          <p:spPr>
            <a:xfrm>
              <a:off x="1900750" y="7237250"/>
              <a:ext cx="35400" cy="34825"/>
            </a:xfrm>
            <a:custGeom>
              <a:avLst/>
              <a:gdLst/>
              <a:ahLst/>
              <a:cxnLst/>
              <a:rect l="l" t="t" r="r" b="b"/>
              <a:pathLst>
                <a:path w="1416" h="1393" extrusionOk="0">
                  <a:moveTo>
                    <a:pt x="708" y="0"/>
                  </a:moveTo>
                  <a:cubicBezTo>
                    <a:pt x="320" y="0"/>
                    <a:pt x="1" y="297"/>
                    <a:pt x="1" y="685"/>
                  </a:cubicBezTo>
                  <a:cubicBezTo>
                    <a:pt x="1" y="1073"/>
                    <a:pt x="320" y="1392"/>
                    <a:pt x="708" y="1392"/>
                  </a:cubicBezTo>
                  <a:cubicBezTo>
                    <a:pt x="1096" y="1392"/>
                    <a:pt x="1416" y="1073"/>
                    <a:pt x="1416" y="685"/>
                  </a:cubicBezTo>
                  <a:cubicBezTo>
                    <a:pt x="1416" y="297"/>
                    <a:pt x="1096" y="0"/>
                    <a:pt x="7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2" name="Google Shape;2772;p29"/>
            <p:cNvSpPr/>
            <p:nvPr/>
          </p:nvSpPr>
          <p:spPr>
            <a:xfrm>
              <a:off x="2049700" y="7080325"/>
              <a:ext cx="34825" cy="34825"/>
            </a:xfrm>
            <a:custGeom>
              <a:avLst/>
              <a:gdLst/>
              <a:ahLst/>
              <a:cxnLst/>
              <a:rect l="l" t="t" r="r" b="b"/>
              <a:pathLst>
                <a:path w="1393" h="1393" extrusionOk="0">
                  <a:moveTo>
                    <a:pt x="708" y="0"/>
                  </a:moveTo>
                  <a:cubicBezTo>
                    <a:pt x="320" y="0"/>
                    <a:pt x="0" y="320"/>
                    <a:pt x="0" y="708"/>
                  </a:cubicBezTo>
                  <a:cubicBezTo>
                    <a:pt x="0" y="1096"/>
                    <a:pt x="320" y="1393"/>
                    <a:pt x="708" y="1393"/>
                  </a:cubicBezTo>
                  <a:cubicBezTo>
                    <a:pt x="1096" y="1393"/>
                    <a:pt x="1393" y="1096"/>
                    <a:pt x="1393" y="708"/>
                  </a:cubicBezTo>
                  <a:cubicBezTo>
                    <a:pt x="1393" y="320"/>
                    <a:pt x="1096" y="0"/>
                    <a:pt x="7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3" name="Google Shape;2773;p29"/>
            <p:cNvSpPr/>
            <p:nvPr/>
          </p:nvSpPr>
          <p:spPr>
            <a:xfrm>
              <a:off x="2049700" y="7237250"/>
              <a:ext cx="34825" cy="34825"/>
            </a:xfrm>
            <a:custGeom>
              <a:avLst/>
              <a:gdLst/>
              <a:ahLst/>
              <a:cxnLst/>
              <a:rect l="l" t="t" r="r" b="b"/>
              <a:pathLst>
                <a:path w="1393" h="1393" extrusionOk="0">
                  <a:moveTo>
                    <a:pt x="708" y="0"/>
                  </a:moveTo>
                  <a:cubicBezTo>
                    <a:pt x="320" y="0"/>
                    <a:pt x="0" y="297"/>
                    <a:pt x="0" y="685"/>
                  </a:cubicBezTo>
                  <a:cubicBezTo>
                    <a:pt x="0" y="1073"/>
                    <a:pt x="320" y="1392"/>
                    <a:pt x="708" y="1392"/>
                  </a:cubicBezTo>
                  <a:cubicBezTo>
                    <a:pt x="1096" y="1392"/>
                    <a:pt x="1393" y="1073"/>
                    <a:pt x="1393" y="685"/>
                  </a:cubicBezTo>
                  <a:cubicBezTo>
                    <a:pt x="1393" y="297"/>
                    <a:pt x="1096" y="0"/>
                    <a:pt x="7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4" name="Google Shape;2774;p29"/>
            <p:cNvSpPr/>
            <p:nvPr/>
          </p:nvSpPr>
          <p:spPr>
            <a:xfrm>
              <a:off x="2198625" y="7080325"/>
              <a:ext cx="34825" cy="34825"/>
            </a:xfrm>
            <a:custGeom>
              <a:avLst/>
              <a:gdLst/>
              <a:ahLst/>
              <a:cxnLst/>
              <a:rect l="l" t="t" r="r" b="b"/>
              <a:pathLst>
                <a:path w="1393" h="1393" extrusionOk="0">
                  <a:moveTo>
                    <a:pt x="685" y="0"/>
                  </a:moveTo>
                  <a:cubicBezTo>
                    <a:pt x="297" y="0"/>
                    <a:pt x="1" y="320"/>
                    <a:pt x="1" y="708"/>
                  </a:cubicBezTo>
                  <a:cubicBezTo>
                    <a:pt x="1" y="1096"/>
                    <a:pt x="297" y="1393"/>
                    <a:pt x="685" y="1393"/>
                  </a:cubicBezTo>
                  <a:cubicBezTo>
                    <a:pt x="1073" y="1393"/>
                    <a:pt x="1393" y="1096"/>
                    <a:pt x="1393" y="708"/>
                  </a:cubicBezTo>
                  <a:cubicBezTo>
                    <a:pt x="1393" y="320"/>
                    <a:pt x="1073" y="0"/>
                    <a:pt x="68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5" name="Google Shape;2775;p29"/>
            <p:cNvSpPr/>
            <p:nvPr/>
          </p:nvSpPr>
          <p:spPr>
            <a:xfrm>
              <a:off x="2198625" y="7237250"/>
              <a:ext cx="34825" cy="34825"/>
            </a:xfrm>
            <a:custGeom>
              <a:avLst/>
              <a:gdLst/>
              <a:ahLst/>
              <a:cxnLst/>
              <a:rect l="l" t="t" r="r" b="b"/>
              <a:pathLst>
                <a:path w="1393" h="1393" extrusionOk="0">
                  <a:moveTo>
                    <a:pt x="685" y="0"/>
                  </a:moveTo>
                  <a:cubicBezTo>
                    <a:pt x="297" y="0"/>
                    <a:pt x="1" y="297"/>
                    <a:pt x="1" y="685"/>
                  </a:cubicBezTo>
                  <a:cubicBezTo>
                    <a:pt x="1" y="1073"/>
                    <a:pt x="297" y="1392"/>
                    <a:pt x="685" y="1392"/>
                  </a:cubicBezTo>
                  <a:cubicBezTo>
                    <a:pt x="1073" y="1392"/>
                    <a:pt x="1393" y="1073"/>
                    <a:pt x="1393" y="685"/>
                  </a:cubicBezTo>
                  <a:cubicBezTo>
                    <a:pt x="1393" y="297"/>
                    <a:pt x="1073" y="0"/>
                    <a:pt x="68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6" name="Google Shape;2776;p29"/>
            <p:cNvSpPr/>
            <p:nvPr/>
          </p:nvSpPr>
          <p:spPr>
            <a:xfrm>
              <a:off x="2347000" y="7080325"/>
              <a:ext cx="35400" cy="34825"/>
            </a:xfrm>
            <a:custGeom>
              <a:avLst/>
              <a:gdLst/>
              <a:ahLst/>
              <a:cxnLst/>
              <a:rect l="l" t="t" r="r" b="b"/>
              <a:pathLst>
                <a:path w="1416" h="1393" extrusionOk="0">
                  <a:moveTo>
                    <a:pt x="708" y="0"/>
                  </a:moveTo>
                  <a:cubicBezTo>
                    <a:pt x="320" y="0"/>
                    <a:pt x="0" y="320"/>
                    <a:pt x="0" y="708"/>
                  </a:cubicBezTo>
                  <a:cubicBezTo>
                    <a:pt x="0" y="1096"/>
                    <a:pt x="320" y="1393"/>
                    <a:pt x="708" y="1393"/>
                  </a:cubicBezTo>
                  <a:cubicBezTo>
                    <a:pt x="1096" y="1393"/>
                    <a:pt x="1415" y="1096"/>
                    <a:pt x="1415" y="708"/>
                  </a:cubicBezTo>
                  <a:cubicBezTo>
                    <a:pt x="1415" y="320"/>
                    <a:pt x="1096" y="0"/>
                    <a:pt x="7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7" name="Google Shape;2777;p29"/>
            <p:cNvSpPr/>
            <p:nvPr/>
          </p:nvSpPr>
          <p:spPr>
            <a:xfrm>
              <a:off x="2347000" y="7237250"/>
              <a:ext cx="35400" cy="34825"/>
            </a:xfrm>
            <a:custGeom>
              <a:avLst/>
              <a:gdLst/>
              <a:ahLst/>
              <a:cxnLst/>
              <a:rect l="l" t="t" r="r" b="b"/>
              <a:pathLst>
                <a:path w="1416" h="1393" extrusionOk="0">
                  <a:moveTo>
                    <a:pt x="708" y="0"/>
                  </a:moveTo>
                  <a:cubicBezTo>
                    <a:pt x="320" y="0"/>
                    <a:pt x="0" y="297"/>
                    <a:pt x="0" y="685"/>
                  </a:cubicBezTo>
                  <a:cubicBezTo>
                    <a:pt x="0" y="1073"/>
                    <a:pt x="320" y="1392"/>
                    <a:pt x="708" y="1392"/>
                  </a:cubicBezTo>
                  <a:cubicBezTo>
                    <a:pt x="1096" y="1392"/>
                    <a:pt x="1415" y="1073"/>
                    <a:pt x="1415" y="685"/>
                  </a:cubicBezTo>
                  <a:cubicBezTo>
                    <a:pt x="1415" y="297"/>
                    <a:pt x="1096" y="0"/>
                    <a:pt x="7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8" name="Google Shape;2778;p29"/>
            <p:cNvSpPr/>
            <p:nvPr/>
          </p:nvSpPr>
          <p:spPr>
            <a:xfrm>
              <a:off x="2495925" y="7080325"/>
              <a:ext cx="35400" cy="34825"/>
            </a:xfrm>
            <a:custGeom>
              <a:avLst/>
              <a:gdLst/>
              <a:ahLst/>
              <a:cxnLst/>
              <a:rect l="l" t="t" r="r" b="b"/>
              <a:pathLst>
                <a:path w="1416" h="1393" extrusionOk="0">
                  <a:moveTo>
                    <a:pt x="708" y="0"/>
                  </a:moveTo>
                  <a:cubicBezTo>
                    <a:pt x="320" y="0"/>
                    <a:pt x="1" y="320"/>
                    <a:pt x="1" y="708"/>
                  </a:cubicBezTo>
                  <a:cubicBezTo>
                    <a:pt x="1" y="1096"/>
                    <a:pt x="320" y="1393"/>
                    <a:pt x="708" y="1393"/>
                  </a:cubicBezTo>
                  <a:cubicBezTo>
                    <a:pt x="1096" y="1393"/>
                    <a:pt x="1416" y="1096"/>
                    <a:pt x="1416" y="708"/>
                  </a:cubicBezTo>
                  <a:cubicBezTo>
                    <a:pt x="1416" y="320"/>
                    <a:pt x="1096" y="0"/>
                    <a:pt x="7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9" name="Google Shape;2779;p29"/>
            <p:cNvSpPr/>
            <p:nvPr/>
          </p:nvSpPr>
          <p:spPr>
            <a:xfrm>
              <a:off x="2495925" y="7237250"/>
              <a:ext cx="35400" cy="34825"/>
            </a:xfrm>
            <a:custGeom>
              <a:avLst/>
              <a:gdLst/>
              <a:ahLst/>
              <a:cxnLst/>
              <a:rect l="l" t="t" r="r" b="b"/>
              <a:pathLst>
                <a:path w="1416" h="1393" extrusionOk="0">
                  <a:moveTo>
                    <a:pt x="708" y="0"/>
                  </a:moveTo>
                  <a:cubicBezTo>
                    <a:pt x="320" y="0"/>
                    <a:pt x="1" y="297"/>
                    <a:pt x="1" y="685"/>
                  </a:cubicBezTo>
                  <a:cubicBezTo>
                    <a:pt x="1" y="1073"/>
                    <a:pt x="320" y="1392"/>
                    <a:pt x="708" y="1392"/>
                  </a:cubicBezTo>
                  <a:cubicBezTo>
                    <a:pt x="1096" y="1392"/>
                    <a:pt x="1416" y="1073"/>
                    <a:pt x="1416" y="685"/>
                  </a:cubicBezTo>
                  <a:cubicBezTo>
                    <a:pt x="1416" y="297"/>
                    <a:pt x="1096" y="0"/>
                    <a:pt x="7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0" name="Google Shape;2780;p29"/>
            <p:cNvSpPr/>
            <p:nvPr/>
          </p:nvSpPr>
          <p:spPr>
            <a:xfrm>
              <a:off x="2644850" y="7080325"/>
              <a:ext cx="35425" cy="34825"/>
            </a:xfrm>
            <a:custGeom>
              <a:avLst/>
              <a:gdLst/>
              <a:ahLst/>
              <a:cxnLst/>
              <a:rect l="l" t="t" r="r" b="b"/>
              <a:pathLst>
                <a:path w="1417" h="1393" extrusionOk="0">
                  <a:moveTo>
                    <a:pt x="709" y="0"/>
                  </a:moveTo>
                  <a:cubicBezTo>
                    <a:pt x="321" y="0"/>
                    <a:pt x="1" y="320"/>
                    <a:pt x="1" y="708"/>
                  </a:cubicBezTo>
                  <a:cubicBezTo>
                    <a:pt x="1" y="1096"/>
                    <a:pt x="321" y="1393"/>
                    <a:pt x="709" y="1393"/>
                  </a:cubicBezTo>
                  <a:cubicBezTo>
                    <a:pt x="1097" y="1393"/>
                    <a:pt x="1416" y="1096"/>
                    <a:pt x="1416" y="708"/>
                  </a:cubicBezTo>
                  <a:cubicBezTo>
                    <a:pt x="1416" y="320"/>
                    <a:pt x="1097" y="0"/>
                    <a:pt x="7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1" name="Google Shape;2781;p29"/>
            <p:cNvSpPr/>
            <p:nvPr/>
          </p:nvSpPr>
          <p:spPr>
            <a:xfrm>
              <a:off x="2644850" y="7237250"/>
              <a:ext cx="35425" cy="34825"/>
            </a:xfrm>
            <a:custGeom>
              <a:avLst/>
              <a:gdLst/>
              <a:ahLst/>
              <a:cxnLst/>
              <a:rect l="l" t="t" r="r" b="b"/>
              <a:pathLst>
                <a:path w="1417" h="1393" extrusionOk="0">
                  <a:moveTo>
                    <a:pt x="709" y="0"/>
                  </a:moveTo>
                  <a:cubicBezTo>
                    <a:pt x="321" y="0"/>
                    <a:pt x="1" y="297"/>
                    <a:pt x="1" y="685"/>
                  </a:cubicBezTo>
                  <a:cubicBezTo>
                    <a:pt x="1" y="1073"/>
                    <a:pt x="321" y="1392"/>
                    <a:pt x="709" y="1392"/>
                  </a:cubicBezTo>
                  <a:cubicBezTo>
                    <a:pt x="1097" y="1392"/>
                    <a:pt x="1416" y="1073"/>
                    <a:pt x="1416" y="685"/>
                  </a:cubicBezTo>
                  <a:cubicBezTo>
                    <a:pt x="1416" y="297"/>
                    <a:pt x="1097" y="0"/>
                    <a:pt x="7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2" name="Google Shape;2782;p29"/>
            <p:cNvSpPr/>
            <p:nvPr/>
          </p:nvSpPr>
          <p:spPr>
            <a:xfrm>
              <a:off x="2793800" y="7080325"/>
              <a:ext cx="34825" cy="34825"/>
            </a:xfrm>
            <a:custGeom>
              <a:avLst/>
              <a:gdLst/>
              <a:ahLst/>
              <a:cxnLst/>
              <a:rect l="l" t="t" r="r" b="b"/>
              <a:pathLst>
                <a:path w="1393" h="1393" extrusionOk="0">
                  <a:moveTo>
                    <a:pt x="708" y="0"/>
                  </a:moveTo>
                  <a:cubicBezTo>
                    <a:pt x="320" y="0"/>
                    <a:pt x="0" y="320"/>
                    <a:pt x="0" y="708"/>
                  </a:cubicBezTo>
                  <a:cubicBezTo>
                    <a:pt x="0" y="1096"/>
                    <a:pt x="320" y="1393"/>
                    <a:pt x="708" y="1393"/>
                  </a:cubicBezTo>
                  <a:cubicBezTo>
                    <a:pt x="1096" y="1393"/>
                    <a:pt x="1393" y="1096"/>
                    <a:pt x="1393" y="708"/>
                  </a:cubicBezTo>
                  <a:cubicBezTo>
                    <a:pt x="1393" y="320"/>
                    <a:pt x="1096" y="0"/>
                    <a:pt x="7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3" name="Google Shape;2783;p29"/>
            <p:cNvSpPr/>
            <p:nvPr/>
          </p:nvSpPr>
          <p:spPr>
            <a:xfrm>
              <a:off x="2793800" y="7237250"/>
              <a:ext cx="34825" cy="34825"/>
            </a:xfrm>
            <a:custGeom>
              <a:avLst/>
              <a:gdLst/>
              <a:ahLst/>
              <a:cxnLst/>
              <a:rect l="l" t="t" r="r" b="b"/>
              <a:pathLst>
                <a:path w="1393" h="1393" extrusionOk="0">
                  <a:moveTo>
                    <a:pt x="708" y="0"/>
                  </a:moveTo>
                  <a:cubicBezTo>
                    <a:pt x="320" y="0"/>
                    <a:pt x="0" y="297"/>
                    <a:pt x="0" y="685"/>
                  </a:cubicBezTo>
                  <a:cubicBezTo>
                    <a:pt x="0" y="1073"/>
                    <a:pt x="320" y="1392"/>
                    <a:pt x="708" y="1392"/>
                  </a:cubicBezTo>
                  <a:cubicBezTo>
                    <a:pt x="1096" y="1392"/>
                    <a:pt x="1393" y="1073"/>
                    <a:pt x="1393" y="685"/>
                  </a:cubicBezTo>
                  <a:cubicBezTo>
                    <a:pt x="1393" y="297"/>
                    <a:pt x="1096" y="0"/>
                    <a:pt x="7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4" name="Google Shape;2784;p29"/>
            <p:cNvSpPr/>
            <p:nvPr/>
          </p:nvSpPr>
          <p:spPr>
            <a:xfrm>
              <a:off x="2942725" y="7080325"/>
              <a:ext cx="34850" cy="34825"/>
            </a:xfrm>
            <a:custGeom>
              <a:avLst/>
              <a:gdLst/>
              <a:ahLst/>
              <a:cxnLst/>
              <a:rect l="l" t="t" r="r" b="b"/>
              <a:pathLst>
                <a:path w="1394" h="1393" extrusionOk="0">
                  <a:moveTo>
                    <a:pt x="686" y="0"/>
                  </a:moveTo>
                  <a:cubicBezTo>
                    <a:pt x="298" y="0"/>
                    <a:pt x="1" y="320"/>
                    <a:pt x="1" y="708"/>
                  </a:cubicBezTo>
                  <a:cubicBezTo>
                    <a:pt x="1" y="1096"/>
                    <a:pt x="298" y="1393"/>
                    <a:pt x="686" y="1393"/>
                  </a:cubicBezTo>
                  <a:cubicBezTo>
                    <a:pt x="1074" y="1393"/>
                    <a:pt x="1393" y="1096"/>
                    <a:pt x="1393" y="708"/>
                  </a:cubicBezTo>
                  <a:cubicBezTo>
                    <a:pt x="1393" y="320"/>
                    <a:pt x="1074" y="0"/>
                    <a:pt x="68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5" name="Google Shape;2785;p29"/>
            <p:cNvSpPr/>
            <p:nvPr/>
          </p:nvSpPr>
          <p:spPr>
            <a:xfrm>
              <a:off x="2942725" y="7237250"/>
              <a:ext cx="34850" cy="34825"/>
            </a:xfrm>
            <a:custGeom>
              <a:avLst/>
              <a:gdLst/>
              <a:ahLst/>
              <a:cxnLst/>
              <a:rect l="l" t="t" r="r" b="b"/>
              <a:pathLst>
                <a:path w="1394" h="1393" extrusionOk="0">
                  <a:moveTo>
                    <a:pt x="686" y="0"/>
                  </a:moveTo>
                  <a:cubicBezTo>
                    <a:pt x="298" y="0"/>
                    <a:pt x="1" y="297"/>
                    <a:pt x="1" y="685"/>
                  </a:cubicBezTo>
                  <a:cubicBezTo>
                    <a:pt x="1" y="1073"/>
                    <a:pt x="298" y="1392"/>
                    <a:pt x="686" y="1392"/>
                  </a:cubicBezTo>
                  <a:cubicBezTo>
                    <a:pt x="1074" y="1392"/>
                    <a:pt x="1393" y="1073"/>
                    <a:pt x="1393" y="685"/>
                  </a:cubicBezTo>
                  <a:cubicBezTo>
                    <a:pt x="1393" y="297"/>
                    <a:pt x="1074" y="0"/>
                    <a:pt x="68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6" name="Google Shape;2786;p29"/>
            <p:cNvSpPr/>
            <p:nvPr/>
          </p:nvSpPr>
          <p:spPr>
            <a:xfrm>
              <a:off x="3091100" y="7080325"/>
              <a:ext cx="35400" cy="34825"/>
            </a:xfrm>
            <a:custGeom>
              <a:avLst/>
              <a:gdLst/>
              <a:ahLst/>
              <a:cxnLst/>
              <a:rect l="l" t="t" r="r" b="b"/>
              <a:pathLst>
                <a:path w="1416" h="1393" extrusionOk="0">
                  <a:moveTo>
                    <a:pt x="708" y="0"/>
                  </a:moveTo>
                  <a:cubicBezTo>
                    <a:pt x="320" y="0"/>
                    <a:pt x="0" y="320"/>
                    <a:pt x="0" y="708"/>
                  </a:cubicBezTo>
                  <a:cubicBezTo>
                    <a:pt x="0" y="1096"/>
                    <a:pt x="320" y="1393"/>
                    <a:pt x="708" y="1393"/>
                  </a:cubicBezTo>
                  <a:cubicBezTo>
                    <a:pt x="1096" y="1393"/>
                    <a:pt x="1416" y="1096"/>
                    <a:pt x="1416" y="708"/>
                  </a:cubicBezTo>
                  <a:cubicBezTo>
                    <a:pt x="1416" y="320"/>
                    <a:pt x="1096" y="0"/>
                    <a:pt x="7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7" name="Google Shape;2787;p29"/>
            <p:cNvSpPr/>
            <p:nvPr/>
          </p:nvSpPr>
          <p:spPr>
            <a:xfrm>
              <a:off x="3091100" y="7237250"/>
              <a:ext cx="35400" cy="34825"/>
            </a:xfrm>
            <a:custGeom>
              <a:avLst/>
              <a:gdLst/>
              <a:ahLst/>
              <a:cxnLst/>
              <a:rect l="l" t="t" r="r" b="b"/>
              <a:pathLst>
                <a:path w="1416" h="1393" extrusionOk="0">
                  <a:moveTo>
                    <a:pt x="708" y="0"/>
                  </a:moveTo>
                  <a:cubicBezTo>
                    <a:pt x="320" y="0"/>
                    <a:pt x="0" y="297"/>
                    <a:pt x="0" y="685"/>
                  </a:cubicBezTo>
                  <a:cubicBezTo>
                    <a:pt x="0" y="1073"/>
                    <a:pt x="320" y="1392"/>
                    <a:pt x="708" y="1392"/>
                  </a:cubicBezTo>
                  <a:cubicBezTo>
                    <a:pt x="1096" y="1392"/>
                    <a:pt x="1416" y="1073"/>
                    <a:pt x="1416" y="685"/>
                  </a:cubicBezTo>
                  <a:cubicBezTo>
                    <a:pt x="1416" y="297"/>
                    <a:pt x="1096" y="0"/>
                    <a:pt x="7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8" name="Google Shape;2788;p29"/>
            <p:cNvSpPr/>
            <p:nvPr/>
          </p:nvSpPr>
          <p:spPr>
            <a:xfrm>
              <a:off x="3240025" y="7080325"/>
              <a:ext cx="35400" cy="34825"/>
            </a:xfrm>
            <a:custGeom>
              <a:avLst/>
              <a:gdLst/>
              <a:ahLst/>
              <a:cxnLst/>
              <a:rect l="l" t="t" r="r" b="b"/>
              <a:pathLst>
                <a:path w="1416" h="1393" extrusionOk="0">
                  <a:moveTo>
                    <a:pt x="708" y="0"/>
                  </a:moveTo>
                  <a:cubicBezTo>
                    <a:pt x="320" y="0"/>
                    <a:pt x="1" y="320"/>
                    <a:pt x="1" y="708"/>
                  </a:cubicBezTo>
                  <a:cubicBezTo>
                    <a:pt x="1" y="1096"/>
                    <a:pt x="320" y="1393"/>
                    <a:pt x="708" y="1393"/>
                  </a:cubicBezTo>
                  <a:cubicBezTo>
                    <a:pt x="1096" y="1393"/>
                    <a:pt x="1416" y="1096"/>
                    <a:pt x="1416" y="708"/>
                  </a:cubicBezTo>
                  <a:cubicBezTo>
                    <a:pt x="1416" y="320"/>
                    <a:pt x="1096" y="0"/>
                    <a:pt x="7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9" name="Google Shape;2789;p29"/>
            <p:cNvSpPr/>
            <p:nvPr/>
          </p:nvSpPr>
          <p:spPr>
            <a:xfrm>
              <a:off x="3240025" y="7237250"/>
              <a:ext cx="35400" cy="34825"/>
            </a:xfrm>
            <a:custGeom>
              <a:avLst/>
              <a:gdLst/>
              <a:ahLst/>
              <a:cxnLst/>
              <a:rect l="l" t="t" r="r" b="b"/>
              <a:pathLst>
                <a:path w="1416" h="1393" extrusionOk="0">
                  <a:moveTo>
                    <a:pt x="708" y="0"/>
                  </a:moveTo>
                  <a:cubicBezTo>
                    <a:pt x="320" y="0"/>
                    <a:pt x="1" y="297"/>
                    <a:pt x="1" y="685"/>
                  </a:cubicBezTo>
                  <a:cubicBezTo>
                    <a:pt x="1" y="1073"/>
                    <a:pt x="320" y="1392"/>
                    <a:pt x="708" y="1392"/>
                  </a:cubicBezTo>
                  <a:cubicBezTo>
                    <a:pt x="1096" y="1392"/>
                    <a:pt x="1416" y="1073"/>
                    <a:pt x="1416" y="685"/>
                  </a:cubicBezTo>
                  <a:cubicBezTo>
                    <a:pt x="1416" y="297"/>
                    <a:pt x="1096" y="0"/>
                    <a:pt x="7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0" name="Google Shape;2790;p29"/>
            <p:cNvSpPr/>
            <p:nvPr/>
          </p:nvSpPr>
          <p:spPr>
            <a:xfrm>
              <a:off x="3388975" y="7080325"/>
              <a:ext cx="35400" cy="34825"/>
            </a:xfrm>
            <a:custGeom>
              <a:avLst/>
              <a:gdLst/>
              <a:ahLst/>
              <a:cxnLst/>
              <a:rect l="l" t="t" r="r" b="b"/>
              <a:pathLst>
                <a:path w="1416" h="1393" extrusionOk="0">
                  <a:moveTo>
                    <a:pt x="708" y="0"/>
                  </a:moveTo>
                  <a:cubicBezTo>
                    <a:pt x="320" y="0"/>
                    <a:pt x="0" y="320"/>
                    <a:pt x="0" y="708"/>
                  </a:cubicBezTo>
                  <a:cubicBezTo>
                    <a:pt x="0" y="1096"/>
                    <a:pt x="320" y="1393"/>
                    <a:pt x="708" y="1393"/>
                  </a:cubicBezTo>
                  <a:cubicBezTo>
                    <a:pt x="1096" y="1393"/>
                    <a:pt x="1415" y="1096"/>
                    <a:pt x="1415" y="708"/>
                  </a:cubicBezTo>
                  <a:cubicBezTo>
                    <a:pt x="1415" y="320"/>
                    <a:pt x="1096" y="0"/>
                    <a:pt x="7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1" name="Google Shape;2791;p29"/>
            <p:cNvSpPr/>
            <p:nvPr/>
          </p:nvSpPr>
          <p:spPr>
            <a:xfrm>
              <a:off x="3388975" y="7237250"/>
              <a:ext cx="35400" cy="34825"/>
            </a:xfrm>
            <a:custGeom>
              <a:avLst/>
              <a:gdLst/>
              <a:ahLst/>
              <a:cxnLst/>
              <a:rect l="l" t="t" r="r" b="b"/>
              <a:pathLst>
                <a:path w="1416" h="1393" extrusionOk="0">
                  <a:moveTo>
                    <a:pt x="708" y="0"/>
                  </a:moveTo>
                  <a:cubicBezTo>
                    <a:pt x="320" y="0"/>
                    <a:pt x="0" y="297"/>
                    <a:pt x="0" y="685"/>
                  </a:cubicBezTo>
                  <a:cubicBezTo>
                    <a:pt x="0" y="1073"/>
                    <a:pt x="320" y="1392"/>
                    <a:pt x="708" y="1392"/>
                  </a:cubicBezTo>
                  <a:cubicBezTo>
                    <a:pt x="1096" y="1392"/>
                    <a:pt x="1415" y="1073"/>
                    <a:pt x="1415" y="685"/>
                  </a:cubicBezTo>
                  <a:cubicBezTo>
                    <a:pt x="1415" y="297"/>
                    <a:pt x="1096" y="0"/>
                    <a:pt x="7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92" name="Google Shape;2792;p29"/>
          <p:cNvSpPr/>
          <p:nvPr/>
        </p:nvSpPr>
        <p:spPr>
          <a:xfrm>
            <a:off x="6469025" y="539496"/>
            <a:ext cx="225300" cy="222300"/>
          </a:xfrm>
          <a:prstGeom prst="ellipse">
            <a:avLst/>
          </a:prstGeom>
          <a:solidFill>
            <a:srgbClr val="FFFFFF">
              <a:alpha val="66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3" name="Google Shape;2793;p29"/>
          <p:cNvSpPr/>
          <p:nvPr/>
        </p:nvSpPr>
        <p:spPr>
          <a:xfrm>
            <a:off x="1719425" y="2689459"/>
            <a:ext cx="225300" cy="222300"/>
          </a:xfrm>
          <a:prstGeom prst="ellipse">
            <a:avLst/>
          </a:prstGeom>
          <a:solidFill>
            <a:srgbClr val="FFFFFF">
              <a:alpha val="66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4" name="Google Shape;2794;p29"/>
          <p:cNvSpPr/>
          <p:nvPr/>
        </p:nvSpPr>
        <p:spPr>
          <a:xfrm>
            <a:off x="7050" y="3768875"/>
            <a:ext cx="3105600" cy="1366200"/>
          </a:xfrm>
          <a:prstGeom prst="rtTriangle">
            <a:avLst/>
          </a:pr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5" name="Google Shape;2795;p29"/>
          <p:cNvSpPr/>
          <p:nvPr/>
        </p:nvSpPr>
        <p:spPr>
          <a:xfrm rot="5400000">
            <a:off x="809588" y="500475"/>
            <a:ext cx="380700" cy="2276100"/>
          </a:xfrm>
          <a:prstGeom prst="round2SameRect">
            <a:avLst>
              <a:gd name="adj1" fmla="val 46388"/>
              <a:gd name="adj2" fmla="val 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6" name="Google Shape;2796;p29"/>
          <p:cNvSpPr/>
          <p:nvPr/>
        </p:nvSpPr>
        <p:spPr>
          <a:xfrm>
            <a:off x="1751163" y="1444727"/>
            <a:ext cx="392400" cy="3876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7" name="Google Shape;2797;p29"/>
          <p:cNvSpPr/>
          <p:nvPr/>
        </p:nvSpPr>
        <p:spPr>
          <a:xfrm rot="-5400000">
            <a:off x="8134675" y="1534804"/>
            <a:ext cx="380700" cy="2276100"/>
          </a:xfrm>
          <a:prstGeom prst="round2SameRect">
            <a:avLst>
              <a:gd name="adj1" fmla="val 46388"/>
              <a:gd name="adj2" fmla="val 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8" name="Google Shape;2798;p29"/>
          <p:cNvSpPr/>
          <p:nvPr/>
        </p:nvSpPr>
        <p:spPr>
          <a:xfrm rot="10800000">
            <a:off x="7181400" y="2479052"/>
            <a:ext cx="392400" cy="3876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9" name="Google Shape;2799;p29"/>
          <p:cNvSpPr/>
          <p:nvPr/>
        </p:nvSpPr>
        <p:spPr>
          <a:xfrm>
            <a:off x="3271800" y="276481"/>
            <a:ext cx="323700" cy="3201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0" name="Google Shape;2800;p29"/>
          <p:cNvSpPr/>
          <p:nvPr/>
        </p:nvSpPr>
        <p:spPr>
          <a:xfrm>
            <a:off x="3563163" y="139505"/>
            <a:ext cx="323700" cy="320100"/>
          </a:xfrm>
          <a:prstGeom prst="ellipse">
            <a:avLst/>
          </a:prstGeom>
          <a:solidFill>
            <a:srgbClr val="F8B0AD">
              <a:alpha val="68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1" name="Google Shape;2801;p29"/>
          <p:cNvSpPr/>
          <p:nvPr/>
        </p:nvSpPr>
        <p:spPr>
          <a:xfrm>
            <a:off x="3871992" y="42375"/>
            <a:ext cx="323700" cy="320100"/>
          </a:xfrm>
          <a:prstGeom prst="ellipse">
            <a:avLst/>
          </a:prstGeom>
          <a:solidFill>
            <a:srgbClr val="F8B0AD">
              <a:alpha val="42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802" name="Google Shape;2802;p29"/>
          <p:cNvCxnSpPr/>
          <p:nvPr/>
        </p:nvCxnSpPr>
        <p:spPr>
          <a:xfrm>
            <a:off x="-371475" y="5141100"/>
            <a:ext cx="3483900" cy="0"/>
          </a:xfrm>
          <a:prstGeom prst="straightConnector1">
            <a:avLst/>
          </a:prstGeom>
          <a:noFill/>
          <a:ln w="9525" cap="flat" cmpd="sng">
            <a:solidFill>
              <a:schemeClr val="dk2"/>
            </a:solidFill>
            <a:prstDash val="solid"/>
            <a:round/>
            <a:headEnd type="none" w="med" len="med"/>
            <a:tailEnd type="none" w="med" len="med"/>
          </a:ln>
        </p:spPr>
      </p:cxnSp>
      <p:sp>
        <p:nvSpPr>
          <p:cNvPr id="2803" name="Google Shape;2803;p29"/>
          <p:cNvSpPr/>
          <p:nvPr/>
        </p:nvSpPr>
        <p:spPr>
          <a:xfrm rot="-5400000">
            <a:off x="7083241" y="-939870"/>
            <a:ext cx="1824300" cy="1824300"/>
          </a:xfrm>
          <a:prstGeom prst="pie">
            <a:avLst>
              <a:gd name="adj1" fmla="val 5393868"/>
              <a:gd name="adj2" fmla="val 16186904"/>
            </a:avLst>
          </a:pr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4" name="Google Shape;2804;p29"/>
          <p:cNvSpPr/>
          <p:nvPr/>
        </p:nvSpPr>
        <p:spPr>
          <a:xfrm rot="8113155">
            <a:off x="6735410" y="3106126"/>
            <a:ext cx="332625" cy="329018"/>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5" name="Google Shape;2805;p29"/>
          <p:cNvSpPr/>
          <p:nvPr/>
        </p:nvSpPr>
        <p:spPr>
          <a:xfrm rot="8113155">
            <a:off x="6622197" y="3417227"/>
            <a:ext cx="332625" cy="329018"/>
          </a:xfrm>
          <a:prstGeom prst="ellipse">
            <a:avLst/>
          </a:prstGeom>
          <a:solidFill>
            <a:srgbClr val="F8B0AD">
              <a:alpha val="68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6" name="Google Shape;2806;p29"/>
          <p:cNvSpPr/>
          <p:nvPr/>
        </p:nvSpPr>
        <p:spPr>
          <a:xfrm rot="8113155">
            <a:off x="6467364" y="3711927"/>
            <a:ext cx="332625" cy="329018"/>
          </a:xfrm>
          <a:prstGeom prst="ellipse">
            <a:avLst/>
          </a:prstGeom>
          <a:solidFill>
            <a:srgbClr val="F8B0AD">
              <a:alpha val="42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7" name="Google Shape;2807;p29"/>
          <p:cNvSpPr/>
          <p:nvPr/>
        </p:nvSpPr>
        <p:spPr>
          <a:xfrm>
            <a:off x="1028700" y="1001100"/>
            <a:ext cx="7096200" cy="2836500"/>
          </a:xfrm>
          <a:prstGeom prst="roundRect">
            <a:avLst>
              <a:gd name="adj" fmla="val 4802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8" name="Google Shape;2808;p29"/>
          <p:cNvSpPr/>
          <p:nvPr/>
        </p:nvSpPr>
        <p:spPr>
          <a:xfrm>
            <a:off x="1028625" y="2322850"/>
            <a:ext cx="7096200" cy="1258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9" name="Google Shape;2809;p29"/>
          <p:cNvSpPr/>
          <p:nvPr/>
        </p:nvSpPr>
        <p:spPr>
          <a:xfrm>
            <a:off x="727250" y="3572175"/>
            <a:ext cx="7704000" cy="593400"/>
          </a:xfrm>
          <a:prstGeom prst="roundRect">
            <a:avLst>
              <a:gd name="adj" fmla="val 50000"/>
            </a:avLst>
          </a:prstGeom>
          <a:solidFill>
            <a:srgbClr val="FF73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10" name="Google Shape;2810;p29"/>
          <p:cNvGrpSpPr/>
          <p:nvPr/>
        </p:nvGrpSpPr>
        <p:grpSpPr>
          <a:xfrm>
            <a:off x="727250" y="3572175"/>
            <a:ext cx="7704000" cy="593400"/>
            <a:chOff x="727250" y="4105575"/>
            <a:chExt cx="7704000" cy="593400"/>
          </a:xfrm>
        </p:grpSpPr>
        <p:sp>
          <p:nvSpPr>
            <p:cNvPr id="2811" name="Google Shape;2811;p29"/>
            <p:cNvSpPr/>
            <p:nvPr/>
          </p:nvSpPr>
          <p:spPr>
            <a:xfrm>
              <a:off x="774875" y="4174425"/>
              <a:ext cx="455700" cy="455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2" name="Google Shape;2812;p29"/>
            <p:cNvSpPr/>
            <p:nvPr/>
          </p:nvSpPr>
          <p:spPr>
            <a:xfrm>
              <a:off x="727250" y="4105575"/>
              <a:ext cx="593400" cy="593400"/>
            </a:xfrm>
            <a:prstGeom prst="pie">
              <a:avLst>
                <a:gd name="adj1" fmla="val 5366593"/>
                <a:gd name="adj2" fmla="val 1620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3" name="Google Shape;2813;p29"/>
            <p:cNvSpPr/>
            <p:nvPr/>
          </p:nvSpPr>
          <p:spPr>
            <a:xfrm rot="10800000">
              <a:off x="7927925" y="4174425"/>
              <a:ext cx="455700" cy="455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4" name="Google Shape;2814;p29"/>
            <p:cNvSpPr/>
            <p:nvPr/>
          </p:nvSpPr>
          <p:spPr>
            <a:xfrm rot="10800000">
              <a:off x="7837850" y="4105575"/>
              <a:ext cx="593400" cy="593400"/>
            </a:xfrm>
            <a:prstGeom prst="pie">
              <a:avLst>
                <a:gd name="adj1" fmla="val 5366593"/>
                <a:gd name="adj2" fmla="val 1620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15" name="Google Shape;2815;p29"/>
          <p:cNvSpPr txBox="1">
            <a:spLocks noGrp="1"/>
          </p:cNvSpPr>
          <p:nvPr>
            <p:ph type="title"/>
          </p:nvPr>
        </p:nvSpPr>
        <p:spPr>
          <a:xfrm>
            <a:off x="1336350" y="1001100"/>
            <a:ext cx="6471300" cy="28365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2600"/>
              <a:buNone/>
              <a:defRPr sz="2600">
                <a:solidFill>
                  <a:schemeClr val="lt1"/>
                </a:solidFill>
              </a:defRPr>
            </a:lvl1pPr>
            <a:lvl2pPr lvl="1" algn="ctr" rtl="0">
              <a:spcBef>
                <a:spcPts val="0"/>
              </a:spcBef>
              <a:spcAft>
                <a:spcPts val="0"/>
              </a:spcAft>
              <a:buClr>
                <a:schemeClr val="lt1"/>
              </a:buClr>
              <a:buSzPts val="4800"/>
              <a:buNone/>
              <a:defRPr sz="4800">
                <a:solidFill>
                  <a:schemeClr val="lt1"/>
                </a:solidFill>
              </a:defRPr>
            </a:lvl2pPr>
            <a:lvl3pPr lvl="2" algn="ctr" rtl="0">
              <a:spcBef>
                <a:spcPts val="0"/>
              </a:spcBef>
              <a:spcAft>
                <a:spcPts val="0"/>
              </a:spcAft>
              <a:buClr>
                <a:schemeClr val="lt1"/>
              </a:buClr>
              <a:buSzPts val="4800"/>
              <a:buNone/>
              <a:defRPr sz="4800">
                <a:solidFill>
                  <a:schemeClr val="lt1"/>
                </a:solidFill>
              </a:defRPr>
            </a:lvl3pPr>
            <a:lvl4pPr lvl="3" algn="ctr" rtl="0">
              <a:spcBef>
                <a:spcPts val="0"/>
              </a:spcBef>
              <a:spcAft>
                <a:spcPts val="0"/>
              </a:spcAft>
              <a:buClr>
                <a:schemeClr val="lt1"/>
              </a:buClr>
              <a:buSzPts val="4800"/>
              <a:buNone/>
              <a:defRPr sz="4800">
                <a:solidFill>
                  <a:schemeClr val="lt1"/>
                </a:solidFill>
              </a:defRPr>
            </a:lvl4pPr>
            <a:lvl5pPr lvl="4" algn="ctr" rtl="0">
              <a:spcBef>
                <a:spcPts val="0"/>
              </a:spcBef>
              <a:spcAft>
                <a:spcPts val="0"/>
              </a:spcAft>
              <a:buClr>
                <a:schemeClr val="lt1"/>
              </a:buClr>
              <a:buSzPts val="4800"/>
              <a:buNone/>
              <a:defRPr sz="4800">
                <a:solidFill>
                  <a:schemeClr val="lt1"/>
                </a:solidFill>
              </a:defRPr>
            </a:lvl5pPr>
            <a:lvl6pPr lvl="5" algn="ctr" rtl="0">
              <a:spcBef>
                <a:spcPts val="0"/>
              </a:spcBef>
              <a:spcAft>
                <a:spcPts val="0"/>
              </a:spcAft>
              <a:buClr>
                <a:schemeClr val="lt1"/>
              </a:buClr>
              <a:buSzPts val="4800"/>
              <a:buNone/>
              <a:defRPr sz="4800">
                <a:solidFill>
                  <a:schemeClr val="lt1"/>
                </a:solidFill>
              </a:defRPr>
            </a:lvl6pPr>
            <a:lvl7pPr lvl="6" algn="ctr" rtl="0">
              <a:spcBef>
                <a:spcPts val="0"/>
              </a:spcBef>
              <a:spcAft>
                <a:spcPts val="0"/>
              </a:spcAft>
              <a:buClr>
                <a:schemeClr val="lt1"/>
              </a:buClr>
              <a:buSzPts val="4800"/>
              <a:buNone/>
              <a:defRPr sz="4800">
                <a:solidFill>
                  <a:schemeClr val="lt1"/>
                </a:solidFill>
              </a:defRPr>
            </a:lvl7pPr>
            <a:lvl8pPr lvl="7" algn="ctr" rtl="0">
              <a:spcBef>
                <a:spcPts val="0"/>
              </a:spcBef>
              <a:spcAft>
                <a:spcPts val="0"/>
              </a:spcAft>
              <a:buClr>
                <a:schemeClr val="lt1"/>
              </a:buClr>
              <a:buSzPts val="4800"/>
              <a:buNone/>
              <a:defRPr sz="4800">
                <a:solidFill>
                  <a:schemeClr val="lt1"/>
                </a:solidFill>
              </a:defRPr>
            </a:lvl8pPr>
            <a:lvl9pPr lvl="8" algn="ctr" rtl="0">
              <a:spcBef>
                <a:spcPts val="0"/>
              </a:spcBef>
              <a:spcAft>
                <a:spcPts val="0"/>
              </a:spcAft>
              <a:buClr>
                <a:schemeClr val="lt1"/>
              </a:buClr>
              <a:buSzPts val="4800"/>
              <a:buNone/>
              <a:defRPr sz="4800">
                <a:solidFill>
                  <a:schemeClr val="lt1"/>
                </a:solidFill>
              </a:defRPr>
            </a:lvl9pPr>
          </a:lstStyle>
          <a:p>
            <a:endParaRPr/>
          </a:p>
        </p:txBody>
      </p:sp>
      <p:sp>
        <p:nvSpPr>
          <p:cNvPr id="2816" name="Google Shape;2816;p29"/>
          <p:cNvSpPr txBox="1">
            <a:spLocks noGrp="1"/>
          </p:cNvSpPr>
          <p:nvPr>
            <p:ph type="title" idx="2"/>
          </p:nvPr>
        </p:nvSpPr>
        <p:spPr>
          <a:xfrm>
            <a:off x="1219200" y="3572175"/>
            <a:ext cx="6696000" cy="593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2000"/>
              <a:buFont typeface="Montserrat Medium"/>
              <a:buNone/>
              <a:defRPr sz="2000">
                <a:solidFill>
                  <a:schemeClr val="dk2"/>
                </a:solidFill>
                <a:latin typeface="Montserrat Medium"/>
                <a:ea typeface="Montserrat Medium"/>
                <a:cs typeface="Montserrat Medium"/>
                <a:sym typeface="Montserrat Medium"/>
              </a:defRPr>
            </a:lvl1pPr>
            <a:lvl2pPr lvl="1" algn="ctr" rtl="0">
              <a:spcBef>
                <a:spcPts val="0"/>
              </a:spcBef>
              <a:spcAft>
                <a:spcPts val="0"/>
              </a:spcAft>
              <a:buClr>
                <a:schemeClr val="dk2"/>
              </a:buClr>
              <a:buSzPts val="4800"/>
              <a:buNone/>
              <a:defRPr sz="4800">
                <a:solidFill>
                  <a:schemeClr val="dk2"/>
                </a:solidFill>
              </a:defRPr>
            </a:lvl2pPr>
            <a:lvl3pPr lvl="2" algn="ctr" rtl="0">
              <a:spcBef>
                <a:spcPts val="0"/>
              </a:spcBef>
              <a:spcAft>
                <a:spcPts val="0"/>
              </a:spcAft>
              <a:buClr>
                <a:schemeClr val="dk2"/>
              </a:buClr>
              <a:buSzPts val="4800"/>
              <a:buNone/>
              <a:defRPr sz="4800">
                <a:solidFill>
                  <a:schemeClr val="dk2"/>
                </a:solidFill>
              </a:defRPr>
            </a:lvl3pPr>
            <a:lvl4pPr lvl="3" algn="ctr" rtl="0">
              <a:spcBef>
                <a:spcPts val="0"/>
              </a:spcBef>
              <a:spcAft>
                <a:spcPts val="0"/>
              </a:spcAft>
              <a:buClr>
                <a:schemeClr val="dk2"/>
              </a:buClr>
              <a:buSzPts val="4800"/>
              <a:buNone/>
              <a:defRPr sz="4800">
                <a:solidFill>
                  <a:schemeClr val="dk2"/>
                </a:solidFill>
              </a:defRPr>
            </a:lvl4pPr>
            <a:lvl5pPr lvl="4" algn="ctr" rtl="0">
              <a:spcBef>
                <a:spcPts val="0"/>
              </a:spcBef>
              <a:spcAft>
                <a:spcPts val="0"/>
              </a:spcAft>
              <a:buClr>
                <a:schemeClr val="dk2"/>
              </a:buClr>
              <a:buSzPts val="4800"/>
              <a:buNone/>
              <a:defRPr sz="4800">
                <a:solidFill>
                  <a:schemeClr val="dk2"/>
                </a:solidFill>
              </a:defRPr>
            </a:lvl5pPr>
            <a:lvl6pPr lvl="5" algn="ctr" rtl="0">
              <a:spcBef>
                <a:spcPts val="0"/>
              </a:spcBef>
              <a:spcAft>
                <a:spcPts val="0"/>
              </a:spcAft>
              <a:buClr>
                <a:schemeClr val="dk2"/>
              </a:buClr>
              <a:buSzPts val="4800"/>
              <a:buNone/>
              <a:defRPr sz="4800">
                <a:solidFill>
                  <a:schemeClr val="dk2"/>
                </a:solidFill>
              </a:defRPr>
            </a:lvl6pPr>
            <a:lvl7pPr lvl="6" algn="ctr" rtl="0">
              <a:spcBef>
                <a:spcPts val="0"/>
              </a:spcBef>
              <a:spcAft>
                <a:spcPts val="0"/>
              </a:spcAft>
              <a:buClr>
                <a:schemeClr val="dk2"/>
              </a:buClr>
              <a:buSzPts val="4800"/>
              <a:buNone/>
              <a:defRPr sz="4800">
                <a:solidFill>
                  <a:schemeClr val="dk2"/>
                </a:solidFill>
              </a:defRPr>
            </a:lvl7pPr>
            <a:lvl8pPr lvl="7" algn="ctr" rtl="0">
              <a:spcBef>
                <a:spcPts val="0"/>
              </a:spcBef>
              <a:spcAft>
                <a:spcPts val="0"/>
              </a:spcAft>
              <a:buClr>
                <a:schemeClr val="dk2"/>
              </a:buClr>
              <a:buSzPts val="4800"/>
              <a:buNone/>
              <a:defRPr sz="4800">
                <a:solidFill>
                  <a:schemeClr val="dk2"/>
                </a:solidFill>
              </a:defRPr>
            </a:lvl8pPr>
            <a:lvl9pPr lvl="8" algn="ctr" rtl="0">
              <a:spcBef>
                <a:spcPts val="0"/>
              </a:spcBef>
              <a:spcAft>
                <a:spcPts val="0"/>
              </a:spcAft>
              <a:buClr>
                <a:schemeClr val="dk2"/>
              </a:buClr>
              <a:buSzPts val="4800"/>
              <a:buNone/>
              <a:defRPr sz="4800">
                <a:solidFill>
                  <a:schemeClr val="dk2"/>
                </a:solidFill>
              </a:defRPr>
            </a:lvl9pPr>
          </a:lstStyle>
          <a:p>
            <a:endParaRPr/>
          </a:p>
        </p:txBody>
      </p:sp>
      <p:sp>
        <p:nvSpPr>
          <p:cNvPr id="2817" name="Google Shape;2817;p29"/>
          <p:cNvSpPr/>
          <p:nvPr/>
        </p:nvSpPr>
        <p:spPr>
          <a:xfrm flipH="1">
            <a:off x="6047475" y="4162225"/>
            <a:ext cx="2083200" cy="981000"/>
          </a:xfrm>
          <a:prstGeom prst="rtTriangle">
            <a:avLst/>
          </a:prstGeom>
          <a:solidFill>
            <a:srgbClr val="F8B0AD">
              <a:alpha val="34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only 2">
  <p:cSld name="CUSTOM_7">
    <p:bg>
      <p:bgPr>
        <a:solidFill>
          <a:srgbClr val="FFFAEB"/>
        </a:solidFill>
        <a:effectLst/>
      </p:bgPr>
    </p:bg>
    <p:spTree>
      <p:nvGrpSpPr>
        <p:cNvPr id="1" name="Shape 2818"/>
        <p:cNvGrpSpPr/>
        <p:nvPr/>
      </p:nvGrpSpPr>
      <p:grpSpPr>
        <a:xfrm>
          <a:off x="0" y="0"/>
          <a:ext cx="0" cy="0"/>
          <a:chOff x="0" y="0"/>
          <a:chExt cx="0" cy="0"/>
        </a:xfrm>
      </p:grpSpPr>
      <p:sp>
        <p:nvSpPr>
          <p:cNvPr id="2819" name="Google Shape;2819;p30"/>
          <p:cNvSpPr/>
          <p:nvPr/>
        </p:nvSpPr>
        <p:spPr>
          <a:xfrm flipH="1">
            <a:off x="6233175" y="-24950"/>
            <a:ext cx="2202300" cy="888300"/>
          </a:xfrm>
          <a:prstGeom prst="rtTriangle">
            <a:avLst/>
          </a:prstGeom>
          <a:solidFill>
            <a:srgbClr val="FFFFFF">
              <a:alpha val="76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0" name="Google Shape;2820;p30"/>
          <p:cNvSpPr/>
          <p:nvPr/>
        </p:nvSpPr>
        <p:spPr>
          <a:xfrm rot="5400000">
            <a:off x="3546188" y="-42615"/>
            <a:ext cx="927600" cy="1043400"/>
          </a:xfrm>
          <a:prstGeom prst="pie">
            <a:avLst>
              <a:gd name="adj1" fmla="val 5366593"/>
              <a:gd name="adj2" fmla="val 16200000"/>
            </a:avLst>
          </a:prstGeom>
          <a:solidFill>
            <a:srgbClr val="F8B0AD">
              <a:alpha val="34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1" name="Google Shape;2821;p30"/>
          <p:cNvSpPr/>
          <p:nvPr/>
        </p:nvSpPr>
        <p:spPr>
          <a:xfrm rot="10800000">
            <a:off x="4513962" y="-1934"/>
            <a:ext cx="2386200" cy="475800"/>
          </a:xfrm>
          <a:prstGeom prst="roundRect">
            <a:avLst>
              <a:gd name="adj" fmla="val 50000"/>
            </a:avLst>
          </a:prstGeom>
          <a:solidFill>
            <a:srgbClr val="FCD66C">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822" name="Google Shape;2822;p30"/>
          <p:cNvCxnSpPr>
            <a:endCxn id="2821" idx="3"/>
          </p:cNvCxnSpPr>
          <p:nvPr/>
        </p:nvCxnSpPr>
        <p:spPr>
          <a:xfrm rot="10800000">
            <a:off x="4513962" y="235966"/>
            <a:ext cx="3262500" cy="0"/>
          </a:xfrm>
          <a:prstGeom prst="straightConnector1">
            <a:avLst/>
          </a:prstGeom>
          <a:noFill/>
          <a:ln w="9525" cap="flat" cmpd="sng">
            <a:solidFill>
              <a:schemeClr val="accent6"/>
            </a:solidFill>
            <a:prstDash val="solid"/>
            <a:round/>
            <a:headEnd type="none" w="med" len="med"/>
            <a:tailEnd type="none" w="med" len="med"/>
          </a:ln>
        </p:spPr>
      </p:cxnSp>
      <p:sp>
        <p:nvSpPr>
          <p:cNvPr id="2823" name="Google Shape;2823;p30"/>
          <p:cNvSpPr/>
          <p:nvPr/>
        </p:nvSpPr>
        <p:spPr>
          <a:xfrm rot="-5400000">
            <a:off x="5770520" y="6713"/>
            <a:ext cx="465900" cy="459600"/>
          </a:xfrm>
          <a:prstGeom prst="ellipse">
            <a:avLst/>
          </a:prstGeom>
          <a:solidFill>
            <a:srgbClr val="FFFFFF">
              <a:alpha val="747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4" name="Google Shape;2824;p30"/>
          <p:cNvSpPr/>
          <p:nvPr/>
        </p:nvSpPr>
        <p:spPr>
          <a:xfrm rot="-5400000">
            <a:off x="4841196" y="6713"/>
            <a:ext cx="465900" cy="4596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5" name="Google Shape;2825;p30"/>
          <p:cNvSpPr/>
          <p:nvPr/>
        </p:nvSpPr>
        <p:spPr>
          <a:xfrm>
            <a:off x="1637321" y="3260"/>
            <a:ext cx="1809000" cy="465900"/>
          </a:xfrm>
          <a:prstGeom prst="rtTriangle">
            <a:avLst/>
          </a:prstGeom>
          <a:solidFill>
            <a:srgbClr val="9FC5E8">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6" name="Google Shape;2826;p30"/>
          <p:cNvSpPr/>
          <p:nvPr/>
        </p:nvSpPr>
        <p:spPr>
          <a:xfrm rot="-5400000">
            <a:off x="710075" y="6713"/>
            <a:ext cx="465900" cy="4596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7" name="Google Shape;2827;p30"/>
          <p:cNvSpPr/>
          <p:nvPr/>
        </p:nvSpPr>
        <p:spPr>
          <a:xfrm rot="10800000">
            <a:off x="1684984" y="3834"/>
            <a:ext cx="1809000" cy="465900"/>
          </a:xfrm>
          <a:prstGeom prst="rtTriangle">
            <a:avLst/>
          </a:prstGeom>
          <a:solidFill>
            <a:srgbClr val="FFFFFF">
              <a:alpha val="76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828" name="Google Shape;2828;p30"/>
          <p:cNvCxnSpPr>
            <a:endCxn id="2825" idx="0"/>
          </p:cNvCxnSpPr>
          <p:nvPr/>
        </p:nvCxnSpPr>
        <p:spPr>
          <a:xfrm rot="10800000">
            <a:off x="1637321" y="3260"/>
            <a:ext cx="1787400" cy="461100"/>
          </a:xfrm>
          <a:prstGeom prst="straightConnector1">
            <a:avLst/>
          </a:prstGeom>
          <a:noFill/>
          <a:ln w="9525" cap="flat" cmpd="sng">
            <a:solidFill>
              <a:schemeClr val="accent2"/>
            </a:solidFill>
            <a:prstDash val="solid"/>
            <a:round/>
            <a:headEnd type="none" w="med" len="med"/>
            <a:tailEnd type="none" w="med" len="med"/>
          </a:ln>
        </p:spPr>
      </p:cxnSp>
      <p:sp>
        <p:nvSpPr>
          <p:cNvPr id="2829" name="Google Shape;2829;p30"/>
          <p:cNvSpPr/>
          <p:nvPr/>
        </p:nvSpPr>
        <p:spPr>
          <a:xfrm rot="-5400000">
            <a:off x="1169759" y="3828"/>
            <a:ext cx="465900" cy="459600"/>
          </a:xfrm>
          <a:prstGeom prst="ellipse">
            <a:avLst/>
          </a:prstGeom>
          <a:solidFill>
            <a:srgbClr val="FCD66C">
              <a:alpha val="629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0" name="Google Shape;2830;p30"/>
          <p:cNvSpPr/>
          <p:nvPr/>
        </p:nvSpPr>
        <p:spPr>
          <a:xfrm rot="5400000">
            <a:off x="-1382050" y="1086075"/>
            <a:ext cx="3476700" cy="714000"/>
          </a:xfrm>
          <a:prstGeom prst="roundRect">
            <a:avLst>
              <a:gd name="adj" fmla="val 50000"/>
            </a:avLst>
          </a:prstGeom>
          <a:solidFill>
            <a:srgbClr val="FCD66C">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31" name="Google Shape;2831;p30"/>
          <p:cNvGrpSpPr/>
          <p:nvPr/>
        </p:nvGrpSpPr>
        <p:grpSpPr>
          <a:xfrm>
            <a:off x="-170" y="-1888"/>
            <a:ext cx="9144182" cy="5148055"/>
            <a:chOff x="-170" y="-1888"/>
            <a:chExt cx="9144182" cy="5148055"/>
          </a:xfrm>
        </p:grpSpPr>
        <p:sp>
          <p:nvSpPr>
            <p:cNvPr id="2832" name="Google Shape;2832;p30"/>
            <p:cNvSpPr/>
            <p:nvPr/>
          </p:nvSpPr>
          <p:spPr>
            <a:xfrm flipH="1">
              <a:off x="3143645"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833" name="Google Shape;2833;p30"/>
            <p:cNvSpPr/>
            <p:nvPr/>
          </p:nvSpPr>
          <p:spPr>
            <a:xfrm flipH="1">
              <a:off x="-170" y="284850"/>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834" name="Google Shape;2834;p30"/>
            <p:cNvSpPr/>
            <p:nvPr/>
          </p:nvSpPr>
          <p:spPr>
            <a:xfrm flipH="1">
              <a:off x="9143974"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835" name="Google Shape;2835;p30"/>
            <p:cNvSpPr/>
            <p:nvPr/>
          </p:nvSpPr>
          <p:spPr>
            <a:xfrm flipH="1">
              <a:off x="8858242"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836" name="Google Shape;2836;p30"/>
            <p:cNvSpPr/>
            <p:nvPr/>
          </p:nvSpPr>
          <p:spPr>
            <a:xfrm flipH="1">
              <a:off x="8572510"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837" name="Google Shape;2837;p30"/>
            <p:cNvSpPr/>
            <p:nvPr/>
          </p:nvSpPr>
          <p:spPr>
            <a:xfrm flipH="1">
              <a:off x="8286778"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838" name="Google Shape;2838;p30"/>
            <p:cNvSpPr/>
            <p:nvPr/>
          </p:nvSpPr>
          <p:spPr>
            <a:xfrm flipH="1">
              <a:off x="8001047"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839" name="Google Shape;2839;p30"/>
            <p:cNvSpPr/>
            <p:nvPr/>
          </p:nvSpPr>
          <p:spPr>
            <a:xfrm flipH="1">
              <a:off x="7715315"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840" name="Google Shape;2840;p30"/>
            <p:cNvSpPr/>
            <p:nvPr/>
          </p:nvSpPr>
          <p:spPr>
            <a:xfrm flipH="1">
              <a:off x="7429583"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841" name="Google Shape;2841;p30"/>
            <p:cNvSpPr/>
            <p:nvPr/>
          </p:nvSpPr>
          <p:spPr>
            <a:xfrm flipH="1">
              <a:off x="7143851"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842" name="Google Shape;2842;p30"/>
            <p:cNvSpPr/>
            <p:nvPr/>
          </p:nvSpPr>
          <p:spPr>
            <a:xfrm rot="10800000" flipH="1">
              <a:off x="6858158" y="-1888"/>
              <a:ext cx="0" cy="5147280"/>
            </a:xfrm>
            <a:custGeom>
              <a:avLst/>
              <a:gdLst/>
              <a:ahLst/>
              <a:cxnLst/>
              <a:rect l="l" t="t" r="r" b="b"/>
              <a:pathLst>
                <a:path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843" name="Google Shape;2843;p30"/>
            <p:cNvSpPr/>
            <p:nvPr/>
          </p:nvSpPr>
          <p:spPr>
            <a:xfrm flipH="1">
              <a:off x="6572426"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844" name="Google Shape;2844;p30"/>
            <p:cNvSpPr/>
            <p:nvPr/>
          </p:nvSpPr>
          <p:spPr>
            <a:xfrm flipH="1">
              <a:off x="6286695"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845" name="Google Shape;2845;p30"/>
            <p:cNvSpPr/>
            <p:nvPr/>
          </p:nvSpPr>
          <p:spPr>
            <a:xfrm flipH="1">
              <a:off x="6000963"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846" name="Google Shape;2846;p30"/>
            <p:cNvSpPr/>
            <p:nvPr/>
          </p:nvSpPr>
          <p:spPr>
            <a:xfrm flipH="1">
              <a:off x="5715231"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847" name="Google Shape;2847;p30"/>
            <p:cNvSpPr/>
            <p:nvPr/>
          </p:nvSpPr>
          <p:spPr>
            <a:xfrm flipH="1">
              <a:off x="5429499"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848" name="Google Shape;2848;p30"/>
            <p:cNvSpPr/>
            <p:nvPr/>
          </p:nvSpPr>
          <p:spPr>
            <a:xfrm flipH="1">
              <a:off x="5143768"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849" name="Google Shape;2849;p30"/>
            <p:cNvSpPr/>
            <p:nvPr/>
          </p:nvSpPr>
          <p:spPr>
            <a:xfrm flipH="1">
              <a:off x="4858036"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850" name="Google Shape;2850;p30"/>
            <p:cNvSpPr/>
            <p:nvPr/>
          </p:nvSpPr>
          <p:spPr>
            <a:xfrm flipH="1">
              <a:off x="4572304"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851" name="Google Shape;2851;p30"/>
            <p:cNvSpPr/>
            <p:nvPr/>
          </p:nvSpPr>
          <p:spPr>
            <a:xfrm flipH="1">
              <a:off x="4286572"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852" name="Google Shape;2852;p30"/>
            <p:cNvSpPr/>
            <p:nvPr/>
          </p:nvSpPr>
          <p:spPr>
            <a:xfrm flipH="1">
              <a:off x="4000841"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853" name="Google Shape;2853;p30"/>
            <p:cNvSpPr/>
            <p:nvPr/>
          </p:nvSpPr>
          <p:spPr>
            <a:xfrm flipH="1">
              <a:off x="3715109"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854" name="Google Shape;2854;p30"/>
            <p:cNvSpPr/>
            <p:nvPr/>
          </p:nvSpPr>
          <p:spPr>
            <a:xfrm flipH="1">
              <a:off x="3429377"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855" name="Google Shape;2855;p30"/>
            <p:cNvSpPr/>
            <p:nvPr/>
          </p:nvSpPr>
          <p:spPr>
            <a:xfrm flipH="1">
              <a:off x="-170" y="2858472"/>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856" name="Google Shape;2856;p30"/>
            <p:cNvSpPr/>
            <p:nvPr/>
          </p:nvSpPr>
          <p:spPr>
            <a:xfrm flipH="1">
              <a:off x="-170" y="2572497"/>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857" name="Google Shape;2857;p30"/>
            <p:cNvSpPr/>
            <p:nvPr/>
          </p:nvSpPr>
          <p:spPr>
            <a:xfrm flipH="1">
              <a:off x="-170" y="2286561"/>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858" name="Google Shape;2858;p30"/>
            <p:cNvSpPr/>
            <p:nvPr/>
          </p:nvSpPr>
          <p:spPr>
            <a:xfrm flipH="1">
              <a:off x="-170" y="2000585"/>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859" name="Google Shape;2859;p30"/>
            <p:cNvSpPr/>
            <p:nvPr/>
          </p:nvSpPr>
          <p:spPr>
            <a:xfrm flipH="1">
              <a:off x="-170" y="1714610"/>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860" name="Google Shape;2860;p30"/>
            <p:cNvSpPr/>
            <p:nvPr/>
          </p:nvSpPr>
          <p:spPr>
            <a:xfrm flipH="1">
              <a:off x="-170" y="1428674"/>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861" name="Google Shape;2861;p30"/>
            <p:cNvSpPr/>
            <p:nvPr/>
          </p:nvSpPr>
          <p:spPr>
            <a:xfrm flipH="1">
              <a:off x="-170" y="4287500"/>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862" name="Google Shape;2862;p30"/>
            <p:cNvSpPr/>
            <p:nvPr/>
          </p:nvSpPr>
          <p:spPr>
            <a:xfrm flipH="1">
              <a:off x="-170" y="4001524"/>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863" name="Google Shape;2863;p30"/>
            <p:cNvSpPr/>
            <p:nvPr/>
          </p:nvSpPr>
          <p:spPr>
            <a:xfrm flipH="1">
              <a:off x="-170" y="3716321"/>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864" name="Google Shape;2864;p30"/>
            <p:cNvSpPr/>
            <p:nvPr/>
          </p:nvSpPr>
          <p:spPr>
            <a:xfrm flipH="1">
              <a:off x="-170" y="3430384"/>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865" name="Google Shape;2865;p30"/>
            <p:cNvSpPr/>
            <p:nvPr/>
          </p:nvSpPr>
          <p:spPr>
            <a:xfrm flipH="1">
              <a:off x="-170" y="4859411"/>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866" name="Google Shape;2866;p30"/>
            <p:cNvSpPr/>
            <p:nvPr/>
          </p:nvSpPr>
          <p:spPr>
            <a:xfrm flipH="1">
              <a:off x="-170" y="4573436"/>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867" name="Google Shape;2867;p30"/>
            <p:cNvSpPr/>
            <p:nvPr/>
          </p:nvSpPr>
          <p:spPr>
            <a:xfrm flipH="1">
              <a:off x="-170" y="3144409"/>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868" name="Google Shape;2868;p30"/>
            <p:cNvSpPr/>
            <p:nvPr/>
          </p:nvSpPr>
          <p:spPr>
            <a:xfrm flipH="1">
              <a:off x="-170" y="1142698"/>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869" name="Google Shape;2869;p30"/>
            <p:cNvSpPr/>
            <p:nvPr/>
          </p:nvSpPr>
          <p:spPr>
            <a:xfrm flipH="1">
              <a:off x="-170" y="856762"/>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870" name="Google Shape;2870;p30"/>
            <p:cNvSpPr/>
            <p:nvPr/>
          </p:nvSpPr>
          <p:spPr>
            <a:xfrm flipH="1">
              <a:off x="-170" y="570787"/>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871" name="Google Shape;2871;p30"/>
            <p:cNvSpPr/>
            <p:nvPr/>
          </p:nvSpPr>
          <p:spPr>
            <a:xfrm flipH="1">
              <a:off x="572060"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872" name="Google Shape;2872;p30"/>
            <p:cNvSpPr/>
            <p:nvPr/>
          </p:nvSpPr>
          <p:spPr>
            <a:xfrm flipH="1">
              <a:off x="2857914"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873" name="Google Shape;2873;p30"/>
            <p:cNvSpPr/>
            <p:nvPr/>
          </p:nvSpPr>
          <p:spPr>
            <a:xfrm flipH="1">
              <a:off x="2572182"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874" name="Google Shape;2874;p30"/>
            <p:cNvSpPr/>
            <p:nvPr/>
          </p:nvSpPr>
          <p:spPr>
            <a:xfrm flipH="1">
              <a:off x="2286450"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875" name="Google Shape;2875;p30"/>
            <p:cNvSpPr/>
            <p:nvPr/>
          </p:nvSpPr>
          <p:spPr>
            <a:xfrm flipH="1">
              <a:off x="2000718"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876" name="Google Shape;2876;p30"/>
            <p:cNvSpPr/>
            <p:nvPr/>
          </p:nvSpPr>
          <p:spPr>
            <a:xfrm flipH="1">
              <a:off x="1714987"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877" name="Google Shape;2877;p30"/>
            <p:cNvSpPr/>
            <p:nvPr/>
          </p:nvSpPr>
          <p:spPr>
            <a:xfrm flipH="1">
              <a:off x="1429255"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878" name="Google Shape;2878;p30"/>
            <p:cNvSpPr/>
            <p:nvPr/>
          </p:nvSpPr>
          <p:spPr>
            <a:xfrm flipH="1">
              <a:off x="1143523"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879" name="Google Shape;2879;p30"/>
            <p:cNvSpPr/>
            <p:nvPr/>
          </p:nvSpPr>
          <p:spPr>
            <a:xfrm flipH="1">
              <a:off x="857791"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880" name="Google Shape;2880;p30"/>
            <p:cNvSpPr/>
            <p:nvPr/>
          </p:nvSpPr>
          <p:spPr>
            <a:xfrm flipH="1">
              <a:off x="596"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881" name="Google Shape;2881;p30"/>
            <p:cNvSpPr/>
            <p:nvPr/>
          </p:nvSpPr>
          <p:spPr>
            <a:xfrm flipH="1">
              <a:off x="286328"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grpSp>
      <p:sp>
        <p:nvSpPr>
          <p:cNvPr id="2882" name="Google Shape;2882;p30"/>
          <p:cNvSpPr/>
          <p:nvPr/>
        </p:nvSpPr>
        <p:spPr>
          <a:xfrm>
            <a:off x="720000" y="714425"/>
            <a:ext cx="7704000" cy="38991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3" name="Google Shape;2883;p30"/>
          <p:cNvSpPr/>
          <p:nvPr/>
        </p:nvSpPr>
        <p:spPr>
          <a:xfrm rot="5400000">
            <a:off x="6753850" y="1286325"/>
            <a:ext cx="4067700" cy="714000"/>
          </a:xfrm>
          <a:prstGeom prst="roundRect">
            <a:avLst>
              <a:gd name="adj" fmla="val 50000"/>
            </a:avLst>
          </a:prstGeom>
          <a:solidFill>
            <a:srgbClr val="FCD66C">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884" name="Google Shape;2884;p30"/>
          <p:cNvCxnSpPr>
            <a:stCxn id="2883" idx="1"/>
          </p:cNvCxnSpPr>
          <p:nvPr/>
        </p:nvCxnSpPr>
        <p:spPr>
          <a:xfrm>
            <a:off x="8787700" y="-390525"/>
            <a:ext cx="0" cy="3840300"/>
          </a:xfrm>
          <a:prstGeom prst="straightConnector1">
            <a:avLst/>
          </a:prstGeom>
          <a:noFill/>
          <a:ln w="9525" cap="flat" cmpd="sng">
            <a:solidFill>
              <a:srgbClr val="999999"/>
            </a:solidFill>
            <a:prstDash val="solid"/>
            <a:round/>
            <a:headEnd type="none" w="med" len="med"/>
            <a:tailEnd type="none" w="med" len="med"/>
          </a:ln>
        </p:spPr>
      </p:cxnSp>
      <p:sp>
        <p:nvSpPr>
          <p:cNvPr id="2885" name="Google Shape;2885;p30"/>
          <p:cNvSpPr/>
          <p:nvPr/>
        </p:nvSpPr>
        <p:spPr>
          <a:xfrm rot="5400000">
            <a:off x="8430808" y="1959479"/>
            <a:ext cx="714000" cy="7044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6" name="Google Shape;2886;p30"/>
          <p:cNvSpPr/>
          <p:nvPr/>
        </p:nvSpPr>
        <p:spPr>
          <a:xfrm rot="5400000">
            <a:off x="8430808" y="1245554"/>
            <a:ext cx="714000" cy="704400"/>
          </a:xfrm>
          <a:prstGeom prst="ellipse">
            <a:avLst/>
          </a:prstGeom>
          <a:solidFill>
            <a:srgbClr val="9FC5E8">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7" name="Google Shape;2887;p30"/>
          <p:cNvSpPr/>
          <p:nvPr/>
        </p:nvSpPr>
        <p:spPr>
          <a:xfrm rot="5400000">
            <a:off x="8430808" y="531630"/>
            <a:ext cx="714000" cy="704400"/>
          </a:xfrm>
          <a:prstGeom prst="ellipse">
            <a:avLst/>
          </a:prstGeom>
          <a:solidFill>
            <a:srgbClr val="9FC5E8">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8" name="Google Shape;2888;p30"/>
          <p:cNvSpPr/>
          <p:nvPr/>
        </p:nvSpPr>
        <p:spPr>
          <a:xfrm rot="5400000">
            <a:off x="7487800" y="3886550"/>
            <a:ext cx="2599800" cy="714000"/>
          </a:xfrm>
          <a:prstGeom prst="roundRect">
            <a:avLst>
              <a:gd name="adj" fmla="val 50000"/>
            </a:avLst>
          </a:prstGeom>
          <a:solidFill>
            <a:srgbClr val="F8B0AD">
              <a:alpha val="4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9" name="Google Shape;2889;p30"/>
          <p:cNvSpPr/>
          <p:nvPr/>
        </p:nvSpPr>
        <p:spPr>
          <a:xfrm rot="5400000">
            <a:off x="8513466" y="3000943"/>
            <a:ext cx="548400" cy="548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0" name="Google Shape;2890;p30"/>
          <p:cNvSpPr/>
          <p:nvPr/>
        </p:nvSpPr>
        <p:spPr>
          <a:xfrm rot="5400000">
            <a:off x="8430700" y="2943645"/>
            <a:ext cx="714000" cy="714000"/>
          </a:xfrm>
          <a:prstGeom prst="pie">
            <a:avLst>
              <a:gd name="adj1" fmla="val 5366593"/>
              <a:gd name="adj2" fmla="val 16200000"/>
            </a:avLst>
          </a:prstGeom>
          <a:solidFill>
            <a:srgbClr val="FBBE18">
              <a:alpha val="6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1" name="Google Shape;2891;p30"/>
          <p:cNvSpPr/>
          <p:nvPr/>
        </p:nvSpPr>
        <p:spPr>
          <a:xfrm>
            <a:off x="720000" y="430750"/>
            <a:ext cx="7704000" cy="593400"/>
          </a:xfrm>
          <a:prstGeom prst="roundRect">
            <a:avLst>
              <a:gd name="adj" fmla="val 50000"/>
            </a:avLst>
          </a:prstGeom>
          <a:solidFill>
            <a:srgbClr val="FF73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2" name="Google Shape;2892;p30"/>
          <p:cNvSpPr txBox="1">
            <a:spLocks noGrp="1"/>
          </p:cNvSpPr>
          <p:nvPr>
            <p:ph type="title"/>
          </p:nvPr>
        </p:nvSpPr>
        <p:spPr>
          <a:xfrm>
            <a:off x="1223325" y="539500"/>
            <a:ext cx="6697200" cy="375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2600"/>
              <a:buNone/>
              <a:defRPr>
                <a:solidFill>
                  <a:schemeClr val="l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893" name="Google Shape;2893;p30"/>
          <p:cNvSpPr/>
          <p:nvPr/>
        </p:nvSpPr>
        <p:spPr>
          <a:xfrm>
            <a:off x="767625" y="499600"/>
            <a:ext cx="455700" cy="455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4" name="Google Shape;2894;p30"/>
          <p:cNvSpPr/>
          <p:nvPr/>
        </p:nvSpPr>
        <p:spPr>
          <a:xfrm>
            <a:off x="720000" y="430750"/>
            <a:ext cx="593400" cy="593400"/>
          </a:xfrm>
          <a:prstGeom prst="pie">
            <a:avLst>
              <a:gd name="adj1" fmla="val 5366593"/>
              <a:gd name="adj2" fmla="val 1620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5" name="Google Shape;2895;p30"/>
          <p:cNvSpPr/>
          <p:nvPr/>
        </p:nvSpPr>
        <p:spPr>
          <a:xfrm rot="10800000">
            <a:off x="7920675" y="499600"/>
            <a:ext cx="455700" cy="455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6" name="Google Shape;2896;p30"/>
          <p:cNvSpPr/>
          <p:nvPr/>
        </p:nvSpPr>
        <p:spPr>
          <a:xfrm rot="10800000">
            <a:off x="7830600" y="430750"/>
            <a:ext cx="593400" cy="593400"/>
          </a:xfrm>
          <a:prstGeom prst="pie">
            <a:avLst>
              <a:gd name="adj1" fmla="val 5366593"/>
              <a:gd name="adj2" fmla="val 1620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7" name="Google Shape;2897;p30"/>
          <p:cNvSpPr/>
          <p:nvPr/>
        </p:nvSpPr>
        <p:spPr>
          <a:xfrm>
            <a:off x="-16900" y="3214181"/>
            <a:ext cx="730200" cy="707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8" name="Google Shape;2898;p30"/>
          <p:cNvSpPr/>
          <p:nvPr/>
        </p:nvSpPr>
        <p:spPr>
          <a:xfrm>
            <a:off x="-10201" y="3233750"/>
            <a:ext cx="730200" cy="684600"/>
          </a:xfrm>
          <a:prstGeom prst="rtTriangle">
            <a:avLst/>
          </a:prstGeom>
          <a:solidFill>
            <a:srgbClr val="F8B0AD">
              <a:alpha val="46880"/>
            </a:srgbClr>
          </a:solidFill>
          <a:ln>
            <a:noFill/>
          </a:ln>
          <a:effectLst>
            <a:reflection fadeDir="5400012" sy="-100000" algn="bl" rotWithShape="0"/>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9" name="Google Shape;2899;p30"/>
          <p:cNvSpPr/>
          <p:nvPr/>
        </p:nvSpPr>
        <p:spPr>
          <a:xfrm>
            <a:off x="97261" y="3303847"/>
            <a:ext cx="501900" cy="495600"/>
          </a:xfrm>
          <a:prstGeom prst="ellipse">
            <a:avLst/>
          </a:prstGeom>
          <a:solidFill>
            <a:srgbClr val="FBBE18">
              <a:alpha val="6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900" name="Google Shape;2900;p30"/>
          <p:cNvCxnSpPr/>
          <p:nvPr/>
        </p:nvCxnSpPr>
        <p:spPr>
          <a:xfrm>
            <a:off x="-208975" y="3921900"/>
            <a:ext cx="928800" cy="0"/>
          </a:xfrm>
          <a:prstGeom prst="straightConnector1">
            <a:avLst/>
          </a:prstGeom>
          <a:noFill/>
          <a:ln w="9525" cap="flat" cmpd="sng">
            <a:solidFill>
              <a:srgbClr val="999999"/>
            </a:solidFill>
            <a:prstDash val="solid"/>
            <a:round/>
            <a:headEnd type="none" w="med" len="med"/>
            <a:tailEnd type="none" w="med" len="med"/>
          </a:ln>
        </p:spPr>
      </p:cxnSp>
      <p:sp>
        <p:nvSpPr>
          <p:cNvPr id="2901" name="Google Shape;2901;p30"/>
          <p:cNvSpPr/>
          <p:nvPr/>
        </p:nvSpPr>
        <p:spPr>
          <a:xfrm rot="-5400000">
            <a:off x="4035825" y="3958100"/>
            <a:ext cx="1038900" cy="1319100"/>
          </a:xfrm>
          <a:prstGeom prst="pie">
            <a:avLst>
              <a:gd name="adj1" fmla="val 5366593"/>
              <a:gd name="adj2" fmla="val 16200000"/>
            </a:avLst>
          </a:prstGeom>
          <a:solidFill>
            <a:srgbClr val="F8B0AD">
              <a:alpha val="34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2" name="Google Shape;2902;p30"/>
          <p:cNvSpPr/>
          <p:nvPr/>
        </p:nvSpPr>
        <p:spPr>
          <a:xfrm>
            <a:off x="1198783" y="4608575"/>
            <a:ext cx="2750400" cy="548400"/>
          </a:xfrm>
          <a:prstGeom prst="roundRect">
            <a:avLst>
              <a:gd name="adj" fmla="val 50000"/>
            </a:avLst>
          </a:prstGeom>
          <a:solidFill>
            <a:srgbClr val="FCD66C">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903" name="Google Shape;2903;p30"/>
          <p:cNvCxnSpPr>
            <a:endCxn id="2902" idx="3"/>
          </p:cNvCxnSpPr>
          <p:nvPr/>
        </p:nvCxnSpPr>
        <p:spPr>
          <a:xfrm>
            <a:off x="352483" y="4882775"/>
            <a:ext cx="3596700" cy="0"/>
          </a:xfrm>
          <a:prstGeom prst="straightConnector1">
            <a:avLst/>
          </a:prstGeom>
          <a:noFill/>
          <a:ln w="9525" cap="flat" cmpd="sng">
            <a:solidFill>
              <a:schemeClr val="accent6"/>
            </a:solidFill>
            <a:prstDash val="solid"/>
            <a:round/>
            <a:headEnd type="none" w="med" len="med"/>
            <a:tailEnd type="none" w="med" len="med"/>
          </a:ln>
        </p:spPr>
      </p:cxnSp>
      <p:sp>
        <p:nvSpPr>
          <p:cNvPr id="2904" name="Google Shape;2904;p30"/>
          <p:cNvSpPr/>
          <p:nvPr/>
        </p:nvSpPr>
        <p:spPr>
          <a:xfrm rot="5400000">
            <a:off x="1963700" y="4617250"/>
            <a:ext cx="537000" cy="529800"/>
          </a:xfrm>
          <a:prstGeom prst="ellipse">
            <a:avLst/>
          </a:prstGeom>
          <a:solidFill>
            <a:srgbClr val="FFFFFF">
              <a:alpha val="747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5" name="Google Shape;2905;p30"/>
          <p:cNvSpPr/>
          <p:nvPr/>
        </p:nvSpPr>
        <p:spPr>
          <a:xfrm rot="5400000">
            <a:off x="3034775" y="4617250"/>
            <a:ext cx="537000" cy="5298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6" name="Google Shape;2906;p30"/>
          <p:cNvSpPr/>
          <p:nvPr/>
        </p:nvSpPr>
        <p:spPr>
          <a:xfrm rot="5400000">
            <a:off x="3775" y="4397225"/>
            <a:ext cx="751500" cy="7413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07" name="Google Shape;2907;p30"/>
          <p:cNvGrpSpPr/>
          <p:nvPr/>
        </p:nvGrpSpPr>
        <p:grpSpPr>
          <a:xfrm rot="5400000">
            <a:off x="-636725" y="1268150"/>
            <a:ext cx="1969850" cy="191750"/>
            <a:chOff x="1454525" y="7080325"/>
            <a:chExt cx="1969850" cy="191750"/>
          </a:xfrm>
        </p:grpSpPr>
        <p:sp>
          <p:nvSpPr>
            <p:cNvPr id="2908" name="Google Shape;2908;p30"/>
            <p:cNvSpPr/>
            <p:nvPr/>
          </p:nvSpPr>
          <p:spPr>
            <a:xfrm>
              <a:off x="1454525" y="7080325"/>
              <a:ext cx="34825" cy="34825"/>
            </a:xfrm>
            <a:custGeom>
              <a:avLst/>
              <a:gdLst/>
              <a:ahLst/>
              <a:cxnLst/>
              <a:rect l="l" t="t" r="r" b="b"/>
              <a:pathLst>
                <a:path w="1393" h="1393" extrusionOk="0">
                  <a:moveTo>
                    <a:pt x="685" y="0"/>
                  </a:moveTo>
                  <a:cubicBezTo>
                    <a:pt x="297" y="0"/>
                    <a:pt x="0" y="320"/>
                    <a:pt x="0" y="708"/>
                  </a:cubicBezTo>
                  <a:cubicBezTo>
                    <a:pt x="0" y="1096"/>
                    <a:pt x="297" y="1393"/>
                    <a:pt x="685" y="1393"/>
                  </a:cubicBezTo>
                  <a:cubicBezTo>
                    <a:pt x="1073" y="1393"/>
                    <a:pt x="1393" y="1096"/>
                    <a:pt x="1393" y="708"/>
                  </a:cubicBezTo>
                  <a:cubicBezTo>
                    <a:pt x="1393" y="320"/>
                    <a:pt x="1073" y="0"/>
                    <a:pt x="685" y="0"/>
                  </a:cubicBezTo>
                  <a:close/>
                </a:path>
              </a:pathLst>
            </a:custGeom>
            <a:solidFill>
              <a:srgbClr val="9FC5E8">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9" name="Google Shape;2909;p30"/>
            <p:cNvSpPr/>
            <p:nvPr/>
          </p:nvSpPr>
          <p:spPr>
            <a:xfrm>
              <a:off x="1454525" y="7237250"/>
              <a:ext cx="34825" cy="34825"/>
            </a:xfrm>
            <a:custGeom>
              <a:avLst/>
              <a:gdLst/>
              <a:ahLst/>
              <a:cxnLst/>
              <a:rect l="l" t="t" r="r" b="b"/>
              <a:pathLst>
                <a:path w="1393" h="1393" extrusionOk="0">
                  <a:moveTo>
                    <a:pt x="685" y="0"/>
                  </a:moveTo>
                  <a:cubicBezTo>
                    <a:pt x="297" y="0"/>
                    <a:pt x="0" y="297"/>
                    <a:pt x="0" y="685"/>
                  </a:cubicBezTo>
                  <a:cubicBezTo>
                    <a:pt x="0" y="1073"/>
                    <a:pt x="297" y="1392"/>
                    <a:pt x="685" y="1392"/>
                  </a:cubicBezTo>
                  <a:cubicBezTo>
                    <a:pt x="1073" y="1392"/>
                    <a:pt x="1393" y="1073"/>
                    <a:pt x="1393" y="685"/>
                  </a:cubicBezTo>
                  <a:cubicBezTo>
                    <a:pt x="1393" y="297"/>
                    <a:pt x="1073" y="0"/>
                    <a:pt x="685" y="0"/>
                  </a:cubicBezTo>
                  <a:close/>
                </a:path>
              </a:pathLst>
            </a:custGeom>
            <a:solidFill>
              <a:srgbClr val="9FC5E8">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0" name="Google Shape;2910;p30"/>
            <p:cNvSpPr/>
            <p:nvPr/>
          </p:nvSpPr>
          <p:spPr>
            <a:xfrm>
              <a:off x="1602875" y="7080325"/>
              <a:ext cx="35425" cy="34825"/>
            </a:xfrm>
            <a:custGeom>
              <a:avLst/>
              <a:gdLst/>
              <a:ahLst/>
              <a:cxnLst/>
              <a:rect l="l" t="t" r="r" b="b"/>
              <a:pathLst>
                <a:path w="1417" h="1393" extrusionOk="0">
                  <a:moveTo>
                    <a:pt x="709" y="0"/>
                  </a:moveTo>
                  <a:cubicBezTo>
                    <a:pt x="321" y="0"/>
                    <a:pt x="1" y="320"/>
                    <a:pt x="1" y="708"/>
                  </a:cubicBezTo>
                  <a:cubicBezTo>
                    <a:pt x="1" y="1096"/>
                    <a:pt x="321" y="1393"/>
                    <a:pt x="709" y="1393"/>
                  </a:cubicBezTo>
                  <a:cubicBezTo>
                    <a:pt x="1097" y="1393"/>
                    <a:pt x="1416" y="1096"/>
                    <a:pt x="1416" y="708"/>
                  </a:cubicBezTo>
                  <a:cubicBezTo>
                    <a:pt x="1416" y="320"/>
                    <a:pt x="1097" y="0"/>
                    <a:pt x="709" y="0"/>
                  </a:cubicBezTo>
                  <a:close/>
                </a:path>
              </a:pathLst>
            </a:custGeom>
            <a:solidFill>
              <a:srgbClr val="9FC5E8">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1" name="Google Shape;2911;p30"/>
            <p:cNvSpPr/>
            <p:nvPr/>
          </p:nvSpPr>
          <p:spPr>
            <a:xfrm>
              <a:off x="1602875" y="7237250"/>
              <a:ext cx="35425" cy="34825"/>
            </a:xfrm>
            <a:custGeom>
              <a:avLst/>
              <a:gdLst/>
              <a:ahLst/>
              <a:cxnLst/>
              <a:rect l="l" t="t" r="r" b="b"/>
              <a:pathLst>
                <a:path w="1417" h="1393" extrusionOk="0">
                  <a:moveTo>
                    <a:pt x="709" y="0"/>
                  </a:moveTo>
                  <a:cubicBezTo>
                    <a:pt x="321" y="0"/>
                    <a:pt x="1" y="297"/>
                    <a:pt x="1" y="685"/>
                  </a:cubicBezTo>
                  <a:cubicBezTo>
                    <a:pt x="1" y="1073"/>
                    <a:pt x="321" y="1392"/>
                    <a:pt x="709" y="1392"/>
                  </a:cubicBezTo>
                  <a:cubicBezTo>
                    <a:pt x="1097" y="1392"/>
                    <a:pt x="1416" y="1073"/>
                    <a:pt x="1416" y="685"/>
                  </a:cubicBezTo>
                  <a:cubicBezTo>
                    <a:pt x="1416" y="297"/>
                    <a:pt x="1097" y="0"/>
                    <a:pt x="709" y="0"/>
                  </a:cubicBezTo>
                  <a:close/>
                </a:path>
              </a:pathLst>
            </a:custGeom>
            <a:solidFill>
              <a:srgbClr val="9FC5E8">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2" name="Google Shape;2912;p30"/>
            <p:cNvSpPr/>
            <p:nvPr/>
          </p:nvSpPr>
          <p:spPr>
            <a:xfrm>
              <a:off x="1751825" y="7080325"/>
              <a:ext cx="35400" cy="34825"/>
            </a:xfrm>
            <a:custGeom>
              <a:avLst/>
              <a:gdLst/>
              <a:ahLst/>
              <a:cxnLst/>
              <a:rect l="l" t="t" r="r" b="b"/>
              <a:pathLst>
                <a:path w="1416" h="1393" extrusionOk="0">
                  <a:moveTo>
                    <a:pt x="708" y="0"/>
                  </a:moveTo>
                  <a:cubicBezTo>
                    <a:pt x="320" y="0"/>
                    <a:pt x="0" y="320"/>
                    <a:pt x="0" y="708"/>
                  </a:cubicBezTo>
                  <a:cubicBezTo>
                    <a:pt x="0" y="1096"/>
                    <a:pt x="320" y="1393"/>
                    <a:pt x="708" y="1393"/>
                  </a:cubicBezTo>
                  <a:cubicBezTo>
                    <a:pt x="1096" y="1393"/>
                    <a:pt x="1416" y="1096"/>
                    <a:pt x="1416" y="708"/>
                  </a:cubicBezTo>
                  <a:cubicBezTo>
                    <a:pt x="1416" y="320"/>
                    <a:pt x="1096" y="0"/>
                    <a:pt x="708" y="0"/>
                  </a:cubicBezTo>
                  <a:close/>
                </a:path>
              </a:pathLst>
            </a:custGeom>
            <a:solidFill>
              <a:srgbClr val="9FC5E8">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3" name="Google Shape;2913;p30"/>
            <p:cNvSpPr/>
            <p:nvPr/>
          </p:nvSpPr>
          <p:spPr>
            <a:xfrm>
              <a:off x="1751825" y="7237250"/>
              <a:ext cx="35400" cy="34825"/>
            </a:xfrm>
            <a:custGeom>
              <a:avLst/>
              <a:gdLst/>
              <a:ahLst/>
              <a:cxnLst/>
              <a:rect l="l" t="t" r="r" b="b"/>
              <a:pathLst>
                <a:path w="1416" h="1393" extrusionOk="0">
                  <a:moveTo>
                    <a:pt x="708" y="0"/>
                  </a:moveTo>
                  <a:cubicBezTo>
                    <a:pt x="320" y="0"/>
                    <a:pt x="0" y="297"/>
                    <a:pt x="0" y="685"/>
                  </a:cubicBezTo>
                  <a:cubicBezTo>
                    <a:pt x="0" y="1073"/>
                    <a:pt x="320" y="1392"/>
                    <a:pt x="708" y="1392"/>
                  </a:cubicBezTo>
                  <a:cubicBezTo>
                    <a:pt x="1096" y="1392"/>
                    <a:pt x="1416" y="1073"/>
                    <a:pt x="1416" y="685"/>
                  </a:cubicBezTo>
                  <a:cubicBezTo>
                    <a:pt x="1416" y="297"/>
                    <a:pt x="1096" y="0"/>
                    <a:pt x="708" y="0"/>
                  </a:cubicBezTo>
                  <a:close/>
                </a:path>
              </a:pathLst>
            </a:custGeom>
            <a:solidFill>
              <a:srgbClr val="9FC5E8">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4" name="Google Shape;2914;p30"/>
            <p:cNvSpPr/>
            <p:nvPr/>
          </p:nvSpPr>
          <p:spPr>
            <a:xfrm>
              <a:off x="1900750" y="7080325"/>
              <a:ext cx="35400" cy="34825"/>
            </a:xfrm>
            <a:custGeom>
              <a:avLst/>
              <a:gdLst/>
              <a:ahLst/>
              <a:cxnLst/>
              <a:rect l="l" t="t" r="r" b="b"/>
              <a:pathLst>
                <a:path w="1416" h="1393" extrusionOk="0">
                  <a:moveTo>
                    <a:pt x="708" y="0"/>
                  </a:moveTo>
                  <a:cubicBezTo>
                    <a:pt x="320" y="0"/>
                    <a:pt x="1" y="320"/>
                    <a:pt x="1" y="708"/>
                  </a:cubicBezTo>
                  <a:cubicBezTo>
                    <a:pt x="1" y="1096"/>
                    <a:pt x="320" y="1393"/>
                    <a:pt x="708" y="1393"/>
                  </a:cubicBezTo>
                  <a:cubicBezTo>
                    <a:pt x="1096" y="1393"/>
                    <a:pt x="1416" y="1096"/>
                    <a:pt x="1416" y="708"/>
                  </a:cubicBezTo>
                  <a:cubicBezTo>
                    <a:pt x="1416" y="320"/>
                    <a:pt x="1096" y="0"/>
                    <a:pt x="708" y="0"/>
                  </a:cubicBezTo>
                  <a:close/>
                </a:path>
              </a:pathLst>
            </a:custGeom>
            <a:solidFill>
              <a:srgbClr val="9FC5E8">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5" name="Google Shape;2915;p30"/>
            <p:cNvSpPr/>
            <p:nvPr/>
          </p:nvSpPr>
          <p:spPr>
            <a:xfrm>
              <a:off x="1900750" y="7237250"/>
              <a:ext cx="35400" cy="34825"/>
            </a:xfrm>
            <a:custGeom>
              <a:avLst/>
              <a:gdLst/>
              <a:ahLst/>
              <a:cxnLst/>
              <a:rect l="l" t="t" r="r" b="b"/>
              <a:pathLst>
                <a:path w="1416" h="1393" extrusionOk="0">
                  <a:moveTo>
                    <a:pt x="708" y="0"/>
                  </a:moveTo>
                  <a:cubicBezTo>
                    <a:pt x="320" y="0"/>
                    <a:pt x="1" y="297"/>
                    <a:pt x="1" y="685"/>
                  </a:cubicBezTo>
                  <a:cubicBezTo>
                    <a:pt x="1" y="1073"/>
                    <a:pt x="320" y="1392"/>
                    <a:pt x="708" y="1392"/>
                  </a:cubicBezTo>
                  <a:cubicBezTo>
                    <a:pt x="1096" y="1392"/>
                    <a:pt x="1416" y="1073"/>
                    <a:pt x="1416" y="685"/>
                  </a:cubicBezTo>
                  <a:cubicBezTo>
                    <a:pt x="1416" y="297"/>
                    <a:pt x="1096" y="0"/>
                    <a:pt x="708" y="0"/>
                  </a:cubicBezTo>
                  <a:close/>
                </a:path>
              </a:pathLst>
            </a:custGeom>
            <a:solidFill>
              <a:srgbClr val="9FC5E8">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6" name="Google Shape;2916;p30"/>
            <p:cNvSpPr/>
            <p:nvPr/>
          </p:nvSpPr>
          <p:spPr>
            <a:xfrm>
              <a:off x="2049700" y="7080325"/>
              <a:ext cx="34825" cy="34825"/>
            </a:xfrm>
            <a:custGeom>
              <a:avLst/>
              <a:gdLst/>
              <a:ahLst/>
              <a:cxnLst/>
              <a:rect l="l" t="t" r="r" b="b"/>
              <a:pathLst>
                <a:path w="1393" h="1393" extrusionOk="0">
                  <a:moveTo>
                    <a:pt x="708" y="0"/>
                  </a:moveTo>
                  <a:cubicBezTo>
                    <a:pt x="320" y="0"/>
                    <a:pt x="0" y="320"/>
                    <a:pt x="0" y="708"/>
                  </a:cubicBezTo>
                  <a:cubicBezTo>
                    <a:pt x="0" y="1096"/>
                    <a:pt x="320" y="1393"/>
                    <a:pt x="708" y="1393"/>
                  </a:cubicBezTo>
                  <a:cubicBezTo>
                    <a:pt x="1096" y="1393"/>
                    <a:pt x="1393" y="1096"/>
                    <a:pt x="1393" y="708"/>
                  </a:cubicBezTo>
                  <a:cubicBezTo>
                    <a:pt x="1393" y="320"/>
                    <a:pt x="1096" y="0"/>
                    <a:pt x="708" y="0"/>
                  </a:cubicBezTo>
                  <a:close/>
                </a:path>
              </a:pathLst>
            </a:custGeom>
            <a:solidFill>
              <a:srgbClr val="9FC5E8">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7" name="Google Shape;2917;p30"/>
            <p:cNvSpPr/>
            <p:nvPr/>
          </p:nvSpPr>
          <p:spPr>
            <a:xfrm>
              <a:off x="2049700" y="7237250"/>
              <a:ext cx="34825" cy="34825"/>
            </a:xfrm>
            <a:custGeom>
              <a:avLst/>
              <a:gdLst/>
              <a:ahLst/>
              <a:cxnLst/>
              <a:rect l="l" t="t" r="r" b="b"/>
              <a:pathLst>
                <a:path w="1393" h="1393" extrusionOk="0">
                  <a:moveTo>
                    <a:pt x="708" y="0"/>
                  </a:moveTo>
                  <a:cubicBezTo>
                    <a:pt x="320" y="0"/>
                    <a:pt x="0" y="297"/>
                    <a:pt x="0" y="685"/>
                  </a:cubicBezTo>
                  <a:cubicBezTo>
                    <a:pt x="0" y="1073"/>
                    <a:pt x="320" y="1392"/>
                    <a:pt x="708" y="1392"/>
                  </a:cubicBezTo>
                  <a:cubicBezTo>
                    <a:pt x="1096" y="1392"/>
                    <a:pt x="1393" y="1073"/>
                    <a:pt x="1393" y="685"/>
                  </a:cubicBezTo>
                  <a:cubicBezTo>
                    <a:pt x="1393" y="297"/>
                    <a:pt x="1096" y="0"/>
                    <a:pt x="708" y="0"/>
                  </a:cubicBezTo>
                  <a:close/>
                </a:path>
              </a:pathLst>
            </a:custGeom>
            <a:solidFill>
              <a:srgbClr val="9FC5E8">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8" name="Google Shape;2918;p30"/>
            <p:cNvSpPr/>
            <p:nvPr/>
          </p:nvSpPr>
          <p:spPr>
            <a:xfrm>
              <a:off x="2198625" y="7080325"/>
              <a:ext cx="34825" cy="34825"/>
            </a:xfrm>
            <a:custGeom>
              <a:avLst/>
              <a:gdLst/>
              <a:ahLst/>
              <a:cxnLst/>
              <a:rect l="l" t="t" r="r" b="b"/>
              <a:pathLst>
                <a:path w="1393" h="1393" extrusionOk="0">
                  <a:moveTo>
                    <a:pt x="685" y="0"/>
                  </a:moveTo>
                  <a:cubicBezTo>
                    <a:pt x="297" y="0"/>
                    <a:pt x="1" y="320"/>
                    <a:pt x="1" y="708"/>
                  </a:cubicBezTo>
                  <a:cubicBezTo>
                    <a:pt x="1" y="1096"/>
                    <a:pt x="297" y="1393"/>
                    <a:pt x="685" y="1393"/>
                  </a:cubicBezTo>
                  <a:cubicBezTo>
                    <a:pt x="1073" y="1393"/>
                    <a:pt x="1393" y="1096"/>
                    <a:pt x="1393" y="708"/>
                  </a:cubicBezTo>
                  <a:cubicBezTo>
                    <a:pt x="1393" y="320"/>
                    <a:pt x="1073" y="0"/>
                    <a:pt x="685" y="0"/>
                  </a:cubicBezTo>
                  <a:close/>
                </a:path>
              </a:pathLst>
            </a:custGeom>
            <a:solidFill>
              <a:srgbClr val="9FC5E8">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9" name="Google Shape;2919;p30"/>
            <p:cNvSpPr/>
            <p:nvPr/>
          </p:nvSpPr>
          <p:spPr>
            <a:xfrm>
              <a:off x="2198625" y="7237250"/>
              <a:ext cx="34825" cy="34825"/>
            </a:xfrm>
            <a:custGeom>
              <a:avLst/>
              <a:gdLst/>
              <a:ahLst/>
              <a:cxnLst/>
              <a:rect l="l" t="t" r="r" b="b"/>
              <a:pathLst>
                <a:path w="1393" h="1393" extrusionOk="0">
                  <a:moveTo>
                    <a:pt x="685" y="0"/>
                  </a:moveTo>
                  <a:cubicBezTo>
                    <a:pt x="297" y="0"/>
                    <a:pt x="1" y="297"/>
                    <a:pt x="1" y="685"/>
                  </a:cubicBezTo>
                  <a:cubicBezTo>
                    <a:pt x="1" y="1073"/>
                    <a:pt x="297" y="1392"/>
                    <a:pt x="685" y="1392"/>
                  </a:cubicBezTo>
                  <a:cubicBezTo>
                    <a:pt x="1073" y="1392"/>
                    <a:pt x="1393" y="1073"/>
                    <a:pt x="1393" y="685"/>
                  </a:cubicBezTo>
                  <a:cubicBezTo>
                    <a:pt x="1393" y="297"/>
                    <a:pt x="1073" y="0"/>
                    <a:pt x="685" y="0"/>
                  </a:cubicBezTo>
                  <a:close/>
                </a:path>
              </a:pathLst>
            </a:custGeom>
            <a:solidFill>
              <a:srgbClr val="9FC5E8">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0" name="Google Shape;2920;p30"/>
            <p:cNvSpPr/>
            <p:nvPr/>
          </p:nvSpPr>
          <p:spPr>
            <a:xfrm>
              <a:off x="2347000" y="7080325"/>
              <a:ext cx="35400" cy="34825"/>
            </a:xfrm>
            <a:custGeom>
              <a:avLst/>
              <a:gdLst/>
              <a:ahLst/>
              <a:cxnLst/>
              <a:rect l="l" t="t" r="r" b="b"/>
              <a:pathLst>
                <a:path w="1416" h="1393" extrusionOk="0">
                  <a:moveTo>
                    <a:pt x="708" y="0"/>
                  </a:moveTo>
                  <a:cubicBezTo>
                    <a:pt x="320" y="0"/>
                    <a:pt x="0" y="320"/>
                    <a:pt x="0" y="708"/>
                  </a:cubicBezTo>
                  <a:cubicBezTo>
                    <a:pt x="0" y="1096"/>
                    <a:pt x="320" y="1393"/>
                    <a:pt x="708" y="1393"/>
                  </a:cubicBezTo>
                  <a:cubicBezTo>
                    <a:pt x="1096" y="1393"/>
                    <a:pt x="1415" y="1096"/>
                    <a:pt x="1415" y="708"/>
                  </a:cubicBezTo>
                  <a:cubicBezTo>
                    <a:pt x="1415" y="320"/>
                    <a:pt x="1096" y="0"/>
                    <a:pt x="708" y="0"/>
                  </a:cubicBezTo>
                  <a:close/>
                </a:path>
              </a:pathLst>
            </a:custGeom>
            <a:solidFill>
              <a:srgbClr val="9FC5E8">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1" name="Google Shape;2921;p30"/>
            <p:cNvSpPr/>
            <p:nvPr/>
          </p:nvSpPr>
          <p:spPr>
            <a:xfrm>
              <a:off x="2347000" y="7237250"/>
              <a:ext cx="35400" cy="34825"/>
            </a:xfrm>
            <a:custGeom>
              <a:avLst/>
              <a:gdLst/>
              <a:ahLst/>
              <a:cxnLst/>
              <a:rect l="l" t="t" r="r" b="b"/>
              <a:pathLst>
                <a:path w="1416" h="1393" extrusionOk="0">
                  <a:moveTo>
                    <a:pt x="708" y="0"/>
                  </a:moveTo>
                  <a:cubicBezTo>
                    <a:pt x="320" y="0"/>
                    <a:pt x="0" y="297"/>
                    <a:pt x="0" y="685"/>
                  </a:cubicBezTo>
                  <a:cubicBezTo>
                    <a:pt x="0" y="1073"/>
                    <a:pt x="320" y="1392"/>
                    <a:pt x="708" y="1392"/>
                  </a:cubicBezTo>
                  <a:cubicBezTo>
                    <a:pt x="1096" y="1392"/>
                    <a:pt x="1415" y="1073"/>
                    <a:pt x="1415" y="685"/>
                  </a:cubicBezTo>
                  <a:cubicBezTo>
                    <a:pt x="1415" y="297"/>
                    <a:pt x="1096" y="0"/>
                    <a:pt x="708" y="0"/>
                  </a:cubicBezTo>
                  <a:close/>
                </a:path>
              </a:pathLst>
            </a:custGeom>
            <a:solidFill>
              <a:srgbClr val="9FC5E8">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2" name="Google Shape;2922;p30"/>
            <p:cNvSpPr/>
            <p:nvPr/>
          </p:nvSpPr>
          <p:spPr>
            <a:xfrm>
              <a:off x="2495925" y="7080325"/>
              <a:ext cx="35400" cy="34825"/>
            </a:xfrm>
            <a:custGeom>
              <a:avLst/>
              <a:gdLst/>
              <a:ahLst/>
              <a:cxnLst/>
              <a:rect l="l" t="t" r="r" b="b"/>
              <a:pathLst>
                <a:path w="1416" h="1393" extrusionOk="0">
                  <a:moveTo>
                    <a:pt x="708" y="0"/>
                  </a:moveTo>
                  <a:cubicBezTo>
                    <a:pt x="320" y="0"/>
                    <a:pt x="1" y="320"/>
                    <a:pt x="1" y="708"/>
                  </a:cubicBezTo>
                  <a:cubicBezTo>
                    <a:pt x="1" y="1096"/>
                    <a:pt x="320" y="1393"/>
                    <a:pt x="708" y="1393"/>
                  </a:cubicBezTo>
                  <a:cubicBezTo>
                    <a:pt x="1096" y="1393"/>
                    <a:pt x="1416" y="1096"/>
                    <a:pt x="1416" y="708"/>
                  </a:cubicBezTo>
                  <a:cubicBezTo>
                    <a:pt x="1416" y="320"/>
                    <a:pt x="1096" y="0"/>
                    <a:pt x="708" y="0"/>
                  </a:cubicBezTo>
                  <a:close/>
                </a:path>
              </a:pathLst>
            </a:custGeom>
            <a:solidFill>
              <a:srgbClr val="9FC5E8">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3" name="Google Shape;2923;p30"/>
            <p:cNvSpPr/>
            <p:nvPr/>
          </p:nvSpPr>
          <p:spPr>
            <a:xfrm>
              <a:off x="2495925" y="7237250"/>
              <a:ext cx="35400" cy="34825"/>
            </a:xfrm>
            <a:custGeom>
              <a:avLst/>
              <a:gdLst/>
              <a:ahLst/>
              <a:cxnLst/>
              <a:rect l="l" t="t" r="r" b="b"/>
              <a:pathLst>
                <a:path w="1416" h="1393" extrusionOk="0">
                  <a:moveTo>
                    <a:pt x="708" y="0"/>
                  </a:moveTo>
                  <a:cubicBezTo>
                    <a:pt x="320" y="0"/>
                    <a:pt x="1" y="297"/>
                    <a:pt x="1" y="685"/>
                  </a:cubicBezTo>
                  <a:cubicBezTo>
                    <a:pt x="1" y="1073"/>
                    <a:pt x="320" y="1392"/>
                    <a:pt x="708" y="1392"/>
                  </a:cubicBezTo>
                  <a:cubicBezTo>
                    <a:pt x="1096" y="1392"/>
                    <a:pt x="1416" y="1073"/>
                    <a:pt x="1416" y="685"/>
                  </a:cubicBezTo>
                  <a:cubicBezTo>
                    <a:pt x="1416" y="297"/>
                    <a:pt x="1096" y="0"/>
                    <a:pt x="708" y="0"/>
                  </a:cubicBezTo>
                  <a:close/>
                </a:path>
              </a:pathLst>
            </a:custGeom>
            <a:solidFill>
              <a:srgbClr val="9FC5E8">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4" name="Google Shape;2924;p30"/>
            <p:cNvSpPr/>
            <p:nvPr/>
          </p:nvSpPr>
          <p:spPr>
            <a:xfrm>
              <a:off x="2644850" y="7080325"/>
              <a:ext cx="35425" cy="34825"/>
            </a:xfrm>
            <a:custGeom>
              <a:avLst/>
              <a:gdLst/>
              <a:ahLst/>
              <a:cxnLst/>
              <a:rect l="l" t="t" r="r" b="b"/>
              <a:pathLst>
                <a:path w="1417" h="1393" extrusionOk="0">
                  <a:moveTo>
                    <a:pt x="709" y="0"/>
                  </a:moveTo>
                  <a:cubicBezTo>
                    <a:pt x="321" y="0"/>
                    <a:pt x="1" y="320"/>
                    <a:pt x="1" y="708"/>
                  </a:cubicBezTo>
                  <a:cubicBezTo>
                    <a:pt x="1" y="1096"/>
                    <a:pt x="321" y="1393"/>
                    <a:pt x="709" y="1393"/>
                  </a:cubicBezTo>
                  <a:cubicBezTo>
                    <a:pt x="1097" y="1393"/>
                    <a:pt x="1416" y="1096"/>
                    <a:pt x="1416" y="708"/>
                  </a:cubicBezTo>
                  <a:cubicBezTo>
                    <a:pt x="1416" y="320"/>
                    <a:pt x="1097" y="0"/>
                    <a:pt x="709" y="0"/>
                  </a:cubicBezTo>
                  <a:close/>
                </a:path>
              </a:pathLst>
            </a:custGeom>
            <a:solidFill>
              <a:srgbClr val="9FC5E8">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5" name="Google Shape;2925;p30"/>
            <p:cNvSpPr/>
            <p:nvPr/>
          </p:nvSpPr>
          <p:spPr>
            <a:xfrm>
              <a:off x="2644850" y="7237250"/>
              <a:ext cx="35425" cy="34825"/>
            </a:xfrm>
            <a:custGeom>
              <a:avLst/>
              <a:gdLst/>
              <a:ahLst/>
              <a:cxnLst/>
              <a:rect l="l" t="t" r="r" b="b"/>
              <a:pathLst>
                <a:path w="1417" h="1393" extrusionOk="0">
                  <a:moveTo>
                    <a:pt x="709" y="0"/>
                  </a:moveTo>
                  <a:cubicBezTo>
                    <a:pt x="321" y="0"/>
                    <a:pt x="1" y="297"/>
                    <a:pt x="1" y="685"/>
                  </a:cubicBezTo>
                  <a:cubicBezTo>
                    <a:pt x="1" y="1073"/>
                    <a:pt x="321" y="1392"/>
                    <a:pt x="709" y="1392"/>
                  </a:cubicBezTo>
                  <a:cubicBezTo>
                    <a:pt x="1097" y="1392"/>
                    <a:pt x="1416" y="1073"/>
                    <a:pt x="1416" y="685"/>
                  </a:cubicBezTo>
                  <a:cubicBezTo>
                    <a:pt x="1416" y="297"/>
                    <a:pt x="1097" y="0"/>
                    <a:pt x="709" y="0"/>
                  </a:cubicBezTo>
                  <a:close/>
                </a:path>
              </a:pathLst>
            </a:custGeom>
            <a:solidFill>
              <a:srgbClr val="9FC5E8">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6" name="Google Shape;2926;p30"/>
            <p:cNvSpPr/>
            <p:nvPr/>
          </p:nvSpPr>
          <p:spPr>
            <a:xfrm>
              <a:off x="2793800" y="7080325"/>
              <a:ext cx="34825" cy="34825"/>
            </a:xfrm>
            <a:custGeom>
              <a:avLst/>
              <a:gdLst/>
              <a:ahLst/>
              <a:cxnLst/>
              <a:rect l="l" t="t" r="r" b="b"/>
              <a:pathLst>
                <a:path w="1393" h="1393" extrusionOk="0">
                  <a:moveTo>
                    <a:pt x="708" y="0"/>
                  </a:moveTo>
                  <a:cubicBezTo>
                    <a:pt x="320" y="0"/>
                    <a:pt x="0" y="320"/>
                    <a:pt x="0" y="708"/>
                  </a:cubicBezTo>
                  <a:cubicBezTo>
                    <a:pt x="0" y="1096"/>
                    <a:pt x="320" y="1393"/>
                    <a:pt x="708" y="1393"/>
                  </a:cubicBezTo>
                  <a:cubicBezTo>
                    <a:pt x="1096" y="1393"/>
                    <a:pt x="1393" y="1096"/>
                    <a:pt x="1393" y="708"/>
                  </a:cubicBezTo>
                  <a:cubicBezTo>
                    <a:pt x="1393" y="320"/>
                    <a:pt x="1096" y="0"/>
                    <a:pt x="708" y="0"/>
                  </a:cubicBezTo>
                  <a:close/>
                </a:path>
              </a:pathLst>
            </a:custGeom>
            <a:solidFill>
              <a:srgbClr val="9FC5E8">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7" name="Google Shape;2927;p30"/>
            <p:cNvSpPr/>
            <p:nvPr/>
          </p:nvSpPr>
          <p:spPr>
            <a:xfrm>
              <a:off x="2793800" y="7237250"/>
              <a:ext cx="34825" cy="34825"/>
            </a:xfrm>
            <a:custGeom>
              <a:avLst/>
              <a:gdLst/>
              <a:ahLst/>
              <a:cxnLst/>
              <a:rect l="l" t="t" r="r" b="b"/>
              <a:pathLst>
                <a:path w="1393" h="1393" extrusionOk="0">
                  <a:moveTo>
                    <a:pt x="708" y="0"/>
                  </a:moveTo>
                  <a:cubicBezTo>
                    <a:pt x="320" y="0"/>
                    <a:pt x="0" y="297"/>
                    <a:pt x="0" y="685"/>
                  </a:cubicBezTo>
                  <a:cubicBezTo>
                    <a:pt x="0" y="1073"/>
                    <a:pt x="320" y="1392"/>
                    <a:pt x="708" y="1392"/>
                  </a:cubicBezTo>
                  <a:cubicBezTo>
                    <a:pt x="1096" y="1392"/>
                    <a:pt x="1393" y="1073"/>
                    <a:pt x="1393" y="685"/>
                  </a:cubicBezTo>
                  <a:cubicBezTo>
                    <a:pt x="1393" y="297"/>
                    <a:pt x="1096" y="0"/>
                    <a:pt x="708" y="0"/>
                  </a:cubicBezTo>
                  <a:close/>
                </a:path>
              </a:pathLst>
            </a:custGeom>
            <a:solidFill>
              <a:srgbClr val="9FC5E8">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8" name="Google Shape;2928;p30"/>
            <p:cNvSpPr/>
            <p:nvPr/>
          </p:nvSpPr>
          <p:spPr>
            <a:xfrm>
              <a:off x="2942725" y="7080325"/>
              <a:ext cx="34850" cy="34825"/>
            </a:xfrm>
            <a:custGeom>
              <a:avLst/>
              <a:gdLst/>
              <a:ahLst/>
              <a:cxnLst/>
              <a:rect l="l" t="t" r="r" b="b"/>
              <a:pathLst>
                <a:path w="1394" h="1393" extrusionOk="0">
                  <a:moveTo>
                    <a:pt x="686" y="0"/>
                  </a:moveTo>
                  <a:cubicBezTo>
                    <a:pt x="298" y="0"/>
                    <a:pt x="1" y="320"/>
                    <a:pt x="1" y="708"/>
                  </a:cubicBezTo>
                  <a:cubicBezTo>
                    <a:pt x="1" y="1096"/>
                    <a:pt x="298" y="1393"/>
                    <a:pt x="686" y="1393"/>
                  </a:cubicBezTo>
                  <a:cubicBezTo>
                    <a:pt x="1074" y="1393"/>
                    <a:pt x="1393" y="1096"/>
                    <a:pt x="1393" y="708"/>
                  </a:cubicBezTo>
                  <a:cubicBezTo>
                    <a:pt x="1393" y="320"/>
                    <a:pt x="1074" y="0"/>
                    <a:pt x="686" y="0"/>
                  </a:cubicBezTo>
                  <a:close/>
                </a:path>
              </a:pathLst>
            </a:custGeom>
            <a:solidFill>
              <a:srgbClr val="9FC5E8">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9" name="Google Shape;2929;p30"/>
            <p:cNvSpPr/>
            <p:nvPr/>
          </p:nvSpPr>
          <p:spPr>
            <a:xfrm>
              <a:off x="2942725" y="7237250"/>
              <a:ext cx="34850" cy="34825"/>
            </a:xfrm>
            <a:custGeom>
              <a:avLst/>
              <a:gdLst/>
              <a:ahLst/>
              <a:cxnLst/>
              <a:rect l="l" t="t" r="r" b="b"/>
              <a:pathLst>
                <a:path w="1394" h="1393" extrusionOk="0">
                  <a:moveTo>
                    <a:pt x="686" y="0"/>
                  </a:moveTo>
                  <a:cubicBezTo>
                    <a:pt x="298" y="0"/>
                    <a:pt x="1" y="297"/>
                    <a:pt x="1" y="685"/>
                  </a:cubicBezTo>
                  <a:cubicBezTo>
                    <a:pt x="1" y="1073"/>
                    <a:pt x="298" y="1392"/>
                    <a:pt x="686" y="1392"/>
                  </a:cubicBezTo>
                  <a:cubicBezTo>
                    <a:pt x="1074" y="1392"/>
                    <a:pt x="1393" y="1073"/>
                    <a:pt x="1393" y="685"/>
                  </a:cubicBezTo>
                  <a:cubicBezTo>
                    <a:pt x="1393" y="297"/>
                    <a:pt x="1074" y="0"/>
                    <a:pt x="686" y="0"/>
                  </a:cubicBezTo>
                  <a:close/>
                </a:path>
              </a:pathLst>
            </a:custGeom>
            <a:solidFill>
              <a:srgbClr val="9FC5E8">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0" name="Google Shape;2930;p30"/>
            <p:cNvSpPr/>
            <p:nvPr/>
          </p:nvSpPr>
          <p:spPr>
            <a:xfrm>
              <a:off x="3091100" y="7080325"/>
              <a:ext cx="35400" cy="34825"/>
            </a:xfrm>
            <a:custGeom>
              <a:avLst/>
              <a:gdLst/>
              <a:ahLst/>
              <a:cxnLst/>
              <a:rect l="l" t="t" r="r" b="b"/>
              <a:pathLst>
                <a:path w="1416" h="1393" extrusionOk="0">
                  <a:moveTo>
                    <a:pt x="708" y="0"/>
                  </a:moveTo>
                  <a:cubicBezTo>
                    <a:pt x="320" y="0"/>
                    <a:pt x="0" y="320"/>
                    <a:pt x="0" y="708"/>
                  </a:cubicBezTo>
                  <a:cubicBezTo>
                    <a:pt x="0" y="1096"/>
                    <a:pt x="320" y="1393"/>
                    <a:pt x="708" y="1393"/>
                  </a:cubicBezTo>
                  <a:cubicBezTo>
                    <a:pt x="1096" y="1393"/>
                    <a:pt x="1416" y="1096"/>
                    <a:pt x="1416" y="708"/>
                  </a:cubicBezTo>
                  <a:cubicBezTo>
                    <a:pt x="1416" y="320"/>
                    <a:pt x="1096" y="0"/>
                    <a:pt x="708" y="0"/>
                  </a:cubicBezTo>
                  <a:close/>
                </a:path>
              </a:pathLst>
            </a:custGeom>
            <a:solidFill>
              <a:srgbClr val="9FC5E8">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1" name="Google Shape;2931;p30"/>
            <p:cNvSpPr/>
            <p:nvPr/>
          </p:nvSpPr>
          <p:spPr>
            <a:xfrm>
              <a:off x="3091100" y="7237250"/>
              <a:ext cx="35400" cy="34825"/>
            </a:xfrm>
            <a:custGeom>
              <a:avLst/>
              <a:gdLst/>
              <a:ahLst/>
              <a:cxnLst/>
              <a:rect l="l" t="t" r="r" b="b"/>
              <a:pathLst>
                <a:path w="1416" h="1393" extrusionOk="0">
                  <a:moveTo>
                    <a:pt x="708" y="0"/>
                  </a:moveTo>
                  <a:cubicBezTo>
                    <a:pt x="320" y="0"/>
                    <a:pt x="0" y="297"/>
                    <a:pt x="0" y="685"/>
                  </a:cubicBezTo>
                  <a:cubicBezTo>
                    <a:pt x="0" y="1073"/>
                    <a:pt x="320" y="1392"/>
                    <a:pt x="708" y="1392"/>
                  </a:cubicBezTo>
                  <a:cubicBezTo>
                    <a:pt x="1096" y="1392"/>
                    <a:pt x="1416" y="1073"/>
                    <a:pt x="1416" y="685"/>
                  </a:cubicBezTo>
                  <a:cubicBezTo>
                    <a:pt x="1416" y="297"/>
                    <a:pt x="1096" y="0"/>
                    <a:pt x="708" y="0"/>
                  </a:cubicBezTo>
                  <a:close/>
                </a:path>
              </a:pathLst>
            </a:custGeom>
            <a:solidFill>
              <a:srgbClr val="9FC5E8">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2" name="Google Shape;2932;p30"/>
            <p:cNvSpPr/>
            <p:nvPr/>
          </p:nvSpPr>
          <p:spPr>
            <a:xfrm>
              <a:off x="3240025" y="7080325"/>
              <a:ext cx="35400" cy="34825"/>
            </a:xfrm>
            <a:custGeom>
              <a:avLst/>
              <a:gdLst/>
              <a:ahLst/>
              <a:cxnLst/>
              <a:rect l="l" t="t" r="r" b="b"/>
              <a:pathLst>
                <a:path w="1416" h="1393" extrusionOk="0">
                  <a:moveTo>
                    <a:pt x="708" y="0"/>
                  </a:moveTo>
                  <a:cubicBezTo>
                    <a:pt x="320" y="0"/>
                    <a:pt x="1" y="320"/>
                    <a:pt x="1" y="708"/>
                  </a:cubicBezTo>
                  <a:cubicBezTo>
                    <a:pt x="1" y="1096"/>
                    <a:pt x="320" y="1393"/>
                    <a:pt x="708" y="1393"/>
                  </a:cubicBezTo>
                  <a:cubicBezTo>
                    <a:pt x="1096" y="1393"/>
                    <a:pt x="1416" y="1096"/>
                    <a:pt x="1416" y="708"/>
                  </a:cubicBezTo>
                  <a:cubicBezTo>
                    <a:pt x="1416" y="320"/>
                    <a:pt x="1096" y="0"/>
                    <a:pt x="708" y="0"/>
                  </a:cubicBezTo>
                  <a:close/>
                </a:path>
              </a:pathLst>
            </a:custGeom>
            <a:solidFill>
              <a:srgbClr val="9FC5E8">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3" name="Google Shape;2933;p30"/>
            <p:cNvSpPr/>
            <p:nvPr/>
          </p:nvSpPr>
          <p:spPr>
            <a:xfrm>
              <a:off x="3240025" y="7237250"/>
              <a:ext cx="35400" cy="34825"/>
            </a:xfrm>
            <a:custGeom>
              <a:avLst/>
              <a:gdLst/>
              <a:ahLst/>
              <a:cxnLst/>
              <a:rect l="l" t="t" r="r" b="b"/>
              <a:pathLst>
                <a:path w="1416" h="1393" extrusionOk="0">
                  <a:moveTo>
                    <a:pt x="708" y="0"/>
                  </a:moveTo>
                  <a:cubicBezTo>
                    <a:pt x="320" y="0"/>
                    <a:pt x="1" y="297"/>
                    <a:pt x="1" y="685"/>
                  </a:cubicBezTo>
                  <a:cubicBezTo>
                    <a:pt x="1" y="1073"/>
                    <a:pt x="320" y="1392"/>
                    <a:pt x="708" y="1392"/>
                  </a:cubicBezTo>
                  <a:cubicBezTo>
                    <a:pt x="1096" y="1392"/>
                    <a:pt x="1416" y="1073"/>
                    <a:pt x="1416" y="685"/>
                  </a:cubicBezTo>
                  <a:cubicBezTo>
                    <a:pt x="1416" y="297"/>
                    <a:pt x="1096" y="0"/>
                    <a:pt x="708" y="0"/>
                  </a:cubicBezTo>
                  <a:close/>
                </a:path>
              </a:pathLst>
            </a:custGeom>
            <a:solidFill>
              <a:srgbClr val="9FC5E8">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4" name="Google Shape;2934;p30"/>
            <p:cNvSpPr/>
            <p:nvPr/>
          </p:nvSpPr>
          <p:spPr>
            <a:xfrm>
              <a:off x="3388975" y="7080325"/>
              <a:ext cx="35400" cy="34825"/>
            </a:xfrm>
            <a:custGeom>
              <a:avLst/>
              <a:gdLst/>
              <a:ahLst/>
              <a:cxnLst/>
              <a:rect l="l" t="t" r="r" b="b"/>
              <a:pathLst>
                <a:path w="1416" h="1393" extrusionOk="0">
                  <a:moveTo>
                    <a:pt x="708" y="0"/>
                  </a:moveTo>
                  <a:cubicBezTo>
                    <a:pt x="320" y="0"/>
                    <a:pt x="0" y="320"/>
                    <a:pt x="0" y="708"/>
                  </a:cubicBezTo>
                  <a:cubicBezTo>
                    <a:pt x="0" y="1096"/>
                    <a:pt x="320" y="1393"/>
                    <a:pt x="708" y="1393"/>
                  </a:cubicBezTo>
                  <a:cubicBezTo>
                    <a:pt x="1096" y="1393"/>
                    <a:pt x="1415" y="1096"/>
                    <a:pt x="1415" y="708"/>
                  </a:cubicBezTo>
                  <a:cubicBezTo>
                    <a:pt x="1415" y="320"/>
                    <a:pt x="1096" y="0"/>
                    <a:pt x="708" y="0"/>
                  </a:cubicBezTo>
                  <a:close/>
                </a:path>
              </a:pathLst>
            </a:custGeom>
            <a:solidFill>
              <a:srgbClr val="9FC5E8">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5" name="Google Shape;2935;p30"/>
            <p:cNvSpPr/>
            <p:nvPr/>
          </p:nvSpPr>
          <p:spPr>
            <a:xfrm>
              <a:off x="3388975" y="7237250"/>
              <a:ext cx="35400" cy="34825"/>
            </a:xfrm>
            <a:custGeom>
              <a:avLst/>
              <a:gdLst/>
              <a:ahLst/>
              <a:cxnLst/>
              <a:rect l="l" t="t" r="r" b="b"/>
              <a:pathLst>
                <a:path w="1416" h="1393" extrusionOk="0">
                  <a:moveTo>
                    <a:pt x="708" y="0"/>
                  </a:moveTo>
                  <a:cubicBezTo>
                    <a:pt x="320" y="0"/>
                    <a:pt x="0" y="297"/>
                    <a:pt x="0" y="685"/>
                  </a:cubicBezTo>
                  <a:cubicBezTo>
                    <a:pt x="0" y="1073"/>
                    <a:pt x="320" y="1392"/>
                    <a:pt x="708" y="1392"/>
                  </a:cubicBezTo>
                  <a:cubicBezTo>
                    <a:pt x="1096" y="1392"/>
                    <a:pt x="1415" y="1073"/>
                    <a:pt x="1415" y="685"/>
                  </a:cubicBezTo>
                  <a:cubicBezTo>
                    <a:pt x="1415" y="297"/>
                    <a:pt x="1096" y="0"/>
                    <a:pt x="708" y="0"/>
                  </a:cubicBezTo>
                  <a:close/>
                </a:path>
              </a:pathLst>
            </a:custGeom>
            <a:solidFill>
              <a:srgbClr val="9FC5E8">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36" name="Google Shape;2936;p30"/>
          <p:cNvSpPr/>
          <p:nvPr/>
        </p:nvSpPr>
        <p:spPr>
          <a:xfrm rot="10800000">
            <a:off x="5263675" y="4613963"/>
            <a:ext cx="2084700" cy="537000"/>
          </a:xfrm>
          <a:prstGeom prst="rtTriangle">
            <a:avLst/>
          </a:prstGeom>
          <a:solidFill>
            <a:srgbClr val="9FC5E8">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7" name="Google Shape;2937;p30"/>
          <p:cNvSpPr/>
          <p:nvPr/>
        </p:nvSpPr>
        <p:spPr>
          <a:xfrm rot="5400000">
            <a:off x="7880025" y="4617250"/>
            <a:ext cx="537000" cy="529800"/>
          </a:xfrm>
          <a:prstGeom prst="ellipse">
            <a:avLst/>
          </a:prstGeom>
          <a:solidFill>
            <a:srgbClr val="FCD66C">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8" name="Google Shape;2938;p30"/>
          <p:cNvSpPr/>
          <p:nvPr/>
        </p:nvSpPr>
        <p:spPr>
          <a:xfrm>
            <a:off x="5208513" y="4613338"/>
            <a:ext cx="2084700" cy="537000"/>
          </a:xfrm>
          <a:prstGeom prst="rtTriangle">
            <a:avLst/>
          </a:prstGeom>
          <a:solidFill>
            <a:srgbClr val="FFFFFF">
              <a:alpha val="76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939" name="Google Shape;2939;p30"/>
          <p:cNvCxnSpPr>
            <a:endCxn id="2936" idx="0"/>
          </p:cNvCxnSpPr>
          <p:nvPr/>
        </p:nvCxnSpPr>
        <p:spPr>
          <a:xfrm>
            <a:off x="5288275" y="4619363"/>
            <a:ext cx="2060100" cy="531600"/>
          </a:xfrm>
          <a:prstGeom prst="straightConnector1">
            <a:avLst/>
          </a:prstGeom>
          <a:noFill/>
          <a:ln w="9525" cap="flat" cmpd="sng">
            <a:solidFill>
              <a:schemeClr val="accent2"/>
            </a:solidFill>
            <a:prstDash val="solid"/>
            <a:round/>
            <a:headEnd type="none" w="med" len="med"/>
            <a:tailEnd type="none" w="med" len="med"/>
          </a:ln>
        </p:spPr>
      </p:cxnSp>
      <p:sp>
        <p:nvSpPr>
          <p:cNvPr id="2940" name="Google Shape;2940;p30"/>
          <p:cNvSpPr/>
          <p:nvPr/>
        </p:nvSpPr>
        <p:spPr>
          <a:xfrm rot="5400000">
            <a:off x="7350225" y="4620575"/>
            <a:ext cx="537000" cy="529800"/>
          </a:xfrm>
          <a:prstGeom prst="ellipse">
            <a:avLst/>
          </a:prstGeom>
          <a:solidFill>
            <a:srgbClr val="FCD66C">
              <a:alpha val="629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only 3">
  <p:cSld name="CUSTOM_7_1">
    <p:bg>
      <p:bgPr>
        <a:solidFill>
          <a:srgbClr val="FFFAEB"/>
        </a:solidFill>
        <a:effectLst/>
      </p:bgPr>
    </p:bg>
    <p:spTree>
      <p:nvGrpSpPr>
        <p:cNvPr id="1" name="Shape 2941"/>
        <p:cNvGrpSpPr/>
        <p:nvPr/>
      </p:nvGrpSpPr>
      <p:grpSpPr>
        <a:xfrm>
          <a:off x="0" y="0"/>
          <a:ext cx="0" cy="0"/>
          <a:chOff x="0" y="0"/>
          <a:chExt cx="0" cy="0"/>
        </a:xfrm>
      </p:grpSpPr>
      <p:grpSp>
        <p:nvGrpSpPr>
          <p:cNvPr id="2942" name="Google Shape;2942;p31"/>
          <p:cNvGrpSpPr/>
          <p:nvPr/>
        </p:nvGrpSpPr>
        <p:grpSpPr>
          <a:xfrm>
            <a:off x="-13133" y="18224"/>
            <a:ext cx="9144182" cy="5148055"/>
            <a:chOff x="-170" y="-1888"/>
            <a:chExt cx="9144182" cy="5148055"/>
          </a:xfrm>
        </p:grpSpPr>
        <p:sp>
          <p:nvSpPr>
            <p:cNvPr id="2943" name="Google Shape;2943;p31"/>
            <p:cNvSpPr/>
            <p:nvPr/>
          </p:nvSpPr>
          <p:spPr>
            <a:xfrm flipH="1">
              <a:off x="3143645"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944" name="Google Shape;2944;p31"/>
            <p:cNvSpPr/>
            <p:nvPr/>
          </p:nvSpPr>
          <p:spPr>
            <a:xfrm flipH="1">
              <a:off x="-170" y="284850"/>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945" name="Google Shape;2945;p31"/>
            <p:cNvSpPr/>
            <p:nvPr/>
          </p:nvSpPr>
          <p:spPr>
            <a:xfrm flipH="1">
              <a:off x="9143974"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946" name="Google Shape;2946;p31"/>
            <p:cNvSpPr/>
            <p:nvPr/>
          </p:nvSpPr>
          <p:spPr>
            <a:xfrm flipH="1">
              <a:off x="8858242"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947" name="Google Shape;2947;p31"/>
            <p:cNvSpPr/>
            <p:nvPr/>
          </p:nvSpPr>
          <p:spPr>
            <a:xfrm flipH="1">
              <a:off x="8572510"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948" name="Google Shape;2948;p31"/>
            <p:cNvSpPr/>
            <p:nvPr/>
          </p:nvSpPr>
          <p:spPr>
            <a:xfrm flipH="1">
              <a:off x="8286778"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949" name="Google Shape;2949;p31"/>
            <p:cNvSpPr/>
            <p:nvPr/>
          </p:nvSpPr>
          <p:spPr>
            <a:xfrm flipH="1">
              <a:off x="8001047"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950" name="Google Shape;2950;p31"/>
            <p:cNvSpPr/>
            <p:nvPr/>
          </p:nvSpPr>
          <p:spPr>
            <a:xfrm flipH="1">
              <a:off x="7715315"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951" name="Google Shape;2951;p31"/>
            <p:cNvSpPr/>
            <p:nvPr/>
          </p:nvSpPr>
          <p:spPr>
            <a:xfrm flipH="1">
              <a:off x="7429583"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952" name="Google Shape;2952;p31"/>
            <p:cNvSpPr/>
            <p:nvPr/>
          </p:nvSpPr>
          <p:spPr>
            <a:xfrm flipH="1">
              <a:off x="7143851"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953" name="Google Shape;2953;p31"/>
            <p:cNvSpPr/>
            <p:nvPr/>
          </p:nvSpPr>
          <p:spPr>
            <a:xfrm rot="10800000" flipH="1">
              <a:off x="6858158" y="-1888"/>
              <a:ext cx="0" cy="5147280"/>
            </a:xfrm>
            <a:custGeom>
              <a:avLst/>
              <a:gdLst/>
              <a:ahLst/>
              <a:cxnLst/>
              <a:rect l="l" t="t" r="r" b="b"/>
              <a:pathLst>
                <a:path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954" name="Google Shape;2954;p31"/>
            <p:cNvSpPr/>
            <p:nvPr/>
          </p:nvSpPr>
          <p:spPr>
            <a:xfrm flipH="1">
              <a:off x="6572426"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955" name="Google Shape;2955;p31"/>
            <p:cNvSpPr/>
            <p:nvPr/>
          </p:nvSpPr>
          <p:spPr>
            <a:xfrm flipH="1">
              <a:off x="6286695"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956" name="Google Shape;2956;p31"/>
            <p:cNvSpPr/>
            <p:nvPr/>
          </p:nvSpPr>
          <p:spPr>
            <a:xfrm flipH="1">
              <a:off x="6000963"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957" name="Google Shape;2957;p31"/>
            <p:cNvSpPr/>
            <p:nvPr/>
          </p:nvSpPr>
          <p:spPr>
            <a:xfrm flipH="1">
              <a:off x="5715231"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958" name="Google Shape;2958;p31"/>
            <p:cNvSpPr/>
            <p:nvPr/>
          </p:nvSpPr>
          <p:spPr>
            <a:xfrm flipH="1">
              <a:off x="5429499"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959" name="Google Shape;2959;p31"/>
            <p:cNvSpPr/>
            <p:nvPr/>
          </p:nvSpPr>
          <p:spPr>
            <a:xfrm flipH="1">
              <a:off x="5143768"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960" name="Google Shape;2960;p31"/>
            <p:cNvSpPr/>
            <p:nvPr/>
          </p:nvSpPr>
          <p:spPr>
            <a:xfrm flipH="1">
              <a:off x="4858036"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961" name="Google Shape;2961;p31"/>
            <p:cNvSpPr/>
            <p:nvPr/>
          </p:nvSpPr>
          <p:spPr>
            <a:xfrm flipH="1">
              <a:off x="4572304"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962" name="Google Shape;2962;p31"/>
            <p:cNvSpPr/>
            <p:nvPr/>
          </p:nvSpPr>
          <p:spPr>
            <a:xfrm flipH="1">
              <a:off x="4286572"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963" name="Google Shape;2963;p31"/>
            <p:cNvSpPr/>
            <p:nvPr/>
          </p:nvSpPr>
          <p:spPr>
            <a:xfrm flipH="1">
              <a:off x="4000841"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964" name="Google Shape;2964;p31"/>
            <p:cNvSpPr/>
            <p:nvPr/>
          </p:nvSpPr>
          <p:spPr>
            <a:xfrm flipH="1">
              <a:off x="3715109"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965" name="Google Shape;2965;p31"/>
            <p:cNvSpPr/>
            <p:nvPr/>
          </p:nvSpPr>
          <p:spPr>
            <a:xfrm flipH="1">
              <a:off x="3429377"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966" name="Google Shape;2966;p31"/>
            <p:cNvSpPr/>
            <p:nvPr/>
          </p:nvSpPr>
          <p:spPr>
            <a:xfrm flipH="1">
              <a:off x="-170" y="2858472"/>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967" name="Google Shape;2967;p31"/>
            <p:cNvSpPr/>
            <p:nvPr/>
          </p:nvSpPr>
          <p:spPr>
            <a:xfrm flipH="1">
              <a:off x="-170" y="2572497"/>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968" name="Google Shape;2968;p31"/>
            <p:cNvSpPr/>
            <p:nvPr/>
          </p:nvSpPr>
          <p:spPr>
            <a:xfrm flipH="1">
              <a:off x="-170" y="2286561"/>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969" name="Google Shape;2969;p31"/>
            <p:cNvSpPr/>
            <p:nvPr/>
          </p:nvSpPr>
          <p:spPr>
            <a:xfrm flipH="1">
              <a:off x="-170" y="2000585"/>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970" name="Google Shape;2970;p31"/>
            <p:cNvSpPr/>
            <p:nvPr/>
          </p:nvSpPr>
          <p:spPr>
            <a:xfrm flipH="1">
              <a:off x="-170" y="1714610"/>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971" name="Google Shape;2971;p31"/>
            <p:cNvSpPr/>
            <p:nvPr/>
          </p:nvSpPr>
          <p:spPr>
            <a:xfrm flipH="1">
              <a:off x="-170" y="1428674"/>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972" name="Google Shape;2972;p31"/>
            <p:cNvSpPr/>
            <p:nvPr/>
          </p:nvSpPr>
          <p:spPr>
            <a:xfrm flipH="1">
              <a:off x="-170" y="4287500"/>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973" name="Google Shape;2973;p31"/>
            <p:cNvSpPr/>
            <p:nvPr/>
          </p:nvSpPr>
          <p:spPr>
            <a:xfrm flipH="1">
              <a:off x="-170" y="4001524"/>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974" name="Google Shape;2974;p31"/>
            <p:cNvSpPr/>
            <p:nvPr/>
          </p:nvSpPr>
          <p:spPr>
            <a:xfrm flipH="1">
              <a:off x="-170" y="3716321"/>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975" name="Google Shape;2975;p31"/>
            <p:cNvSpPr/>
            <p:nvPr/>
          </p:nvSpPr>
          <p:spPr>
            <a:xfrm flipH="1">
              <a:off x="-170" y="3430384"/>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976" name="Google Shape;2976;p31"/>
            <p:cNvSpPr/>
            <p:nvPr/>
          </p:nvSpPr>
          <p:spPr>
            <a:xfrm flipH="1">
              <a:off x="-170" y="4859411"/>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977" name="Google Shape;2977;p31"/>
            <p:cNvSpPr/>
            <p:nvPr/>
          </p:nvSpPr>
          <p:spPr>
            <a:xfrm flipH="1">
              <a:off x="-170" y="4573436"/>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978" name="Google Shape;2978;p31"/>
            <p:cNvSpPr/>
            <p:nvPr/>
          </p:nvSpPr>
          <p:spPr>
            <a:xfrm flipH="1">
              <a:off x="-170" y="3144409"/>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979" name="Google Shape;2979;p31"/>
            <p:cNvSpPr/>
            <p:nvPr/>
          </p:nvSpPr>
          <p:spPr>
            <a:xfrm flipH="1">
              <a:off x="-170" y="1142698"/>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980" name="Google Shape;2980;p31"/>
            <p:cNvSpPr/>
            <p:nvPr/>
          </p:nvSpPr>
          <p:spPr>
            <a:xfrm flipH="1">
              <a:off x="-170" y="856762"/>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981" name="Google Shape;2981;p31"/>
            <p:cNvSpPr/>
            <p:nvPr/>
          </p:nvSpPr>
          <p:spPr>
            <a:xfrm flipH="1">
              <a:off x="-170" y="570787"/>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982" name="Google Shape;2982;p31"/>
            <p:cNvSpPr/>
            <p:nvPr/>
          </p:nvSpPr>
          <p:spPr>
            <a:xfrm flipH="1">
              <a:off x="572060"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983" name="Google Shape;2983;p31"/>
            <p:cNvSpPr/>
            <p:nvPr/>
          </p:nvSpPr>
          <p:spPr>
            <a:xfrm flipH="1">
              <a:off x="2857914"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984" name="Google Shape;2984;p31"/>
            <p:cNvSpPr/>
            <p:nvPr/>
          </p:nvSpPr>
          <p:spPr>
            <a:xfrm flipH="1">
              <a:off x="2572182"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985" name="Google Shape;2985;p31"/>
            <p:cNvSpPr/>
            <p:nvPr/>
          </p:nvSpPr>
          <p:spPr>
            <a:xfrm flipH="1">
              <a:off x="2286450"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986" name="Google Shape;2986;p31"/>
            <p:cNvSpPr/>
            <p:nvPr/>
          </p:nvSpPr>
          <p:spPr>
            <a:xfrm flipH="1">
              <a:off x="2000718"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987" name="Google Shape;2987;p31"/>
            <p:cNvSpPr/>
            <p:nvPr/>
          </p:nvSpPr>
          <p:spPr>
            <a:xfrm flipH="1">
              <a:off x="1714987"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988" name="Google Shape;2988;p31"/>
            <p:cNvSpPr/>
            <p:nvPr/>
          </p:nvSpPr>
          <p:spPr>
            <a:xfrm flipH="1">
              <a:off x="1429255"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989" name="Google Shape;2989;p31"/>
            <p:cNvSpPr/>
            <p:nvPr/>
          </p:nvSpPr>
          <p:spPr>
            <a:xfrm flipH="1">
              <a:off x="1143523"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990" name="Google Shape;2990;p31"/>
            <p:cNvSpPr/>
            <p:nvPr/>
          </p:nvSpPr>
          <p:spPr>
            <a:xfrm flipH="1">
              <a:off x="857791"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991" name="Google Shape;2991;p31"/>
            <p:cNvSpPr/>
            <p:nvPr/>
          </p:nvSpPr>
          <p:spPr>
            <a:xfrm flipH="1">
              <a:off x="596"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992" name="Google Shape;2992;p31"/>
            <p:cNvSpPr/>
            <p:nvPr/>
          </p:nvSpPr>
          <p:spPr>
            <a:xfrm flipH="1">
              <a:off x="286328"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grpSp>
      <p:sp>
        <p:nvSpPr>
          <p:cNvPr id="2993" name="Google Shape;2993;p31"/>
          <p:cNvSpPr/>
          <p:nvPr/>
        </p:nvSpPr>
        <p:spPr>
          <a:xfrm>
            <a:off x="681600" y="545800"/>
            <a:ext cx="7056600" cy="4083600"/>
          </a:xfrm>
          <a:prstGeom prst="roundRect">
            <a:avLst>
              <a:gd name="adj" fmla="val 4665"/>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4" name="Google Shape;2994;p31"/>
          <p:cNvSpPr/>
          <p:nvPr/>
        </p:nvSpPr>
        <p:spPr>
          <a:xfrm>
            <a:off x="-209550" y="437050"/>
            <a:ext cx="8572500" cy="593400"/>
          </a:xfrm>
          <a:prstGeom prst="roundRect">
            <a:avLst>
              <a:gd name="adj" fmla="val 50000"/>
            </a:avLst>
          </a:prstGeom>
          <a:solidFill>
            <a:srgbClr val="FF73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5" name="Google Shape;2995;p31"/>
          <p:cNvSpPr/>
          <p:nvPr/>
        </p:nvSpPr>
        <p:spPr>
          <a:xfrm rot="10800000">
            <a:off x="7920675" y="505900"/>
            <a:ext cx="455700" cy="455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6" name="Google Shape;2996;p31"/>
          <p:cNvSpPr txBox="1">
            <a:spLocks noGrp="1"/>
          </p:cNvSpPr>
          <p:nvPr>
            <p:ph type="title"/>
          </p:nvPr>
        </p:nvSpPr>
        <p:spPr>
          <a:xfrm>
            <a:off x="713225" y="545800"/>
            <a:ext cx="7056600" cy="3759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1"/>
              </a:buClr>
              <a:buSzPts val="2600"/>
              <a:buNone/>
              <a:defRPr>
                <a:solidFill>
                  <a:schemeClr val="l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997" name="Google Shape;2997;p31"/>
          <p:cNvSpPr/>
          <p:nvPr/>
        </p:nvSpPr>
        <p:spPr>
          <a:xfrm rot="10800000">
            <a:off x="7830600" y="437050"/>
            <a:ext cx="593400" cy="593400"/>
          </a:xfrm>
          <a:prstGeom prst="pie">
            <a:avLst>
              <a:gd name="adj1" fmla="val 5366593"/>
              <a:gd name="adj2" fmla="val 1620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only 4">
  <p:cSld name="CUSTOM_7_1_2">
    <p:bg>
      <p:bgPr>
        <a:solidFill>
          <a:srgbClr val="FFFAEB"/>
        </a:solidFill>
        <a:effectLst/>
      </p:bgPr>
    </p:bg>
    <p:spTree>
      <p:nvGrpSpPr>
        <p:cNvPr id="1" name="Shape 2998"/>
        <p:cNvGrpSpPr/>
        <p:nvPr/>
      </p:nvGrpSpPr>
      <p:grpSpPr>
        <a:xfrm>
          <a:off x="0" y="0"/>
          <a:ext cx="0" cy="0"/>
          <a:chOff x="0" y="0"/>
          <a:chExt cx="0" cy="0"/>
        </a:xfrm>
      </p:grpSpPr>
      <p:sp>
        <p:nvSpPr>
          <p:cNvPr id="2999" name="Google Shape;2999;p32"/>
          <p:cNvSpPr/>
          <p:nvPr/>
        </p:nvSpPr>
        <p:spPr>
          <a:xfrm>
            <a:off x="-70225" y="1028700"/>
            <a:ext cx="879900" cy="3581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0" name="Google Shape;3000;p32"/>
          <p:cNvSpPr/>
          <p:nvPr/>
        </p:nvSpPr>
        <p:spPr>
          <a:xfrm rot="-5400000" flipH="1">
            <a:off x="7624075" y="339975"/>
            <a:ext cx="2303400" cy="690000"/>
          </a:xfrm>
          <a:prstGeom prst="roundRect">
            <a:avLst>
              <a:gd name="adj" fmla="val 50000"/>
            </a:avLst>
          </a:prstGeom>
          <a:solidFill>
            <a:srgbClr val="FBBE18">
              <a:alpha val="276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01" name="Google Shape;3001;p32"/>
          <p:cNvGrpSpPr/>
          <p:nvPr/>
        </p:nvGrpSpPr>
        <p:grpSpPr>
          <a:xfrm>
            <a:off x="-13133" y="18224"/>
            <a:ext cx="9144182" cy="5148055"/>
            <a:chOff x="-170" y="-1888"/>
            <a:chExt cx="9144182" cy="5148055"/>
          </a:xfrm>
        </p:grpSpPr>
        <p:sp>
          <p:nvSpPr>
            <p:cNvPr id="3002" name="Google Shape;3002;p32"/>
            <p:cNvSpPr/>
            <p:nvPr/>
          </p:nvSpPr>
          <p:spPr>
            <a:xfrm flipH="1">
              <a:off x="3143645"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003" name="Google Shape;3003;p32"/>
            <p:cNvSpPr/>
            <p:nvPr/>
          </p:nvSpPr>
          <p:spPr>
            <a:xfrm flipH="1">
              <a:off x="-170" y="284850"/>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004" name="Google Shape;3004;p32"/>
            <p:cNvSpPr/>
            <p:nvPr/>
          </p:nvSpPr>
          <p:spPr>
            <a:xfrm flipH="1">
              <a:off x="9143974"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005" name="Google Shape;3005;p32"/>
            <p:cNvSpPr/>
            <p:nvPr/>
          </p:nvSpPr>
          <p:spPr>
            <a:xfrm flipH="1">
              <a:off x="8858242"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006" name="Google Shape;3006;p32"/>
            <p:cNvSpPr/>
            <p:nvPr/>
          </p:nvSpPr>
          <p:spPr>
            <a:xfrm flipH="1">
              <a:off x="8572510"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007" name="Google Shape;3007;p32"/>
            <p:cNvSpPr/>
            <p:nvPr/>
          </p:nvSpPr>
          <p:spPr>
            <a:xfrm flipH="1">
              <a:off x="8286778"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008" name="Google Shape;3008;p32"/>
            <p:cNvSpPr/>
            <p:nvPr/>
          </p:nvSpPr>
          <p:spPr>
            <a:xfrm flipH="1">
              <a:off x="8001047"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009" name="Google Shape;3009;p32"/>
            <p:cNvSpPr/>
            <p:nvPr/>
          </p:nvSpPr>
          <p:spPr>
            <a:xfrm flipH="1">
              <a:off x="7715315"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010" name="Google Shape;3010;p32"/>
            <p:cNvSpPr/>
            <p:nvPr/>
          </p:nvSpPr>
          <p:spPr>
            <a:xfrm flipH="1">
              <a:off x="7429583"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011" name="Google Shape;3011;p32"/>
            <p:cNvSpPr/>
            <p:nvPr/>
          </p:nvSpPr>
          <p:spPr>
            <a:xfrm flipH="1">
              <a:off x="7143851"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012" name="Google Shape;3012;p32"/>
            <p:cNvSpPr/>
            <p:nvPr/>
          </p:nvSpPr>
          <p:spPr>
            <a:xfrm rot="10800000" flipH="1">
              <a:off x="6858158" y="-1888"/>
              <a:ext cx="0" cy="5147280"/>
            </a:xfrm>
            <a:custGeom>
              <a:avLst/>
              <a:gdLst/>
              <a:ahLst/>
              <a:cxnLst/>
              <a:rect l="l" t="t" r="r" b="b"/>
              <a:pathLst>
                <a:path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013" name="Google Shape;3013;p32"/>
            <p:cNvSpPr/>
            <p:nvPr/>
          </p:nvSpPr>
          <p:spPr>
            <a:xfrm flipH="1">
              <a:off x="6572426"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014" name="Google Shape;3014;p32"/>
            <p:cNvSpPr/>
            <p:nvPr/>
          </p:nvSpPr>
          <p:spPr>
            <a:xfrm flipH="1">
              <a:off x="6286695"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015" name="Google Shape;3015;p32"/>
            <p:cNvSpPr/>
            <p:nvPr/>
          </p:nvSpPr>
          <p:spPr>
            <a:xfrm flipH="1">
              <a:off x="6000963"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016" name="Google Shape;3016;p32"/>
            <p:cNvSpPr/>
            <p:nvPr/>
          </p:nvSpPr>
          <p:spPr>
            <a:xfrm flipH="1">
              <a:off x="5715231"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017" name="Google Shape;3017;p32"/>
            <p:cNvSpPr/>
            <p:nvPr/>
          </p:nvSpPr>
          <p:spPr>
            <a:xfrm flipH="1">
              <a:off x="5429499"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018" name="Google Shape;3018;p32"/>
            <p:cNvSpPr/>
            <p:nvPr/>
          </p:nvSpPr>
          <p:spPr>
            <a:xfrm flipH="1">
              <a:off x="5143768"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019" name="Google Shape;3019;p32"/>
            <p:cNvSpPr/>
            <p:nvPr/>
          </p:nvSpPr>
          <p:spPr>
            <a:xfrm flipH="1">
              <a:off x="4858036"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020" name="Google Shape;3020;p32"/>
            <p:cNvSpPr/>
            <p:nvPr/>
          </p:nvSpPr>
          <p:spPr>
            <a:xfrm flipH="1">
              <a:off x="4572304"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021" name="Google Shape;3021;p32"/>
            <p:cNvSpPr/>
            <p:nvPr/>
          </p:nvSpPr>
          <p:spPr>
            <a:xfrm flipH="1">
              <a:off x="4286572"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022" name="Google Shape;3022;p32"/>
            <p:cNvSpPr/>
            <p:nvPr/>
          </p:nvSpPr>
          <p:spPr>
            <a:xfrm flipH="1">
              <a:off x="4000841"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023" name="Google Shape;3023;p32"/>
            <p:cNvSpPr/>
            <p:nvPr/>
          </p:nvSpPr>
          <p:spPr>
            <a:xfrm flipH="1">
              <a:off x="3715109"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024" name="Google Shape;3024;p32"/>
            <p:cNvSpPr/>
            <p:nvPr/>
          </p:nvSpPr>
          <p:spPr>
            <a:xfrm flipH="1">
              <a:off x="3429377"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025" name="Google Shape;3025;p32"/>
            <p:cNvSpPr/>
            <p:nvPr/>
          </p:nvSpPr>
          <p:spPr>
            <a:xfrm flipH="1">
              <a:off x="-170" y="2858472"/>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026" name="Google Shape;3026;p32"/>
            <p:cNvSpPr/>
            <p:nvPr/>
          </p:nvSpPr>
          <p:spPr>
            <a:xfrm flipH="1">
              <a:off x="-170" y="2572497"/>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027" name="Google Shape;3027;p32"/>
            <p:cNvSpPr/>
            <p:nvPr/>
          </p:nvSpPr>
          <p:spPr>
            <a:xfrm flipH="1">
              <a:off x="-170" y="2286561"/>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028" name="Google Shape;3028;p32"/>
            <p:cNvSpPr/>
            <p:nvPr/>
          </p:nvSpPr>
          <p:spPr>
            <a:xfrm flipH="1">
              <a:off x="-170" y="2000585"/>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029" name="Google Shape;3029;p32"/>
            <p:cNvSpPr/>
            <p:nvPr/>
          </p:nvSpPr>
          <p:spPr>
            <a:xfrm flipH="1">
              <a:off x="-170" y="1714610"/>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030" name="Google Shape;3030;p32"/>
            <p:cNvSpPr/>
            <p:nvPr/>
          </p:nvSpPr>
          <p:spPr>
            <a:xfrm flipH="1">
              <a:off x="-170" y="1428674"/>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031" name="Google Shape;3031;p32"/>
            <p:cNvSpPr/>
            <p:nvPr/>
          </p:nvSpPr>
          <p:spPr>
            <a:xfrm flipH="1">
              <a:off x="-170" y="4287500"/>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032" name="Google Shape;3032;p32"/>
            <p:cNvSpPr/>
            <p:nvPr/>
          </p:nvSpPr>
          <p:spPr>
            <a:xfrm flipH="1">
              <a:off x="-170" y="4001524"/>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033" name="Google Shape;3033;p32"/>
            <p:cNvSpPr/>
            <p:nvPr/>
          </p:nvSpPr>
          <p:spPr>
            <a:xfrm flipH="1">
              <a:off x="-170" y="3716321"/>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034" name="Google Shape;3034;p32"/>
            <p:cNvSpPr/>
            <p:nvPr/>
          </p:nvSpPr>
          <p:spPr>
            <a:xfrm flipH="1">
              <a:off x="-170" y="3430384"/>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035" name="Google Shape;3035;p32"/>
            <p:cNvSpPr/>
            <p:nvPr/>
          </p:nvSpPr>
          <p:spPr>
            <a:xfrm flipH="1">
              <a:off x="-170" y="4859411"/>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036" name="Google Shape;3036;p32"/>
            <p:cNvSpPr/>
            <p:nvPr/>
          </p:nvSpPr>
          <p:spPr>
            <a:xfrm flipH="1">
              <a:off x="-170" y="4573436"/>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037" name="Google Shape;3037;p32"/>
            <p:cNvSpPr/>
            <p:nvPr/>
          </p:nvSpPr>
          <p:spPr>
            <a:xfrm flipH="1">
              <a:off x="-170" y="3144409"/>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038" name="Google Shape;3038;p32"/>
            <p:cNvSpPr/>
            <p:nvPr/>
          </p:nvSpPr>
          <p:spPr>
            <a:xfrm flipH="1">
              <a:off x="-170" y="1142698"/>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039" name="Google Shape;3039;p32"/>
            <p:cNvSpPr/>
            <p:nvPr/>
          </p:nvSpPr>
          <p:spPr>
            <a:xfrm flipH="1">
              <a:off x="-170" y="856762"/>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040" name="Google Shape;3040;p32"/>
            <p:cNvSpPr/>
            <p:nvPr/>
          </p:nvSpPr>
          <p:spPr>
            <a:xfrm flipH="1">
              <a:off x="-170" y="570787"/>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041" name="Google Shape;3041;p32"/>
            <p:cNvSpPr/>
            <p:nvPr/>
          </p:nvSpPr>
          <p:spPr>
            <a:xfrm flipH="1">
              <a:off x="572060"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042" name="Google Shape;3042;p32"/>
            <p:cNvSpPr/>
            <p:nvPr/>
          </p:nvSpPr>
          <p:spPr>
            <a:xfrm flipH="1">
              <a:off x="2857914"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043" name="Google Shape;3043;p32"/>
            <p:cNvSpPr/>
            <p:nvPr/>
          </p:nvSpPr>
          <p:spPr>
            <a:xfrm flipH="1">
              <a:off x="2572182"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044" name="Google Shape;3044;p32"/>
            <p:cNvSpPr/>
            <p:nvPr/>
          </p:nvSpPr>
          <p:spPr>
            <a:xfrm flipH="1">
              <a:off x="2286450"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045" name="Google Shape;3045;p32"/>
            <p:cNvSpPr/>
            <p:nvPr/>
          </p:nvSpPr>
          <p:spPr>
            <a:xfrm flipH="1">
              <a:off x="2000718"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046" name="Google Shape;3046;p32"/>
            <p:cNvSpPr/>
            <p:nvPr/>
          </p:nvSpPr>
          <p:spPr>
            <a:xfrm flipH="1">
              <a:off x="1714987"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047" name="Google Shape;3047;p32"/>
            <p:cNvSpPr/>
            <p:nvPr/>
          </p:nvSpPr>
          <p:spPr>
            <a:xfrm flipH="1">
              <a:off x="1429255"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048" name="Google Shape;3048;p32"/>
            <p:cNvSpPr/>
            <p:nvPr/>
          </p:nvSpPr>
          <p:spPr>
            <a:xfrm flipH="1">
              <a:off x="1143523"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049" name="Google Shape;3049;p32"/>
            <p:cNvSpPr/>
            <p:nvPr/>
          </p:nvSpPr>
          <p:spPr>
            <a:xfrm flipH="1">
              <a:off x="857791"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050" name="Google Shape;3050;p32"/>
            <p:cNvSpPr/>
            <p:nvPr/>
          </p:nvSpPr>
          <p:spPr>
            <a:xfrm flipH="1">
              <a:off x="596"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051" name="Google Shape;3051;p32"/>
            <p:cNvSpPr/>
            <p:nvPr/>
          </p:nvSpPr>
          <p:spPr>
            <a:xfrm flipH="1">
              <a:off x="286328"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grpSp>
      <p:sp>
        <p:nvSpPr>
          <p:cNvPr id="3052" name="Google Shape;3052;p32"/>
          <p:cNvSpPr/>
          <p:nvPr/>
        </p:nvSpPr>
        <p:spPr>
          <a:xfrm>
            <a:off x="713225" y="1028700"/>
            <a:ext cx="7697400" cy="3581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3" name="Google Shape;3053;p32"/>
          <p:cNvSpPr/>
          <p:nvPr/>
        </p:nvSpPr>
        <p:spPr>
          <a:xfrm>
            <a:off x="-209550" y="437050"/>
            <a:ext cx="8572500" cy="593400"/>
          </a:xfrm>
          <a:prstGeom prst="roundRect">
            <a:avLst>
              <a:gd name="adj" fmla="val 50000"/>
            </a:avLst>
          </a:prstGeom>
          <a:solidFill>
            <a:srgbClr val="FF73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4" name="Google Shape;3054;p32"/>
          <p:cNvSpPr/>
          <p:nvPr/>
        </p:nvSpPr>
        <p:spPr>
          <a:xfrm rot="10800000">
            <a:off x="7920675" y="505900"/>
            <a:ext cx="455700" cy="455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5" name="Google Shape;3055;p32"/>
          <p:cNvSpPr txBox="1">
            <a:spLocks noGrp="1"/>
          </p:cNvSpPr>
          <p:nvPr>
            <p:ph type="title"/>
          </p:nvPr>
        </p:nvSpPr>
        <p:spPr>
          <a:xfrm>
            <a:off x="713225" y="545800"/>
            <a:ext cx="7056600" cy="3759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1"/>
              </a:buClr>
              <a:buSzPts val="2600"/>
              <a:buNone/>
              <a:defRPr>
                <a:solidFill>
                  <a:schemeClr val="l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056" name="Google Shape;3056;p32"/>
          <p:cNvSpPr/>
          <p:nvPr/>
        </p:nvSpPr>
        <p:spPr>
          <a:xfrm rot="10800000">
            <a:off x="7830600" y="437050"/>
            <a:ext cx="593400" cy="593400"/>
          </a:xfrm>
          <a:prstGeom prst="pie">
            <a:avLst>
              <a:gd name="adj1" fmla="val 5366593"/>
              <a:gd name="adj2" fmla="val 1620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7" name="Google Shape;3057;p32"/>
          <p:cNvSpPr/>
          <p:nvPr/>
        </p:nvSpPr>
        <p:spPr>
          <a:xfrm flipH="1">
            <a:off x="7954075" y="3905250"/>
            <a:ext cx="2933700" cy="2933700"/>
          </a:xfrm>
          <a:prstGeom prst="arc">
            <a:avLst>
              <a:gd name="adj1" fmla="val 16200000"/>
              <a:gd name="adj2" fmla="val 0"/>
            </a:avLst>
          </a:prstGeom>
          <a:noFill/>
          <a:ln w="2286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8" name="Google Shape;3058;p32"/>
          <p:cNvSpPr/>
          <p:nvPr/>
        </p:nvSpPr>
        <p:spPr>
          <a:xfrm flipH="1">
            <a:off x="7954075" y="3905250"/>
            <a:ext cx="2933700" cy="2933700"/>
          </a:xfrm>
          <a:prstGeom prst="arc">
            <a:avLst>
              <a:gd name="adj1" fmla="val 16200000"/>
              <a:gd name="adj2" fmla="val 0"/>
            </a:avLst>
          </a:prstGeom>
          <a:no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9" name="Google Shape;3059;p32"/>
          <p:cNvSpPr/>
          <p:nvPr/>
        </p:nvSpPr>
        <p:spPr>
          <a:xfrm flipH="1">
            <a:off x="8144575" y="4095750"/>
            <a:ext cx="2743200" cy="2743200"/>
          </a:xfrm>
          <a:prstGeom prst="arc">
            <a:avLst>
              <a:gd name="adj1" fmla="val 16200000"/>
              <a:gd name="adj2" fmla="val 0"/>
            </a:avLst>
          </a:prstGeom>
          <a:no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0" name="Google Shape;3060;p32"/>
          <p:cNvSpPr/>
          <p:nvPr/>
        </p:nvSpPr>
        <p:spPr>
          <a:xfrm flipH="1">
            <a:off x="8610375" y="3968546"/>
            <a:ext cx="225300" cy="2223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1" name="Google Shape;3061;p32"/>
          <p:cNvSpPr/>
          <p:nvPr/>
        </p:nvSpPr>
        <p:spPr>
          <a:xfrm rot="10800000" flipH="1">
            <a:off x="8404233" y="4408548"/>
            <a:ext cx="1551300" cy="1551300"/>
          </a:xfrm>
          <a:prstGeom prst="pie">
            <a:avLst>
              <a:gd name="adj1" fmla="val 5393868"/>
              <a:gd name="adj2" fmla="val 10660545"/>
            </a:avLst>
          </a:prstGeom>
          <a:solidFill>
            <a:srgbClr val="FBBE18">
              <a:alpha val="276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2" name="Google Shape;3062;p32"/>
          <p:cNvSpPr/>
          <p:nvPr/>
        </p:nvSpPr>
        <p:spPr>
          <a:xfrm rot="-5400000" flipH="1">
            <a:off x="7395625" y="2163095"/>
            <a:ext cx="2760300" cy="690000"/>
          </a:xfrm>
          <a:prstGeom prst="roundRect">
            <a:avLst>
              <a:gd name="adj" fmla="val 50000"/>
            </a:avLst>
          </a:prstGeom>
          <a:solidFill>
            <a:srgbClr val="F8B0AD">
              <a:alpha val="4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063" name="Google Shape;3063;p32"/>
          <p:cNvCxnSpPr>
            <a:stCxn id="3000" idx="1"/>
          </p:cNvCxnSpPr>
          <p:nvPr/>
        </p:nvCxnSpPr>
        <p:spPr>
          <a:xfrm>
            <a:off x="8775775" y="-466725"/>
            <a:ext cx="0" cy="4354800"/>
          </a:xfrm>
          <a:prstGeom prst="straightConnector1">
            <a:avLst/>
          </a:prstGeom>
          <a:noFill/>
          <a:ln w="9525" cap="flat" cmpd="sng">
            <a:solidFill>
              <a:srgbClr val="999999"/>
            </a:solidFill>
            <a:prstDash val="solid"/>
            <a:round/>
            <a:headEnd type="none" w="med" len="med"/>
            <a:tailEnd type="none" w="med" len="med"/>
          </a:ln>
        </p:spPr>
      </p:cxnSp>
      <p:sp>
        <p:nvSpPr>
          <p:cNvPr id="3064" name="Google Shape;3064;p32"/>
          <p:cNvSpPr/>
          <p:nvPr/>
        </p:nvSpPr>
        <p:spPr>
          <a:xfrm rot="-5400000" flipH="1">
            <a:off x="8430809" y="2458765"/>
            <a:ext cx="689700" cy="680700"/>
          </a:xfrm>
          <a:prstGeom prst="ellipse">
            <a:avLst/>
          </a:prstGeom>
          <a:solidFill>
            <a:srgbClr val="FFFFFF">
              <a:alpha val="66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5" name="Google Shape;3065;p32"/>
          <p:cNvSpPr/>
          <p:nvPr/>
        </p:nvSpPr>
        <p:spPr>
          <a:xfrm rot="-5400000" flipH="1">
            <a:off x="8510816" y="1183297"/>
            <a:ext cx="529800" cy="5298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6" name="Google Shape;3066;p32"/>
          <p:cNvSpPr/>
          <p:nvPr/>
        </p:nvSpPr>
        <p:spPr>
          <a:xfrm>
            <a:off x="1719" y="3350900"/>
            <a:ext cx="1103400" cy="1034700"/>
          </a:xfrm>
          <a:prstGeom prst="rtTriangle">
            <a:avLst/>
          </a:prstGeom>
          <a:solidFill>
            <a:srgbClr val="F8B0AD">
              <a:alpha val="46880"/>
            </a:srgbClr>
          </a:solidFill>
          <a:ln>
            <a:noFill/>
          </a:ln>
          <a:effectLst>
            <a:reflection fadeDir="5400012" sy="-100000" algn="bl" rotWithShape="0"/>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7" name="Google Shape;3067;p32"/>
          <p:cNvSpPr/>
          <p:nvPr/>
        </p:nvSpPr>
        <p:spPr>
          <a:xfrm>
            <a:off x="225262" y="4529774"/>
            <a:ext cx="879900" cy="868500"/>
          </a:xfrm>
          <a:prstGeom prst="ellipse">
            <a:avLst/>
          </a:prstGeom>
          <a:solidFill>
            <a:srgbClr val="FFFFFF">
              <a:alpha val="66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068" name="Google Shape;3068;p32"/>
          <p:cNvCxnSpPr/>
          <p:nvPr/>
        </p:nvCxnSpPr>
        <p:spPr>
          <a:xfrm>
            <a:off x="-132775" y="4390279"/>
            <a:ext cx="1238100" cy="0"/>
          </a:xfrm>
          <a:prstGeom prst="straightConnector1">
            <a:avLst/>
          </a:prstGeom>
          <a:noFill/>
          <a:ln w="9525" cap="flat" cmpd="sng">
            <a:solidFill>
              <a:srgbClr val="999999"/>
            </a:solidFill>
            <a:prstDash val="solid"/>
            <a:round/>
            <a:headEnd type="none" w="med" len="med"/>
            <a:tailEnd type="none" w="med" len="med"/>
          </a:ln>
        </p:spPr>
      </p:cxn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only 5">
  <p:cSld name="CUSTOM_7_1_1">
    <p:bg>
      <p:bgPr>
        <a:solidFill>
          <a:srgbClr val="FFFAEB"/>
        </a:solidFill>
        <a:effectLst/>
      </p:bgPr>
    </p:bg>
    <p:spTree>
      <p:nvGrpSpPr>
        <p:cNvPr id="1" name="Shape 3069"/>
        <p:cNvGrpSpPr/>
        <p:nvPr/>
      </p:nvGrpSpPr>
      <p:grpSpPr>
        <a:xfrm>
          <a:off x="0" y="0"/>
          <a:ext cx="0" cy="0"/>
          <a:chOff x="0" y="0"/>
          <a:chExt cx="0" cy="0"/>
        </a:xfrm>
      </p:grpSpPr>
      <p:grpSp>
        <p:nvGrpSpPr>
          <p:cNvPr id="3070" name="Google Shape;3070;p33"/>
          <p:cNvGrpSpPr/>
          <p:nvPr/>
        </p:nvGrpSpPr>
        <p:grpSpPr>
          <a:xfrm>
            <a:off x="-108365" y="-51884"/>
            <a:ext cx="9312435" cy="5244324"/>
            <a:chOff x="-170" y="-1888"/>
            <a:chExt cx="9144182" cy="5148055"/>
          </a:xfrm>
        </p:grpSpPr>
        <p:sp>
          <p:nvSpPr>
            <p:cNvPr id="3071" name="Google Shape;3071;p33"/>
            <p:cNvSpPr/>
            <p:nvPr/>
          </p:nvSpPr>
          <p:spPr>
            <a:xfrm flipH="1">
              <a:off x="3143645"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072" name="Google Shape;3072;p33"/>
            <p:cNvSpPr/>
            <p:nvPr/>
          </p:nvSpPr>
          <p:spPr>
            <a:xfrm flipH="1">
              <a:off x="-170" y="284850"/>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073" name="Google Shape;3073;p33"/>
            <p:cNvSpPr/>
            <p:nvPr/>
          </p:nvSpPr>
          <p:spPr>
            <a:xfrm flipH="1">
              <a:off x="9143974"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074" name="Google Shape;3074;p33"/>
            <p:cNvSpPr/>
            <p:nvPr/>
          </p:nvSpPr>
          <p:spPr>
            <a:xfrm flipH="1">
              <a:off x="8858242"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075" name="Google Shape;3075;p33"/>
            <p:cNvSpPr/>
            <p:nvPr/>
          </p:nvSpPr>
          <p:spPr>
            <a:xfrm flipH="1">
              <a:off x="8572510"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076" name="Google Shape;3076;p33"/>
            <p:cNvSpPr/>
            <p:nvPr/>
          </p:nvSpPr>
          <p:spPr>
            <a:xfrm flipH="1">
              <a:off x="8286778"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077" name="Google Shape;3077;p33"/>
            <p:cNvSpPr/>
            <p:nvPr/>
          </p:nvSpPr>
          <p:spPr>
            <a:xfrm flipH="1">
              <a:off x="8001047"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078" name="Google Shape;3078;p33"/>
            <p:cNvSpPr/>
            <p:nvPr/>
          </p:nvSpPr>
          <p:spPr>
            <a:xfrm flipH="1">
              <a:off x="7715315"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079" name="Google Shape;3079;p33"/>
            <p:cNvSpPr/>
            <p:nvPr/>
          </p:nvSpPr>
          <p:spPr>
            <a:xfrm flipH="1">
              <a:off x="7429583"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080" name="Google Shape;3080;p33"/>
            <p:cNvSpPr/>
            <p:nvPr/>
          </p:nvSpPr>
          <p:spPr>
            <a:xfrm flipH="1">
              <a:off x="7143851"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081" name="Google Shape;3081;p33"/>
            <p:cNvSpPr/>
            <p:nvPr/>
          </p:nvSpPr>
          <p:spPr>
            <a:xfrm rot="10800000" flipH="1">
              <a:off x="6858158" y="-1888"/>
              <a:ext cx="0" cy="5147280"/>
            </a:xfrm>
            <a:custGeom>
              <a:avLst/>
              <a:gdLst/>
              <a:ahLst/>
              <a:cxnLst/>
              <a:rect l="l" t="t" r="r" b="b"/>
              <a:pathLst>
                <a:path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082" name="Google Shape;3082;p33"/>
            <p:cNvSpPr/>
            <p:nvPr/>
          </p:nvSpPr>
          <p:spPr>
            <a:xfrm flipH="1">
              <a:off x="6572426"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083" name="Google Shape;3083;p33"/>
            <p:cNvSpPr/>
            <p:nvPr/>
          </p:nvSpPr>
          <p:spPr>
            <a:xfrm flipH="1">
              <a:off x="6286695"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084" name="Google Shape;3084;p33"/>
            <p:cNvSpPr/>
            <p:nvPr/>
          </p:nvSpPr>
          <p:spPr>
            <a:xfrm flipH="1">
              <a:off x="6000963"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085" name="Google Shape;3085;p33"/>
            <p:cNvSpPr/>
            <p:nvPr/>
          </p:nvSpPr>
          <p:spPr>
            <a:xfrm flipH="1">
              <a:off x="5715231"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086" name="Google Shape;3086;p33"/>
            <p:cNvSpPr/>
            <p:nvPr/>
          </p:nvSpPr>
          <p:spPr>
            <a:xfrm flipH="1">
              <a:off x="5429499"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087" name="Google Shape;3087;p33"/>
            <p:cNvSpPr/>
            <p:nvPr/>
          </p:nvSpPr>
          <p:spPr>
            <a:xfrm flipH="1">
              <a:off x="5143768"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088" name="Google Shape;3088;p33"/>
            <p:cNvSpPr/>
            <p:nvPr/>
          </p:nvSpPr>
          <p:spPr>
            <a:xfrm flipH="1">
              <a:off x="4858036"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089" name="Google Shape;3089;p33"/>
            <p:cNvSpPr/>
            <p:nvPr/>
          </p:nvSpPr>
          <p:spPr>
            <a:xfrm flipH="1">
              <a:off x="4572304"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090" name="Google Shape;3090;p33"/>
            <p:cNvSpPr/>
            <p:nvPr/>
          </p:nvSpPr>
          <p:spPr>
            <a:xfrm flipH="1">
              <a:off x="4286572"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091" name="Google Shape;3091;p33"/>
            <p:cNvSpPr/>
            <p:nvPr/>
          </p:nvSpPr>
          <p:spPr>
            <a:xfrm flipH="1">
              <a:off x="4000841"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092" name="Google Shape;3092;p33"/>
            <p:cNvSpPr/>
            <p:nvPr/>
          </p:nvSpPr>
          <p:spPr>
            <a:xfrm flipH="1">
              <a:off x="3715109"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093" name="Google Shape;3093;p33"/>
            <p:cNvSpPr/>
            <p:nvPr/>
          </p:nvSpPr>
          <p:spPr>
            <a:xfrm flipH="1">
              <a:off x="3429377"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094" name="Google Shape;3094;p33"/>
            <p:cNvSpPr/>
            <p:nvPr/>
          </p:nvSpPr>
          <p:spPr>
            <a:xfrm flipH="1">
              <a:off x="-170" y="2858472"/>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095" name="Google Shape;3095;p33"/>
            <p:cNvSpPr/>
            <p:nvPr/>
          </p:nvSpPr>
          <p:spPr>
            <a:xfrm flipH="1">
              <a:off x="-170" y="2572497"/>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096" name="Google Shape;3096;p33"/>
            <p:cNvSpPr/>
            <p:nvPr/>
          </p:nvSpPr>
          <p:spPr>
            <a:xfrm flipH="1">
              <a:off x="-170" y="2286561"/>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097" name="Google Shape;3097;p33"/>
            <p:cNvSpPr/>
            <p:nvPr/>
          </p:nvSpPr>
          <p:spPr>
            <a:xfrm flipH="1">
              <a:off x="-170" y="2000585"/>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098" name="Google Shape;3098;p33"/>
            <p:cNvSpPr/>
            <p:nvPr/>
          </p:nvSpPr>
          <p:spPr>
            <a:xfrm flipH="1">
              <a:off x="-170" y="1714610"/>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099" name="Google Shape;3099;p33"/>
            <p:cNvSpPr/>
            <p:nvPr/>
          </p:nvSpPr>
          <p:spPr>
            <a:xfrm flipH="1">
              <a:off x="-170" y="1428674"/>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100" name="Google Shape;3100;p33"/>
            <p:cNvSpPr/>
            <p:nvPr/>
          </p:nvSpPr>
          <p:spPr>
            <a:xfrm flipH="1">
              <a:off x="-170" y="4287500"/>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101" name="Google Shape;3101;p33"/>
            <p:cNvSpPr/>
            <p:nvPr/>
          </p:nvSpPr>
          <p:spPr>
            <a:xfrm flipH="1">
              <a:off x="-170" y="4001524"/>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102" name="Google Shape;3102;p33"/>
            <p:cNvSpPr/>
            <p:nvPr/>
          </p:nvSpPr>
          <p:spPr>
            <a:xfrm flipH="1">
              <a:off x="-170" y="3716321"/>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103" name="Google Shape;3103;p33"/>
            <p:cNvSpPr/>
            <p:nvPr/>
          </p:nvSpPr>
          <p:spPr>
            <a:xfrm flipH="1">
              <a:off x="-170" y="3430384"/>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104" name="Google Shape;3104;p33"/>
            <p:cNvSpPr/>
            <p:nvPr/>
          </p:nvSpPr>
          <p:spPr>
            <a:xfrm flipH="1">
              <a:off x="-170" y="4859411"/>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105" name="Google Shape;3105;p33"/>
            <p:cNvSpPr/>
            <p:nvPr/>
          </p:nvSpPr>
          <p:spPr>
            <a:xfrm flipH="1">
              <a:off x="-170" y="4573436"/>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106" name="Google Shape;3106;p33"/>
            <p:cNvSpPr/>
            <p:nvPr/>
          </p:nvSpPr>
          <p:spPr>
            <a:xfrm flipH="1">
              <a:off x="-170" y="3144409"/>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107" name="Google Shape;3107;p33"/>
            <p:cNvSpPr/>
            <p:nvPr/>
          </p:nvSpPr>
          <p:spPr>
            <a:xfrm flipH="1">
              <a:off x="-170" y="1142698"/>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108" name="Google Shape;3108;p33"/>
            <p:cNvSpPr/>
            <p:nvPr/>
          </p:nvSpPr>
          <p:spPr>
            <a:xfrm flipH="1">
              <a:off x="-170" y="856762"/>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109" name="Google Shape;3109;p33"/>
            <p:cNvSpPr/>
            <p:nvPr/>
          </p:nvSpPr>
          <p:spPr>
            <a:xfrm flipH="1">
              <a:off x="-170" y="570787"/>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110" name="Google Shape;3110;p33"/>
            <p:cNvSpPr/>
            <p:nvPr/>
          </p:nvSpPr>
          <p:spPr>
            <a:xfrm flipH="1">
              <a:off x="572060"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111" name="Google Shape;3111;p33"/>
            <p:cNvSpPr/>
            <p:nvPr/>
          </p:nvSpPr>
          <p:spPr>
            <a:xfrm flipH="1">
              <a:off x="2857914"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112" name="Google Shape;3112;p33"/>
            <p:cNvSpPr/>
            <p:nvPr/>
          </p:nvSpPr>
          <p:spPr>
            <a:xfrm flipH="1">
              <a:off x="2572182"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113" name="Google Shape;3113;p33"/>
            <p:cNvSpPr/>
            <p:nvPr/>
          </p:nvSpPr>
          <p:spPr>
            <a:xfrm flipH="1">
              <a:off x="2286450"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114" name="Google Shape;3114;p33"/>
            <p:cNvSpPr/>
            <p:nvPr/>
          </p:nvSpPr>
          <p:spPr>
            <a:xfrm flipH="1">
              <a:off x="2000718"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115" name="Google Shape;3115;p33"/>
            <p:cNvSpPr/>
            <p:nvPr/>
          </p:nvSpPr>
          <p:spPr>
            <a:xfrm flipH="1">
              <a:off x="1714987"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116" name="Google Shape;3116;p33"/>
            <p:cNvSpPr/>
            <p:nvPr/>
          </p:nvSpPr>
          <p:spPr>
            <a:xfrm flipH="1">
              <a:off x="1429255"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117" name="Google Shape;3117;p33"/>
            <p:cNvSpPr/>
            <p:nvPr/>
          </p:nvSpPr>
          <p:spPr>
            <a:xfrm flipH="1">
              <a:off x="1143523"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118" name="Google Shape;3118;p33"/>
            <p:cNvSpPr/>
            <p:nvPr/>
          </p:nvSpPr>
          <p:spPr>
            <a:xfrm flipH="1">
              <a:off x="857791"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119" name="Google Shape;3119;p33"/>
            <p:cNvSpPr/>
            <p:nvPr/>
          </p:nvSpPr>
          <p:spPr>
            <a:xfrm flipH="1">
              <a:off x="596"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120" name="Google Shape;3120;p33"/>
            <p:cNvSpPr/>
            <p:nvPr/>
          </p:nvSpPr>
          <p:spPr>
            <a:xfrm flipH="1">
              <a:off x="286328"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grpSp>
      <p:sp>
        <p:nvSpPr>
          <p:cNvPr id="3121" name="Google Shape;3121;p33"/>
          <p:cNvSpPr/>
          <p:nvPr/>
        </p:nvSpPr>
        <p:spPr>
          <a:xfrm rot="10800000">
            <a:off x="7336900" y="-126"/>
            <a:ext cx="1860000" cy="1859400"/>
          </a:xfrm>
          <a:prstGeom prst="rtTriangle">
            <a:avLst/>
          </a:prstGeom>
          <a:solidFill>
            <a:srgbClr val="F8B0AD">
              <a:alpha val="42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2" name="Google Shape;3122;p33"/>
          <p:cNvSpPr/>
          <p:nvPr/>
        </p:nvSpPr>
        <p:spPr>
          <a:xfrm>
            <a:off x="3104804" y="-78248"/>
            <a:ext cx="5320730" cy="5320524"/>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3" name="Google Shape;3123;p33"/>
          <p:cNvSpPr/>
          <p:nvPr/>
        </p:nvSpPr>
        <p:spPr>
          <a:xfrm>
            <a:off x="3084838" y="-98214"/>
            <a:ext cx="5360683" cy="5360683"/>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noFill/>
          <a:ln w="2286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4" name="Google Shape;3124;p33"/>
          <p:cNvSpPr/>
          <p:nvPr/>
        </p:nvSpPr>
        <p:spPr>
          <a:xfrm>
            <a:off x="2935907" y="-247145"/>
            <a:ext cx="5658270" cy="5658270"/>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noFill/>
          <a:ln w="2286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5" name="Google Shape;3125;p33"/>
          <p:cNvSpPr/>
          <p:nvPr/>
        </p:nvSpPr>
        <p:spPr>
          <a:xfrm>
            <a:off x="3028708" y="-200592"/>
            <a:ext cx="5472716" cy="5565184"/>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no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6" name="Google Shape;3126;p33"/>
          <p:cNvSpPr/>
          <p:nvPr/>
        </p:nvSpPr>
        <p:spPr>
          <a:xfrm>
            <a:off x="3306299" y="123248"/>
            <a:ext cx="4917495" cy="4917495"/>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no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7" name="Google Shape;3127;p33"/>
          <p:cNvSpPr/>
          <p:nvPr/>
        </p:nvSpPr>
        <p:spPr>
          <a:xfrm>
            <a:off x="3428744" y="245693"/>
            <a:ext cx="4672629" cy="4672629"/>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no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8" name="Google Shape;3128;p33"/>
          <p:cNvSpPr/>
          <p:nvPr/>
        </p:nvSpPr>
        <p:spPr>
          <a:xfrm>
            <a:off x="3529797" y="346747"/>
            <a:ext cx="4470806" cy="4470806"/>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9" name="Google Shape;3129;p33"/>
          <p:cNvSpPr/>
          <p:nvPr/>
        </p:nvSpPr>
        <p:spPr>
          <a:xfrm>
            <a:off x="7779460" y="734625"/>
            <a:ext cx="381300" cy="3768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0" name="Google Shape;3130;p33"/>
          <p:cNvSpPr/>
          <p:nvPr/>
        </p:nvSpPr>
        <p:spPr>
          <a:xfrm>
            <a:off x="7634618" y="577497"/>
            <a:ext cx="222300" cy="220500"/>
          </a:xfrm>
          <a:prstGeom prst="ellipse">
            <a:avLst/>
          </a:prstGeom>
          <a:solidFill>
            <a:srgbClr val="FFFFFF">
              <a:alpha val="66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1" name="Google Shape;3131;p33"/>
          <p:cNvSpPr/>
          <p:nvPr/>
        </p:nvSpPr>
        <p:spPr>
          <a:xfrm>
            <a:off x="4673683" y="452074"/>
            <a:ext cx="301500" cy="2988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2" name="Google Shape;3132;p33"/>
          <p:cNvSpPr/>
          <p:nvPr/>
        </p:nvSpPr>
        <p:spPr>
          <a:xfrm>
            <a:off x="4945380" y="324343"/>
            <a:ext cx="301500" cy="298800"/>
          </a:xfrm>
          <a:prstGeom prst="ellipse">
            <a:avLst/>
          </a:prstGeom>
          <a:solidFill>
            <a:srgbClr val="F8B0AD">
              <a:alpha val="68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3" name="Google Shape;3133;p33"/>
          <p:cNvSpPr/>
          <p:nvPr/>
        </p:nvSpPr>
        <p:spPr>
          <a:xfrm>
            <a:off x="5233363" y="233769"/>
            <a:ext cx="301500" cy="298800"/>
          </a:xfrm>
          <a:prstGeom prst="ellipse">
            <a:avLst/>
          </a:prstGeom>
          <a:solidFill>
            <a:srgbClr val="F8B0AD">
              <a:alpha val="42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4" name="Google Shape;3134;p33"/>
          <p:cNvSpPr/>
          <p:nvPr/>
        </p:nvSpPr>
        <p:spPr>
          <a:xfrm rot="8111068">
            <a:off x="7898151" y="3116935"/>
            <a:ext cx="329443" cy="325202"/>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5" name="Google Shape;3135;p33"/>
          <p:cNvSpPr/>
          <p:nvPr/>
        </p:nvSpPr>
        <p:spPr>
          <a:xfrm rot="8111068">
            <a:off x="7786151" y="3424703"/>
            <a:ext cx="329443" cy="325202"/>
          </a:xfrm>
          <a:prstGeom prst="ellipse">
            <a:avLst/>
          </a:prstGeom>
          <a:solidFill>
            <a:srgbClr val="F8B0AD">
              <a:alpha val="68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6" name="Google Shape;3136;p33"/>
          <p:cNvSpPr/>
          <p:nvPr/>
        </p:nvSpPr>
        <p:spPr>
          <a:xfrm rot="8111068">
            <a:off x="7632977" y="3716247"/>
            <a:ext cx="329443" cy="325202"/>
          </a:xfrm>
          <a:prstGeom prst="ellipse">
            <a:avLst/>
          </a:prstGeom>
          <a:solidFill>
            <a:srgbClr val="F8B0AD">
              <a:alpha val="42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7" name="Google Shape;3137;p33"/>
          <p:cNvSpPr/>
          <p:nvPr/>
        </p:nvSpPr>
        <p:spPr>
          <a:xfrm>
            <a:off x="-201225" y="40600"/>
            <a:ext cx="6093900" cy="4996500"/>
          </a:xfrm>
          <a:prstGeom prst="roundRect">
            <a:avLst>
              <a:gd name="adj" fmla="val 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8" name="Google Shape;3138;p33"/>
          <p:cNvSpPr/>
          <p:nvPr/>
        </p:nvSpPr>
        <p:spPr>
          <a:xfrm rot="10800000" flipH="1">
            <a:off x="7850775" y="3810075"/>
            <a:ext cx="2686800" cy="2686800"/>
          </a:xfrm>
          <a:prstGeom prst="pie">
            <a:avLst>
              <a:gd name="adj1" fmla="val 5393868"/>
              <a:gd name="adj2" fmla="val 10811632"/>
            </a:avLst>
          </a:prstGeom>
          <a:solidFill>
            <a:srgbClr val="FBBE18">
              <a:alpha val="276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9" name="Google Shape;3139;p33"/>
          <p:cNvSpPr/>
          <p:nvPr/>
        </p:nvSpPr>
        <p:spPr>
          <a:xfrm>
            <a:off x="-1516375" y="437050"/>
            <a:ext cx="6793800" cy="593400"/>
          </a:xfrm>
          <a:prstGeom prst="roundRect">
            <a:avLst>
              <a:gd name="adj" fmla="val 50000"/>
            </a:avLst>
          </a:prstGeom>
          <a:solidFill>
            <a:srgbClr val="FF73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0" name="Google Shape;3140;p33"/>
          <p:cNvSpPr/>
          <p:nvPr/>
        </p:nvSpPr>
        <p:spPr>
          <a:xfrm rot="10800000">
            <a:off x="4774188" y="505900"/>
            <a:ext cx="455700" cy="455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1" name="Google Shape;3141;p33"/>
          <p:cNvSpPr txBox="1">
            <a:spLocks noGrp="1"/>
          </p:cNvSpPr>
          <p:nvPr>
            <p:ph type="title"/>
          </p:nvPr>
        </p:nvSpPr>
        <p:spPr>
          <a:xfrm>
            <a:off x="713225" y="545800"/>
            <a:ext cx="3820800" cy="3759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1"/>
              </a:buClr>
              <a:buSzPts val="2600"/>
              <a:buNone/>
              <a:defRPr>
                <a:solidFill>
                  <a:schemeClr val="l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142" name="Google Shape;3142;p33"/>
          <p:cNvSpPr/>
          <p:nvPr/>
        </p:nvSpPr>
        <p:spPr>
          <a:xfrm rot="10800000">
            <a:off x="4684113" y="437050"/>
            <a:ext cx="593400" cy="593400"/>
          </a:xfrm>
          <a:prstGeom prst="pie">
            <a:avLst>
              <a:gd name="adj1" fmla="val 5366593"/>
              <a:gd name="adj2" fmla="val 1620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3" name="Google Shape;3143;p33"/>
          <p:cNvSpPr/>
          <p:nvPr/>
        </p:nvSpPr>
        <p:spPr>
          <a:xfrm>
            <a:off x="-197726" y="13656"/>
            <a:ext cx="6093900" cy="3333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144" name="Google Shape;3144;p33"/>
          <p:cNvCxnSpPr/>
          <p:nvPr/>
        </p:nvCxnSpPr>
        <p:spPr>
          <a:xfrm>
            <a:off x="-201225" y="127065"/>
            <a:ext cx="6093900" cy="0"/>
          </a:xfrm>
          <a:prstGeom prst="straightConnector1">
            <a:avLst/>
          </a:prstGeom>
          <a:noFill/>
          <a:ln w="9525" cap="flat" cmpd="sng">
            <a:solidFill>
              <a:srgbClr val="999999"/>
            </a:solidFill>
            <a:prstDash val="solid"/>
            <a:round/>
            <a:headEnd type="none" w="med" len="med"/>
            <a:tailEnd type="none" w="med" len="med"/>
          </a:ln>
        </p:spPr>
      </p:cxnSp>
      <p:cxnSp>
        <p:nvCxnSpPr>
          <p:cNvPr id="3145" name="Google Shape;3145;p33"/>
          <p:cNvCxnSpPr/>
          <p:nvPr/>
        </p:nvCxnSpPr>
        <p:spPr>
          <a:xfrm>
            <a:off x="-201225" y="249493"/>
            <a:ext cx="6093900" cy="0"/>
          </a:xfrm>
          <a:prstGeom prst="straightConnector1">
            <a:avLst/>
          </a:prstGeom>
          <a:noFill/>
          <a:ln w="9525" cap="flat" cmpd="sng">
            <a:solidFill>
              <a:srgbClr val="999999"/>
            </a:solidFill>
            <a:prstDash val="solid"/>
            <a:round/>
            <a:headEnd type="none" w="med" len="med"/>
            <a:tailEnd type="none" w="med" len="med"/>
          </a:ln>
        </p:spPr>
      </p:cxnSp>
      <p:sp>
        <p:nvSpPr>
          <p:cNvPr id="3146" name="Google Shape;3146;p33"/>
          <p:cNvSpPr/>
          <p:nvPr/>
        </p:nvSpPr>
        <p:spPr>
          <a:xfrm>
            <a:off x="-197798" y="4817501"/>
            <a:ext cx="6093900" cy="3333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147" name="Google Shape;3147;p33"/>
          <p:cNvCxnSpPr/>
          <p:nvPr/>
        </p:nvCxnSpPr>
        <p:spPr>
          <a:xfrm>
            <a:off x="-201225" y="4914749"/>
            <a:ext cx="6093900" cy="0"/>
          </a:xfrm>
          <a:prstGeom prst="straightConnector1">
            <a:avLst/>
          </a:prstGeom>
          <a:noFill/>
          <a:ln w="9525" cap="flat" cmpd="sng">
            <a:solidFill>
              <a:srgbClr val="999999"/>
            </a:solidFill>
            <a:prstDash val="solid"/>
            <a:round/>
            <a:headEnd type="none" w="med" len="med"/>
            <a:tailEnd type="none" w="med" len="med"/>
          </a:ln>
        </p:spPr>
      </p:cxnSp>
      <p:cxnSp>
        <p:nvCxnSpPr>
          <p:cNvPr id="3148" name="Google Shape;3148;p33"/>
          <p:cNvCxnSpPr/>
          <p:nvPr/>
        </p:nvCxnSpPr>
        <p:spPr>
          <a:xfrm>
            <a:off x="-201225" y="5037178"/>
            <a:ext cx="6093900" cy="0"/>
          </a:xfrm>
          <a:prstGeom prst="straightConnector1">
            <a:avLst/>
          </a:prstGeom>
          <a:noFill/>
          <a:ln w="9525" cap="flat" cmpd="sng">
            <a:solidFill>
              <a:srgbClr val="999999"/>
            </a:solidFill>
            <a:prstDash val="solid"/>
            <a:round/>
            <a:headEnd type="none" w="med" len="med"/>
            <a:tailEnd type="none" w="med" len="med"/>
          </a:ln>
        </p:spPr>
      </p:cxnSp>
      <p:sp>
        <p:nvSpPr>
          <p:cNvPr id="3149" name="Google Shape;3149;p33"/>
          <p:cNvSpPr/>
          <p:nvPr/>
        </p:nvSpPr>
        <p:spPr>
          <a:xfrm rot="5400000">
            <a:off x="7835700" y="2529675"/>
            <a:ext cx="2154000" cy="462600"/>
          </a:xfrm>
          <a:prstGeom prst="roundRect">
            <a:avLst>
              <a:gd name="adj" fmla="val 50000"/>
            </a:avLst>
          </a:prstGeom>
          <a:solidFill>
            <a:srgbClr val="9FC5E8">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0" name="Google Shape;3150;p33"/>
          <p:cNvSpPr/>
          <p:nvPr/>
        </p:nvSpPr>
        <p:spPr>
          <a:xfrm rot="5400000">
            <a:off x="8735132" y="3321297"/>
            <a:ext cx="355200" cy="3552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1" name="Google Shape;3151;p33"/>
          <p:cNvSpPr/>
          <p:nvPr/>
        </p:nvSpPr>
        <p:spPr>
          <a:xfrm rot="-5400000">
            <a:off x="8681400" y="1683973"/>
            <a:ext cx="462600" cy="462600"/>
          </a:xfrm>
          <a:prstGeom prst="pie">
            <a:avLst>
              <a:gd name="adj1" fmla="val 5366593"/>
              <a:gd name="adj2" fmla="val 1620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only 6">
  <p:cSld name="CUSTOM_7_1_1_1">
    <p:bg>
      <p:bgPr>
        <a:solidFill>
          <a:srgbClr val="FFFAEB"/>
        </a:solidFill>
        <a:effectLst/>
      </p:bgPr>
    </p:bg>
    <p:spTree>
      <p:nvGrpSpPr>
        <p:cNvPr id="1" name="Shape 3152"/>
        <p:cNvGrpSpPr/>
        <p:nvPr/>
      </p:nvGrpSpPr>
      <p:grpSpPr>
        <a:xfrm>
          <a:off x="0" y="0"/>
          <a:ext cx="0" cy="0"/>
          <a:chOff x="0" y="0"/>
          <a:chExt cx="0" cy="0"/>
        </a:xfrm>
      </p:grpSpPr>
      <p:grpSp>
        <p:nvGrpSpPr>
          <p:cNvPr id="3153" name="Google Shape;3153;p34"/>
          <p:cNvGrpSpPr/>
          <p:nvPr/>
        </p:nvGrpSpPr>
        <p:grpSpPr>
          <a:xfrm>
            <a:off x="-108365" y="-51884"/>
            <a:ext cx="9312435" cy="5244324"/>
            <a:chOff x="-170" y="-1888"/>
            <a:chExt cx="9144182" cy="5148055"/>
          </a:xfrm>
        </p:grpSpPr>
        <p:sp>
          <p:nvSpPr>
            <p:cNvPr id="3154" name="Google Shape;3154;p34"/>
            <p:cNvSpPr/>
            <p:nvPr/>
          </p:nvSpPr>
          <p:spPr>
            <a:xfrm flipH="1">
              <a:off x="3143645"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155" name="Google Shape;3155;p34"/>
            <p:cNvSpPr/>
            <p:nvPr/>
          </p:nvSpPr>
          <p:spPr>
            <a:xfrm flipH="1">
              <a:off x="-170" y="284850"/>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156" name="Google Shape;3156;p34"/>
            <p:cNvSpPr/>
            <p:nvPr/>
          </p:nvSpPr>
          <p:spPr>
            <a:xfrm flipH="1">
              <a:off x="9143974"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157" name="Google Shape;3157;p34"/>
            <p:cNvSpPr/>
            <p:nvPr/>
          </p:nvSpPr>
          <p:spPr>
            <a:xfrm flipH="1">
              <a:off x="8858242"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158" name="Google Shape;3158;p34"/>
            <p:cNvSpPr/>
            <p:nvPr/>
          </p:nvSpPr>
          <p:spPr>
            <a:xfrm flipH="1">
              <a:off x="8572510"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159" name="Google Shape;3159;p34"/>
            <p:cNvSpPr/>
            <p:nvPr/>
          </p:nvSpPr>
          <p:spPr>
            <a:xfrm flipH="1">
              <a:off x="8286778"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160" name="Google Shape;3160;p34"/>
            <p:cNvSpPr/>
            <p:nvPr/>
          </p:nvSpPr>
          <p:spPr>
            <a:xfrm flipH="1">
              <a:off x="8001047"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161" name="Google Shape;3161;p34"/>
            <p:cNvSpPr/>
            <p:nvPr/>
          </p:nvSpPr>
          <p:spPr>
            <a:xfrm flipH="1">
              <a:off x="7715315"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162" name="Google Shape;3162;p34"/>
            <p:cNvSpPr/>
            <p:nvPr/>
          </p:nvSpPr>
          <p:spPr>
            <a:xfrm flipH="1">
              <a:off x="7429583"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163" name="Google Shape;3163;p34"/>
            <p:cNvSpPr/>
            <p:nvPr/>
          </p:nvSpPr>
          <p:spPr>
            <a:xfrm flipH="1">
              <a:off x="7143851"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164" name="Google Shape;3164;p34"/>
            <p:cNvSpPr/>
            <p:nvPr/>
          </p:nvSpPr>
          <p:spPr>
            <a:xfrm rot="10800000" flipH="1">
              <a:off x="6858158" y="-1888"/>
              <a:ext cx="0" cy="5147280"/>
            </a:xfrm>
            <a:custGeom>
              <a:avLst/>
              <a:gdLst/>
              <a:ahLst/>
              <a:cxnLst/>
              <a:rect l="l" t="t" r="r" b="b"/>
              <a:pathLst>
                <a:path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165" name="Google Shape;3165;p34"/>
            <p:cNvSpPr/>
            <p:nvPr/>
          </p:nvSpPr>
          <p:spPr>
            <a:xfrm flipH="1">
              <a:off x="6572426"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166" name="Google Shape;3166;p34"/>
            <p:cNvSpPr/>
            <p:nvPr/>
          </p:nvSpPr>
          <p:spPr>
            <a:xfrm flipH="1">
              <a:off x="6286695"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167" name="Google Shape;3167;p34"/>
            <p:cNvSpPr/>
            <p:nvPr/>
          </p:nvSpPr>
          <p:spPr>
            <a:xfrm flipH="1">
              <a:off x="6000963"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168" name="Google Shape;3168;p34"/>
            <p:cNvSpPr/>
            <p:nvPr/>
          </p:nvSpPr>
          <p:spPr>
            <a:xfrm flipH="1">
              <a:off x="5715231"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169" name="Google Shape;3169;p34"/>
            <p:cNvSpPr/>
            <p:nvPr/>
          </p:nvSpPr>
          <p:spPr>
            <a:xfrm flipH="1">
              <a:off x="5429499"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170" name="Google Shape;3170;p34"/>
            <p:cNvSpPr/>
            <p:nvPr/>
          </p:nvSpPr>
          <p:spPr>
            <a:xfrm flipH="1">
              <a:off x="5143768"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171" name="Google Shape;3171;p34"/>
            <p:cNvSpPr/>
            <p:nvPr/>
          </p:nvSpPr>
          <p:spPr>
            <a:xfrm flipH="1">
              <a:off x="4858036"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172" name="Google Shape;3172;p34"/>
            <p:cNvSpPr/>
            <p:nvPr/>
          </p:nvSpPr>
          <p:spPr>
            <a:xfrm flipH="1">
              <a:off x="4572304"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173" name="Google Shape;3173;p34"/>
            <p:cNvSpPr/>
            <p:nvPr/>
          </p:nvSpPr>
          <p:spPr>
            <a:xfrm flipH="1">
              <a:off x="4286572"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174" name="Google Shape;3174;p34"/>
            <p:cNvSpPr/>
            <p:nvPr/>
          </p:nvSpPr>
          <p:spPr>
            <a:xfrm flipH="1">
              <a:off x="4000841"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175" name="Google Shape;3175;p34"/>
            <p:cNvSpPr/>
            <p:nvPr/>
          </p:nvSpPr>
          <p:spPr>
            <a:xfrm flipH="1">
              <a:off x="3715109"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176" name="Google Shape;3176;p34"/>
            <p:cNvSpPr/>
            <p:nvPr/>
          </p:nvSpPr>
          <p:spPr>
            <a:xfrm flipH="1">
              <a:off x="3429377"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177" name="Google Shape;3177;p34"/>
            <p:cNvSpPr/>
            <p:nvPr/>
          </p:nvSpPr>
          <p:spPr>
            <a:xfrm flipH="1">
              <a:off x="-170" y="2858472"/>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178" name="Google Shape;3178;p34"/>
            <p:cNvSpPr/>
            <p:nvPr/>
          </p:nvSpPr>
          <p:spPr>
            <a:xfrm flipH="1">
              <a:off x="-170" y="2572497"/>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179" name="Google Shape;3179;p34"/>
            <p:cNvSpPr/>
            <p:nvPr/>
          </p:nvSpPr>
          <p:spPr>
            <a:xfrm flipH="1">
              <a:off x="-170" y="2286561"/>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180" name="Google Shape;3180;p34"/>
            <p:cNvSpPr/>
            <p:nvPr/>
          </p:nvSpPr>
          <p:spPr>
            <a:xfrm flipH="1">
              <a:off x="-170" y="2000585"/>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181" name="Google Shape;3181;p34"/>
            <p:cNvSpPr/>
            <p:nvPr/>
          </p:nvSpPr>
          <p:spPr>
            <a:xfrm flipH="1">
              <a:off x="-170" y="1714610"/>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182" name="Google Shape;3182;p34"/>
            <p:cNvSpPr/>
            <p:nvPr/>
          </p:nvSpPr>
          <p:spPr>
            <a:xfrm flipH="1">
              <a:off x="-170" y="1428674"/>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183" name="Google Shape;3183;p34"/>
            <p:cNvSpPr/>
            <p:nvPr/>
          </p:nvSpPr>
          <p:spPr>
            <a:xfrm flipH="1">
              <a:off x="-170" y="4287500"/>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184" name="Google Shape;3184;p34"/>
            <p:cNvSpPr/>
            <p:nvPr/>
          </p:nvSpPr>
          <p:spPr>
            <a:xfrm flipH="1">
              <a:off x="-170" y="4001524"/>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185" name="Google Shape;3185;p34"/>
            <p:cNvSpPr/>
            <p:nvPr/>
          </p:nvSpPr>
          <p:spPr>
            <a:xfrm flipH="1">
              <a:off x="-170" y="3716321"/>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186" name="Google Shape;3186;p34"/>
            <p:cNvSpPr/>
            <p:nvPr/>
          </p:nvSpPr>
          <p:spPr>
            <a:xfrm flipH="1">
              <a:off x="-170" y="3430384"/>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187" name="Google Shape;3187;p34"/>
            <p:cNvSpPr/>
            <p:nvPr/>
          </p:nvSpPr>
          <p:spPr>
            <a:xfrm flipH="1">
              <a:off x="-170" y="4859411"/>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188" name="Google Shape;3188;p34"/>
            <p:cNvSpPr/>
            <p:nvPr/>
          </p:nvSpPr>
          <p:spPr>
            <a:xfrm flipH="1">
              <a:off x="-170" y="4573436"/>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189" name="Google Shape;3189;p34"/>
            <p:cNvSpPr/>
            <p:nvPr/>
          </p:nvSpPr>
          <p:spPr>
            <a:xfrm flipH="1">
              <a:off x="-170" y="3144409"/>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190" name="Google Shape;3190;p34"/>
            <p:cNvSpPr/>
            <p:nvPr/>
          </p:nvSpPr>
          <p:spPr>
            <a:xfrm flipH="1">
              <a:off x="-170" y="1142698"/>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191" name="Google Shape;3191;p34"/>
            <p:cNvSpPr/>
            <p:nvPr/>
          </p:nvSpPr>
          <p:spPr>
            <a:xfrm flipH="1">
              <a:off x="-170" y="856762"/>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192" name="Google Shape;3192;p34"/>
            <p:cNvSpPr/>
            <p:nvPr/>
          </p:nvSpPr>
          <p:spPr>
            <a:xfrm flipH="1">
              <a:off x="-170" y="570787"/>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193" name="Google Shape;3193;p34"/>
            <p:cNvSpPr/>
            <p:nvPr/>
          </p:nvSpPr>
          <p:spPr>
            <a:xfrm flipH="1">
              <a:off x="572060"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194" name="Google Shape;3194;p34"/>
            <p:cNvSpPr/>
            <p:nvPr/>
          </p:nvSpPr>
          <p:spPr>
            <a:xfrm flipH="1">
              <a:off x="2857914"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195" name="Google Shape;3195;p34"/>
            <p:cNvSpPr/>
            <p:nvPr/>
          </p:nvSpPr>
          <p:spPr>
            <a:xfrm flipH="1">
              <a:off x="2572182"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196" name="Google Shape;3196;p34"/>
            <p:cNvSpPr/>
            <p:nvPr/>
          </p:nvSpPr>
          <p:spPr>
            <a:xfrm flipH="1">
              <a:off x="2286450"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197" name="Google Shape;3197;p34"/>
            <p:cNvSpPr/>
            <p:nvPr/>
          </p:nvSpPr>
          <p:spPr>
            <a:xfrm flipH="1">
              <a:off x="2000718"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198" name="Google Shape;3198;p34"/>
            <p:cNvSpPr/>
            <p:nvPr/>
          </p:nvSpPr>
          <p:spPr>
            <a:xfrm flipH="1">
              <a:off x="1714987"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199" name="Google Shape;3199;p34"/>
            <p:cNvSpPr/>
            <p:nvPr/>
          </p:nvSpPr>
          <p:spPr>
            <a:xfrm flipH="1">
              <a:off x="1429255"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200" name="Google Shape;3200;p34"/>
            <p:cNvSpPr/>
            <p:nvPr/>
          </p:nvSpPr>
          <p:spPr>
            <a:xfrm flipH="1">
              <a:off x="1143523"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201" name="Google Shape;3201;p34"/>
            <p:cNvSpPr/>
            <p:nvPr/>
          </p:nvSpPr>
          <p:spPr>
            <a:xfrm flipH="1">
              <a:off x="857791"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202" name="Google Shape;3202;p34"/>
            <p:cNvSpPr/>
            <p:nvPr/>
          </p:nvSpPr>
          <p:spPr>
            <a:xfrm flipH="1">
              <a:off x="596"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203" name="Google Shape;3203;p34"/>
            <p:cNvSpPr/>
            <p:nvPr/>
          </p:nvSpPr>
          <p:spPr>
            <a:xfrm flipH="1">
              <a:off x="286328"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grpSp>
      <p:grpSp>
        <p:nvGrpSpPr>
          <p:cNvPr id="3204" name="Google Shape;3204;p34"/>
          <p:cNvGrpSpPr/>
          <p:nvPr/>
        </p:nvGrpSpPr>
        <p:grpSpPr>
          <a:xfrm rot="5400000" flipH="1">
            <a:off x="-627825" y="584250"/>
            <a:ext cx="1969850" cy="191750"/>
            <a:chOff x="1454525" y="7080325"/>
            <a:chExt cx="1969850" cy="191750"/>
          </a:xfrm>
        </p:grpSpPr>
        <p:sp>
          <p:nvSpPr>
            <p:cNvPr id="3205" name="Google Shape;3205;p34"/>
            <p:cNvSpPr/>
            <p:nvPr/>
          </p:nvSpPr>
          <p:spPr>
            <a:xfrm>
              <a:off x="1454525" y="7080325"/>
              <a:ext cx="34825" cy="34825"/>
            </a:xfrm>
            <a:custGeom>
              <a:avLst/>
              <a:gdLst/>
              <a:ahLst/>
              <a:cxnLst/>
              <a:rect l="l" t="t" r="r" b="b"/>
              <a:pathLst>
                <a:path w="1393" h="1393" extrusionOk="0">
                  <a:moveTo>
                    <a:pt x="685" y="0"/>
                  </a:moveTo>
                  <a:cubicBezTo>
                    <a:pt x="297" y="0"/>
                    <a:pt x="0" y="320"/>
                    <a:pt x="0" y="708"/>
                  </a:cubicBezTo>
                  <a:cubicBezTo>
                    <a:pt x="0" y="1096"/>
                    <a:pt x="297" y="1393"/>
                    <a:pt x="685" y="1393"/>
                  </a:cubicBezTo>
                  <a:cubicBezTo>
                    <a:pt x="1073" y="1393"/>
                    <a:pt x="1393" y="1096"/>
                    <a:pt x="1393" y="708"/>
                  </a:cubicBezTo>
                  <a:cubicBezTo>
                    <a:pt x="1393" y="320"/>
                    <a:pt x="1073" y="0"/>
                    <a:pt x="685"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6" name="Google Shape;3206;p34"/>
            <p:cNvSpPr/>
            <p:nvPr/>
          </p:nvSpPr>
          <p:spPr>
            <a:xfrm>
              <a:off x="1454525" y="7237250"/>
              <a:ext cx="34825" cy="34825"/>
            </a:xfrm>
            <a:custGeom>
              <a:avLst/>
              <a:gdLst/>
              <a:ahLst/>
              <a:cxnLst/>
              <a:rect l="l" t="t" r="r" b="b"/>
              <a:pathLst>
                <a:path w="1393" h="1393" extrusionOk="0">
                  <a:moveTo>
                    <a:pt x="685" y="0"/>
                  </a:moveTo>
                  <a:cubicBezTo>
                    <a:pt x="297" y="0"/>
                    <a:pt x="0" y="297"/>
                    <a:pt x="0" y="685"/>
                  </a:cubicBezTo>
                  <a:cubicBezTo>
                    <a:pt x="0" y="1073"/>
                    <a:pt x="297" y="1392"/>
                    <a:pt x="685" y="1392"/>
                  </a:cubicBezTo>
                  <a:cubicBezTo>
                    <a:pt x="1073" y="1392"/>
                    <a:pt x="1393" y="1073"/>
                    <a:pt x="1393" y="685"/>
                  </a:cubicBezTo>
                  <a:cubicBezTo>
                    <a:pt x="1393" y="297"/>
                    <a:pt x="1073" y="0"/>
                    <a:pt x="685"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7" name="Google Shape;3207;p34"/>
            <p:cNvSpPr/>
            <p:nvPr/>
          </p:nvSpPr>
          <p:spPr>
            <a:xfrm>
              <a:off x="1602875" y="7080325"/>
              <a:ext cx="35425" cy="34825"/>
            </a:xfrm>
            <a:custGeom>
              <a:avLst/>
              <a:gdLst/>
              <a:ahLst/>
              <a:cxnLst/>
              <a:rect l="l" t="t" r="r" b="b"/>
              <a:pathLst>
                <a:path w="1417" h="1393" extrusionOk="0">
                  <a:moveTo>
                    <a:pt x="709" y="0"/>
                  </a:moveTo>
                  <a:cubicBezTo>
                    <a:pt x="321" y="0"/>
                    <a:pt x="1" y="320"/>
                    <a:pt x="1" y="708"/>
                  </a:cubicBezTo>
                  <a:cubicBezTo>
                    <a:pt x="1" y="1096"/>
                    <a:pt x="321" y="1393"/>
                    <a:pt x="709" y="1393"/>
                  </a:cubicBezTo>
                  <a:cubicBezTo>
                    <a:pt x="1097" y="1393"/>
                    <a:pt x="1416" y="1096"/>
                    <a:pt x="1416" y="708"/>
                  </a:cubicBezTo>
                  <a:cubicBezTo>
                    <a:pt x="1416" y="320"/>
                    <a:pt x="1097" y="0"/>
                    <a:pt x="709"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8" name="Google Shape;3208;p34"/>
            <p:cNvSpPr/>
            <p:nvPr/>
          </p:nvSpPr>
          <p:spPr>
            <a:xfrm>
              <a:off x="1602875" y="7237250"/>
              <a:ext cx="35425" cy="34825"/>
            </a:xfrm>
            <a:custGeom>
              <a:avLst/>
              <a:gdLst/>
              <a:ahLst/>
              <a:cxnLst/>
              <a:rect l="l" t="t" r="r" b="b"/>
              <a:pathLst>
                <a:path w="1417" h="1393" extrusionOk="0">
                  <a:moveTo>
                    <a:pt x="709" y="0"/>
                  </a:moveTo>
                  <a:cubicBezTo>
                    <a:pt x="321" y="0"/>
                    <a:pt x="1" y="297"/>
                    <a:pt x="1" y="685"/>
                  </a:cubicBezTo>
                  <a:cubicBezTo>
                    <a:pt x="1" y="1073"/>
                    <a:pt x="321" y="1392"/>
                    <a:pt x="709" y="1392"/>
                  </a:cubicBezTo>
                  <a:cubicBezTo>
                    <a:pt x="1097" y="1392"/>
                    <a:pt x="1416" y="1073"/>
                    <a:pt x="1416" y="685"/>
                  </a:cubicBezTo>
                  <a:cubicBezTo>
                    <a:pt x="1416" y="297"/>
                    <a:pt x="1097" y="0"/>
                    <a:pt x="709"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9" name="Google Shape;3209;p34"/>
            <p:cNvSpPr/>
            <p:nvPr/>
          </p:nvSpPr>
          <p:spPr>
            <a:xfrm>
              <a:off x="1751825" y="7080325"/>
              <a:ext cx="35400" cy="34825"/>
            </a:xfrm>
            <a:custGeom>
              <a:avLst/>
              <a:gdLst/>
              <a:ahLst/>
              <a:cxnLst/>
              <a:rect l="l" t="t" r="r" b="b"/>
              <a:pathLst>
                <a:path w="1416" h="1393" extrusionOk="0">
                  <a:moveTo>
                    <a:pt x="708" y="0"/>
                  </a:moveTo>
                  <a:cubicBezTo>
                    <a:pt x="320" y="0"/>
                    <a:pt x="0" y="320"/>
                    <a:pt x="0" y="708"/>
                  </a:cubicBezTo>
                  <a:cubicBezTo>
                    <a:pt x="0" y="1096"/>
                    <a:pt x="320" y="1393"/>
                    <a:pt x="708" y="1393"/>
                  </a:cubicBezTo>
                  <a:cubicBezTo>
                    <a:pt x="1096" y="1393"/>
                    <a:pt x="1416" y="1096"/>
                    <a:pt x="1416" y="708"/>
                  </a:cubicBezTo>
                  <a:cubicBezTo>
                    <a:pt x="1416" y="320"/>
                    <a:pt x="1096" y="0"/>
                    <a:pt x="708"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0" name="Google Shape;3210;p34"/>
            <p:cNvSpPr/>
            <p:nvPr/>
          </p:nvSpPr>
          <p:spPr>
            <a:xfrm>
              <a:off x="1751825" y="7237250"/>
              <a:ext cx="35400" cy="34825"/>
            </a:xfrm>
            <a:custGeom>
              <a:avLst/>
              <a:gdLst/>
              <a:ahLst/>
              <a:cxnLst/>
              <a:rect l="l" t="t" r="r" b="b"/>
              <a:pathLst>
                <a:path w="1416" h="1393" extrusionOk="0">
                  <a:moveTo>
                    <a:pt x="708" y="0"/>
                  </a:moveTo>
                  <a:cubicBezTo>
                    <a:pt x="320" y="0"/>
                    <a:pt x="0" y="297"/>
                    <a:pt x="0" y="685"/>
                  </a:cubicBezTo>
                  <a:cubicBezTo>
                    <a:pt x="0" y="1073"/>
                    <a:pt x="320" y="1392"/>
                    <a:pt x="708" y="1392"/>
                  </a:cubicBezTo>
                  <a:cubicBezTo>
                    <a:pt x="1096" y="1392"/>
                    <a:pt x="1416" y="1073"/>
                    <a:pt x="1416" y="685"/>
                  </a:cubicBezTo>
                  <a:cubicBezTo>
                    <a:pt x="1416" y="297"/>
                    <a:pt x="1096" y="0"/>
                    <a:pt x="708"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1" name="Google Shape;3211;p34"/>
            <p:cNvSpPr/>
            <p:nvPr/>
          </p:nvSpPr>
          <p:spPr>
            <a:xfrm>
              <a:off x="1900750" y="7080325"/>
              <a:ext cx="35400" cy="34825"/>
            </a:xfrm>
            <a:custGeom>
              <a:avLst/>
              <a:gdLst/>
              <a:ahLst/>
              <a:cxnLst/>
              <a:rect l="l" t="t" r="r" b="b"/>
              <a:pathLst>
                <a:path w="1416" h="1393" extrusionOk="0">
                  <a:moveTo>
                    <a:pt x="708" y="0"/>
                  </a:moveTo>
                  <a:cubicBezTo>
                    <a:pt x="320" y="0"/>
                    <a:pt x="1" y="320"/>
                    <a:pt x="1" y="708"/>
                  </a:cubicBezTo>
                  <a:cubicBezTo>
                    <a:pt x="1" y="1096"/>
                    <a:pt x="320" y="1393"/>
                    <a:pt x="708" y="1393"/>
                  </a:cubicBezTo>
                  <a:cubicBezTo>
                    <a:pt x="1096" y="1393"/>
                    <a:pt x="1416" y="1096"/>
                    <a:pt x="1416" y="708"/>
                  </a:cubicBezTo>
                  <a:cubicBezTo>
                    <a:pt x="1416" y="320"/>
                    <a:pt x="1096" y="0"/>
                    <a:pt x="708"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2" name="Google Shape;3212;p34"/>
            <p:cNvSpPr/>
            <p:nvPr/>
          </p:nvSpPr>
          <p:spPr>
            <a:xfrm>
              <a:off x="1900750" y="7237250"/>
              <a:ext cx="35400" cy="34825"/>
            </a:xfrm>
            <a:custGeom>
              <a:avLst/>
              <a:gdLst/>
              <a:ahLst/>
              <a:cxnLst/>
              <a:rect l="l" t="t" r="r" b="b"/>
              <a:pathLst>
                <a:path w="1416" h="1393" extrusionOk="0">
                  <a:moveTo>
                    <a:pt x="708" y="0"/>
                  </a:moveTo>
                  <a:cubicBezTo>
                    <a:pt x="320" y="0"/>
                    <a:pt x="1" y="297"/>
                    <a:pt x="1" y="685"/>
                  </a:cubicBezTo>
                  <a:cubicBezTo>
                    <a:pt x="1" y="1073"/>
                    <a:pt x="320" y="1392"/>
                    <a:pt x="708" y="1392"/>
                  </a:cubicBezTo>
                  <a:cubicBezTo>
                    <a:pt x="1096" y="1392"/>
                    <a:pt x="1416" y="1073"/>
                    <a:pt x="1416" y="685"/>
                  </a:cubicBezTo>
                  <a:cubicBezTo>
                    <a:pt x="1416" y="297"/>
                    <a:pt x="1096" y="0"/>
                    <a:pt x="708"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3" name="Google Shape;3213;p34"/>
            <p:cNvSpPr/>
            <p:nvPr/>
          </p:nvSpPr>
          <p:spPr>
            <a:xfrm>
              <a:off x="2049700" y="7080325"/>
              <a:ext cx="34825" cy="34825"/>
            </a:xfrm>
            <a:custGeom>
              <a:avLst/>
              <a:gdLst/>
              <a:ahLst/>
              <a:cxnLst/>
              <a:rect l="l" t="t" r="r" b="b"/>
              <a:pathLst>
                <a:path w="1393" h="1393" extrusionOk="0">
                  <a:moveTo>
                    <a:pt x="708" y="0"/>
                  </a:moveTo>
                  <a:cubicBezTo>
                    <a:pt x="320" y="0"/>
                    <a:pt x="0" y="320"/>
                    <a:pt x="0" y="708"/>
                  </a:cubicBezTo>
                  <a:cubicBezTo>
                    <a:pt x="0" y="1096"/>
                    <a:pt x="320" y="1393"/>
                    <a:pt x="708" y="1393"/>
                  </a:cubicBezTo>
                  <a:cubicBezTo>
                    <a:pt x="1096" y="1393"/>
                    <a:pt x="1393" y="1096"/>
                    <a:pt x="1393" y="708"/>
                  </a:cubicBezTo>
                  <a:cubicBezTo>
                    <a:pt x="1393" y="320"/>
                    <a:pt x="1096" y="0"/>
                    <a:pt x="708"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4" name="Google Shape;3214;p34"/>
            <p:cNvSpPr/>
            <p:nvPr/>
          </p:nvSpPr>
          <p:spPr>
            <a:xfrm>
              <a:off x="2049700" y="7237250"/>
              <a:ext cx="34825" cy="34825"/>
            </a:xfrm>
            <a:custGeom>
              <a:avLst/>
              <a:gdLst/>
              <a:ahLst/>
              <a:cxnLst/>
              <a:rect l="l" t="t" r="r" b="b"/>
              <a:pathLst>
                <a:path w="1393" h="1393" extrusionOk="0">
                  <a:moveTo>
                    <a:pt x="708" y="0"/>
                  </a:moveTo>
                  <a:cubicBezTo>
                    <a:pt x="320" y="0"/>
                    <a:pt x="0" y="297"/>
                    <a:pt x="0" y="685"/>
                  </a:cubicBezTo>
                  <a:cubicBezTo>
                    <a:pt x="0" y="1073"/>
                    <a:pt x="320" y="1392"/>
                    <a:pt x="708" y="1392"/>
                  </a:cubicBezTo>
                  <a:cubicBezTo>
                    <a:pt x="1096" y="1392"/>
                    <a:pt x="1393" y="1073"/>
                    <a:pt x="1393" y="685"/>
                  </a:cubicBezTo>
                  <a:cubicBezTo>
                    <a:pt x="1393" y="297"/>
                    <a:pt x="1096" y="0"/>
                    <a:pt x="708"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5" name="Google Shape;3215;p34"/>
            <p:cNvSpPr/>
            <p:nvPr/>
          </p:nvSpPr>
          <p:spPr>
            <a:xfrm>
              <a:off x="2198625" y="7080325"/>
              <a:ext cx="34825" cy="34825"/>
            </a:xfrm>
            <a:custGeom>
              <a:avLst/>
              <a:gdLst/>
              <a:ahLst/>
              <a:cxnLst/>
              <a:rect l="l" t="t" r="r" b="b"/>
              <a:pathLst>
                <a:path w="1393" h="1393" extrusionOk="0">
                  <a:moveTo>
                    <a:pt x="685" y="0"/>
                  </a:moveTo>
                  <a:cubicBezTo>
                    <a:pt x="297" y="0"/>
                    <a:pt x="1" y="320"/>
                    <a:pt x="1" y="708"/>
                  </a:cubicBezTo>
                  <a:cubicBezTo>
                    <a:pt x="1" y="1096"/>
                    <a:pt x="297" y="1393"/>
                    <a:pt x="685" y="1393"/>
                  </a:cubicBezTo>
                  <a:cubicBezTo>
                    <a:pt x="1073" y="1393"/>
                    <a:pt x="1393" y="1096"/>
                    <a:pt x="1393" y="708"/>
                  </a:cubicBezTo>
                  <a:cubicBezTo>
                    <a:pt x="1393" y="320"/>
                    <a:pt x="1073" y="0"/>
                    <a:pt x="685"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6" name="Google Shape;3216;p34"/>
            <p:cNvSpPr/>
            <p:nvPr/>
          </p:nvSpPr>
          <p:spPr>
            <a:xfrm>
              <a:off x="2198625" y="7237250"/>
              <a:ext cx="34825" cy="34825"/>
            </a:xfrm>
            <a:custGeom>
              <a:avLst/>
              <a:gdLst/>
              <a:ahLst/>
              <a:cxnLst/>
              <a:rect l="l" t="t" r="r" b="b"/>
              <a:pathLst>
                <a:path w="1393" h="1393" extrusionOk="0">
                  <a:moveTo>
                    <a:pt x="685" y="0"/>
                  </a:moveTo>
                  <a:cubicBezTo>
                    <a:pt x="297" y="0"/>
                    <a:pt x="1" y="297"/>
                    <a:pt x="1" y="685"/>
                  </a:cubicBezTo>
                  <a:cubicBezTo>
                    <a:pt x="1" y="1073"/>
                    <a:pt x="297" y="1392"/>
                    <a:pt x="685" y="1392"/>
                  </a:cubicBezTo>
                  <a:cubicBezTo>
                    <a:pt x="1073" y="1392"/>
                    <a:pt x="1393" y="1073"/>
                    <a:pt x="1393" y="685"/>
                  </a:cubicBezTo>
                  <a:cubicBezTo>
                    <a:pt x="1393" y="297"/>
                    <a:pt x="1073" y="0"/>
                    <a:pt x="685"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7" name="Google Shape;3217;p34"/>
            <p:cNvSpPr/>
            <p:nvPr/>
          </p:nvSpPr>
          <p:spPr>
            <a:xfrm>
              <a:off x="2347000" y="7080325"/>
              <a:ext cx="35400" cy="34825"/>
            </a:xfrm>
            <a:custGeom>
              <a:avLst/>
              <a:gdLst/>
              <a:ahLst/>
              <a:cxnLst/>
              <a:rect l="l" t="t" r="r" b="b"/>
              <a:pathLst>
                <a:path w="1416" h="1393" extrusionOk="0">
                  <a:moveTo>
                    <a:pt x="708" y="0"/>
                  </a:moveTo>
                  <a:cubicBezTo>
                    <a:pt x="320" y="0"/>
                    <a:pt x="0" y="320"/>
                    <a:pt x="0" y="708"/>
                  </a:cubicBezTo>
                  <a:cubicBezTo>
                    <a:pt x="0" y="1096"/>
                    <a:pt x="320" y="1393"/>
                    <a:pt x="708" y="1393"/>
                  </a:cubicBezTo>
                  <a:cubicBezTo>
                    <a:pt x="1096" y="1393"/>
                    <a:pt x="1415" y="1096"/>
                    <a:pt x="1415" y="708"/>
                  </a:cubicBezTo>
                  <a:cubicBezTo>
                    <a:pt x="1415" y="320"/>
                    <a:pt x="1096" y="0"/>
                    <a:pt x="708"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8" name="Google Shape;3218;p34"/>
            <p:cNvSpPr/>
            <p:nvPr/>
          </p:nvSpPr>
          <p:spPr>
            <a:xfrm>
              <a:off x="2347000" y="7237250"/>
              <a:ext cx="35400" cy="34825"/>
            </a:xfrm>
            <a:custGeom>
              <a:avLst/>
              <a:gdLst/>
              <a:ahLst/>
              <a:cxnLst/>
              <a:rect l="l" t="t" r="r" b="b"/>
              <a:pathLst>
                <a:path w="1416" h="1393" extrusionOk="0">
                  <a:moveTo>
                    <a:pt x="708" y="0"/>
                  </a:moveTo>
                  <a:cubicBezTo>
                    <a:pt x="320" y="0"/>
                    <a:pt x="0" y="297"/>
                    <a:pt x="0" y="685"/>
                  </a:cubicBezTo>
                  <a:cubicBezTo>
                    <a:pt x="0" y="1073"/>
                    <a:pt x="320" y="1392"/>
                    <a:pt x="708" y="1392"/>
                  </a:cubicBezTo>
                  <a:cubicBezTo>
                    <a:pt x="1096" y="1392"/>
                    <a:pt x="1415" y="1073"/>
                    <a:pt x="1415" y="685"/>
                  </a:cubicBezTo>
                  <a:cubicBezTo>
                    <a:pt x="1415" y="297"/>
                    <a:pt x="1096" y="0"/>
                    <a:pt x="708"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9" name="Google Shape;3219;p34"/>
            <p:cNvSpPr/>
            <p:nvPr/>
          </p:nvSpPr>
          <p:spPr>
            <a:xfrm>
              <a:off x="2495925" y="7080325"/>
              <a:ext cx="35400" cy="34825"/>
            </a:xfrm>
            <a:custGeom>
              <a:avLst/>
              <a:gdLst/>
              <a:ahLst/>
              <a:cxnLst/>
              <a:rect l="l" t="t" r="r" b="b"/>
              <a:pathLst>
                <a:path w="1416" h="1393" extrusionOk="0">
                  <a:moveTo>
                    <a:pt x="708" y="0"/>
                  </a:moveTo>
                  <a:cubicBezTo>
                    <a:pt x="320" y="0"/>
                    <a:pt x="1" y="320"/>
                    <a:pt x="1" y="708"/>
                  </a:cubicBezTo>
                  <a:cubicBezTo>
                    <a:pt x="1" y="1096"/>
                    <a:pt x="320" y="1393"/>
                    <a:pt x="708" y="1393"/>
                  </a:cubicBezTo>
                  <a:cubicBezTo>
                    <a:pt x="1096" y="1393"/>
                    <a:pt x="1416" y="1096"/>
                    <a:pt x="1416" y="708"/>
                  </a:cubicBezTo>
                  <a:cubicBezTo>
                    <a:pt x="1416" y="320"/>
                    <a:pt x="1096" y="0"/>
                    <a:pt x="708"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0" name="Google Shape;3220;p34"/>
            <p:cNvSpPr/>
            <p:nvPr/>
          </p:nvSpPr>
          <p:spPr>
            <a:xfrm>
              <a:off x="2495925" y="7237250"/>
              <a:ext cx="35400" cy="34825"/>
            </a:xfrm>
            <a:custGeom>
              <a:avLst/>
              <a:gdLst/>
              <a:ahLst/>
              <a:cxnLst/>
              <a:rect l="l" t="t" r="r" b="b"/>
              <a:pathLst>
                <a:path w="1416" h="1393" extrusionOk="0">
                  <a:moveTo>
                    <a:pt x="708" y="0"/>
                  </a:moveTo>
                  <a:cubicBezTo>
                    <a:pt x="320" y="0"/>
                    <a:pt x="1" y="297"/>
                    <a:pt x="1" y="685"/>
                  </a:cubicBezTo>
                  <a:cubicBezTo>
                    <a:pt x="1" y="1073"/>
                    <a:pt x="320" y="1392"/>
                    <a:pt x="708" y="1392"/>
                  </a:cubicBezTo>
                  <a:cubicBezTo>
                    <a:pt x="1096" y="1392"/>
                    <a:pt x="1416" y="1073"/>
                    <a:pt x="1416" y="685"/>
                  </a:cubicBezTo>
                  <a:cubicBezTo>
                    <a:pt x="1416" y="297"/>
                    <a:pt x="1096" y="0"/>
                    <a:pt x="708"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1" name="Google Shape;3221;p34"/>
            <p:cNvSpPr/>
            <p:nvPr/>
          </p:nvSpPr>
          <p:spPr>
            <a:xfrm>
              <a:off x="2644850" y="7080325"/>
              <a:ext cx="35425" cy="34825"/>
            </a:xfrm>
            <a:custGeom>
              <a:avLst/>
              <a:gdLst/>
              <a:ahLst/>
              <a:cxnLst/>
              <a:rect l="l" t="t" r="r" b="b"/>
              <a:pathLst>
                <a:path w="1417" h="1393" extrusionOk="0">
                  <a:moveTo>
                    <a:pt x="709" y="0"/>
                  </a:moveTo>
                  <a:cubicBezTo>
                    <a:pt x="321" y="0"/>
                    <a:pt x="1" y="320"/>
                    <a:pt x="1" y="708"/>
                  </a:cubicBezTo>
                  <a:cubicBezTo>
                    <a:pt x="1" y="1096"/>
                    <a:pt x="321" y="1393"/>
                    <a:pt x="709" y="1393"/>
                  </a:cubicBezTo>
                  <a:cubicBezTo>
                    <a:pt x="1097" y="1393"/>
                    <a:pt x="1416" y="1096"/>
                    <a:pt x="1416" y="708"/>
                  </a:cubicBezTo>
                  <a:cubicBezTo>
                    <a:pt x="1416" y="320"/>
                    <a:pt x="1097" y="0"/>
                    <a:pt x="709"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2" name="Google Shape;3222;p34"/>
            <p:cNvSpPr/>
            <p:nvPr/>
          </p:nvSpPr>
          <p:spPr>
            <a:xfrm>
              <a:off x="2644850" y="7237250"/>
              <a:ext cx="35425" cy="34825"/>
            </a:xfrm>
            <a:custGeom>
              <a:avLst/>
              <a:gdLst/>
              <a:ahLst/>
              <a:cxnLst/>
              <a:rect l="l" t="t" r="r" b="b"/>
              <a:pathLst>
                <a:path w="1417" h="1393" extrusionOk="0">
                  <a:moveTo>
                    <a:pt x="709" y="0"/>
                  </a:moveTo>
                  <a:cubicBezTo>
                    <a:pt x="321" y="0"/>
                    <a:pt x="1" y="297"/>
                    <a:pt x="1" y="685"/>
                  </a:cubicBezTo>
                  <a:cubicBezTo>
                    <a:pt x="1" y="1073"/>
                    <a:pt x="321" y="1392"/>
                    <a:pt x="709" y="1392"/>
                  </a:cubicBezTo>
                  <a:cubicBezTo>
                    <a:pt x="1097" y="1392"/>
                    <a:pt x="1416" y="1073"/>
                    <a:pt x="1416" y="685"/>
                  </a:cubicBezTo>
                  <a:cubicBezTo>
                    <a:pt x="1416" y="297"/>
                    <a:pt x="1097" y="0"/>
                    <a:pt x="709"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3" name="Google Shape;3223;p34"/>
            <p:cNvSpPr/>
            <p:nvPr/>
          </p:nvSpPr>
          <p:spPr>
            <a:xfrm>
              <a:off x="2793800" y="7080325"/>
              <a:ext cx="34825" cy="34825"/>
            </a:xfrm>
            <a:custGeom>
              <a:avLst/>
              <a:gdLst/>
              <a:ahLst/>
              <a:cxnLst/>
              <a:rect l="l" t="t" r="r" b="b"/>
              <a:pathLst>
                <a:path w="1393" h="1393" extrusionOk="0">
                  <a:moveTo>
                    <a:pt x="708" y="0"/>
                  </a:moveTo>
                  <a:cubicBezTo>
                    <a:pt x="320" y="0"/>
                    <a:pt x="0" y="320"/>
                    <a:pt x="0" y="708"/>
                  </a:cubicBezTo>
                  <a:cubicBezTo>
                    <a:pt x="0" y="1096"/>
                    <a:pt x="320" y="1393"/>
                    <a:pt x="708" y="1393"/>
                  </a:cubicBezTo>
                  <a:cubicBezTo>
                    <a:pt x="1096" y="1393"/>
                    <a:pt x="1393" y="1096"/>
                    <a:pt x="1393" y="708"/>
                  </a:cubicBezTo>
                  <a:cubicBezTo>
                    <a:pt x="1393" y="320"/>
                    <a:pt x="1096" y="0"/>
                    <a:pt x="708"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4" name="Google Shape;3224;p34"/>
            <p:cNvSpPr/>
            <p:nvPr/>
          </p:nvSpPr>
          <p:spPr>
            <a:xfrm>
              <a:off x="2793800" y="7237250"/>
              <a:ext cx="34825" cy="34825"/>
            </a:xfrm>
            <a:custGeom>
              <a:avLst/>
              <a:gdLst/>
              <a:ahLst/>
              <a:cxnLst/>
              <a:rect l="l" t="t" r="r" b="b"/>
              <a:pathLst>
                <a:path w="1393" h="1393" extrusionOk="0">
                  <a:moveTo>
                    <a:pt x="708" y="0"/>
                  </a:moveTo>
                  <a:cubicBezTo>
                    <a:pt x="320" y="0"/>
                    <a:pt x="0" y="297"/>
                    <a:pt x="0" y="685"/>
                  </a:cubicBezTo>
                  <a:cubicBezTo>
                    <a:pt x="0" y="1073"/>
                    <a:pt x="320" y="1392"/>
                    <a:pt x="708" y="1392"/>
                  </a:cubicBezTo>
                  <a:cubicBezTo>
                    <a:pt x="1096" y="1392"/>
                    <a:pt x="1393" y="1073"/>
                    <a:pt x="1393" y="685"/>
                  </a:cubicBezTo>
                  <a:cubicBezTo>
                    <a:pt x="1393" y="297"/>
                    <a:pt x="1096" y="0"/>
                    <a:pt x="708"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5" name="Google Shape;3225;p34"/>
            <p:cNvSpPr/>
            <p:nvPr/>
          </p:nvSpPr>
          <p:spPr>
            <a:xfrm>
              <a:off x="2942725" y="7080325"/>
              <a:ext cx="34850" cy="34825"/>
            </a:xfrm>
            <a:custGeom>
              <a:avLst/>
              <a:gdLst/>
              <a:ahLst/>
              <a:cxnLst/>
              <a:rect l="l" t="t" r="r" b="b"/>
              <a:pathLst>
                <a:path w="1394" h="1393" extrusionOk="0">
                  <a:moveTo>
                    <a:pt x="686" y="0"/>
                  </a:moveTo>
                  <a:cubicBezTo>
                    <a:pt x="298" y="0"/>
                    <a:pt x="1" y="320"/>
                    <a:pt x="1" y="708"/>
                  </a:cubicBezTo>
                  <a:cubicBezTo>
                    <a:pt x="1" y="1096"/>
                    <a:pt x="298" y="1393"/>
                    <a:pt x="686" y="1393"/>
                  </a:cubicBezTo>
                  <a:cubicBezTo>
                    <a:pt x="1074" y="1393"/>
                    <a:pt x="1393" y="1096"/>
                    <a:pt x="1393" y="708"/>
                  </a:cubicBezTo>
                  <a:cubicBezTo>
                    <a:pt x="1393" y="320"/>
                    <a:pt x="1074" y="0"/>
                    <a:pt x="686"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6" name="Google Shape;3226;p34"/>
            <p:cNvSpPr/>
            <p:nvPr/>
          </p:nvSpPr>
          <p:spPr>
            <a:xfrm>
              <a:off x="2942725" y="7237250"/>
              <a:ext cx="34850" cy="34825"/>
            </a:xfrm>
            <a:custGeom>
              <a:avLst/>
              <a:gdLst/>
              <a:ahLst/>
              <a:cxnLst/>
              <a:rect l="l" t="t" r="r" b="b"/>
              <a:pathLst>
                <a:path w="1394" h="1393" extrusionOk="0">
                  <a:moveTo>
                    <a:pt x="686" y="0"/>
                  </a:moveTo>
                  <a:cubicBezTo>
                    <a:pt x="298" y="0"/>
                    <a:pt x="1" y="297"/>
                    <a:pt x="1" y="685"/>
                  </a:cubicBezTo>
                  <a:cubicBezTo>
                    <a:pt x="1" y="1073"/>
                    <a:pt x="298" y="1392"/>
                    <a:pt x="686" y="1392"/>
                  </a:cubicBezTo>
                  <a:cubicBezTo>
                    <a:pt x="1074" y="1392"/>
                    <a:pt x="1393" y="1073"/>
                    <a:pt x="1393" y="685"/>
                  </a:cubicBezTo>
                  <a:cubicBezTo>
                    <a:pt x="1393" y="297"/>
                    <a:pt x="1074" y="0"/>
                    <a:pt x="686"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7" name="Google Shape;3227;p34"/>
            <p:cNvSpPr/>
            <p:nvPr/>
          </p:nvSpPr>
          <p:spPr>
            <a:xfrm>
              <a:off x="3091100" y="7080325"/>
              <a:ext cx="35400" cy="34825"/>
            </a:xfrm>
            <a:custGeom>
              <a:avLst/>
              <a:gdLst/>
              <a:ahLst/>
              <a:cxnLst/>
              <a:rect l="l" t="t" r="r" b="b"/>
              <a:pathLst>
                <a:path w="1416" h="1393" extrusionOk="0">
                  <a:moveTo>
                    <a:pt x="708" y="0"/>
                  </a:moveTo>
                  <a:cubicBezTo>
                    <a:pt x="320" y="0"/>
                    <a:pt x="0" y="320"/>
                    <a:pt x="0" y="708"/>
                  </a:cubicBezTo>
                  <a:cubicBezTo>
                    <a:pt x="0" y="1096"/>
                    <a:pt x="320" y="1393"/>
                    <a:pt x="708" y="1393"/>
                  </a:cubicBezTo>
                  <a:cubicBezTo>
                    <a:pt x="1096" y="1393"/>
                    <a:pt x="1416" y="1096"/>
                    <a:pt x="1416" y="708"/>
                  </a:cubicBezTo>
                  <a:cubicBezTo>
                    <a:pt x="1416" y="320"/>
                    <a:pt x="1096" y="0"/>
                    <a:pt x="708"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8" name="Google Shape;3228;p34"/>
            <p:cNvSpPr/>
            <p:nvPr/>
          </p:nvSpPr>
          <p:spPr>
            <a:xfrm>
              <a:off x="3091100" y="7237250"/>
              <a:ext cx="35400" cy="34825"/>
            </a:xfrm>
            <a:custGeom>
              <a:avLst/>
              <a:gdLst/>
              <a:ahLst/>
              <a:cxnLst/>
              <a:rect l="l" t="t" r="r" b="b"/>
              <a:pathLst>
                <a:path w="1416" h="1393" extrusionOk="0">
                  <a:moveTo>
                    <a:pt x="708" y="0"/>
                  </a:moveTo>
                  <a:cubicBezTo>
                    <a:pt x="320" y="0"/>
                    <a:pt x="0" y="297"/>
                    <a:pt x="0" y="685"/>
                  </a:cubicBezTo>
                  <a:cubicBezTo>
                    <a:pt x="0" y="1073"/>
                    <a:pt x="320" y="1392"/>
                    <a:pt x="708" y="1392"/>
                  </a:cubicBezTo>
                  <a:cubicBezTo>
                    <a:pt x="1096" y="1392"/>
                    <a:pt x="1416" y="1073"/>
                    <a:pt x="1416" y="685"/>
                  </a:cubicBezTo>
                  <a:cubicBezTo>
                    <a:pt x="1416" y="297"/>
                    <a:pt x="1096" y="0"/>
                    <a:pt x="708"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9" name="Google Shape;3229;p34"/>
            <p:cNvSpPr/>
            <p:nvPr/>
          </p:nvSpPr>
          <p:spPr>
            <a:xfrm>
              <a:off x="3240025" y="7080325"/>
              <a:ext cx="35400" cy="34825"/>
            </a:xfrm>
            <a:custGeom>
              <a:avLst/>
              <a:gdLst/>
              <a:ahLst/>
              <a:cxnLst/>
              <a:rect l="l" t="t" r="r" b="b"/>
              <a:pathLst>
                <a:path w="1416" h="1393" extrusionOk="0">
                  <a:moveTo>
                    <a:pt x="708" y="0"/>
                  </a:moveTo>
                  <a:cubicBezTo>
                    <a:pt x="320" y="0"/>
                    <a:pt x="1" y="320"/>
                    <a:pt x="1" y="708"/>
                  </a:cubicBezTo>
                  <a:cubicBezTo>
                    <a:pt x="1" y="1096"/>
                    <a:pt x="320" y="1393"/>
                    <a:pt x="708" y="1393"/>
                  </a:cubicBezTo>
                  <a:cubicBezTo>
                    <a:pt x="1096" y="1393"/>
                    <a:pt x="1416" y="1096"/>
                    <a:pt x="1416" y="708"/>
                  </a:cubicBezTo>
                  <a:cubicBezTo>
                    <a:pt x="1416" y="320"/>
                    <a:pt x="1096" y="0"/>
                    <a:pt x="708"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0" name="Google Shape;3230;p34"/>
            <p:cNvSpPr/>
            <p:nvPr/>
          </p:nvSpPr>
          <p:spPr>
            <a:xfrm>
              <a:off x="3240025" y="7237250"/>
              <a:ext cx="35400" cy="34825"/>
            </a:xfrm>
            <a:custGeom>
              <a:avLst/>
              <a:gdLst/>
              <a:ahLst/>
              <a:cxnLst/>
              <a:rect l="l" t="t" r="r" b="b"/>
              <a:pathLst>
                <a:path w="1416" h="1393" extrusionOk="0">
                  <a:moveTo>
                    <a:pt x="708" y="0"/>
                  </a:moveTo>
                  <a:cubicBezTo>
                    <a:pt x="320" y="0"/>
                    <a:pt x="1" y="297"/>
                    <a:pt x="1" y="685"/>
                  </a:cubicBezTo>
                  <a:cubicBezTo>
                    <a:pt x="1" y="1073"/>
                    <a:pt x="320" y="1392"/>
                    <a:pt x="708" y="1392"/>
                  </a:cubicBezTo>
                  <a:cubicBezTo>
                    <a:pt x="1096" y="1392"/>
                    <a:pt x="1416" y="1073"/>
                    <a:pt x="1416" y="685"/>
                  </a:cubicBezTo>
                  <a:cubicBezTo>
                    <a:pt x="1416" y="297"/>
                    <a:pt x="1096" y="0"/>
                    <a:pt x="708"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1" name="Google Shape;3231;p34"/>
            <p:cNvSpPr/>
            <p:nvPr/>
          </p:nvSpPr>
          <p:spPr>
            <a:xfrm>
              <a:off x="3388975" y="7080325"/>
              <a:ext cx="35400" cy="34825"/>
            </a:xfrm>
            <a:custGeom>
              <a:avLst/>
              <a:gdLst/>
              <a:ahLst/>
              <a:cxnLst/>
              <a:rect l="l" t="t" r="r" b="b"/>
              <a:pathLst>
                <a:path w="1416" h="1393" extrusionOk="0">
                  <a:moveTo>
                    <a:pt x="708" y="0"/>
                  </a:moveTo>
                  <a:cubicBezTo>
                    <a:pt x="320" y="0"/>
                    <a:pt x="0" y="320"/>
                    <a:pt x="0" y="708"/>
                  </a:cubicBezTo>
                  <a:cubicBezTo>
                    <a:pt x="0" y="1096"/>
                    <a:pt x="320" y="1393"/>
                    <a:pt x="708" y="1393"/>
                  </a:cubicBezTo>
                  <a:cubicBezTo>
                    <a:pt x="1096" y="1393"/>
                    <a:pt x="1415" y="1096"/>
                    <a:pt x="1415" y="708"/>
                  </a:cubicBezTo>
                  <a:cubicBezTo>
                    <a:pt x="1415" y="320"/>
                    <a:pt x="1096" y="0"/>
                    <a:pt x="708"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2" name="Google Shape;3232;p34"/>
            <p:cNvSpPr/>
            <p:nvPr/>
          </p:nvSpPr>
          <p:spPr>
            <a:xfrm>
              <a:off x="3388975" y="7237250"/>
              <a:ext cx="35400" cy="34825"/>
            </a:xfrm>
            <a:custGeom>
              <a:avLst/>
              <a:gdLst/>
              <a:ahLst/>
              <a:cxnLst/>
              <a:rect l="l" t="t" r="r" b="b"/>
              <a:pathLst>
                <a:path w="1416" h="1393" extrusionOk="0">
                  <a:moveTo>
                    <a:pt x="708" y="0"/>
                  </a:moveTo>
                  <a:cubicBezTo>
                    <a:pt x="320" y="0"/>
                    <a:pt x="0" y="297"/>
                    <a:pt x="0" y="685"/>
                  </a:cubicBezTo>
                  <a:cubicBezTo>
                    <a:pt x="0" y="1073"/>
                    <a:pt x="320" y="1392"/>
                    <a:pt x="708" y="1392"/>
                  </a:cubicBezTo>
                  <a:cubicBezTo>
                    <a:pt x="1096" y="1392"/>
                    <a:pt x="1415" y="1073"/>
                    <a:pt x="1415" y="685"/>
                  </a:cubicBezTo>
                  <a:cubicBezTo>
                    <a:pt x="1415" y="297"/>
                    <a:pt x="1096" y="0"/>
                    <a:pt x="708"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33" name="Google Shape;3233;p34"/>
          <p:cNvSpPr/>
          <p:nvPr/>
        </p:nvSpPr>
        <p:spPr>
          <a:xfrm rot="5400000">
            <a:off x="6696100" y="1228451"/>
            <a:ext cx="4183200" cy="714000"/>
          </a:xfrm>
          <a:prstGeom prst="roundRect">
            <a:avLst>
              <a:gd name="adj" fmla="val 50000"/>
            </a:avLst>
          </a:prstGeom>
          <a:solidFill>
            <a:srgbClr val="FBBE18">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234" name="Google Shape;3234;p34"/>
          <p:cNvCxnSpPr>
            <a:stCxn id="3233" idx="1"/>
          </p:cNvCxnSpPr>
          <p:nvPr/>
        </p:nvCxnSpPr>
        <p:spPr>
          <a:xfrm>
            <a:off x="8787700" y="-506149"/>
            <a:ext cx="0" cy="3992700"/>
          </a:xfrm>
          <a:prstGeom prst="straightConnector1">
            <a:avLst/>
          </a:prstGeom>
          <a:noFill/>
          <a:ln w="9525" cap="flat" cmpd="sng">
            <a:solidFill>
              <a:srgbClr val="999999"/>
            </a:solidFill>
            <a:prstDash val="solid"/>
            <a:round/>
            <a:headEnd type="none" w="med" len="med"/>
            <a:tailEnd type="none" w="med" len="med"/>
          </a:ln>
        </p:spPr>
      </p:cxnSp>
      <p:sp>
        <p:nvSpPr>
          <p:cNvPr id="3235" name="Google Shape;3235;p34"/>
          <p:cNvSpPr/>
          <p:nvPr/>
        </p:nvSpPr>
        <p:spPr>
          <a:xfrm rot="5400000">
            <a:off x="8430808" y="1959479"/>
            <a:ext cx="714000" cy="7044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6" name="Google Shape;3236;p34"/>
          <p:cNvSpPr/>
          <p:nvPr/>
        </p:nvSpPr>
        <p:spPr>
          <a:xfrm rot="5400000">
            <a:off x="8430808" y="1245554"/>
            <a:ext cx="714000" cy="704400"/>
          </a:xfrm>
          <a:prstGeom prst="ellipse">
            <a:avLst/>
          </a:prstGeom>
          <a:solidFill>
            <a:srgbClr val="9FC5E8">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7" name="Google Shape;3237;p34"/>
          <p:cNvSpPr/>
          <p:nvPr/>
        </p:nvSpPr>
        <p:spPr>
          <a:xfrm rot="5400000">
            <a:off x="8430808" y="531630"/>
            <a:ext cx="714000" cy="704400"/>
          </a:xfrm>
          <a:prstGeom prst="ellipse">
            <a:avLst/>
          </a:prstGeom>
          <a:solidFill>
            <a:srgbClr val="9FC5E8">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8" name="Google Shape;3238;p34"/>
          <p:cNvSpPr/>
          <p:nvPr/>
        </p:nvSpPr>
        <p:spPr>
          <a:xfrm rot="5400000">
            <a:off x="7498150" y="3876200"/>
            <a:ext cx="2579100" cy="714000"/>
          </a:xfrm>
          <a:prstGeom prst="roundRect">
            <a:avLst>
              <a:gd name="adj" fmla="val 50000"/>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9" name="Google Shape;3239;p34"/>
          <p:cNvSpPr/>
          <p:nvPr/>
        </p:nvSpPr>
        <p:spPr>
          <a:xfrm rot="5400000">
            <a:off x="8513466" y="3000943"/>
            <a:ext cx="548400" cy="548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0" name="Google Shape;3240;p34"/>
          <p:cNvSpPr/>
          <p:nvPr/>
        </p:nvSpPr>
        <p:spPr>
          <a:xfrm rot="5400000">
            <a:off x="8430700" y="2943645"/>
            <a:ext cx="714000" cy="714000"/>
          </a:xfrm>
          <a:prstGeom prst="pie">
            <a:avLst>
              <a:gd name="adj1" fmla="val 5366593"/>
              <a:gd name="adj2" fmla="val 16200000"/>
            </a:avLst>
          </a:prstGeom>
          <a:solidFill>
            <a:srgbClr val="FBBE18">
              <a:alpha val="6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1" name="Google Shape;3241;p34"/>
          <p:cNvSpPr/>
          <p:nvPr/>
        </p:nvSpPr>
        <p:spPr>
          <a:xfrm rot="5400000">
            <a:off x="-1477800" y="3349725"/>
            <a:ext cx="3669600" cy="714000"/>
          </a:xfrm>
          <a:prstGeom prst="roundRect">
            <a:avLst>
              <a:gd name="adj" fmla="val 50000"/>
            </a:avLst>
          </a:prstGeom>
          <a:solidFill>
            <a:srgbClr val="F8B0AD">
              <a:alpha val="34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242" name="Google Shape;3242;p34"/>
          <p:cNvCxnSpPr>
            <a:stCxn id="3241" idx="1"/>
          </p:cNvCxnSpPr>
          <p:nvPr/>
        </p:nvCxnSpPr>
        <p:spPr>
          <a:xfrm>
            <a:off x="357000" y="1871925"/>
            <a:ext cx="0" cy="3992700"/>
          </a:xfrm>
          <a:prstGeom prst="straightConnector1">
            <a:avLst/>
          </a:prstGeom>
          <a:noFill/>
          <a:ln w="9525" cap="flat" cmpd="sng">
            <a:solidFill>
              <a:srgbClr val="999999"/>
            </a:solidFill>
            <a:prstDash val="solid"/>
            <a:round/>
            <a:headEnd type="none" w="med" len="med"/>
            <a:tailEnd type="none" w="med" len="med"/>
          </a:ln>
        </p:spPr>
      </p:cxnSp>
      <p:sp>
        <p:nvSpPr>
          <p:cNvPr id="3243" name="Google Shape;3243;p34"/>
          <p:cNvSpPr/>
          <p:nvPr/>
        </p:nvSpPr>
        <p:spPr>
          <a:xfrm rot="5400000">
            <a:off x="108" y="4337554"/>
            <a:ext cx="714000" cy="704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4" name="Google Shape;3244;p34"/>
          <p:cNvSpPr/>
          <p:nvPr/>
        </p:nvSpPr>
        <p:spPr>
          <a:xfrm rot="5400000">
            <a:off x="108" y="3623629"/>
            <a:ext cx="714000" cy="704400"/>
          </a:xfrm>
          <a:prstGeom prst="ellipse">
            <a:avLst/>
          </a:prstGeom>
          <a:solidFill>
            <a:srgbClr val="FFFFFF">
              <a:alpha val="747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5" name="Google Shape;3245;p34"/>
          <p:cNvSpPr/>
          <p:nvPr/>
        </p:nvSpPr>
        <p:spPr>
          <a:xfrm rot="5400000">
            <a:off x="108" y="2909705"/>
            <a:ext cx="714000" cy="704400"/>
          </a:xfrm>
          <a:prstGeom prst="ellipse">
            <a:avLst/>
          </a:prstGeom>
          <a:solidFill>
            <a:srgbClr val="FFFFFF">
              <a:alpha val="36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6" name="Google Shape;3246;p34"/>
          <p:cNvSpPr/>
          <p:nvPr/>
        </p:nvSpPr>
        <p:spPr>
          <a:xfrm>
            <a:off x="720000" y="714425"/>
            <a:ext cx="7704000" cy="38991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7" name="Google Shape;3247;p34"/>
          <p:cNvSpPr/>
          <p:nvPr/>
        </p:nvSpPr>
        <p:spPr>
          <a:xfrm>
            <a:off x="720000" y="430750"/>
            <a:ext cx="7704000" cy="593400"/>
          </a:xfrm>
          <a:prstGeom prst="roundRect">
            <a:avLst>
              <a:gd name="adj" fmla="val 50000"/>
            </a:avLst>
          </a:prstGeom>
          <a:solidFill>
            <a:srgbClr val="FF73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8" name="Google Shape;3248;p34"/>
          <p:cNvSpPr txBox="1">
            <a:spLocks noGrp="1"/>
          </p:cNvSpPr>
          <p:nvPr>
            <p:ph type="title"/>
          </p:nvPr>
        </p:nvSpPr>
        <p:spPr>
          <a:xfrm>
            <a:off x="1223325" y="539500"/>
            <a:ext cx="6697200" cy="375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2600"/>
              <a:buNone/>
              <a:defRPr>
                <a:solidFill>
                  <a:schemeClr val="l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249" name="Google Shape;3249;p34"/>
          <p:cNvSpPr/>
          <p:nvPr/>
        </p:nvSpPr>
        <p:spPr>
          <a:xfrm>
            <a:off x="767625" y="499600"/>
            <a:ext cx="455700" cy="455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0" name="Google Shape;3250;p34"/>
          <p:cNvSpPr/>
          <p:nvPr/>
        </p:nvSpPr>
        <p:spPr>
          <a:xfrm>
            <a:off x="720000" y="430750"/>
            <a:ext cx="593400" cy="593400"/>
          </a:xfrm>
          <a:prstGeom prst="pie">
            <a:avLst>
              <a:gd name="adj1" fmla="val 5366593"/>
              <a:gd name="adj2" fmla="val 1620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1" name="Google Shape;3251;p34"/>
          <p:cNvSpPr/>
          <p:nvPr/>
        </p:nvSpPr>
        <p:spPr>
          <a:xfrm rot="10800000">
            <a:off x="7920675" y="499600"/>
            <a:ext cx="455700" cy="455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2" name="Google Shape;3252;p34"/>
          <p:cNvSpPr/>
          <p:nvPr/>
        </p:nvSpPr>
        <p:spPr>
          <a:xfrm rot="10800000">
            <a:off x="7830600" y="430750"/>
            <a:ext cx="593400" cy="593400"/>
          </a:xfrm>
          <a:prstGeom prst="pie">
            <a:avLst>
              <a:gd name="adj1" fmla="val 5366593"/>
              <a:gd name="adj2" fmla="val 1620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Section header 2">
  <p:cSld name="CUSTOM_9">
    <p:spTree>
      <p:nvGrpSpPr>
        <p:cNvPr id="1" name="Shape 3253"/>
        <p:cNvGrpSpPr/>
        <p:nvPr/>
      </p:nvGrpSpPr>
      <p:grpSpPr>
        <a:xfrm>
          <a:off x="0" y="0"/>
          <a:ext cx="0" cy="0"/>
          <a:chOff x="0" y="0"/>
          <a:chExt cx="0" cy="0"/>
        </a:xfrm>
      </p:grpSpPr>
      <p:sp>
        <p:nvSpPr>
          <p:cNvPr id="3254" name="Google Shape;3254;p35"/>
          <p:cNvSpPr/>
          <p:nvPr/>
        </p:nvSpPr>
        <p:spPr>
          <a:xfrm rot="-5400000" flipH="1">
            <a:off x="6998066" y="3000125"/>
            <a:ext cx="2022900" cy="2309400"/>
          </a:xfrm>
          <a:prstGeom prst="rect">
            <a:avLst/>
          </a:prstGeom>
          <a:solidFill>
            <a:srgbClr val="FBBE18">
              <a:alpha val="52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5" name="Google Shape;3255;p35"/>
          <p:cNvSpPr/>
          <p:nvPr/>
        </p:nvSpPr>
        <p:spPr>
          <a:xfrm rot="5400000" flipH="1">
            <a:off x="7479641" y="3452974"/>
            <a:ext cx="1088400" cy="2338200"/>
          </a:xfrm>
          <a:prstGeom prst="rtTriangle">
            <a:avLst/>
          </a:prstGeom>
          <a:solidFill>
            <a:srgbClr val="FFFFFF">
              <a:alpha val="66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6" name="Google Shape;3256;p35"/>
          <p:cNvSpPr/>
          <p:nvPr/>
        </p:nvSpPr>
        <p:spPr>
          <a:xfrm rot="5400000" flipH="1">
            <a:off x="4344529" y="2562788"/>
            <a:ext cx="2543400" cy="2543400"/>
          </a:xfrm>
          <a:prstGeom prst="pie">
            <a:avLst>
              <a:gd name="adj1" fmla="val 5393868"/>
              <a:gd name="adj2" fmla="val 16186904"/>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57" name="Google Shape;3257;p35"/>
          <p:cNvGrpSpPr/>
          <p:nvPr/>
        </p:nvGrpSpPr>
        <p:grpSpPr>
          <a:xfrm flipH="1">
            <a:off x="13317" y="18224"/>
            <a:ext cx="9144182" cy="5148055"/>
            <a:chOff x="-170" y="-1888"/>
            <a:chExt cx="9144182" cy="5148055"/>
          </a:xfrm>
        </p:grpSpPr>
        <p:sp>
          <p:nvSpPr>
            <p:cNvPr id="3258" name="Google Shape;3258;p35"/>
            <p:cNvSpPr/>
            <p:nvPr/>
          </p:nvSpPr>
          <p:spPr>
            <a:xfrm flipH="1">
              <a:off x="3143645"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259" name="Google Shape;3259;p35"/>
            <p:cNvSpPr/>
            <p:nvPr/>
          </p:nvSpPr>
          <p:spPr>
            <a:xfrm flipH="1">
              <a:off x="-170" y="284850"/>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260" name="Google Shape;3260;p35"/>
            <p:cNvSpPr/>
            <p:nvPr/>
          </p:nvSpPr>
          <p:spPr>
            <a:xfrm flipH="1">
              <a:off x="9143974"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261" name="Google Shape;3261;p35"/>
            <p:cNvSpPr/>
            <p:nvPr/>
          </p:nvSpPr>
          <p:spPr>
            <a:xfrm flipH="1">
              <a:off x="8858242"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262" name="Google Shape;3262;p35"/>
            <p:cNvSpPr/>
            <p:nvPr/>
          </p:nvSpPr>
          <p:spPr>
            <a:xfrm flipH="1">
              <a:off x="8572510"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263" name="Google Shape;3263;p35"/>
            <p:cNvSpPr/>
            <p:nvPr/>
          </p:nvSpPr>
          <p:spPr>
            <a:xfrm flipH="1">
              <a:off x="8286778"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264" name="Google Shape;3264;p35"/>
            <p:cNvSpPr/>
            <p:nvPr/>
          </p:nvSpPr>
          <p:spPr>
            <a:xfrm flipH="1">
              <a:off x="8001047"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265" name="Google Shape;3265;p35"/>
            <p:cNvSpPr/>
            <p:nvPr/>
          </p:nvSpPr>
          <p:spPr>
            <a:xfrm flipH="1">
              <a:off x="7715315"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266" name="Google Shape;3266;p35"/>
            <p:cNvSpPr/>
            <p:nvPr/>
          </p:nvSpPr>
          <p:spPr>
            <a:xfrm flipH="1">
              <a:off x="7429583"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267" name="Google Shape;3267;p35"/>
            <p:cNvSpPr/>
            <p:nvPr/>
          </p:nvSpPr>
          <p:spPr>
            <a:xfrm flipH="1">
              <a:off x="7143851"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268" name="Google Shape;3268;p35"/>
            <p:cNvSpPr/>
            <p:nvPr/>
          </p:nvSpPr>
          <p:spPr>
            <a:xfrm rot="10800000" flipH="1">
              <a:off x="6858158" y="-1888"/>
              <a:ext cx="0" cy="5147280"/>
            </a:xfrm>
            <a:custGeom>
              <a:avLst/>
              <a:gdLst/>
              <a:ahLst/>
              <a:cxnLst/>
              <a:rect l="l" t="t" r="r" b="b"/>
              <a:pathLst>
                <a:path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269" name="Google Shape;3269;p35"/>
            <p:cNvSpPr/>
            <p:nvPr/>
          </p:nvSpPr>
          <p:spPr>
            <a:xfrm flipH="1">
              <a:off x="6572426"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270" name="Google Shape;3270;p35"/>
            <p:cNvSpPr/>
            <p:nvPr/>
          </p:nvSpPr>
          <p:spPr>
            <a:xfrm flipH="1">
              <a:off x="6286695"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271" name="Google Shape;3271;p35"/>
            <p:cNvSpPr/>
            <p:nvPr/>
          </p:nvSpPr>
          <p:spPr>
            <a:xfrm flipH="1">
              <a:off x="6000963"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272" name="Google Shape;3272;p35"/>
            <p:cNvSpPr/>
            <p:nvPr/>
          </p:nvSpPr>
          <p:spPr>
            <a:xfrm flipH="1">
              <a:off x="5715231"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273" name="Google Shape;3273;p35"/>
            <p:cNvSpPr/>
            <p:nvPr/>
          </p:nvSpPr>
          <p:spPr>
            <a:xfrm flipH="1">
              <a:off x="5429499"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274" name="Google Shape;3274;p35"/>
            <p:cNvSpPr/>
            <p:nvPr/>
          </p:nvSpPr>
          <p:spPr>
            <a:xfrm flipH="1">
              <a:off x="5143768"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275" name="Google Shape;3275;p35"/>
            <p:cNvSpPr/>
            <p:nvPr/>
          </p:nvSpPr>
          <p:spPr>
            <a:xfrm flipH="1">
              <a:off x="4858036"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276" name="Google Shape;3276;p35"/>
            <p:cNvSpPr/>
            <p:nvPr/>
          </p:nvSpPr>
          <p:spPr>
            <a:xfrm flipH="1">
              <a:off x="4572304"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277" name="Google Shape;3277;p35"/>
            <p:cNvSpPr/>
            <p:nvPr/>
          </p:nvSpPr>
          <p:spPr>
            <a:xfrm flipH="1">
              <a:off x="4286572"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278" name="Google Shape;3278;p35"/>
            <p:cNvSpPr/>
            <p:nvPr/>
          </p:nvSpPr>
          <p:spPr>
            <a:xfrm flipH="1">
              <a:off x="4000841"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279" name="Google Shape;3279;p35"/>
            <p:cNvSpPr/>
            <p:nvPr/>
          </p:nvSpPr>
          <p:spPr>
            <a:xfrm flipH="1">
              <a:off x="3715109"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280" name="Google Shape;3280;p35"/>
            <p:cNvSpPr/>
            <p:nvPr/>
          </p:nvSpPr>
          <p:spPr>
            <a:xfrm flipH="1">
              <a:off x="3429377"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281" name="Google Shape;3281;p35"/>
            <p:cNvSpPr/>
            <p:nvPr/>
          </p:nvSpPr>
          <p:spPr>
            <a:xfrm flipH="1">
              <a:off x="-170" y="2858472"/>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282" name="Google Shape;3282;p35"/>
            <p:cNvSpPr/>
            <p:nvPr/>
          </p:nvSpPr>
          <p:spPr>
            <a:xfrm flipH="1">
              <a:off x="-170" y="2572497"/>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283" name="Google Shape;3283;p35"/>
            <p:cNvSpPr/>
            <p:nvPr/>
          </p:nvSpPr>
          <p:spPr>
            <a:xfrm flipH="1">
              <a:off x="-170" y="2286561"/>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284" name="Google Shape;3284;p35"/>
            <p:cNvSpPr/>
            <p:nvPr/>
          </p:nvSpPr>
          <p:spPr>
            <a:xfrm flipH="1">
              <a:off x="-170" y="2000585"/>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285" name="Google Shape;3285;p35"/>
            <p:cNvSpPr/>
            <p:nvPr/>
          </p:nvSpPr>
          <p:spPr>
            <a:xfrm flipH="1">
              <a:off x="-170" y="1714610"/>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286" name="Google Shape;3286;p35"/>
            <p:cNvSpPr/>
            <p:nvPr/>
          </p:nvSpPr>
          <p:spPr>
            <a:xfrm flipH="1">
              <a:off x="-170" y="1428674"/>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287" name="Google Shape;3287;p35"/>
            <p:cNvSpPr/>
            <p:nvPr/>
          </p:nvSpPr>
          <p:spPr>
            <a:xfrm flipH="1">
              <a:off x="-170" y="4287500"/>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288" name="Google Shape;3288;p35"/>
            <p:cNvSpPr/>
            <p:nvPr/>
          </p:nvSpPr>
          <p:spPr>
            <a:xfrm flipH="1">
              <a:off x="-170" y="4001524"/>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289" name="Google Shape;3289;p35"/>
            <p:cNvSpPr/>
            <p:nvPr/>
          </p:nvSpPr>
          <p:spPr>
            <a:xfrm flipH="1">
              <a:off x="-170" y="3716321"/>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290" name="Google Shape;3290;p35"/>
            <p:cNvSpPr/>
            <p:nvPr/>
          </p:nvSpPr>
          <p:spPr>
            <a:xfrm flipH="1">
              <a:off x="-170" y="3430384"/>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291" name="Google Shape;3291;p35"/>
            <p:cNvSpPr/>
            <p:nvPr/>
          </p:nvSpPr>
          <p:spPr>
            <a:xfrm flipH="1">
              <a:off x="-170" y="4859411"/>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292" name="Google Shape;3292;p35"/>
            <p:cNvSpPr/>
            <p:nvPr/>
          </p:nvSpPr>
          <p:spPr>
            <a:xfrm flipH="1">
              <a:off x="-170" y="4573436"/>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293" name="Google Shape;3293;p35"/>
            <p:cNvSpPr/>
            <p:nvPr/>
          </p:nvSpPr>
          <p:spPr>
            <a:xfrm flipH="1">
              <a:off x="-170" y="3144409"/>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294" name="Google Shape;3294;p35"/>
            <p:cNvSpPr/>
            <p:nvPr/>
          </p:nvSpPr>
          <p:spPr>
            <a:xfrm flipH="1">
              <a:off x="-170" y="1142698"/>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295" name="Google Shape;3295;p35"/>
            <p:cNvSpPr/>
            <p:nvPr/>
          </p:nvSpPr>
          <p:spPr>
            <a:xfrm flipH="1">
              <a:off x="-170" y="856762"/>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296" name="Google Shape;3296;p35"/>
            <p:cNvSpPr/>
            <p:nvPr/>
          </p:nvSpPr>
          <p:spPr>
            <a:xfrm flipH="1">
              <a:off x="-170" y="570787"/>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297" name="Google Shape;3297;p35"/>
            <p:cNvSpPr/>
            <p:nvPr/>
          </p:nvSpPr>
          <p:spPr>
            <a:xfrm flipH="1">
              <a:off x="572060"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298" name="Google Shape;3298;p35"/>
            <p:cNvSpPr/>
            <p:nvPr/>
          </p:nvSpPr>
          <p:spPr>
            <a:xfrm flipH="1">
              <a:off x="2857914"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299" name="Google Shape;3299;p35"/>
            <p:cNvSpPr/>
            <p:nvPr/>
          </p:nvSpPr>
          <p:spPr>
            <a:xfrm flipH="1">
              <a:off x="2572182"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300" name="Google Shape;3300;p35"/>
            <p:cNvSpPr/>
            <p:nvPr/>
          </p:nvSpPr>
          <p:spPr>
            <a:xfrm flipH="1">
              <a:off x="2286450"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301" name="Google Shape;3301;p35"/>
            <p:cNvSpPr/>
            <p:nvPr/>
          </p:nvSpPr>
          <p:spPr>
            <a:xfrm flipH="1">
              <a:off x="2000718"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302" name="Google Shape;3302;p35"/>
            <p:cNvSpPr/>
            <p:nvPr/>
          </p:nvSpPr>
          <p:spPr>
            <a:xfrm flipH="1">
              <a:off x="1714987"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303" name="Google Shape;3303;p35"/>
            <p:cNvSpPr/>
            <p:nvPr/>
          </p:nvSpPr>
          <p:spPr>
            <a:xfrm flipH="1">
              <a:off x="1429255"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304" name="Google Shape;3304;p35"/>
            <p:cNvSpPr/>
            <p:nvPr/>
          </p:nvSpPr>
          <p:spPr>
            <a:xfrm flipH="1">
              <a:off x="1143523"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305" name="Google Shape;3305;p35"/>
            <p:cNvSpPr/>
            <p:nvPr/>
          </p:nvSpPr>
          <p:spPr>
            <a:xfrm flipH="1">
              <a:off x="857791"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306" name="Google Shape;3306;p35"/>
            <p:cNvSpPr/>
            <p:nvPr/>
          </p:nvSpPr>
          <p:spPr>
            <a:xfrm flipH="1">
              <a:off x="596"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307" name="Google Shape;3307;p35"/>
            <p:cNvSpPr/>
            <p:nvPr/>
          </p:nvSpPr>
          <p:spPr>
            <a:xfrm flipH="1">
              <a:off x="286328"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grpSp>
      <p:sp>
        <p:nvSpPr>
          <p:cNvPr id="3308" name="Google Shape;3308;p35"/>
          <p:cNvSpPr/>
          <p:nvPr/>
        </p:nvSpPr>
        <p:spPr>
          <a:xfrm rot="5400000" flipH="1">
            <a:off x="4728979" y="2947238"/>
            <a:ext cx="1774500" cy="1774500"/>
          </a:xfrm>
          <a:prstGeom prst="pie">
            <a:avLst>
              <a:gd name="adj1" fmla="val 5393868"/>
              <a:gd name="adj2" fmla="val 16186904"/>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9" name="Google Shape;3309;p35"/>
          <p:cNvSpPr/>
          <p:nvPr/>
        </p:nvSpPr>
        <p:spPr>
          <a:xfrm rot="5400000" flipH="1">
            <a:off x="5174479" y="3392738"/>
            <a:ext cx="883500" cy="883500"/>
          </a:xfrm>
          <a:prstGeom prst="pie">
            <a:avLst>
              <a:gd name="adj1" fmla="val 5393868"/>
              <a:gd name="adj2" fmla="val 1618690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0" name="Google Shape;3310;p35"/>
          <p:cNvSpPr/>
          <p:nvPr/>
        </p:nvSpPr>
        <p:spPr>
          <a:xfrm rot="5400000" flipH="1">
            <a:off x="4840579" y="3005673"/>
            <a:ext cx="1551300" cy="1551300"/>
          </a:xfrm>
          <a:prstGeom prst="pie">
            <a:avLst>
              <a:gd name="adj1" fmla="val 5393868"/>
              <a:gd name="adj2" fmla="val 16186904"/>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1" name="Google Shape;3311;p35"/>
          <p:cNvSpPr/>
          <p:nvPr/>
        </p:nvSpPr>
        <p:spPr>
          <a:xfrm flipH="1">
            <a:off x="951366" y="-12450"/>
            <a:ext cx="8232900" cy="1444800"/>
          </a:xfrm>
          <a:prstGeom prst="rect">
            <a:avLst/>
          </a:prstGeom>
          <a:solidFill>
            <a:srgbClr val="FBBE18">
              <a:alpha val="52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2" name="Google Shape;3312;p35"/>
          <p:cNvSpPr/>
          <p:nvPr/>
        </p:nvSpPr>
        <p:spPr>
          <a:xfrm flipH="1">
            <a:off x="2680216" y="530550"/>
            <a:ext cx="1597800" cy="1611900"/>
          </a:xfrm>
          <a:prstGeom prst="round2SameRect">
            <a:avLst>
              <a:gd name="adj1" fmla="val 50000"/>
              <a:gd name="adj2" fmla="val 2084"/>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3" name="Google Shape;3313;p35"/>
          <p:cNvSpPr/>
          <p:nvPr/>
        </p:nvSpPr>
        <p:spPr>
          <a:xfrm flipH="1">
            <a:off x="2675516" y="1819950"/>
            <a:ext cx="1597800" cy="15489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4" name="Google Shape;3314;p35"/>
          <p:cNvSpPr/>
          <p:nvPr/>
        </p:nvSpPr>
        <p:spPr>
          <a:xfrm flipH="1">
            <a:off x="2554416" y="1652700"/>
            <a:ext cx="1719000" cy="1611900"/>
          </a:xfrm>
          <a:prstGeom prst="rtTriangle">
            <a:avLst/>
          </a:prstGeom>
          <a:solidFill>
            <a:schemeClr val="accent4"/>
          </a:solidFill>
          <a:ln w="9525" cap="flat" cmpd="sng">
            <a:solidFill>
              <a:schemeClr val="accent4"/>
            </a:solidFill>
            <a:prstDash val="solid"/>
            <a:round/>
            <a:headEnd type="none" w="sm" len="sm"/>
            <a:tailEnd type="none" w="sm" len="sm"/>
          </a:ln>
          <a:effectLst>
            <a:reflection fadeDir="5400012" sy="-100000" algn="bl" rotWithShape="0"/>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5" name="Google Shape;3315;p35"/>
          <p:cNvSpPr/>
          <p:nvPr/>
        </p:nvSpPr>
        <p:spPr>
          <a:xfrm flipH="1">
            <a:off x="4278066" y="539500"/>
            <a:ext cx="4906200" cy="2836500"/>
          </a:xfrm>
          <a:prstGeom prst="roundRect">
            <a:avLst>
              <a:gd name="adj" fmla="val 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6" name="Google Shape;3316;p35"/>
          <p:cNvSpPr/>
          <p:nvPr/>
        </p:nvSpPr>
        <p:spPr>
          <a:xfrm flipH="1">
            <a:off x="3767391" y="3270650"/>
            <a:ext cx="7704000" cy="593400"/>
          </a:xfrm>
          <a:prstGeom prst="roundRect">
            <a:avLst>
              <a:gd name="adj" fmla="val 50000"/>
            </a:avLst>
          </a:prstGeom>
          <a:solidFill>
            <a:srgbClr val="FF73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7" name="Google Shape;3317;p35"/>
          <p:cNvSpPr txBox="1">
            <a:spLocks noGrp="1"/>
          </p:cNvSpPr>
          <p:nvPr>
            <p:ph type="title"/>
          </p:nvPr>
        </p:nvSpPr>
        <p:spPr>
          <a:xfrm flipH="1">
            <a:off x="4287366" y="2128400"/>
            <a:ext cx="4137000" cy="10884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lt1"/>
              </a:buClr>
              <a:buSzPts val="3400"/>
              <a:buNone/>
              <a:defRPr sz="3400">
                <a:solidFill>
                  <a:schemeClr val="lt1"/>
                </a:solidFill>
              </a:defRPr>
            </a:lvl1pPr>
            <a:lvl2pPr lvl="1" algn="r" rtl="0">
              <a:spcBef>
                <a:spcPts val="0"/>
              </a:spcBef>
              <a:spcAft>
                <a:spcPts val="0"/>
              </a:spcAft>
              <a:buClr>
                <a:schemeClr val="lt1"/>
              </a:buClr>
              <a:buSzPts val="3600"/>
              <a:buNone/>
              <a:defRPr sz="3600">
                <a:solidFill>
                  <a:schemeClr val="lt1"/>
                </a:solidFill>
              </a:defRPr>
            </a:lvl2pPr>
            <a:lvl3pPr lvl="2" algn="r" rtl="0">
              <a:spcBef>
                <a:spcPts val="0"/>
              </a:spcBef>
              <a:spcAft>
                <a:spcPts val="0"/>
              </a:spcAft>
              <a:buClr>
                <a:schemeClr val="lt1"/>
              </a:buClr>
              <a:buSzPts val="3600"/>
              <a:buNone/>
              <a:defRPr sz="3600">
                <a:solidFill>
                  <a:schemeClr val="lt1"/>
                </a:solidFill>
              </a:defRPr>
            </a:lvl3pPr>
            <a:lvl4pPr lvl="3" algn="r" rtl="0">
              <a:spcBef>
                <a:spcPts val="0"/>
              </a:spcBef>
              <a:spcAft>
                <a:spcPts val="0"/>
              </a:spcAft>
              <a:buClr>
                <a:schemeClr val="lt1"/>
              </a:buClr>
              <a:buSzPts val="3600"/>
              <a:buNone/>
              <a:defRPr sz="3600">
                <a:solidFill>
                  <a:schemeClr val="lt1"/>
                </a:solidFill>
              </a:defRPr>
            </a:lvl4pPr>
            <a:lvl5pPr lvl="4" algn="r" rtl="0">
              <a:spcBef>
                <a:spcPts val="0"/>
              </a:spcBef>
              <a:spcAft>
                <a:spcPts val="0"/>
              </a:spcAft>
              <a:buClr>
                <a:schemeClr val="lt1"/>
              </a:buClr>
              <a:buSzPts val="3600"/>
              <a:buNone/>
              <a:defRPr sz="3600">
                <a:solidFill>
                  <a:schemeClr val="lt1"/>
                </a:solidFill>
              </a:defRPr>
            </a:lvl5pPr>
            <a:lvl6pPr lvl="5" algn="r" rtl="0">
              <a:spcBef>
                <a:spcPts val="0"/>
              </a:spcBef>
              <a:spcAft>
                <a:spcPts val="0"/>
              </a:spcAft>
              <a:buClr>
                <a:schemeClr val="lt1"/>
              </a:buClr>
              <a:buSzPts val="3600"/>
              <a:buNone/>
              <a:defRPr sz="3600">
                <a:solidFill>
                  <a:schemeClr val="lt1"/>
                </a:solidFill>
              </a:defRPr>
            </a:lvl6pPr>
            <a:lvl7pPr lvl="6" algn="r" rtl="0">
              <a:spcBef>
                <a:spcPts val="0"/>
              </a:spcBef>
              <a:spcAft>
                <a:spcPts val="0"/>
              </a:spcAft>
              <a:buClr>
                <a:schemeClr val="lt1"/>
              </a:buClr>
              <a:buSzPts val="3600"/>
              <a:buNone/>
              <a:defRPr sz="3600">
                <a:solidFill>
                  <a:schemeClr val="lt1"/>
                </a:solidFill>
              </a:defRPr>
            </a:lvl7pPr>
            <a:lvl8pPr lvl="7" algn="r" rtl="0">
              <a:spcBef>
                <a:spcPts val="0"/>
              </a:spcBef>
              <a:spcAft>
                <a:spcPts val="0"/>
              </a:spcAft>
              <a:buClr>
                <a:schemeClr val="lt1"/>
              </a:buClr>
              <a:buSzPts val="3600"/>
              <a:buNone/>
              <a:defRPr sz="3600">
                <a:solidFill>
                  <a:schemeClr val="lt1"/>
                </a:solidFill>
              </a:defRPr>
            </a:lvl8pPr>
            <a:lvl9pPr lvl="8" algn="r" rtl="0">
              <a:spcBef>
                <a:spcPts val="0"/>
              </a:spcBef>
              <a:spcAft>
                <a:spcPts val="0"/>
              </a:spcAft>
              <a:buClr>
                <a:schemeClr val="lt1"/>
              </a:buClr>
              <a:buSzPts val="3600"/>
              <a:buNone/>
              <a:defRPr sz="3600">
                <a:solidFill>
                  <a:schemeClr val="lt1"/>
                </a:solidFill>
              </a:defRPr>
            </a:lvl9pPr>
          </a:lstStyle>
          <a:p>
            <a:endParaRPr/>
          </a:p>
        </p:txBody>
      </p:sp>
      <p:sp>
        <p:nvSpPr>
          <p:cNvPr id="3318" name="Google Shape;3318;p35"/>
          <p:cNvSpPr txBox="1">
            <a:spLocks noGrp="1"/>
          </p:cNvSpPr>
          <p:nvPr>
            <p:ph type="title" idx="2" hasCustomPrompt="1"/>
          </p:nvPr>
        </p:nvSpPr>
        <p:spPr>
          <a:xfrm flipH="1">
            <a:off x="5045766" y="1024800"/>
            <a:ext cx="3378600" cy="8835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lt1"/>
              </a:buClr>
              <a:buSzPts val="12000"/>
              <a:buNone/>
              <a:defRPr sz="12000">
                <a:solidFill>
                  <a:schemeClr val="lt1"/>
                </a:solidFill>
              </a:defRPr>
            </a:lvl1pPr>
            <a:lvl2pPr lvl="1" algn="r" rtl="0">
              <a:spcBef>
                <a:spcPts val="0"/>
              </a:spcBef>
              <a:spcAft>
                <a:spcPts val="0"/>
              </a:spcAft>
              <a:buClr>
                <a:schemeClr val="lt1"/>
              </a:buClr>
              <a:buSzPts val="12000"/>
              <a:buNone/>
              <a:defRPr sz="12000">
                <a:solidFill>
                  <a:schemeClr val="lt1"/>
                </a:solidFill>
              </a:defRPr>
            </a:lvl2pPr>
            <a:lvl3pPr lvl="2" algn="r" rtl="0">
              <a:spcBef>
                <a:spcPts val="0"/>
              </a:spcBef>
              <a:spcAft>
                <a:spcPts val="0"/>
              </a:spcAft>
              <a:buClr>
                <a:schemeClr val="lt1"/>
              </a:buClr>
              <a:buSzPts val="12000"/>
              <a:buNone/>
              <a:defRPr sz="12000">
                <a:solidFill>
                  <a:schemeClr val="lt1"/>
                </a:solidFill>
              </a:defRPr>
            </a:lvl3pPr>
            <a:lvl4pPr lvl="3" algn="r" rtl="0">
              <a:spcBef>
                <a:spcPts val="0"/>
              </a:spcBef>
              <a:spcAft>
                <a:spcPts val="0"/>
              </a:spcAft>
              <a:buClr>
                <a:schemeClr val="lt1"/>
              </a:buClr>
              <a:buSzPts val="12000"/>
              <a:buNone/>
              <a:defRPr sz="12000">
                <a:solidFill>
                  <a:schemeClr val="lt1"/>
                </a:solidFill>
              </a:defRPr>
            </a:lvl4pPr>
            <a:lvl5pPr lvl="4" algn="r" rtl="0">
              <a:spcBef>
                <a:spcPts val="0"/>
              </a:spcBef>
              <a:spcAft>
                <a:spcPts val="0"/>
              </a:spcAft>
              <a:buClr>
                <a:schemeClr val="lt1"/>
              </a:buClr>
              <a:buSzPts val="12000"/>
              <a:buNone/>
              <a:defRPr sz="12000">
                <a:solidFill>
                  <a:schemeClr val="lt1"/>
                </a:solidFill>
              </a:defRPr>
            </a:lvl5pPr>
            <a:lvl6pPr lvl="5" algn="r" rtl="0">
              <a:spcBef>
                <a:spcPts val="0"/>
              </a:spcBef>
              <a:spcAft>
                <a:spcPts val="0"/>
              </a:spcAft>
              <a:buClr>
                <a:schemeClr val="lt1"/>
              </a:buClr>
              <a:buSzPts val="12000"/>
              <a:buNone/>
              <a:defRPr sz="12000">
                <a:solidFill>
                  <a:schemeClr val="lt1"/>
                </a:solidFill>
              </a:defRPr>
            </a:lvl6pPr>
            <a:lvl7pPr lvl="6" algn="r" rtl="0">
              <a:spcBef>
                <a:spcPts val="0"/>
              </a:spcBef>
              <a:spcAft>
                <a:spcPts val="0"/>
              </a:spcAft>
              <a:buClr>
                <a:schemeClr val="lt1"/>
              </a:buClr>
              <a:buSzPts val="12000"/>
              <a:buNone/>
              <a:defRPr sz="12000">
                <a:solidFill>
                  <a:schemeClr val="lt1"/>
                </a:solidFill>
              </a:defRPr>
            </a:lvl7pPr>
            <a:lvl8pPr lvl="7" algn="r" rtl="0">
              <a:spcBef>
                <a:spcPts val="0"/>
              </a:spcBef>
              <a:spcAft>
                <a:spcPts val="0"/>
              </a:spcAft>
              <a:buClr>
                <a:schemeClr val="lt1"/>
              </a:buClr>
              <a:buSzPts val="12000"/>
              <a:buNone/>
              <a:defRPr sz="12000">
                <a:solidFill>
                  <a:schemeClr val="lt1"/>
                </a:solidFill>
              </a:defRPr>
            </a:lvl8pPr>
            <a:lvl9pPr lvl="8" algn="r" rtl="0">
              <a:spcBef>
                <a:spcPts val="0"/>
              </a:spcBef>
              <a:spcAft>
                <a:spcPts val="0"/>
              </a:spcAft>
              <a:buClr>
                <a:schemeClr val="lt1"/>
              </a:buClr>
              <a:buSzPts val="12000"/>
              <a:buNone/>
              <a:defRPr sz="12000">
                <a:solidFill>
                  <a:schemeClr val="lt1"/>
                </a:solidFill>
              </a:defRPr>
            </a:lvl9pPr>
          </a:lstStyle>
          <a:p>
            <a:r>
              <a:t>xx%</a:t>
            </a:r>
          </a:p>
        </p:txBody>
      </p:sp>
      <p:sp>
        <p:nvSpPr>
          <p:cNvPr id="3319" name="Google Shape;3319;p35"/>
          <p:cNvSpPr txBox="1">
            <a:spLocks noGrp="1"/>
          </p:cNvSpPr>
          <p:nvPr>
            <p:ph type="subTitle" idx="1"/>
          </p:nvPr>
        </p:nvSpPr>
        <p:spPr>
          <a:xfrm flipH="1">
            <a:off x="5573766" y="3270650"/>
            <a:ext cx="2850600" cy="5934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600"/>
              <a:buFont typeface="Montserrat Medium"/>
              <a:buNone/>
              <a:defRPr sz="1600">
                <a:latin typeface="Montserrat Medium"/>
                <a:ea typeface="Montserrat Medium"/>
                <a:cs typeface="Montserrat Medium"/>
                <a:sym typeface="Montserrat Medium"/>
              </a:defRPr>
            </a:lvl1pPr>
            <a:lvl2pPr lvl="1" algn="r" rtl="0">
              <a:spcBef>
                <a:spcPts val="1600"/>
              </a:spcBef>
              <a:spcAft>
                <a:spcPts val="0"/>
              </a:spcAft>
              <a:buSzPts val="1400"/>
              <a:buFont typeface="Montserrat Medium"/>
              <a:buNone/>
              <a:defRPr>
                <a:latin typeface="Montserrat Medium"/>
                <a:ea typeface="Montserrat Medium"/>
                <a:cs typeface="Montserrat Medium"/>
                <a:sym typeface="Montserrat Medium"/>
              </a:defRPr>
            </a:lvl2pPr>
            <a:lvl3pPr lvl="2" algn="r" rtl="0">
              <a:spcBef>
                <a:spcPts val="1600"/>
              </a:spcBef>
              <a:spcAft>
                <a:spcPts val="0"/>
              </a:spcAft>
              <a:buSzPts val="1400"/>
              <a:buFont typeface="Montserrat Medium"/>
              <a:buNone/>
              <a:defRPr>
                <a:latin typeface="Montserrat Medium"/>
                <a:ea typeface="Montserrat Medium"/>
                <a:cs typeface="Montserrat Medium"/>
                <a:sym typeface="Montserrat Medium"/>
              </a:defRPr>
            </a:lvl3pPr>
            <a:lvl4pPr lvl="3" algn="r" rtl="0">
              <a:spcBef>
                <a:spcPts val="1600"/>
              </a:spcBef>
              <a:spcAft>
                <a:spcPts val="0"/>
              </a:spcAft>
              <a:buSzPts val="1400"/>
              <a:buFont typeface="Montserrat Medium"/>
              <a:buNone/>
              <a:defRPr>
                <a:latin typeface="Montserrat Medium"/>
                <a:ea typeface="Montserrat Medium"/>
                <a:cs typeface="Montserrat Medium"/>
                <a:sym typeface="Montserrat Medium"/>
              </a:defRPr>
            </a:lvl4pPr>
            <a:lvl5pPr lvl="4" algn="r" rtl="0">
              <a:spcBef>
                <a:spcPts val="1600"/>
              </a:spcBef>
              <a:spcAft>
                <a:spcPts val="0"/>
              </a:spcAft>
              <a:buSzPts val="1400"/>
              <a:buFont typeface="Montserrat Medium"/>
              <a:buNone/>
              <a:defRPr>
                <a:latin typeface="Montserrat Medium"/>
                <a:ea typeface="Montserrat Medium"/>
                <a:cs typeface="Montserrat Medium"/>
                <a:sym typeface="Montserrat Medium"/>
              </a:defRPr>
            </a:lvl5pPr>
            <a:lvl6pPr lvl="5" algn="r" rtl="0">
              <a:spcBef>
                <a:spcPts val="1600"/>
              </a:spcBef>
              <a:spcAft>
                <a:spcPts val="0"/>
              </a:spcAft>
              <a:buSzPts val="1400"/>
              <a:buFont typeface="Montserrat Medium"/>
              <a:buNone/>
              <a:defRPr>
                <a:latin typeface="Montserrat Medium"/>
                <a:ea typeface="Montserrat Medium"/>
                <a:cs typeface="Montserrat Medium"/>
                <a:sym typeface="Montserrat Medium"/>
              </a:defRPr>
            </a:lvl6pPr>
            <a:lvl7pPr lvl="6" algn="r" rtl="0">
              <a:spcBef>
                <a:spcPts val="1600"/>
              </a:spcBef>
              <a:spcAft>
                <a:spcPts val="0"/>
              </a:spcAft>
              <a:buSzPts val="1400"/>
              <a:buFont typeface="Montserrat Medium"/>
              <a:buNone/>
              <a:defRPr>
                <a:latin typeface="Montserrat Medium"/>
                <a:ea typeface="Montserrat Medium"/>
                <a:cs typeface="Montserrat Medium"/>
                <a:sym typeface="Montserrat Medium"/>
              </a:defRPr>
            </a:lvl7pPr>
            <a:lvl8pPr lvl="7" algn="r" rtl="0">
              <a:spcBef>
                <a:spcPts val="1600"/>
              </a:spcBef>
              <a:spcAft>
                <a:spcPts val="0"/>
              </a:spcAft>
              <a:buSzPts val="1400"/>
              <a:buFont typeface="Montserrat Medium"/>
              <a:buNone/>
              <a:defRPr>
                <a:latin typeface="Montserrat Medium"/>
                <a:ea typeface="Montserrat Medium"/>
                <a:cs typeface="Montserrat Medium"/>
                <a:sym typeface="Montserrat Medium"/>
              </a:defRPr>
            </a:lvl8pPr>
            <a:lvl9pPr lvl="8" algn="r" rtl="0">
              <a:spcBef>
                <a:spcPts val="1600"/>
              </a:spcBef>
              <a:spcAft>
                <a:spcPts val="1600"/>
              </a:spcAft>
              <a:buSzPts val="1400"/>
              <a:buFont typeface="Montserrat Medium"/>
              <a:buNone/>
              <a:defRPr>
                <a:latin typeface="Montserrat Medium"/>
                <a:ea typeface="Montserrat Medium"/>
                <a:cs typeface="Montserrat Medium"/>
                <a:sym typeface="Montserrat Medium"/>
              </a:defRPr>
            </a:lvl9pPr>
          </a:lstStyle>
          <a:p>
            <a:endParaRPr/>
          </a:p>
        </p:txBody>
      </p:sp>
      <p:sp>
        <p:nvSpPr>
          <p:cNvPr id="3320" name="Google Shape;3320;p35"/>
          <p:cNvSpPr/>
          <p:nvPr/>
        </p:nvSpPr>
        <p:spPr>
          <a:xfrm rot="5400000" flipH="1">
            <a:off x="1502241" y="2699950"/>
            <a:ext cx="1812600" cy="3508500"/>
          </a:xfrm>
          <a:prstGeom prst="round2SameRect">
            <a:avLst>
              <a:gd name="adj1" fmla="val 50000"/>
              <a:gd name="adj2" fmla="val 0"/>
            </a:avLst>
          </a:prstGeom>
          <a:solidFill>
            <a:srgbClr val="9FC5E8">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1" name="Google Shape;3321;p35"/>
          <p:cNvSpPr/>
          <p:nvPr/>
        </p:nvSpPr>
        <p:spPr>
          <a:xfrm flipH="1">
            <a:off x="-2994499" y="-135724"/>
            <a:ext cx="5378188" cy="5378188"/>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2" name="Google Shape;3322;p35"/>
          <p:cNvSpPr/>
          <p:nvPr/>
        </p:nvSpPr>
        <p:spPr>
          <a:xfrm flipH="1">
            <a:off x="-3014681" y="-155906"/>
            <a:ext cx="5418553" cy="5418553"/>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noFill/>
          <a:ln w="2286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3" name="Google Shape;3323;p35"/>
          <p:cNvSpPr/>
          <p:nvPr/>
        </p:nvSpPr>
        <p:spPr>
          <a:xfrm flipH="1">
            <a:off x="-3165225" y="-306450"/>
            <a:ext cx="5719641" cy="5719641"/>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noFill/>
          <a:ln w="2286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4" name="Google Shape;3324;p35"/>
          <p:cNvSpPr/>
          <p:nvPr/>
        </p:nvSpPr>
        <p:spPr>
          <a:xfrm flipH="1">
            <a:off x="-3071418" y="-259392"/>
            <a:ext cx="5532027" cy="5625525"/>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5" name="Google Shape;3325;p35"/>
          <p:cNvSpPr/>
          <p:nvPr/>
        </p:nvSpPr>
        <p:spPr>
          <a:xfrm flipH="1">
            <a:off x="-2790822" y="67953"/>
            <a:ext cx="4970834" cy="4970834"/>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6" name="Google Shape;3326;p35"/>
          <p:cNvSpPr/>
          <p:nvPr/>
        </p:nvSpPr>
        <p:spPr>
          <a:xfrm flipH="1">
            <a:off x="-2667050" y="191725"/>
            <a:ext cx="4723291" cy="4723291"/>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7" name="Google Shape;3327;p35"/>
          <p:cNvSpPr/>
          <p:nvPr/>
        </p:nvSpPr>
        <p:spPr>
          <a:xfrm flipH="1">
            <a:off x="-2564903" y="293872"/>
            <a:ext cx="4518996" cy="4518996"/>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solidFill>
            <a:srgbClr val="FBBE18">
              <a:alpha val="6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8" name="Google Shape;3328;p35"/>
          <p:cNvSpPr/>
          <p:nvPr/>
        </p:nvSpPr>
        <p:spPr>
          <a:xfrm flipH="1">
            <a:off x="-2308092" y="550682"/>
            <a:ext cx="4005376" cy="4005376"/>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9" name="Google Shape;3329;p35"/>
          <p:cNvSpPr/>
          <p:nvPr/>
        </p:nvSpPr>
        <p:spPr>
          <a:xfrm flipH="1">
            <a:off x="2953318" y="2001689"/>
            <a:ext cx="1042200" cy="1028700"/>
          </a:xfrm>
          <a:prstGeom prst="ellipse">
            <a:avLst/>
          </a:prstGeom>
          <a:solidFill>
            <a:srgbClr val="FBBE18">
              <a:alpha val="6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0" name="Google Shape;3330;p35"/>
          <p:cNvSpPr/>
          <p:nvPr/>
        </p:nvSpPr>
        <p:spPr>
          <a:xfrm rot="-5400000" flipH="1">
            <a:off x="3021292" y="550350"/>
            <a:ext cx="380700" cy="2151600"/>
          </a:xfrm>
          <a:prstGeom prst="round2SameRect">
            <a:avLst>
              <a:gd name="adj1" fmla="val 46388"/>
              <a:gd name="adj2" fmla="val 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1" name="Google Shape;3331;p35"/>
          <p:cNvSpPr/>
          <p:nvPr/>
        </p:nvSpPr>
        <p:spPr>
          <a:xfrm flipH="1">
            <a:off x="2130278" y="1432352"/>
            <a:ext cx="392400" cy="3876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2" name="Google Shape;3332;p35"/>
          <p:cNvSpPr/>
          <p:nvPr/>
        </p:nvSpPr>
        <p:spPr>
          <a:xfrm rot="5400000" flipH="1">
            <a:off x="-505584" y="2564075"/>
            <a:ext cx="380700" cy="3598200"/>
          </a:xfrm>
          <a:prstGeom prst="round2SameRect">
            <a:avLst>
              <a:gd name="adj1" fmla="val 46388"/>
              <a:gd name="adj2" fmla="val 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3" name="Google Shape;3333;p35"/>
          <p:cNvSpPr/>
          <p:nvPr/>
        </p:nvSpPr>
        <p:spPr>
          <a:xfrm rot="10800000" flipH="1">
            <a:off x="1097041" y="4169377"/>
            <a:ext cx="392400" cy="3876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34" name="Google Shape;3334;p35"/>
          <p:cNvGrpSpPr/>
          <p:nvPr/>
        </p:nvGrpSpPr>
        <p:grpSpPr>
          <a:xfrm rot="10800000" flipH="1">
            <a:off x="1933766" y="4595938"/>
            <a:ext cx="1969850" cy="191750"/>
            <a:chOff x="1454525" y="7080325"/>
            <a:chExt cx="1969850" cy="191750"/>
          </a:xfrm>
        </p:grpSpPr>
        <p:sp>
          <p:nvSpPr>
            <p:cNvPr id="3335" name="Google Shape;3335;p35"/>
            <p:cNvSpPr/>
            <p:nvPr/>
          </p:nvSpPr>
          <p:spPr>
            <a:xfrm>
              <a:off x="1454525" y="7080325"/>
              <a:ext cx="34825" cy="34825"/>
            </a:xfrm>
            <a:custGeom>
              <a:avLst/>
              <a:gdLst/>
              <a:ahLst/>
              <a:cxnLst/>
              <a:rect l="l" t="t" r="r" b="b"/>
              <a:pathLst>
                <a:path w="1393" h="1393" extrusionOk="0">
                  <a:moveTo>
                    <a:pt x="685" y="0"/>
                  </a:moveTo>
                  <a:cubicBezTo>
                    <a:pt x="297" y="0"/>
                    <a:pt x="0" y="320"/>
                    <a:pt x="0" y="708"/>
                  </a:cubicBezTo>
                  <a:cubicBezTo>
                    <a:pt x="0" y="1096"/>
                    <a:pt x="297" y="1393"/>
                    <a:pt x="685" y="1393"/>
                  </a:cubicBezTo>
                  <a:cubicBezTo>
                    <a:pt x="1073" y="1393"/>
                    <a:pt x="1393" y="1096"/>
                    <a:pt x="1393" y="708"/>
                  </a:cubicBezTo>
                  <a:cubicBezTo>
                    <a:pt x="1393" y="320"/>
                    <a:pt x="1073" y="0"/>
                    <a:pt x="68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6" name="Google Shape;3336;p35"/>
            <p:cNvSpPr/>
            <p:nvPr/>
          </p:nvSpPr>
          <p:spPr>
            <a:xfrm>
              <a:off x="1454525" y="7237250"/>
              <a:ext cx="34825" cy="34825"/>
            </a:xfrm>
            <a:custGeom>
              <a:avLst/>
              <a:gdLst/>
              <a:ahLst/>
              <a:cxnLst/>
              <a:rect l="l" t="t" r="r" b="b"/>
              <a:pathLst>
                <a:path w="1393" h="1393" extrusionOk="0">
                  <a:moveTo>
                    <a:pt x="685" y="0"/>
                  </a:moveTo>
                  <a:cubicBezTo>
                    <a:pt x="297" y="0"/>
                    <a:pt x="0" y="297"/>
                    <a:pt x="0" y="685"/>
                  </a:cubicBezTo>
                  <a:cubicBezTo>
                    <a:pt x="0" y="1073"/>
                    <a:pt x="297" y="1392"/>
                    <a:pt x="685" y="1392"/>
                  </a:cubicBezTo>
                  <a:cubicBezTo>
                    <a:pt x="1073" y="1392"/>
                    <a:pt x="1393" y="1073"/>
                    <a:pt x="1393" y="685"/>
                  </a:cubicBezTo>
                  <a:cubicBezTo>
                    <a:pt x="1393" y="297"/>
                    <a:pt x="1073" y="0"/>
                    <a:pt x="68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7" name="Google Shape;3337;p35"/>
            <p:cNvSpPr/>
            <p:nvPr/>
          </p:nvSpPr>
          <p:spPr>
            <a:xfrm>
              <a:off x="1602875" y="7080325"/>
              <a:ext cx="35425" cy="34825"/>
            </a:xfrm>
            <a:custGeom>
              <a:avLst/>
              <a:gdLst/>
              <a:ahLst/>
              <a:cxnLst/>
              <a:rect l="l" t="t" r="r" b="b"/>
              <a:pathLst>
                <a:path w="1417" h="1393" extrusionOk="0">
                  <a:moveTo>
                    <a:pt x="709" y="0"/>
                  </a:moveTo>
                  <a:cubicBezTo>
                    <a:pt x="321" y="0"/>
                    <a:pt x="1" y="320"/>
                    <a:pt x="1" y="708"/>
                  </a:cubicBezTo>
                  <a:cubicBezTo>
                    <a:pt x="1" y="1096"/>
                    <a:pt x="321" y="1393"/>
                    <a:pt x="709" y="1393"/>
                  </a:cubicBezTo>
                  <a:cubicBezTo>
                    <a:pt x="1097" y="1393"/>
                    <a:pt x="1416" y="1096"/>
                    <a:pt x="1416" y="708"/>
                  </a:cubicBezTo>
                  <a:cubicBezTo>
                    <a:pt x="1416" y="320"/>
                    <a:pt x="1097" y="0"/>
                    <a:pt x="70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8" name="Google Shape;3338;p35"/>
            <p:cNvSpPr/>
            <p:nvPr/>
          </p:nvSpPr>
          <p:spPr>
            <a:xfrm>
              <a:off x="1602875" y="7237250"/>
              <a:ext cx="35425" cy="34825"/>
            </a:xfrm>
            <a:custGeom>
              <a:avLst/>
              <a:gdLst/>
              <a:ahLst/>
              <a:cxnLst/>
              <a:rect l="l" t="t" r="r" b="b"/>
              <a:pathLst>
                <a:path w="1417" h="1393" extrusionOk="0">
                  <a:moveTo>
                    <a:pt x="709" y="0"/>
                  </a:moveTo>
                  <a:cubicBezTo>
                    <a:pt x="321" y="0"/>
                    <a:pt x="1" y="297"/>
                    <a:pt x="1" y="685"/>
                  </a:cubicBezTo>
                  <a:cubicBezTo>
                    <a:pt x="1" y="1073"/>
                    <a:pt x="321" y="1392"/>
                    <a:pt x="709" y="1392"/>
                  </a:cubicBezTo>
                  <a:cubicBezTo>
                    <a:pt x="1097" y="1392"/>
                    <a:pt x="1416" y="1073"/>
                    <a:pt x="1416" y="685"/>
                  </a:cubicBezTo>
                  <a:cubicBezTo>
                    <a:pt x="1416" y="297"/>
                    <a:pt x="1097" y="0"/>
                    <a:pt x="70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9" name="Google Shape;3339;p35"/>
            <p:cNvSpPr/>
            <p:nvPr/>
          </p:nvSpPr>
          <p:spPr>
            <a:xfrm>
              <a:off x="1751825" y="7080325"/>
              <a:ext cx="35400" cy="34825"/>
            </a:xfrm>
            <a:custGeom>
              <a:avLst/>
              <a:gdLst/>
              <a:ahLst/>
              <a:cxnLst/>
              <a:rect l="l" t="t" r="r" b="b"/>
              <a:pathLst>
                <a:path w="1416" h="1393" extrusionOk="0">
                  <a:moveTo>
                    <a:pt x="708" y="0"/>
                  </a:moveTo>
                  <a:cubicBezTo>
                    <a:pt x="320" y="0"/>
                    <a:pt x="0" y="320"/>
                    <a:pt x="0" y="708"/>
                  </a:cubicBezTo>
                  <a:cubicBezTo>
                    <a:pt x="0" y="1096"/>
                    <a:pt x="320" y="1393"/>
                    <a:pt x="708" y="1393"/>
                  </a:cubicBezTo>
                  <a:cubicBezTo>
                    <a:pt x="1096" y="1393"/>
                    <a:pt x="1416" y="1096"/>
                    <a:pt x="1416" y="708"/>
                  </a:cubicBezTo>
                  <a:cubicBezTo>
                    <a:pt x="1416" y="320"/>
                    <a:pt x="1096" y="0"/>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0" name="Google Shape;3340;p35"/>
            <p:cNvSpPr/>
            <p:nvPr/>
          </p:nvSpPr>
          <p:spPr>
            <a:xfrm>
              <a:off x="1751825" y="7237250"/>
              <a:ext cx="35400" cy="34825"/>
            </a:xfrm>
            <a:custGeom>
              <a:avLst/>
              <a:gdLst/>
              <a:ahLst/>
              <a:cxnLst/>
              <a:rect l="l" t="t" r="r" b="b"/>
              <a:pathLst>
                <a:path w="1416" h="1393" extrusionOk="0">
                  <a:moveTo>
                    <a:pt x="708" y="0"/>
                  </a:moveTo>
                  <a:cubicBezTo>
                    <a:pt x="320" y="0"/>
                    <a:pt x="0" y="297"/>
                    <a:pt x="0" y="685"/>
                  </a:cubicBezTo>
                  <a:cubicBezTo>
                    <a:pt x="0" y="1073"/>
                    <a:pt x="320" y="1392"/>
                    <a:pt x="708" y="1392"/>
                  </a:cubicBezTo>
                  <a:cubicBezTo>
                    <a:pt x="1096" y="1392"/>
                    <a:pt x="1416" y="1073"/>
                    <a:pt x="1416" y="685"/>
                  </a:cubicBezTo>
                  <a:cubicBezTo>
                    <a:pt x="1416" y="297"/>
                    <a:pt x="1096" y="0"/>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1" name="Google Shape;3341;p35"/>
            <p:cNvSpPr/>
            <p:nvPr/>
          </p:nvSpPr>
          <p:spPr>
            <a:xfrm>
              <a:off x="1900750" y="7080325"/>
              <a:ext cx="35400" cy="34825"/>
            </a:xfrm>
            <a:custGeom>
              <a:avLst/>
              <a:gdLst/>
              <a:ahLst/>
              <a:cxnLst/>
              <a:rect l="l" t="t" r="r" b="b"/>
              <a:pathLst>
                <a:path w="1416" h="1393" extrusionOk="0">
                  <a:moveTo>
                    <a:pt x="708" y="0"/>
                  </a:moveTo>
                  <a:cubicBezTo>
                    <a:pt x="320" y="0"/>
                    <a:pt x="1" y="320"/>
                    <a:pt x="1" y="708"/>
                  </a:cubicBezTo>
                  <a:cubicBezTo>
                    <a:pt x="1" y="1096"/>
                    <a:pt x="320" y="1393"/>
                    <a:pt x="708" y="1393"/>
                  </a:cubicBezTo>
                  <a:cubicBezTo>
                    <a:pt x="1096" y="1393"/>
                    <a:pt x="1416" y="1096"/>
                    <a:pt x="1416" y="708"/>
                  </a:cubicBezTo>
                  <a:cubicBezTo>
                    <a:pt x="1416" y="320"/>
                    <a:pt x="1096" y="0"/>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2" name="Google Shape;3342;p35"/>
            <p:cNvSpPr/>
            <p:nvPr/>
          </p:nvSpPr>
          <p:spPr>
            <a:xfrm>
              <a:off x="1900750" y="7237250"/>
              <a:ext cx="35400" cy="34825"/>
            </a:xfrm>
            <a:custGeom>
              <a:avLst/>
              <a:gdLst/>
              <a:ahLst/>
              <a:cxnLst/>
              <a:rect l="l" t="t" r="r" b="b"/>
              <a:pathLst>
                <a:path w="1416" h="1393" extrusionOk="0">
                  <a:moveTo>
                    <a:pt x="708" y="0"/>
                  </a:moveTo>
                  <a:cubicBezTo>
                    <a:pt x="320" y="0"/>
                    <a:pt x="1" y="297"/>
                    <a:pt x="1" y="685"/>
                  </a:cubicBezTo>
                  <a:cubicBezTo>
                    <a:pt x="1" y="1073"/>
                    <a:pt x="320" y="1392"/>
                    <a:pt x="708" y="1392"/>
                  </a:cubicBezTo>
                  <a:cubicBezTo>
                    <a:pt x="1096" y="1392"/>
                    <a:pt x="1416" y="1073"/>
                    <a:pt x="1416" y="685"/>
                  </a:cubicBezTo>
                  <a:cubicBezTo>
                    <a:pt x="1416" y="297"/>
                    <a:pt x="1096" y="0"/>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3" name="Google Shape;3343;p35"/>
            <p:cNvSpPr/>
            <p:nvPr/>
          </p:nvSpPr>
          <p:spPr>
            <a:xfrm>
              <a:off x="2049700" y="7080325"/>
              <a:ext cx="34825" cy="34825"/>
            </a:xfrm>
            <a:custGeom>
              <a:avLst/>
              <a:gdLst/>
              <a:ahLst/>
              <a:cxnLst/>
              <a:rect l="l" t="t" r="r" b="b"/>
              <a:pathLst>
                <a:path w="1393" h="1393" extrusionOk="0">
                  <a:moveTo>
                    <a:pt x="708" y="0"/>
                  </a:moveTo>
                  <a:cubicBezTo>
                    <a:pt x="320" y="0"/>
                    <a:pt x="0" y="320"/>
                    <a:pt x="0" y="708"/>
                  </a:cubicBezTo>
                  <a:cubicBezTo>
                    <a:pt x="0" y="1096"/>
                    <a:pt x="320" y="1393"/>
                    <a:pt x="708" y="1393"/>
                  </a:cubicBezTo>
                  <a:cubicBezTo>
                    <a:pt x="1096" y="1393"/>
                    <a:pt x="1393" y="1096"/>
                    <a:pt x="1393" y="708"/>
                  </a:cubicBezTo>
                  <a:cubicBezTo>
                    <a:pt x="1393" y="320"/>
                    <a:pt x="1096" y="0"/>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4" name="Google Shape;3344;p35"/>
            <p:cNvSpPr/>
            <p:nvPr/>
          </p:nvSpPr>
          <p:spPr>
            <a:xfrm>
              <a:off x="2049700" y="7237250"/>
              <a:ext cx="34825" cy="34825"/>
            </a:xfrm>
            <a:custGeom>
              <a:avLst/>
              <a:gdLst/>
              <a:ahLst/>
              <a:cxnLst/>
              <a:rect l="l" t="t" r="r" b="b"/>
              <a:pathLst>
                <a:path w="1393" h="1393" extrusionOk="0">
                  <a:moveTo>
                    <a:pt x="708" y="0"/>
                  </a:moveTo>
                  <a:cubicBezTo>
                    <a:pt x="320" y="0"/>
                    <a:pt x="0" y="297"/>
                    <a:pt x="0" y="685"/>
                  </a:cubicBezTo>
                  <a:cubicBezTo>
                    <a:pt x="0" y="1073"/>
                    <a:pt x="320" y="1392"/>
                    <a:pt x="708" y="1392"/>
                  </a:cubicBezTo>
                  <a:cubicBezTo>
                    <a:pt x="1096" y="1392"/>
                    <a:pt x="1393" y="1073"/>
                    <a:pt x="1393" y="685"/>
                  </a:cubicBezTo>
                  <a:cubicBezTo>
                    <a:pt x="1393" y="297"/>
                    <a:pt x="1096" y="0"/>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5" name="Google Shape;3345;p35"/>
            <p:cNvSpPr/>
            <p:nvPr/>
          </p:nvSpPr>
          <p:spPr>
            <a:xfrm>
              <a:off x="2198625" y="7080325"/>
              <a:ext cx="34825" cy="34825"/>
            </a:xfrm>
            <a:custGeom>
              <a:avLst/>
              <a:gdLst/>
              <a:ahLst/>
              <a:cxnLst/>
              <a:rect l="l" t="t" r="r" b="b"/>
              <a:pathLst>
                <a:path w="1393" h="1393" extrusionOk="0">
                  <a:moveTo>
                    <a:pt x="685" y="0"/>
                  </a:moveTo>
                  <a:cubicBezTo>
                    <a:pt x="297" y="0"/>
                    <a:pt x="1" y="320"/>
                    <a:pt x="1" y="708"/>
                  </a:cubicBezTo>
                  <a:cubicBezTo>
                    <a:pt x="1" y="1096"/>
                    <a:pt x="297" y="1393"/>
                    <a:pt x="685" y="1393"/>
                  </a:cubicBezTo>
                  <a:cubicBezTo>
                    <a:pt x="1073" y="1393"/>
                    <a:pt x="1393" y="1096"/>
                    <a:pt x="1393" y="708"/>
                  </a:cubicBezTo>
                  <a:cubicBezTo>
                    <a:pt x="1393" y="320"/>
                    <a:pt x="1073" y="0"/>
                    <a:pt x="68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6" name="Google Shape;3346;p35"/>
            <p:cNvSpPr/>
            <p:nvPr/>
          </p:nvSpPr>
          <p:spPr>
            <a:xfrm>
              <a:off x="2198625" y="7237250"/>
              <a:ext cx="34825" cy="34825"/>
            </a:xfrm>
            <a:custGeom>
              <a:avLst/>
              <a:gdLst/>
              <a:ahLst/>
              <a:cxnLst/>
              <a:rect l="l" t="t" r="r" b="b"/>
              <a:pathLst>
                <a:path w="1393" h="1393" extrusionOk="0">
                  <a:moveTo>
                    <a:pt x="685" y="0"/>
                  </a:moveTo>
                  <a:cubicBezTo>
                    <a:pt x="297" y="0"/>
                    <a:pt x="1" y="297"/>
                    <a:pt x="1" y="685"/>
                  </a:cubicBezTo>
                  <a:cubicBezTo>
                    <a:pt x="1" y="1073"/>
                    <a:pt x="297" y="1392"/>
                    <a:pt x="685" y="1392"/>
                  </a:cubicBezTo>
                  <a:cubicBezTo>
                    <a:pt x="1073" y="1392"/>
                    <a:pt x="1393" y="1073"/>
                    <a:pt x="1393" y="685"/>
                  </a:cubicBezTo>
                  <a:cubicBezTo>
                    <a:pt x="1393" y="297"/>
                    <a:pt x="1073" y="0"/>
                    <a:pt x="68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7" name="Google Shape;3347;p35"/>
            <p:cNvSpPr/>
            <p:nvPr/>
          </p:nvSpPr>
          <p:spPr>
            <a:xfrm>
              <a:off x="2347000" y="7080325"/>
              <a:ext cx="35400" cy="34825"/>
            </a:xfrm>
            <a:custGeom>
              <a:avLst/>
              <a:gdLst/>
              <a:ahLst/>
              <a:cxnLst/>
              <a:rect l="l" t="t" r="r" b="b"/>
              <a:pathLst>
                <a:path w="1416" h="1393" extrusionOk="0">
                  <a:moveTo>
                    <a:pt x="708" y="0"/>
                  </a:moveTo>
                  <a:cubicBezTo>
                    <a:pt x="320" y="0"/>
                    <a:pt x="0" y="320"/>
                    <a:pt x="0" y="708"/>
                  </a:cubicBezTo>
                  <a:cubicBezTo>
                    <a:pt x="0" y="1096"/>
                    <a:pt x="320" y="1393"/>
                    <a:pt x="708" y="1393"/>
                  </a:cubicBezTo>
                  <a:cubicBezTo>
                    <a:pt x="1096" y="1393"/>
                    <a:pt x="1415" y="1096"/>
                    <a:pt x="1415" y="708"/>
                  </a:cubicBezTo>
                  <a:cubicBezTo>
                    <a:pt x="1415" y="320"/>
                    <a:pt x="1096" y="0"/>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8" name="Google Shape;3348;p35"/>
            <p:cNvSpPr/>
            <p:nvPr/>
          </p:nvSpPr>
          <p:spPr>
            <a:xfrm>
              <a:off x="2347000" y="7237250"/>
              <a:ext cx="35400" cy="34825"/>
            </a:xfrm>
            <a:custGeom>
              <a:avLst/>
              <a:gdLst/>
              <a:ahLst/>
              <a:cxnLst/>
              <a:rect l="l" t="t" r="r" b="b"/>
              <a:pathLst>
                <a:path w="1416" h="1393" extrusionOk="0">
                  <a:moveTo>
                    <a:pt x="708" y="0"/>
                  </a:moveTo>
                  <a:cubicBezTo>
                    <a:pt x="320" y="0"/>
                    <a:pt x="0" y="297"/>
                    <a:pt x="0" y="685"/>
                  </a:cubicBezTo>
                  <a:cubicBezTo>
                    <a:pt x="0" y="1073"/>
                    <a:pt x="320" y="1392"/>
                    <a:pt x="708" y="1392"/>
                  </a:cubicBezTo>
                  <a:cubicBezTo>
                    <a:pt x="1096" y="1392"/>
                    <a:pt x="1415" y="1073"/>
                    <a:pt x="1415" y="685"/>
                  </a:cubicBezTo>
                  <a:cubicBezTo>
                    <a:pt x="1415" y="297"/>
                    <a:pt x="1096" y="0"/>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9" name="Google Shape;3349;p35"/>
            <p:cNvSpPr/>
            <p:nvPr/>
          </p:nvSpPr>
          <p:spPr>
            <a:xfrm>
              <a:off x="2495925" y="7080325"/>
              <a:ext cx="35400" cy="34825"/>
            </a:xfrm>
            <a:custGeom>
              <a:avLst/>
              <a:gdLst/>
              <a:ahLst/>
              <a:cxnLst/>
              <a:rect l="l" t="t" r="r" b="b"/>
              <a:pathLst>
                <a:path w="1416" h="1393" extrusionOk="0">
                  <a:moveTo>
                    <a:pt x="708" y="0"/>
                  </a:moveTo>
                  <a:cubicBezTo>
                    <a:pt x="320" y="0"/>
                    <a:pt x="1" y="320"/>
                    <a:pt x="1" y="708"/>
                  </a:cubicBezTo>
                  <a:cubicBezTo>
                    <a:pt x="1" y="1096"/>
                    <a:pt x="320" y="1393"/>
                    <a:pt x="708" y="1393"/>
                  </a:cubicBezTo>
                  <a:cubicBezTo>
                    <a:pt x="1096" y="1393"/>
                    <a:pt x="1416" y="1096"/>
                    <a:pt x="1416" y="708"/>
                  </a:cubicBezTo>
                  <a:cubicBezTo>
                    <a:pt x="1416" y="320"/>
                    <a:pt x="1096" y="0"/>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0" name="Google Shape;3350;p35"/>
            <p:cNvSpPr/>
            <p:nvPr/>
          </p:nvSpPr>
          <p:spPr>
            <a:xfrm>
              <a:off x="2495925" y="7237250"/>
              <a:ext cx="35400" cy="34825"/>
            </a:xfrm>
            <a:custGeom>
              <a:avLst/>
              <a:gdLst/>
              <a:ahLst/>
              <a:cxnLst/>
              <a:rect l="l" t="t" r="r" b="b"/>
              <a:pathLst>
                <a:path w="1416" h="1393" extrusionOk="0">
                  <a:moveTo>
                    <a:pt x="708" y="0"/>
                  </a:moveTo>
                  <a:cubicBezTo>
                    <a:pt x="320" y="0"/>
                    <a:pt x="1" y="297"/>
                    <a:pt x="1" y="685"/>
                  </a:cubicBezTo>
                  <a:cubicBezTo>
                    <a:pt x="1" y="1073"/>
                    <a:pt x="320" y="1392"/>
                    <a:pt x="708" y="1392"/>
                  </a:cubicBezTo>
                  <a:cubicBezTo>
                    <a:pt x="1096" y="1392"/>
                    <a:pt x="1416" y="1073"/>
                    <a:pt x="1416" y="685"/>
                  </a:cubicBezTo>
                  <a:cubicBezTo>
                    <a:pt x="1416" y="297"/>
                    <a:pt x="1096" y="0"/>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1" name="Google Shape;3351;p35"/>
            <p:cNvSpPr/>
            <p:nvPr/>
          </p:nvSpPr>
          <p:spPr>
            <a:xfrm>
              <a:off x="2644850" y="7080325"/>
              <a:ext cx="35425" cy="34825"/>
            </a:xfrm>
            <a:custGeom>
              <a:avLst/>
              <a:gdLst/>
              <a:ahLst/>
              <a:cxnLst/>
              <a:rect l="l" t="t" r="r" b="b"/>
              <a:pathLst>
                <a:path w="1417" h="1393" extrusionOk="0">
                  <a:moveTo>
                    <a:pt x="709" y="0"/>
                  </a:moveTo>
                  <a:cubicBezTo>
                    <a:pt x="321" y="0"/>
                    <a:pt x="1" y="320"/>
                    <a:pt x="1" y="708"/>
                  </a:cubicBezTo>
                  <a:cubicBezTo>
                    <a:pt x="1" y="1096"/>
                    <a:pt x="321" y="1393"/>
                    <a:pt x="709" y="1393"/>
                  </a:cubicBezTo>
                  <a:cubicBezTo>
                    <a:pt x="1097" y="1393"/>
                    <a:pt x="1416" y="1096"/>
                    <a:pt x="1416" y="708"/>
                  </a:cubicBezTo>
                  <a:cubicBezTo>
                    <a:pt x="1416" y="320"/>
                    <a:pt x="1097" y="0"/>
                    <a:pt x="70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2" name="Google Shape;3352;p35"/>
            <p:cNvSpPr/>
            <p:nvPr/>
          </p:nvSpPr>
          <p:spPr>
            <a:xfrm>
              <a:off x="2644850" y="7237250"/>
              <a:ext cx="35425" cy="34825"/>
            </a:xfrm>
            <a:custGeom>
              <a:avLst/>
              <a:gdLst/>
              <a:ahLst/>
              <a:cxnLst/>
              <a:rect l="l" t="t" r="r" b="b"/>
              <a:pathLst>
                <a:path w="1417" h="1393" extrusionOk="0">
                  <a:moveTo>
                    <a:pt x="709" y="0"/>
                  </a:moveTo>
                  <a:cubicBezTo>
                    <a:pt x="321" y="0"/>
                    <a:pt x="1" y="297"/>
                    <a:pt x="1" y="685"/>
                  </a:cubicBezTo>
                  <a:cubicBezTo>
                    <a:pt x="1" y="1073"/>
                    <a:pt x="321" y="1392"/>
                    <a:pt x="709" y="1392"/>
                  </a:cubicBezTo>
                  <a:cubicBezTo>
                    <a:pt x="1097" y="1392"/>
                    <a:pt x="1416" y="1073"/>
                    <a:pt x="1416" y="685"/>
                  </a:cubicBezTo>
                  <a:cubicBezTo>
                    <a:pt x="1416" y="297"/>
                    <a:pt x="1097" y="0"/>
                    <a:pt x="70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3" name="Google Shape;3353;p35"/>
            <p:cNvSpPr/>
            <p:nvPr/>
          </p:nvSpPr>
          <p:spPr>
            <a:xfrm>
              <a:off x="2793800" y="7080325"/>
              <a:ext cx="34825" cy="34825"/>
            </a:xfrm>
            <a:custGeom>
              <a:avLst/>
              <a:gdLst/>
              <a:ahLst/>
              <a:cxnLst/>
              <a:rect l="l" t="t" r="r" b="b"/>
              <a:pathLst>
                <a:path w="1393" h="1393" extrusionOk="0">
                  <a:moveTo>
                    <a:pt x="708" y="0"/>
                  </a:moveTo>
                  <a:cubicBezTo>
                    <a:pt x="320" y="0"/>
                    <a:pt x="0" y="320"/>
                    <a:pt x="0" y="708"/>
                  </a:cubicBezTo>
                  <a:cubicBezTo>
                    <a:pt x="0" y="1096"/>
                    <a:pt x="320" y="1393"/>
                    <a:pt x="708" y="1393"/>
                  </a:cubicBezTo>
                  <a:cubicBezTo>
                    <a:pt x="1096" y="1393"/>
                    <a:pt x="1393" y="1096"/>
                    <a:pt x="1393" y="708"/>
                  </a:cubicBezTo>
                  <a:cubicBezTo>
                    <a:pt x="1393" y="320"/>
                    <a:pt x="1096" y="0"/>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4" name="Google Shape;3354;p35"/>
            <p:cNvSpPr/>
            <p:nvPr/>
          </p:nvSpPr>
          <p:spPr>
            <a:xfrm>
              <a:off x="2793800" y="7237250"/>
              <a:ext cx="34825" cy="34825"/>
            </a:xfrm>
            <a:custGeom>
              <a:avLst/>
              <a:gdLst/>
              <a:ahLst/>
              <a:cxnLst/>
              <a:rect l="l" t="t" r="r" b="b"/>
              <a:pathLst>
                <a:path w="1393" h="1393" extrusionOk="0">
                  <a:moveTo>
                    <a:pt x="708" y="0"/>
                  </a:moveTo>
                  <a:cubicBezTo>
                    <a:pt x="320" y="0"/>
                    <a:pt x="0" y="297"/>
                    <a:pt x="0" y="685"/>
                  </a:cubicBezTo>
                  <a:cubicBezTo>
                    <a:pt x="0" y="1073"/>
                    <a:pt x="320" y="1392"/>
                    <a:pt x="708" y="1392"/>
                  </a:cubicBezTo>
                  <a:cubicBezTo>
                    <a:pt x="1096" y="1392"/>
                    <a:pt x="1393" y="1073"/>
                    <a:pt x="1393" y="685"/>
                  </a:cubicBezTo>
                  <a:cubicBezTo>
                    <a:pt x="1393" y="297"/>
                    <a:pt x="1096" y="0"/>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5" name="Google Shape;3355;p35"/>
            <p:cNvSpPr/>
            <p:nvPr/>
          </p:nvSpPr>
          <p:spPr>
            <a:xfrm>
              <a:off x="2942725" y="7080325"/>
              <a:ext cx="34850" cy="34825"/>
            </a:xfrm>
            <a:custGeom>
              <a:avLst/>
              <a:gdLst/>
              <a:ahLst/>
              <a:cxnLst/>
              <a:rect l="l" t="t" r="r" b="b"/>
              <a:pathLst>
                <a:path w="1394" h="1393" extrusionOk="0">
                  <a:moveTo>
                    <a:pt x="686" y="0"/>
                  </a:moveTo>
                  <a:cubicBezTo>
                    <a:pt x="298" y="0"/>
                    <a:pt x="1" y="320"/>
                    <a:pt x="1" y="708"/>
                  </a:cubicBezTo>
                  <a:cubicBezTo>
                    <a:pt x="1" y="1096"/>
                    <a:pt x="298" y="1393"/>
                    <a:pt x="686" y="1393"/>
                  </a:cubicBezTo>
                  <a:cubicBezTo>
                    <a:pt x="1074" y="1393"/>
                    <a:pt x="1393" y="1096"/>
                    <a:pt x="1393" y="708"/>
                  </a:cubicBezTo>
                  <a:cubicBezTo>
                    <a:pt x="1393" y="320"/>
                    <a:pt x="1074" y="0"/>
                    <a:pt x="6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6" name="Google Shape;3356;p35"/>
            <p:cNvSpPr/>
            <p:nvPr/>
          </p:nvSpPr>
          <p:spPr>
            <a:xfrm>
              <a:off x="2942725" y="7237250"/>
              <a:ext cx="34850" cy="34825"/>
            </a:xfrm>
            <a:custGeom>
              <a:avLst/>
              <a:gdLst/>
              <a:ahLst/>
              <a:cxnLst/>
              <a:rect l="l" t="t" r="r" b="b"/>
              <a:pathLst>
                <a:path w="1394" h="1393" extrusionOk="0">
                  <a:moveTo>
                    <a:pt x="686" y="0"/>
                  </a:moveTo>
                  <a:cubicBezTo>
                    <a:pt x="298" y="0"/>
                    <a:pt x="1" y="297"/>
                    <a:pt x="1" y="685"/>
                  </a:cubicBezTo>
                  <a:cubicBezTo>
                    <a:pt x="1" y="1073"/>
                    <a:pt x="298" y="1392"/>
                    <a:pt x="686" y="1392"/>
                  </a:cubicBezTo>
                  <a:cubicBezTo>
                    <a:pt x="1074" y="1392"/>
                    <a:pt x="1393" y="1073"/>
                    <a:pt x="1393" y="685"/>
                  </a:cubicBezTo>
                  <a:cubicBezTo>
                    <a:pt x="1393" y="297"/>
                    <a:pt x="1074" y="0"/>
                    <a:pt x="6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7" name="Google Shape;3357;p35"/>
            <p:cNvSpPr/>
            <p:nvPr/>
          </p:nvSpPr>
          <p:spPr>
            <a:xfrm>
              <a:off x="3091100" y="7080325"/>
              <a:ext cx="35400" cy="34825"/>
            </a:xfrm>
            <a:custGeom>
              <a:avLst/>
              <a:gdLst/>
              <a:ahLst/>
              <a:cxnLst/>
              <a:rect l="l" t="t" r="r" b="b"/>
              <a:pathLst>
                <a:path w="1416" h="1393" extrusionOk="0">
                  <a:moveTo>
                    <a:pt x="708" y="0"/>
                  </a:moveTo>
                  <a:cubicBezTo>
                    <a:pt x="320" y="0"/>
                    <a:pt x="0" y="320"/>
                    <a:pt x="0" y="708"/>
                  </a:cubicBezTo>
                  <a:cubicBezTo>
                    <a:pt x="0" y="1096"/>
                    <a:pt x="320" y="1393"/>
                    <a:pt x="708" y="1393"/>
                  </a:cubicBezTo>
                  <a:cubicBezTo>
                    <a:pt x="1096" y="1393"/>
                    <a:pt x="1416" y="1096"/>
                    <a:pt x="1416" y="708"/>
                  </a:cubicBezTo>
                  <a:cubicBezTo>
                    <a:pt x="1416" y="320"/>
                    <a:pt x="1096" y="0"/>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8" name="Google Shape;3358;p35"/>
            <p:cNvSpPr/>
            <p:nvPr/>
          </p:nvSpPr>
          <p:spPr>
            <a:xfrm>
              <a:off x="3091100" y="7237250"/>
              <a:ext cx="35400" cy="34825"/>
            </a:xfrm>
            <a:custGeom>
              <a:avLst/>
              <a:gdLst/>
              <a:ahLst/>
              <a:cxnLst/>
              <a:rect l="l" t="t" r="r" b="b"/>
              <a:pathLst>
                <a:path w="1416" h="1393" extrusionOk="0">
                  <a:moveTo>
                    <a:pt x="708" y="0"/>
                  </a:moveTo>
                  <a:cubicBezTo>
                    <a:pt x="320" y="0"/>
                    <a:pt x="0" y="297"/>
                    <a:pt x="0" y="685"/>
                  </a:cubicBezTo>
                  <a:cubicBezTo>
                    <a:pt x="0" y="1073"/>
                    <a:pt x="320" y="1392"/>
                    <a:pt x="708" y="1392"/>
                  </a:cubicBezTo>
                  <a:cubicBezTo>
                    <a:pt x="1096" y="1392"/>
                    <a:pt x="1416" y="1073"/>
                    <a:pt x="1416" y="685"/>
                  </a:cubicBezTo>
                  <a:cubicBezTo>
                    <a:pt x="1416" y="297"/>
                    <a:pt x="1096" y="0"/>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9" name="Google Shape;3359;p35"/>
            <p:cNvSpPr/>
            <p:nvPr/>
          </p:nvSpPr>
          <p:spPr>
            <a:xfrm>
              <a:off x="3240025" y="7080325"/>
              <a:ext cx="35400" cy="34825"/>
            </a:xfrm>
            <a:custGeom>
              <a:avLst/>
              <a:gdLst/>
              <a:ahLst/>
              <a:cxnLst/>
              <a:rect l="l" t="t" r="r" b="b"/>
              <a:pathLst>
                <a:path w="1416" h="1393" extrusionOk="0">
                  <a:moveTo>
                    <a:pt x="708" y="0"/>
                  </a:moveTo>
                  <a:cubicBezTo>
                    <a:pt x="320" y="0"/>
                    <a:pt x="1" y="320"/>
                    <a:pt x="1" y="708"/>
                  </a:cubicBezTo>
                  <a:cubicBezTo>
                    <a:pt x="1" y="1096"/>
                    <a:pt x="320" y="1393"/>
                    <a:pt x="708" y="1393"/>
                  </a:cubicBezTo>
                  <a:cubicBezTo>
                    <a:pt x="1096" y="1393"/>
                    <a:pt x="1416" y="1096"/>
                    <a:pt x="1416" y="708"/>
                  </a:cubicBezTo>
                  <a:cubicBezTo>
                    <a:pt x="1416" y="320"/>
                    <a:pt x="1096" y="0"/>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0" name="Google Shape;3360;p35"/>
            <p:cNvSpPr/>
            <p:nvPr/>
          </p:nvSpPr>
          <p:spPr>
            <a:xfrm>
              <a:off x="3240025" y="7237250"/>
              <a:ext cx="35400" cy="34825"/>
            </a:xfrm>
            <a:custGeom>
              <a:avLst/>
              <a:gdLst/>
              <a:ahLst/>
              <a:cxnLst/>
              <a:rect l="l" t="t" r="r" b="b"/>
              <a:pathLst>
                <a:path w="1416" h="1393" extrusionOk="0">
                  <a:moveTo>
                    <a:pt x="708" y="0"/>
                  </a:moveTo>
                  <a:cubicBezTo>
                    <a:pt x="320" y="0"/>
                    <a:pt x="1" y="297"/>
                    <a:pt x="1" y="685"/>
                  </a:cubicBezTo>
                  <a:cubicBezTo>
                    <a:pt x="1" y="1073"/>
                    <a:pt x="320" y="1392"/>
                    <a:pt x="708" y="1392"/>
                  </a:cubicBezTo>
                  <a:cubicBezTo>
                    <a:pt x="1096" y="1392"/>
                    <a:pt x="1416" y="1073"/>
                    <a:pt x="1416" y="685"/>
                  </a:cubicBezTo>
                  <a:cubicBezTo>
                    <a:pt x="1416" y="297"/>
                    <a:pt x="1096" y="0"/>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1" name="Google Shape;3361;p35"/>
            <p:cNvSpPr/>
            <p:nvPr/>
          </p:nvSpPr>
          <p:spPr>
            <a:xfrm>
              <a:off x="3388975" y="7080325"/>
              <a:ext cx="35400" cy="34825"/>
            </a:xfrm>
            <a:custGeom>
              <a:avLst/>
              <a:gdLst/>
              <a:ahLst/>
              <a:cxnLst/>
              <a:rect l="l" t="t" r="r" b="b"/>
              <a:pathLst>
                <a:path w="1416" h="1393" extrusionOk="0">
                  <a:moveTo>
                    <a:pt x="708" y="0"/>
                  </a:moveTo>
                  <a:cubicBezTo>
                    <a:pt x="320" y="0"/>
                    <a:pt x="0" y="320"/>
                    <a:pt x="0" y="708"/>
                  </a:cubicBezTo>
                  <a:cubicBezTo>
                    <a:pt x="0" y="1096"/>
                    <a:pt x="320" y="1393"/>
                    <a:pt x="708" y="1393"/>
                  </a:cubicBezTo>
                  <a:cubicBezTo>
                    <a:pt x="1096" y="1393"/>
                    <a:pt x="1415" y="1096"/>
                    <a:pt x="1415" y="708"/>
                  </a:cubicBezTo>
                  <a:cubicBezTo>
                    <a:pt x="1415" y="320"/>
                    <a:pt x="1096" y="0"/>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2" name="Google Shape;3362;p35"/>
            <p:cNvSpPr/>
            <p:nvPr/>
          </p:nvSpPr>
          <p:spPr>
            <a:xfrm>
              <a:off x="3388975" y="7237250"/>
              <a:ext cx="35400" cy="34825"/>
            </a:xfrm>
            <a:custGeom>
              <a:avLst/>
              <a:gdLst/>
              <a:ahLst/>
              <a:cxnLst/>
              <a:rect l="l" t="t" r="r" b="b"/>
              <a:pathLst>
                <a:path w="1416" h="1393" extrusionOk="0">
                  <a:moveTo>
                    <a:pt x="708" y="0"/>
                  </a:moveTo>
                  <a:cubicBezTo>
                    <a:pt x="320" y="0"/>
                    <a:pt x="0" y="297"/>
                    <a:pt x="0" y="685"/>
                  </a:cubicBezTo>
                  <a:cubicBezTo>
                    <a:pt x="0" y="1073"/>
                    <a:pt x="320" y="1392"/>
                    <a:pt x="708" y="1392"/>
                  </a:cubicBezTo>
                  <a:cubicBezTo>
                    <a:pt x="1096" y="1392"/>
                    <a:pt x="1415" y="1073"/>
                    <a:pt x="1415" y="685"/>
                  </a:cubicBezTo>
                  <a:cubicBezTo>
                    <a:pt x="1415" y="297"/>
                    <a:pt x="1096" y="0"/>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63" name="Google Shape;3363;p35"/>
          <p:cNvSpPr/>
          <p:nvPr/>
        </p:nvSpPr>
        <p:spPr>
          <a:xfrm rot="712991" flipH="1">
            <a:off x="1116015" y="555858"/>
            <a:ext cx="323431" cy="320017"/>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4" name="Google Shape;3364;p35"/>
          <p:cNvSpPr/>
          <p:nvPr/>
        </p:nvSpPr>
        <p:spPr>
          <a:xfrm rot="712991" flipH="1">
            <a:off x="859123" y="361792"/>
            <a:ext cx="323431" cy="320017"/>
          </a:xfrm>
          <a:prstGeom prst="ellipse">
            <a:avLst/>
          </a:prstGeom>
          <a:solidFill>
            <a:srgbClr val="F8B0AD">
              <a:alpha val="68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5" name="Google Shape;3365;p35"/>
          <p:cNvSpPr/>
          <p:nvPr/>
        </p:nvSpPr>
        <p:spPr>
          <a:xfrm rot="712991" flipH="1">
            <a:off x="576932" y="203120"/>
            <a:ext cx="323431" cy="320017"/>
          </a:xfrm>
          <a:prstGeom prst="ellipse">
            <a:avLst/>
          </a:prstGeom>
          <a:solidFill>
            <a:srgbClr val="F8B0AD">
              <a:alpha val="42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366" name="Google Shape;3366;p35"/>
          <p:cNvCxnSpPr/>
          <p:nvPr/>
        </p:nvCxnSpPr>
        <p:spPr>
          <a:xfrm rot="10800000">
            <a:off x="2373041" y="3271725"/>
            <a:ext cx="1905000" cy="0"/>
          </a:xfrm>
          <a:prstGeom prst="straightConnector1">
            <a:avLst/>
          </a:prstGeom>
          <a:noFill/>
          <a:ln w="9525" cap="flat" cmpd="sng">
            <a:solidFill>
              <a:schemeClr val="dk2"/>
            </a:solidFill>
            <a:prstDash val="solid"/>
            <a:round/>
            <a:headEnd type="none" w="med" len="med"/>
            <a:tailEnd type="none" w="med" len="med"/>
          </a:ln>
        </p:spPr>
      </p:cxnSp>
      <p:sp>
        <p:nvSpPr>
          <p:cNvPr id="3367" name="Google Shape;3367;p35"/>
          <p:cNvSpPr/>
          <p:nvPr/>
        </p:nvSpPr>
        <p:spPr>
          <a:xfrm rot="6883382" flipH="1">
            <a:off x="7887092" y="4407783"/>
            <a:ext cx="575996" cy="568075"/>
          </a:xfrm>
          <a:prstGeom prst="ellipse">
            <a:avLst/>
          </a:prstGeom>
          <a:solidFill>
            <a:srgbClr val="9FC5E8">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368" name="Google Shape;3368;p35"/>
          <p:cNvCxnSpPr>
            <a:stCxn id="3367" idx="4"/>
            <a:endCxn id="3367" idx="0"/>
          </p:cNvCxnSpPr>
          <p:nvPr/>
        </p:nvCxnSpPr>
        <p:spPr>
          <a:xfrm>
            <a:off x="7917089" y="4573020"/>
            <a:ext cx="516000" cy="237600"/>
          </a:xfrm>
          <a:prstGeom prst="straightConnector1">
            <a:avLst/>
          </a:prstGeom>
          <a:noFill/>
          <a:ln w="9525" cap="flat" cmpd="sng">
            <a:solidFill>
              <a:schemeClr val="dk2"/>
            </a:solidFill>
            <a:prstDash val="solid"/>
            <a:round/>
            <a:headEnd type="none" w="med" len="med"/>
            <a:tailEnd type="none" w="med" len="med"/>
          </a:ln>
        </p:spPr>
      </p:cxnSp>
      <p:sp>
        <p:nvSpPr>
          <p:cNvPr id="3369" name="Google Shape;3369;p35"/>
          <p:cNvSpPr/>
          <p:nvPr/>
        </p:nvSpPr>
        <p:spPr>
          <a:xfrm flipH="1">
            <a:off x="10968066" y="3339500"/>
            <a:ext cx="455700" cy="455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0" name="Google Shape;3370;p35"/>
          <p:cNvSpPr/>
          <p:nvPr/>
        </p:nvSpPr>
        <p:spPr>
          <a:xfrm rot="10800000" flipH="1">
            <a:off x="3815016" y="3339500"/>
            <a:ext cx="455700" cy="455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1" name="Google Shape;3371;p35"/>
          <p:cNvSpPr/>
          <p:nvPr/>
        </p:nvSpPr>
        <p:spPr>
          <a:xfrm rot="10800000" flipH="1">
            <a:off x="3767391" y="3270650"/>
            <a:ext cx="593400" cy="593400"/>
          </a:xfrm>
          <a:prstGeom prst="pie">
            <a:avLst>
              <a:gd name="adj1" fmla="val 5366593"/>
              <a:gd name="adj2" fmla="val 1620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2" name="Google Shape;3372;p35"/>
          <p:cNvSpPr/>
          <p:nvPr/>
        </p:nvSpPr>
        <p:spPr>
          <a:xfrm flipH="1">
            <a:off x="2748291" y="-54025"/>
            <a:ext cx="6900900" cy="593400"/>
          </a:xfrm>
          <a:prstGeom prst="roundRect">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373" name="Google Shape;3373;p35"/>
          <p:cNvCxnSpPr/>
          <p:nvPr/>
        </p:nvCxnSpPr>
        <p:spPr>
          <a:xfrm rot="10800000">
            <a:off x="2844816" y="242400"/>
            <a:ext cx="6928200" cy="0"/>
          </a:xfrm>
          <a:prstGeom prst="straightConnector1">
            <a:avLst/>
          </a:prstGeom>
          <a:noFill/>
          <a:ln w="9525" cap="flat" cmpd="sng">
            <a:solidFill>
              <a:schemeClr val="dk2"/>
            </a:solidFill>
            <a:prstDash val="solid"/>
            <a:round/>
            <a:headEnd type="none" w="med" len="med"/>
            <a:tailEnd type="none" w="med" len="med"/>
          </a:ln>
        </p:spPr>
      </p:cxnSp>
      <p:sp>
        <p:nvSpPr>
          <p:cNvPr id="3374" name="Google Shape;3374;p35"/>
          <p:cNvSpPr/>
          <p:nvPr/>
        </p:nvSpPr>
        <p:spPr>
          <a:xfrm flipH="1">
            <a:off x="2748291" y="-50120"/>
            <a:ext cx="593400" cy="5856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5" name="Google Shape;3375;p35"/>
          <p:cNvSpPr/>
          <p:nvPr/>
        </p:nvSpPr>
        <p:spPr>
          <a:xfrm flipH="1">
            <a:off x="3341691" y="-50120"/>
            <a:ext cx="593400" cy="585600"/>
          </a:xfrm>
          <a:prstGeom prst="ellipse">
            <a:avLst/>
          </a:prstGeom>
          <a:solidFill>
            <a:srgbClr val="9FC5E8">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6" name="Google Shape;3376;p35"/>
          <p:cNvSpPr/>
          <p:nvPr/>
        </p:nvSpPr>
        <p:spPr>
          <a:xfrm flipH="1">
            <a:off x="3935091" y="-46220"/>
            <a:ext cx="593400" cy="585600"/>
          </a:xfrm>
          <a:prstGeom prst="ellipse">
            <a:avLst/>
          </a:prstGeom>
          <a:solidFill>
            <a:srgbClr val="9FC5E8">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7" name="Google Shape;3377;p35"/>
          <p:cNvSpPr/>
          <p:nvPr/>
        </p:nvSpPr>
        <p:spPr>
          <a:xfrm flipH="1">
            <a:off x="2268966" y="3160584"/>
            <a:ext cx="225300" cy="222300"/>
          </a:xfrm>
          <a:prstGeom prst="ellipse">
            <a:avLst/>
          </a:prstGeom>
          <a:solidFill>
            <a:srgbClr val="FFFFFF">
              <a:alpha val="66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8" name="Google Shape;3378;p35"/>
          <p:cNvSpPr/>
          <p:nvPr/>
        </p:nvSpPr>
        <p:spPr>
          <a:xfrm rot="-5400000" flipH="1">
            <a:off x="-1925805" y="974001"/>
            <a:ext cx="3240900" cy="3240900"/>
          </a:xfrm>
          <a:prstGeom prst="pie">
            <a:avLst>
              <a:gd name="adj1" fmla="val 5393868"/>
              <a:gd name="adj2" fmla="val 16186904"/>
            </a:avLst>
          </a:prstGeom>
          <a:solidFill>
            <a:srgbClr val="F8B0AD">
              <a:alpha val="68750"/>
            </a:srgbClr>
          </a:solidFill>
          <a:ln>
            <a:noFill/>
          </a:ln>
          <a:effectLst>
            <a:reflection endPos="35000" fadeDir="5400012" sy="-100000" algn="bl" rotWithShape="0"/>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9" name="Google Shape;3379;p35"/>
          <p:cNvSpPr/>
          <p:nvPr/>
        </p:nvSpPr>
        <p:spPr>
          <a:xfrm rot="-5400000" flipH="1">
            <a:off x="-1435938" y="1463867"/>
            <a:ext cx="2261100" cy="2261100"/>
          </a:xfrm>
          <a:prstGeom prst="pie">
            <a:avLst>
              <a:gd name="adj1" fmla="val 5393868"/>
              <a:gd name="adj2" fmla="val 16186904"/>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0" name="Google Shape;3380;p35"/>
          <p:cNvSpPr/>
          <p:nvPr/>
        </p:nvSpPr>
        <p:spPr>
          <a:xfrm rot="5400000" flipH="1">
            <a:off x="-2006609" y="800099"/>
            <a:ext cx="3486600" cy="3505500"/>
          </a:xfrm>
          <a:prstGeom prst="arc">
            <a:avLst>
              <a:gd name="adj1" fmla="val 16200000"/>
              <a:gd name="adj2" fmla="val 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381" name="Google Shape;3381;p35"/>
          <p:cNvCxnSpPr>
            <a:endCxn id="3378" idx="3"/>
          </p:cNvCxnSpPr>
          <p:nvPr/>
        </p:nvCxnSpPr>
        <p:spPr>
          <a:xfrm rot="10800000">
            <a:off x="-1925805" y="2594451"/>
            <a:ext cx="3240900" cy="7200"/>
          </a:xfrm>
          <a:prstGeom prst="straightConnector1">
            <a:avLst/>
          </a:prstGeom>
          <a:noFill/>
          <a:ln w="9525" cap="flat" cmpd="sng">
            <a:solidFill>
              <a:schemeClr val="dk2"/>
            </a:solidFill>
            <a:prstDash val="solid"/>
            <a:round/>
            <a:headEnd type="none" w="med" len="med"/>
            <a:tailEnd type="none" w="med" len="med"/>
          </a:ln>
        </p:spPr>
      </p:cxn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hanks!">
  <p:cSld name="CUSTOM_3_1">
    <p:bg>
      <p:bgPr>
        <a:solidFill>
          <a:schemeClr val="lt2"/>
        </a:solidFill>
        <a:effectLst/>
      </p:bgPr>
    </p:bg>
    <p:spTree>
      <p:nvGrpSpPr>
        <p:cNvPr id="1" name="Shape 3382"/>
        <p:cNvGrpSpPr/>
        <p:nvPr/>
      </p:nvGrpSpPr>
      <p:grpSpPr>
        <a:xfrm>
          <a:off x="0" y="0"/>
          <a:ext cx="0" cy="0"/>
          <a:chOff x="0" y="0"/>
          <a:chExt cx="0" cy="0"/>
        </a:xfrm>
      </p:grpSpPr>
      <p:sp>
        <p:nvSpPr>
          <p:cNvPr id="3383" name="Google Shape;3383;p36"/>
          <p:cNvSpPr/>
          <p:nvPr/>
        </p:nvSpPr>
        <p:spPr>
          <a:xfrm rot="10800000">
            <a:off x="7779400" y="0"/>
            <a:ext cx="1390800" cy="1390500"/>
          </a:xfrm>
          <a:prstGeom prst="rtTriangle">
            <a:avLst/>
          </a:prstGeom>
          <a:solidFill>
            <a:srgbClr val="F8B0AD">
              <a:alpha val="42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84" name="Google Shape;3384;p36"/>
          <p:cNvGrpSpPr/>
          <p:nvPr/>
        </p:nvGrpSpPr>
        <p:grpSpPr>
          <a:xfrm>
            <a:off x="-459925" y="-92850"/>
            <a:ext cx="9637054" cy="5427080"/>
            <a:chOff x="-170" y="-1888"/>
            <a:chExt cx="9144182" cy="5148055"/>
          </a:xfrm>
        </p:grpSpPr>
        <p:sp>
          <p:nvSpPr>
            <p:cNvPr id="3385" name="Google Shape;3385;p36"/>
            <p:cNvSpPr/>
            <p:nvPr/>
          </p:nvSpPr>
          <p:spPr>
            <a:xfrm flipH="1">
              <a:off x="3143645"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386" name="Google Shape;3386;p36"/>
            <p:cNvSpPr/>
            <p:nvPr/>
          </p:nvSpPr>
          <p:spPr>
            <a:xfrm flipH="1">
              <a:off x="-170" y="284850"/>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387" name="Google Shape;3387;p36"/>
            <p:cNvSpPr/>
            <p:nvPr/>
          </p:nvSpPr>
          <p:spPr>
            <a:xfrm flipH="1">
              <a:off x="9143974"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388" name="Google Shape;3388;p36"/>
            <p:cNvSpPr/>
            <p:nvPr/>
          </p:nvSpPr>
          <p:spPr>
            <a:xfrm flipH="1">
              <a:off x="8858242"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389" name="Google Shape;3389;p36"/>
            <p:cNvSpPr/>
            <p:nvPr/>
          </p:nvSpPr>
          <p:spPr>
            <a:xfrm flipH="1">
              <a:off x="8572510"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390" name="Google Shape;3390;p36"/>
            <p:cNvSpPr/>
            <p:nvPr/>
          </p:nvSpPr>
          <p:spPr>
            <a:xfrm flipH="1">
              <a:off x="8286778"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391" name="Google Shape;3391;p36"/>
            <p:cNvSpPr/>
            <p:nvPr/>
          </p:nvSpPr>
          <p:spPr>
            <a:xfrm flipH="1">
              <a:off x="8001047"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392" name="Google Shape;3392;p36"/>
            <p:cNvSpPr/>
            <p:nvPr/>
          </p:nvSpPr>
          <p:spPr>
            <a:xfrm flipH="1">
              <a:off x="7715315"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393" name="Google Shape;3393;p36"/>
            <p:cNvSpPr/>
            <p:nvPr/>
          </p:nvSpPr>
          <p:spPr>
            <a:xfrm flipH="1">
              <a:off x="7429583"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394" name="Google Shape;3394;p36"/>
            <p:cNvSpPr/>
            <p:nvPr/>
          </p:nvSpPr>
          <p:spPr>
            <a:xfrm flipH="1">
              <a:off x="7143851"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395" name="Google Shape;3395;p36"/>
            <p:cNvSpPr/>
            <p:nvPr/>
          </p:nvSpPr>
          <p:spPr>
            <a:xfrm rot="10800000" flipH="1">
              <a:off x="6858158" y="-1888"/>
              <a:ext cx="0" cy="5147280"/>
            </a:xfrm>
            <a:custGeom>
              <a:avLst/>
              <a:gdLst/>
              <a:ahLst/>
              <a:cxnLst/>
              <a:rect l="l" t="t" r="r" b="b"/>
              <a:pathLst>
                <a:path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396" name="Google Shape;3396;p36"/>
            <p:cNvSpPr/>
            <p:nvPr/>
          </p:nvSpPr>
          <p:spPr>
            <a:xfrm flipH="1">
              <a:off x="6572426"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397" name="Google Shape;3397;p36"/>
            <p:cNvSpPr/>
            <p:nvPr/>
          </p:nvSpPr>
          <p:spPr>
            <a:xfrm flipH="1">
              <a:off x="6286695"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398" name="Google Shape;3398;p36"/>
            <p:cNvSpPr/>
            <p:nvPr/>
          </p:nvSpPr>
          <p:spPr>
            <a:xfrm flipH="1">
              <a:off x="6000963"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399" name="Google Shape;3399;p36"/>
            <p:cNvSpPr/>
            <p:nvPr/>
          </p:nvSpPr>
          <p:spPr>
            <a:xfrm flipH="1">
              <a:off x="5715231"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400" name="Google Shape;3400;p36"/>
            <p:cNvSpPr/>
            <p:nvPr/>
          </p:nvSpPr>
          <p:spPr>
            <a:xfrm flipH="1">
              <a:off x="5429499"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401" name="Google Shape;3401;p36"/>
            <p:cNvSpPr/>
            <p:nvPr/>
          </p:nvSpPr>
          <p:spPr>
            <a:xfrm flipH="1">
              <a:off x="5143768"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402" name="Google Shape;3402;p36"/>
            <p:cNvSpPr/>
            <p:nvPr/>
          </p:nvSpPr>
          <p:spPr>
            <a:xfrm flipH="1">
              <a:off x="4858036"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403" name="Google Shape;3403;p36"/>
            <p:cNvSpPr/>
            <p:nvPr/>
          </p:nvSpPr>
          <p:spPr>
            <a:xfrm flipH="1">
              <a:off x="4572304"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404" name="Google Shape;3404;p36"/>
            <p:cNvSpPr/>
            <p:nvPr/>
          </p:nvSpPr>
          <p:spPr>
            <a:xfrm flipH="1">
              <a:off x="4286572"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405" name="Google Shape;3405;p36"/>
            <p:cNvSpPr/>
            <p:nvPr/>
          </p:nvSpPr>
          <p:spPr>
            <a:xfrm flipH="1">
              <a:off x="4000841"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406" name="Google Shape;3406;p36"/>
            <p:cNvSpPr/>
            <p:nvPr/>
          </p:nvSpPr>
          <p:spPr>
            <a:xfrm flipH="1">
              <a:off x="3715109"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407" name="Google Shape;3407;p36"/>
            <p:cNvSpPr/>
            <p:nvPr/>
          </p:nvSpPr>
          <p:spPr>
            <a:xfrm flipH="1">
              <a:off x="3429377"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408" name="Google Shape;3408;p36"/>
            <p:cNvSpPr/>
            <p:nvPr/>
          </p:nvSpPr>
          <p:spPr>
            <a:xfrm flipH="1">
              <a:off x="-170" y="2858472"/>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409" name="Google Shape;3409;p36"/>
            <p:cNvSpPr/>
            <p:nvPr/>
          </p:nvSpPr>
          <p:spPr>
            <a:xfrm flipH="1">
              <a:off x="-170" y="2572497"/>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410" name="Google Shape;3410;p36"/>
            <p:cNvSpPr/>
            <p:nvPr/>
          </p:nvSpPr>
          <p:spPr>
            <a:xfrm flipH="1">
              <a:off x="-170" y="2286561"/>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411" name="Google Shape;3411;p36"/>
            <p:cNvSpPr/>
            <p:nvPr/>
          </p:nvSpPr>
          <p:spPr>
            <a:xfrm flipH="1">
              <a:off x="-170" y="2000585"/>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412" name="Google Shape;3412;p36"/>
            <p:cNvSpPr/>
            <p:nvPr/>
          </p:nvSpPr>
          <p:spPr>
            <a:xfrm flipH="1">
              <a:off x="-170" y="1714610"/>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413" name="Google Shape;3413;p36"/>
            <p:cNvSpPr/>
            <p:nvPr/>
          </p:nvSpPr>
          <p:spPr>
            <a:xfrm flipH="1">
              <a:off x="-170" y="1428674"/>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414" name="Google Shape;3414;p36"/>
            <p:cNvSpPr/>
            <p:nvPr/>
          </p:nvSpPr>
          <p:spPr>
            <a:xfrm flipH="1">
              <a:off x="-170" y="4287500"/>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415" name="Google Shape;3415;p36"/>
            <p:cNvSpPr/>
            <p:nvPr/>
          </p:nvSpPr>
          <p:spPr>
            <a:xfrm flipH="1">
              <a:off x="-170" y="4001524"/>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416" name="Google Shape;3416;p36"/>
            <p:cNvSpPr/>
            <p:nvPr/>
          </p:nvSpPr>
          <p:spPr>
            <a:xfrm flipH="1">
              <a:off x="-170" y="3716321"/>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417" name="Google Shape;3417;p36"/>
            <p:cNvSpPr/>
            <p:nvPr/>
          </p:nvSpPr>
          <p:spPr>
            <a:xfrm flipH="1">
              <a:off x="-170" y="3430384"/>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418" name="Google Shape;3418;p36"/>
            <p:cNvSpPr/>
            <p:nvPr/>
          </p:nvSpPr>
          <p:spPr>
            <a:xfrm flipH="1">
              <a:off x="-170" y="4859411"/>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419" name="Google Shape;3419;p36"/>
            <p:cNvSpPr/>
            <p:nvPr/>
          </p:nvSpPr>
          <p:spPr>
            <a:xfrm flipH="1">
              <a:off x="-170" y="4573436"/>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420" name="Google Shape;3420;p36"/>
            <p:cNvSpPr/>
            <p:nvPr/>
          </p:nvSpPr>
          <p:spPr>
            <a:xfrm flipH="1">
              <a:off x="-170" y="3144409"/>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421" name="Google Shape;3421;p36"/>
            <p:cNvSpPr/>
            <p:nvPr/>
          </p:nvSpPr>
          <p:spPr>
            <a:xfrm flipH="1">
              <a:off x="-170" y="1142698"/>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422" name="Google Shape;3422;p36"/>
            <p:cNvSpPr/>
            <p:nvPr/>
          </p:nvSpPr>
          <p:spPr>
            <a:xfrm flipH="1">
              <a:off x="-170" y="856762"/>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423" name="Google Shape;3423;p36"/>
            <p:cNvSpPr/>
            <p:nvPr/>
          </p:nvSpPr>
          <p:spPr>
            <a:xfrm flipH="1">
              <a:off x="-170" y="570787"/>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424" name="Google Shape;3424;p36"/>
            <p:cNvSpPr/>
            <p:nvPr/>
          </p:nvSpPr>
          <p:spPr>
            <a:xfrm flipH="1">
              <a:off x="572060"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425" name="Google Shape;3425;p36"/>
            <p:cNvSpPr/>
            <p:nvPr/>
          </p:nvSpPr>
          <p:spPr>
            <a:xfrm flipH="1">
              <a:off x="2857914"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426" name="Google Shape;3426;p36"/>
            <p:cNvSpPr/>
            <p:nvPr/>
          </p:nvSpPr>
          <p:spPr>
            <a:xfrm flipH="1">
              <a:off x="2572182"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427" name="Google Shape;3427;p36"/>
            <p:cNvSpPr/>
            <p:nvPr/>
          </p:nvSpPr>
          <p:spPr>
            <a:xfrm flipH="1">
              <a:off x="2286450"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428" name="Google Shape;3428;p36"/>
            <p:cNvSpPr/>
            <p:nvPr/>
          </p:nvSpPr>
          <p:spPr>
            <a:xfrm flipH="1">
              <a:off x="2000718"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429" name="Google Shape;3429;p36"/>
            <p:cNvSpPr/>
            <p:nvPr/>
          </p:nvSpPr>
          <p:spPr>
            <a:xfrm flipH="1">
              <a:off x="1714987"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430" name="Google Shape;3430;p36"/>
            <p:cNvSpPr/>
            <p:nvPr/>
          </p:nvSpPr>
          <p:spPr>
            <a:xfrm flipH="1">
              <a:off x="1429255"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431" name="Google Shape;3431;p36"/>
            <p:cNvSpPr/>
            <p:nvPr/>
          </p:nvSpPr>
          <p:spPr>
            <a:xfrm flipH="1">
              <a:off x="1143523"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432" name="Google Shape;3432;p36"/>
            <p:cNvSpPr/>
            <p:nvPr/>
          </p:nvSpPr>
          <p:spPr>
            <a:xfrm flipH="1">
              <a:off x="857791"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433" name="Google Shape;3433;p36"/>
            <p:cNvSpPr/>
            <p:nvPr/>
          </p:nvSpPr>
          <p:spPr>
            <a:xfrm flipH="1">
              <a:off x="596"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434" name="Google Shape;3434;p36"/>
            <p:cNvSpPr/>
            <p:nvPr/>
          </p:nvSpPr>
          <p:spPr>
            <a:xfrm flipH="1">
              <a:off x="286328"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grpSp>
      <p:sp>
        <p:nvSpPr>
          <p:cNvPr id="3435" name="Google Shape;3435;p36"/>
          <p:cNvSpPr/>
          <p:nvPr/>
        </p:nvSpPr>
        <p:spPr>
          <a:xfrm>
            <a:off x="3592289" y="-53046"/>
            <a:ext cx="5268009" cy="5268009"/>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6" name="Google Shape;3436;p36"/>
          <p:cNvSpPr/>
          <p:nvPr/>
        </p:nvSpPr>
        <p:spPr>
          <a:xfrm>
            <a:off x="3572520" y="-72815"/>
            <a:ext cx="5307756" cy="5307756"/>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noFill/>
          <a:ln w="2286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7" name="Google Shape;3437;p36"/>
          <p:cNvSpPr/>
          <p:nvPr/>
        </p:nvSpPr>
        <p:spPr>
          <a:xfrm>
            <a:off x="3425061" y="-220275"/>
            <a:ext cx="5602460" cy="5602460"/>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noFill/>
          <a:ln w="2286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8" name="Google Shape;3438;p36"/>
          <p:cNvSpPr/>
          <p:nvPr/>
        </p:nvSpPr>
        <p:spPr>
          <a:xfrm>
            <a:off x="3516945" y="-174181"/>
            <a:ext cx="5418553" cy="5510403"/>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no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9" name="Google Shape;3439;p36"/>
          <p:cNvSpPr/>
          <p:nvPr/>
        </p:nvSpPr>
        <p:spPr>
          <a:xfrm>
            <a:off x="3791793" y="146458"/>
            <a:ext cx="4868893" cy="4868893"/>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no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0" name="Google Shape;3440;p36"/>
          <p:cNvSpPr/>
          <p:nvPr/>
        </p:nvSpPr>
        <p:spPr>
          <a:xfrm>
            <a:off x="3913028" y="267694"/>
            <a:ext cx="4626498" cy="4626498"/>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no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1" name="Google Shape;3441;p36"/>
          <p:cNvSpPr/>
          <p:nvPr/>
        </p:nvSpPr>
        <p:spPr>
          <a:xfrm>
            <a:off x="4013083" y="367749"/>
            <a:ext cx="4426322" cy="4426322"/>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2" name="Google Shape;3442;p36"/>
          <p:cNvSpPr/>
          <p:nvPr/>
        </p:nvSpPr>
        <p:spPr>
          <a:xfrm>
            <a:off x="5022188" y="1416649"/>
            <a:ext cx="2408086" cy="2408086"/>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3" name="Google Shape;3443;p36"/>
          <p:cNvSpPr/>
          <p:nvPr/>
        </p:nvSpPr>
        <p:spPr>
          <a:xfrm>
            <a:off x="8220753" y="751795"/>
            <a:ext cx="378000" cy="372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4" name="Google Shape;3444;p36"/>
          <p:cNvSpPr/>
          <p:nvPr/>
        </p:nvSpPr>
        <p:spPr>
          <a:xfrm>
            <a:off x="8077341" y="596220"/>
            <a:ext cx="220500" cy="218100"/>
          </a:xfrm>
          <a:prstGeom prst="ellipse">
            <a:avLst/>
          </a:prstGeom>
          <a:solidFill>
            <a:srgbClr val="FFFFFF">
              <a:alpha val="66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5" name="Google Shape;3445;p36"/>
          <p:cNvSpPr/>
          <p:nvPr/>
        </p:nvSpPr>
        <p:spPr>
          <a:xfrm>
            <a:off x="4945628" y="338592"/>
            <a:ext cx="317100" cy="3138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6" name="Google Shape;3446;p36"/>
          <p:cNvSpPr/>
          <p:nvPr/>
        </p:nvSpPr>
        <p:spPr>
          <a:xfrm>
            <a:off x="5231021" y="204423"/>
            <a:ext cx="317100" cy="313800"/>
          </a:xfrm>
          <a:prstGeom prst="ellipse">
            <a:avLst/>
          </a:prstGeom>
          <a:solidFill>
            <a:srgbClr val="F8B0AD">
              <a:alpha val="68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7" name="Google Shape;3447;p36"/>
          <p:cNvSpPr/>
          <p:nvPr/>
        </p:nvSpPr>
        <p:spPr>
          <a:xfrm>
            <a:off x="5533521" y="109283"/>
            <a:ext cx="317100" cy="313800"/>
          </a:xfrm>
          <a:prstGeom prst="ellipse">
            <a:avLst/>
          </a:prstGeom>
          <a:solidFill>
            <a:srgbClr val="F8B0AD">
              <a:alpha val="42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8" name="Google Shape;3448;p36"/>
          <p:cNvSpPr/>
          <p:nvPr/>
        </p:nvSpPr>
        <p:spPr>
          <a:xfrm rot="8111183">
            <a:off x="8338154" y="3110194"/>
            <a:ext cx="326049" cy="322443"/>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9" name="Google Shape;3449;p36"/>
          <p:cNvSpPr/>
          <p:nvPr/>
        </p:nvSpPr>
        <p:spPr>
          <a:xfrm rot="8111183">
            <a:off x="8227261" y="3414921"/>
            <a:ext cx="326049" cy="322443"/>
          </a:xfrm>
          <a:prstGeom prst="ellipse">
            <a:avLst/>
          </a:prstGeom>
          <a:solidFill>
            <a:srgbClr val="F8B0AD">
              <a:alpha val="68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0" name="Google Shape;3450;p36"/>
          <p:cNvSpPr/>
          <p:nvPr/>
        </p:nvSpPr>
        <p:spPr>
          <a:xfrm>
            <a:off x="4454637" y="856262"/>
            <a:ext cx="3499169" cy="3499169"/>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t>&gt;</a:t>
            </a:r>
            <a:endParaRPr/>
          </a:p>
        </p:txBody>
      </p:sp>
      <p:sp>
        <p:nvSpPr>
          <p:cNvPr id="3451" name="Google Shape;3451;p36"/>
          <p:cNvSpPr/>
          <p:nvPr/>
        </p:nvSpPr>
        <p:spPr>
          <a:xfrm rot="8111183">
            <a:off x="8075600" y="3703584"/>
            <a:ext cx="326049" cy="322443"/>
          </a:xfrm>
          <a:prstGeom prst="ellipse">
            <a:avLst/>
          </a:prstGeom>
          <a:solidFill>
            <a:srgbClr val="F8B0AD">
              <a:alpha val="42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2" name="Google Shape;3452;p36"/>
          <p:cNvSpPr/>
          <p:nvPr/>
        </p:nvSpPr>
        <p:spPr>
          <a:xfrm>
            <a:off x="-13700" y="-457200"/>
            <a:ext cx="6212100" cy="5943600"/>
          </a:xfrm>
          <a:prstGeom prst="roundRect">
            <a:avLst>
              <a:gd name="adj" fmla="val 0"/>
            </a:avLst>
          </a:prstGeom>
          <a:solidFill>
            <a:schemeClr val="accent5"/>
          </a:solid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3" name="Google Shape;3453;p36"/>
          <p:cNvSpPr/>
          <p:nvPr/>
        </p:nvSpPr>
        <p:spPr>
          <a:xfrm rot="10800000" flipH="1">
            <a:off x="8077353" y="4181426"/>
            <a:ext cx="2240400" cy="2240400"/>
          </a:xfrm>
          <a:prstGeom prst="pie">
            <a:avLst>
              <a:gd name="adj1" fmla="val 5393868"/>
              <a:gd name="adj2" fmla="val 10811632"/>
            </a:avLst>
          </a:prstGeom>
          <a:solidFill>
            <a:srgbClr val="FBBE18">
              <a:alpha val="276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4" name="Google Shape;3454;p36"/>
          <p:cNvSpPr txBox="1"/>
          <p:nvPr/>
        </p:nvSpPr>
        <p:spPr>
          <a:xfrm>
            <a:off x="739425" y="3660875"/>
            <a:ext cx="3591600" cy="5220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300"/>
              </a:spcBef>
              <a:spcAft>
                <a:spcPts val="0"/>
              </a:spcAft>
              <a:buNone/>
            </a:pPr>
            <a:r>
              <a:rPr lang="en" sz="1100">
                <a:solidFill>
                  <a:schemeClr val="lt1"/>
                </a:solidFill>
                <a:latin typeface="Montserrat"/>
                <a:ea typeface="Montserrat"/>
                <a:cs typeface="Montserrat"/>
                <a:sym typeface="Montserrat"/>
              </a:rPr>
              <a:t>CREDITS: This presentation template was created by </a:t>
            </a:r>
            <a:r>
              <a:rPr lang="en" sz="1100" b="1">
                <a:solidFill>
                  <a:schemeClr val="lt1"/>
                </a:solidFill>
                <a:uFill>
                  <a:noFill/>
                </a:uFill>
                <a:latin typeface="Montserrat"/>
                <a:ea typeface="Montserrat"/>
                <a:cs typeface="Montserrat"/>
                <a:sym typeface="Montserrat"/>
                <a:hlinkClick r:id="rId2">
                  <a:extLst>
                    <a:ext uri="{A12FA001-AC4F-418D-AE19-62706E023703}">
                      <ahyp:hlinkClr xmlns:ahyp="http://schemas.microsoft.com/office/drawing/2018/hyperlinkcolor" val="tx"/>
                    </a:ext>
                  </a:extLst>
                </a:hlinkClick>
              </a:rPr>
              <a:t>Slidesgo</a:t>
            </a:r>
            <a:r>
              <a:rPr lang="en" sz="1100">
                <a:solidFill>
                  <a:schemeClr val="lt1"/>
                </a:solidFill>
                <a:latin typeface="Montserrat"/>
                <a:ea typeface="Montserrat"/>
                <a:cs typeface="Montserrat"/>
                <a:sym typeface="Montserrat"/>
              </a:rPr>
              <a:t>, including icons by </a:t>
            </a:r>
            <a:r>
              <a:rPr lang="en" sz="1100" b="1">
                <a:solidFill>
                  <a:schemeClr val="lt1"/>
                </a:solidFill>
                <a:uFill>
                  <a:noFill/>
                </a:uFill>
                <a:latin typeface="Montserrat"/>
                <a:ea typeface="Montserrat"/>
                <a:cs typeface="Montserrat"/>
                <a:sym typeface="Montserrat"/>
                <a:hlinkClick r:id="rId3">
                  <a:extLst>
                    <a:ext uri="{A12FA001-AC4F-418D-AE19-62706E023703}">
                      <ahyp:hlinkClr xmlns:ahyp="http://schemas.microsoft.com/office/drawing/2018/hyperlinkcolor" val="tx"/>
                    </a:ext>
                  </a:extLst>
                </a:hlinkClick>
              </a:rPr>
              <a:t>Flaticon</a:t>
            </a:r>
            <a:r>
              <a:rPr lang="en" sz="1100">
                <a:solidFill>
                  <a:schemeClr val="lt1"/>
                </a:solidFill>
                <a:latin typeface="Montserrat"/>
                <a:ea typeface="Montserrat"/>
                <a:cs typeface="Montserrat"/>
                <a:sym typeface="Montserrat"/>
              </a:rPr>
              <a:t>, and infographics &amp; images by </a:t>
            </a:r>
            <a:r>
              <a:rPr lang="en" sz="1100" b="1">
                <a:solidFill>
                  <a:schemeClr val="lt1"/>
                </a:solidFill>
                <a:uFill>
                  <a:noFill/>
                </a:uFill>
                <a:latin typeface="Montserrat"/>
                <a:ea typeface="Montserrat"/>
                <a:cs typeface="Montserrat"/>
                <a:sym typeface="Montserrat"/>
                <a:hlinkClick r:id="rId4">
                  <a:extLst>
                    <a:ext uri="{A12FA001-AC4F-418D-AE19-62706E023703}">
                      <ahyp:hlinkClr xmlns:ahyp="http://schemas.microsoft.com/office/drawing/2018/hyperlinkcolor" val="tx"/>
                    </a:ext>
                  </a:extLst>
                </a:hlinkClick>
              </a:rPr>
              <a:t>Freepik</a:t>
            </a:r>
            <a:r>
              <a:rPr lang="en" sz="1100">
                <a:solidFill>
                  <a:schemeClr val="lt1"/>
                </a:solidFill>
                <a:latin typeface="Montserrat"/>
                <a:ea typeface="Montserrat"/>
                <a:cs typeface="Montserrat"/>
                <a:sym typeface="Montserrat"/>
              </a:rPr>
              <a:t>. </a:t>
            </a:r>
            <a:endParaRPr sz="1100">
              <a:solidFill>
                <a:schemeClr val="lt1"/>
              </a:solidFill>
              <a:latin typeface="Montserrat"/>
              <a:ea typeface="Montserrat"/>
              <a:cs typeface="Montserrat"/>
              <a:sym typeface="Montserrat"/>
            </a:endParaRPr>
          </a:p>
        </p:txBody>
      </p:sp>
      <p:sp>
        <p:nvSpPr>
          <p:cNvPr id="3455" name="Google Shape;3455;p36"/>
          <p:cNvSpPr txBox="1">
            <a:spLocks noGrp="1"/>
          </p:cNvSpPr>
          <p:nvPr>
            <p:ph type="subTitle" idx="1"/>
          </p:nvPr>
        </p:nvSpPr>
        <p:spPr>
          <a:xfrm>
            <a:off x="739425" y="1702850"/>
            <a:ext cx="3782700" cy="1043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1"/>
              </a:buClr>
              <a:buSzPts val="1600"/>
              <a:buNone/>
              <a:defRPr sz="1600">
                <a:solidFill>
                  <a:schemeClr val="lt1"/>
                </a:solidFill>
              </a:defRPr>
            </a:lvl1pPr>
            <a:lvl2pPr lvl="1" rtl="0">
              <a:lnSpc>
                <a:spcPct val="100000"/>
              </a:lnSpc>
              <a:spcBef>
                <a:spcPts val="0"/>
              </a:spcBef>
              <a:spcAft>
                <a:spcPts val="0"/>
              </a:spcAft>
              <a:buClr>
                <a:schemeClr val="lt1"/>
              </a:buClr>
              <a:buSzPts val="1600"/>
              <a:buNone/>
              <a:defRPr sz="1600">
                <a:solidFill>
                  <a:schemeClr val="lt1"/>
                </a:solidFill>
              </a:defRPr>
            </a:lvl2pPr>
            <a:lvl3pPr lvl="2" rtl="0">
              <a:lnSpc>
                <a:spcPct val="100000"/>
              </a:lnSpc>
              <a:spcBef>
                <a:spcPts val="0"/>
              </a:spcBef>
              <a:spcAft>
                <a:spcPts val="0"/>
              </a:spcAft>
              <a:buClr>
                <a:schemeClr val="lt1"/>
              </a:buClr>
              <a:buSzPts val="1600"/>
              <a:buNone/>
              <a:defRPr sz="1600">
                <a:solidFill>
                  <a:schemeClr val="lt1"/>
                </a:solidFill>
              </a:defRPr>
            </a:lvl3pPr>
            <a:lvl4pPr lvl="3" rtl="0">
              <a:lnSpc>
                <a:spcPct val="100000"/>
              </a:lnSpc>
              <a:spcBef>
                <a:spcPts val="0"/>
              </a:spcBef>
              <a:spcAft>
                <a:spcPts val="0"/>
              </a:spcAft>
              <a:buClr>
                <a:schemeClr val="lt1"/>
              </a:buClr>
              <a:buSzPts val="1600"/>
              <a:buNone/>
              <a:defRPr sz="1600">
                <a:solidFill>
                  <a:schemeClr val="lt1"/>
                </a:solidFill>
              </a:defRPr>
            </a:lvl4pPr>
            <a:lvl5pPr lvl="4" rtl="0">
              <a:lnSpc>
                <a:spcPct val="100000"/>
              </a:lnSpc>
              <a:spcBef>
                <a:spcPts val="0"/>
              </a:spcBef>
              <a:spcAft>
                <a:spcPts val="0"/>
              </a:spcAft>
              <a:buClr>
                <a:schemeClr val="lt1"/>
              </a:buClr>
              <a:buSzPts val="1600"/>
              <a:buNone/>
              <a:defRPr sz="1600">
                <a:solidFill>
                  <a:schemeClr val="lt1"/>
                </a:solidFill>
              </a:defRPr>
            </a:lvl5pPr>
            <a:lvl6pPr lvl="5" rtl="0">
              <a:lnSpc>
                <a:spcPct val="100000"/>
              </a:lnSpc>
              <a:spcBef>
                <a:spcPts val="0"/>
              </a:spcBef>
              <a:spcAft>
                <a:spcPts val="0"/>
              </a:spcAft>
              <a:buClr>
                <a:schemeClr val="lt1"/>
              </a:buClr>
              <a:buSzPts val="1600"/>
              <a:buNone/>
              <a:defRPr sz="1600">
                <a:solidFill>
                  <a:schemeClr val="lt1"/>
                </a:solidFill>
              </a:defRPr>
            </a:lvl6pPr>
            <a:lvl7pPr lvl="6" rtl="0">
              <a:lnSpc>
                <a:spcPct val="100000"/>
              </a:lnSpc>
              <a:spcBef>
                <a:spcPts val="0"/>
              </a:spcBef>
              <a:spcAft>
                <a:spcPts val="0"/>
              </a:spcAft>
              <a:buClr>
                <a:schemeClr val="lt1"/>
              </a:buClr>
              <a:buSzPts val="1600"/>
              <a:buNone/>
              <a:defRPr sz="1600">
                <a:solidFill>
                  <a:schemeClr val="lt1"/>
                </a:solidFill>
              </a:defRPr>
            </a:lvl7pPr>
            <a:lvl8pPr lvl="7" rtl="0">
              <a:lnSpc>
                <a:spcPct val="100000"/>
              </a:lnSpc>
              <a:spcBef>
                <a:spcPts val="0"/>
              </a:spcBef>
              <a:spcAft>
                <a:spcPts val="0"/>
              </a:spcAft>
              <a:buClr>
                <a:schemeClr val="lt1"/>
              </a:buClr>
              <a:buSzPts val="1600"/>
              <a:buNone/>
              <a:defRPr sz="1600">
                <a:solidFill>
                  <a:schemeClr val="lt1"/>
                </a:solidFill>
              </a:defRPr>
            </a:lvl8pPr>
            <a:lvl9pPr lvl="8" rtl="0">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3456" name="Google Shape;3456;p36"/>
          <p:cNvSpPr/>
          <p:nvPr/>
        </p:nvSpPr>
        <p:spPr>
          <a:xfrm>
            <a:off x="-53575" y="371500"/>
            <a:ext cx="6299100" cy="10437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7" name="Google Shape;3457;p36"/>
          <p:cNvSpPr txBox="1">
            <a:spLocks noGrp="1"/>
          </p:cNvSpPr>
          <p:nvPr>
            <p:ph type="title"/>
          </p:nvPr>
        </p:nvSpPr>
        <p:spPr>
          <a:xfrm>
            <a:off x="739425" y="371426"/>
            <a:ext cx="3944400" cy="10278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1"/>
              </a:buClr>
              <a:buSzPts val="5000"/>
              <a:buNone/>
              <a:defRPr sz="5000">
                <a:solidFill>
                  <a:schemeClr val="lt1"/>
                </a:solidFill>
              </a:defRPr>
            </a:lvl1pPr>
            <a:lvl2pPr lvl="1" rtl="0">
              <a:spcBef>
                <a:spcPts val="0"/>
              </a:spcBef>
              <a:spcAft>
                <a:spcPts val="0"/>
              </a:spcAft>
              <a:buClr>
                <a:schemeClr val="lt1"/>
              </a:buClr>
              <a:buSzPts val="6000"/>
              <a:buNone/>
              <a:defRPr sz="6000">
                <a:solidFill>
                  <a:schemeClr val="lt1"/>
                </a:solidFill>
              </a:defRPr>
            </a:lvl2pPr>
            <a:lvl3pPr lvl="2" rtl="0">
              <a:spcBef>
                <a:spcPts val="0"/>
              </a:spcBef>
              <a:spcAft>
                <a:spcPts val="0"/>
              </a:spcAft>
              <a:buClr>
                <a:schemeClr val="lt1"/>
              </a:buClr>
              <a:buSzPts val="6000"/>
              <a:buNone/>
              <a:defRPr sz="6000">
                <a:solidFill>
                  <a:schemeClr val="lt1"/>
                </a:solidFill>
              </a:defRPr>
            </a:lvl3pPr>
            <a:lvl4pPr lvl="3" rtl="0">
              <a:spcBef>
                <a:spcPts val="0"/>
              </a:spcBef>
              <a:spcAft>
                <a:spcPts val="0"/>
              </a:spcAft>
              <a:buClr>
                <a:schemeClr val="lt1"/>
              </a:buClr>
              <a:buSzPts val="6000"/>
              <a:buNone/>
              <a:defRPr sz="6000">
                <a:solidFill>
                  <a:schemeClr val="lt1"/>
                </a:solidFill>
              </a:defRPr>
            </a:lvl4pPr>
            <a:lvl5pPr lvl="4" rtl="0">
              <a:spcBef>
                <a:spcPts val="0"/>
              </a:spcBef>
              <a:spcAft>
                <a:spcPts val="0"/>
              </a:spcAft>
              <a:buClr>
                <a:schemeClr val="lt1"/>
              </a:buClr>
              <a:buSzPts val="6000"/>
              <a:buNone/>
              <a:defRPr sz="6000">
                <a:solidFill>
                  <a:schemeClr val="lt1"/>
                </a:solidFill>
              </a:defRPr>
            </a:lvl5pPr>
            <a:lvl6pPr lvl="5" rtl="0">
              <a:spcBef>
                <a:spcPts val="0"/>
              </a:spcBef>
              <a:spcAft>
                <a:spcPts val="0"/>
              </a:spcAft>
              <a:buClr>
                <a:schemeClr val="lt1"/>
              </a:buClr>
              <a:buSzPts val="6000"/>
              <a:buNone/>
              <a:defRPr sz="6000">
                <a:solidFill>
                  <a:schemeClr val="lt1"/>
                </a:solidFill>
              </a:defRPr>
            </a:lvl6pPr>
            <a:lvl7pPr lvl="6" rtl="0">
              <a:spcBef>
                <a:spcPts val="0"/>
              </a:spcBef>
              <a:spcAft>
                <a:spcPts val="0"/>
              </a:spcAft>
              <a:buClr>
                <a:schemeClr val="lt1"/>
              </a:buClr>
              <a:buSzPts val="6000"/>
              <a:buNone/>
              <a:defRPr sz="6000">
                <a:solidFill>
                  <a:schemeClr val="lt1"/>
                </a:solidFill>
              </a:defRPr>
            </a:lvl7pPr>
            <a:lvl8pPr lvl="7" rtl="0">
              <a:spcBef>
                <a:spcPts val="0"/>
              </a:spcBef>
              <a:spcAft>
                <a:spcPts val="0"/>
              </a:spcAft>
              <a:buClr>
                <a:schemeClr val="lt1"/>
              </a:buClr>
              <a:buSzPts val="6000"/>
              <a:buNone/>
              <a:defRPr sz="6000">
                <a:solidFill>
                  <a:schemeClr val="lt1"/>
                </a:solidFill>
              </a:defRPr>
            </a:lvl8pPr>
            <a:lvl9pPr lvl="8" rtl="0">
              <a:spcBef>
                <a:spcPts val="0"/>
              </a:spcBef>
              <a:spcAft>
                <a:spcPts val="0"/>
              </a:spcAft>
              <a:buClr>
                <a:schemeClr val="lt1"/>
              </a:buClr>
              <a:buSzPts val="6000"/>
              <a:buNone/>
              <a:defRPr sz="6000">
                <a:solidFill>
                  <a:schemeClr val="lt1"/>
                </a:solidFill>
              </a:defRPr>
            </a:lvl9pPr>
          </a:lstStyle>
          <a:p>
            <a:endParaRPr/>
          </a:p>
        </p:txBody>
      </p:sp>
      <p:cxnSp>
        <p:nvCxnSpPr>
          <p:cNvPr id="3458" name="Google Shape;3458;p36"/>
          <p:cNvCxnSpPr/>
          <p:nvPr/>
        </p:nvCxnSpPr>
        <p:spPr>
          <a:xfrm>
            <a:off x="740575" y="3427100"/>
            <a:ext cx="3438600" cy="0"/>
          </a:xfrm>
          <a:prstGeom prst="straightConnector1">
            <a:avLst/>
          </a:prstGeom>
          <a:noFill/>
          <a:ln w="9525" cap="flat" cmpd="sng">
            <a:solidFill>
              <a:schemeClr val="lt1"/>
            </a:solidFill>
            <a:prstDash val="solid"/>
            <a:round/>
            <a:headEnd type="none" w="med" len="med"/>
            <a:tailEnd type="none" w="med" len="med"/>
          </a:ln>
        </p:spPr>
      </p:cxnSp>
      <p:cxnSp>
        <p:nvCxnSpPr>
          <p:cNvPr id="3459" name="Google Shape;3459;p36"/>
          <p:cNvCxnSpPr/>
          <p:nvPr/>
        </p:nvCxnSpPr>
        <p:spPr>
          <a:xfrm rot="10800000">
            <a:off x="5125375" y="856250"/>
            <a:ext cx="1133400" cy="0"/>
          </a:xfrm>
          <a:prstGeom prst="straightConnector1">
            <a:avLst/>
          </a:prstGeom>
          <a:noFill/>
          <a:ln w="9525" cap="flat" cmpd="sng">
            <a:solidFill>
              <a:schemeClr val="dk2"/>
            </a:solidFill>
            <a:prstDash val="solid"/>
            <a:round/>
            <a:headEnd type="none" w="med" len="med"/>
            <a:tailEnd type="none" w="med" len="med"/>
          </a:ln>
        </p:spPr>
      </p:cxnSp>
      <p:sp>
        <p:nvSpPr>
          <p:cNvPr id="3460" name="Google Shape;3460;p36"/>
          <p:cNvSpPr/>
          <p:nvPr/>
        </p:nvSpPr>
        <p:spPr>
          <a:xfrm>
            <a:off x="5234725" y="1685275"/>
            <a:ext cx="1870800" cy="1870800"/>
          </a:xfrm>
          <a:prstGeom prst="ellipse">
            <a:avLst/>
          </a:prstGeom>
          <a:solidFill>
            <a:schemeClr val="lt1"/>
          </a:solid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642"/>
        <p:cNvGrpSpPr/>
        <p:nvPr/>
      </p:nvGrpSpPr>
      <p:grpSpPr>
        <a:xfrm>
          <a:off x="0" y="0"/>
          <a:ext cx="0" cy="0"/>
          <a:chOff x="0" y="0"/>
          <a:chExt cx="0" cy="0"/>
        </a:xfrm>
      </p:grpSpPr>
      <p:sp>
        <p:nvSpPr>
          <p:cNvPr id="643" name="Google Shape;643;p8"/>
          <p:cNvSpPr/>
          <p:nvPr/>
        </p:nvSpPr>
        <p:spPr>
          <a:xfrm rot="5400000" flipH="1">
            <a:off x="3871575" y="1061700"/>
            <a:ext cx="4101300" cy="4100400"/>
          </a:xfrm>
          <a:prstGeom prst="pie">
            <a:avLst>
              <a:gd name="adj1" fmla="val 5366593"/>
              <a:gd name="adj2" fmla="val 16200000"/>
            </a:avLst>
          </a:prstGeom>
          <a:solidFill>
            <a:srgbClr val="F8B0AD">
              <a:alpha val="42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8"/>
          <p:cNvSpPr/>
          <p:nvPr/>
        </p:nvSpPr>
        <p:spPr>
          <a:xfrm rot="5400000" flipH="1">
            <a:off x="4856550" y="2594750"/>
            <a:ext cx="2158200" cy="2157600"/>
          </a:xfrm>
          <a:prstGeom prst="pie">
            <a:avLst>
              <a:gd name="adj1" fmla="val 5366593"/>
              <a:gd name="adj2" fmla="val 1620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45" name="Google Shape;645;p8"/>
          <p:cNvGrpSpPr/>
          <p:nvPr/>
        </p:nvGrpSpPr>
        <p:grpSpPr>
          <a:xfrm flipH="1">
            <a:off x="13317" y="18224"/>
            <a:ext cx="9144182" cy="5148055"/>
            <a:chOff x="-170" y="-1888"/>
            <a:chExt cx="9144182" cy="5148055"/>
          </a:xfrm>
        </p:grpSpPr>
        <p:sp>
          <p:nvSpPr>
            <p:cNvPr id="646" name="Google Shape;646;p8"/>
            <p:cNvSpPr/>
            <p:nvPr/>
          </p:nvSpPr>
          <p:spPr>
            <a:xfrm flipH="1">
              <a:off x="3143645"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647" name="Google Shape;647;p8"/>
            <p:cNvSpPr/>
            <p:nvPr/>
          </p:nvSpPr>
          <p:spPr>
            <a:xfrm flipH="1">
              <a:off x="-170" y="284850"/>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648" name="Google Shape;648;p8"/>
            <p:cNvSpPr/>
            <p:nvPr/>
          </p:nvSpPr>
          <p:spPr>
            <a:xfrm flipH="1">
              <a:off x="9143974"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649" name="Google Shape;649;p8"/>
            <p:cNvSpPr/>
            <p:nvPr/>
          </p:nvSpPr>
          <p:spPr>
            <a:xfrm flipH="1">
              <a:off x="8858242"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650" name="Google Shape;650;p8"/>
            <p:cNvSpPr/>
            <p:nvPr/>
          </p:nvSpPr>
          <p:spPr>
            <a:xfrm flipH="1">
              <a:off x="8572510"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651" name="Google Shape;651;p8"/>
            <p:cNvSpPr/>
            <p:nvPr/>
          </p:nvSpPr>
          <p:spPr>
            <a:xfrm flipH="1">
              <a:off x="8286778"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652" name="Google Shape;652;p8"/>
            <p:cNvSpPr/>
            <p:nvPr/>
          </p:nvSpPr>
          <p:spPr>
            <a:xfrm flipH="1">
              <a:off x="8001047"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653" name="Google Shape;653;p8"/>
            <p:cNvSpPr/>
            <p:nvPr/>
          </p:nvSpPr>
          <p:spPr>
            <a:xfrm flipH="1">
              <a:off x="7715315"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654" name="Google Shape;654;p8"/>
            <p:cNvSpPr/>
            <p:nvPr/>
          </p:nvSpPr>
          <p:spPr>
            <a:xfrm flipH="1">
              <a:off x="7429583"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655" name="Google Shape;655;p8"/>
            <p:cNvSpPr/>
            <p:nvPr/>
          </p:nvSpPr>
          <p:spPr>
            <a:xfrm flipH="1">
              <a:off x="7143851"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656" name="Google Shape;656;p8"/>
            <p:cNvSpPr/>
            <p:nvPr/>
          </p:nvSpPr>
          <p:spPr>
            <a:xfrm rot="10800000" flipH="1">
              <a:off x="6858158" y="-1888"/>
              <a:ext cx="0" cy="5147280"/>
            </a:xfrm>
            <a:custGeom>
              <a:avLst/>
              <a:gdLst/>
              <a:ahLst/>
              <a:cxnLst/>
              <a:rect l="l" t="t" r="r" b="b"/>
              <a:pathLst>
                <a:path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657" name="Google Shape;657;p8"/>
            <p:cNvSpPr/>
            <p:nvPr/>
          </p:nvSpPr>
          <p:spPr>
            <a:xfrm flipH="1">
              <a:off x="6572426"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658" name="Google Shape;658;p8"/>
            <p:cNvSpPr/>
            <p:nvPr/>
          </p:nvSpPr>
          <p:spPr>
            <a:xfrm flipH="1">
              <a:off x="6286695"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659" name="Google Shape;659;p8"/>
            <p:cNvSpPr/>
            <p:nvPr/>
          </p:nvSpPr>
          <p:spPr>
            <a:xfrm flipH="1">
              <a:off x="6000963"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660" name="Google Shape;660;p8"/>
            <p:cNvSpPr/>
            <p:nvPr/>
          </p:nvSpPr>
          <p:spPr>
            <a:xfrm flipH="1">
              <a:off x="5715231"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661" name="Google Shape;661;p8"/>
            <p:cNvSpPr/>
            <p:nvPr/>
          </p:nvSpPr>
          <p:spPr>
            <a:xfrm flipH="1">
              <a:off x="5429499"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662" name="Google Shape;662;p8"/>
            <p:cNvSpPr/>
            <p:nvPr/>
          </p:nvSpPr>
          <p:spPr>
            <a:xfrm flipH="1">
              <a:off x="5143768"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663" name="Google Shape;663;p8"/>
            <p:cNvSpPr/>
            <p:nvPr/>
          </p:nvSpPr>
          <p:spPr>
            <a:xfrm flipH="1">
              <a:off x="4858036"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664" name="Google Shape;664;p8"/>
            <p:cNvSpPr/>
            <p:nvPr/>
          </p:nvSpPr>
          <p:spPr>
            <a:xfrm flipH="1">
              <a:off x="4572304"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665" name="Google Shape;665;p8"/>
            <p:cNvSpPr/>
            <p:nvPr/>
          </p:nvSpPr>
          <p:spPr>
            <a:xfrm flipH="1">
              <a:off x="4286572"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666" name="Google Shape;666;p8"/>
            <p:cNvSpPr/>
            <p:nvPr/>
          </p:nvSpPr>
          <p:spPr>
            <a:xfrm flipH="1">
              <a:off x="4000841"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667" name="Google Shape;667;p8"/>
            <p:cNvSpPr/>
            <p:nvPr/>
          </p:nvSpPr>
          <p:spPr>
            <a:xfrm flipH="1">
              <a:off x="3715109"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668" name="Google Shape;668;p8"/>
            <p:cNvSpPr/>
            <p:nvPr/>
          </p:nvSpPr>
          <p:spPr>
            <a:xfrm flipH="1">
              <a:off x="3429377"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669" name="Google Shape;669;p8"/>
            <p:cNvSpPr/>
            <p:nvPr/>
          </p:nvSpPr>
          <p:spPr>
            <a:xfrm flipH="1">
              <a:off x="-170" y="2858472"/>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670" name="Google Shape;670;p8"/>
            <p:cNvSpPr/>
            <p:nvPr/>
          </p:nvSpPr>
          <p:spPr>
            <a:xfrm flipH="1">
              <a:off x="-170" y="2572497"/>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671" name="Google Shape;671;p8"/>
            <p:cNvSpPr/>
            <p:nvPr/>
          </p:nvSpPr>
          <p:spPr>
            <a:xfrm flipH="1">
              <a:off x="-170" y="2286561"/>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672" name="Google Shape;672;p8"/>
            <p:cNvSpPr/>
            <p:nvPr/>
          </p:nvSpPr>
          <p:spPr>
            <a:xfrm flipH="1">
              <a:off x="-170" y="2000585"/>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673" name="Google Shape;673;p8"/>
            <p:cNvSpPr/>
            <p:nvPr/>
          </p:nvSpPr>
          <p:spPr>
            <a:xfrm flipH="1">
              <a:off x="-170" y="1714610"/>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674" name="Google Shape;674;p8"/>
            <p:cNvSpPr/>
            <p:nvPr/>
          </p:nvSpPr>
          <p:spPr>
            <a:xfrm flipH="1">
              <a:off x="-170" y="1428674"/>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675" name="Google Shape;675;p8"/>
            <p:cNvSpPr/>
            <p:nvPr/>
          </p:nvSpPr>
          <p:spPr>
            <a:xfrm flipH="1">
              <a:off x="-170" y="4287500"/>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676" name="Google Shape;676;p8"/>
            <p:cNvSpPr/>
            <p:nvPr/>
          </p:nvSpPr>
          <p:spPr>
            <a:xfrm flipH="1">
              <a:off x="-170" y="4001524"/>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677" name="Google Shape;677;p8"/>
            <p:cNvSpPr/>
            <p:nvPr/>
          </p:nvSpPr>
          <p:spPr>
            <a:xfrm flipH="1">
              <a:off x="-170" y="3716321"/>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678" name="Google Shape;678;p8"/>
            <p:cNvSpPr/>
            <p:nvPr/>
          </p:nvSpPr>
          <p:spPr>
            <a:xfrm flipH="1">
              <a:off x="-170" y="3430384"/>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679" name="Google Shape;679;p8"/>
            <p:cNvSpPr/>
            <p:nvPr/>
          </p:nvSpPr>
          <p:spPr>
            <a:xfrm flipH="1">
              <a:off x="-170" y="4859411"/>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680" name="Google Shape;680;p8"/>
            <p:cNvSpPr/>
            <p:nvPr/>
          </p:nvSpPr>
          <p:spPr>
            <a:xfrm flipH="1">
              <a:off x="-170" y="4573436"/>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681" name="Google Shape;681;p8"/>
            <p:cNvSpPr/>
            <p:nvPr/>
          </p:nvSpPr>
          <p:spPr>
            <a:xfrm flipH="1">
              <a:off x="-170" y="3144409"/>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682" name="Google Shape;682;p8"/>
            <p:cNvSpPr/>
            <p:nvPr/>
          </p:nvSpPr>
          <p:spPr>
            <a:xfrm flipH="1">
              <a:off x="-170" y="1142698"/>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683" name="Google Shape;683;p8"/>
            <p:cNvSpPr/>
            <p:nvPr/>
          </p:nvSpPr>
          <p:spPr>
            <a:xfrm flipH="1">
              <a:off x="-170" y="856762"/>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684" name="Google Shape;684;p8"/>
            <p:cNvSpPr/>
            <p:nvPr/>
          </p:nvSpPr>
          <p:spPr>
            <a:xfrm flipH="1">
              <a:off x="-170" y="570787"/>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685" name="Google Shape;685;p8"/>
            <p:cNvSpPr/>
            <p:nvPr/>
          </p:nvSpPr>
          <p:spPr>
            <a:xfrm flipH="1">
              <a:off x="572060"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686" name="Google Shape;686;p8"/>
            <p:cNvSpPr/>
            <p:nvPr/>
          </p:nvSpPr>
          <p:spPr>
            <a:xfrm flipH="1">
              <a:off x="2857914"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687" name="Google Shape;687;p8"/>
            <p:cNvSpPr/>
            <p:nvPr/>
          </p:nvSpPr>
          <p:spPr>
            <a:xfrm flipH="1">
              <a:off x="2572182"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688" name="Google Shape;688;p8"/>
            <p:cNvSpPr/>
            <p:nvPr/>
          </p:nvSpPr>
          <p:spPr>
            <a:xfrm flipH="1">
              <a:off x="2286450"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689" name="Google Shape;689;p8"/>
            <p:cNvSpPr/>
            <p:nvPr/>
          </p:nvSpPr>
          <p:spPr>
            <a:xfrm flipH="1">
              <a:off x="2000718"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690" name="Google Shape;690;p8"/>
            <p:cNvSpPr/>
            <p:nvPr/>
          </p:nvSpPr>
          <p:spPr>
            <a:xfrm flipH="1">
              <a:off x="1714987"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691" name="Google Shape;691;p8"/>
            <p:cNvSpPr/>
            <p:nvPr/>
          </p:nvSpPr>
          <p:spPr>
            <a:xfrm flipH="1">
              <a:off x="1429255"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692" name="Google Shape;692;p8"/>
            <p:cNvSpPr/>
            <p:nvPr/>
          </p:nvSpPr>
          <p:spPr>
            <a:xfrm flipH="1">
              <a:off x="1143523"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693" name="Google Shape;693;p8"/>
            <p:cNvSpPr/>
            <p:nvPr/>
          </p:nvSpPr>
          <p:spPr>
            <a:xfrm flipH="1">
              <a:off x="857791"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694" name="Google Shape;694;p8"/>
            <p:cNvSpPr/>
            <p:nvPr/>
          </p:nvSpPr>
          <p:spPr>
            <a:xfrm flipH="1">
              <a:off x="596"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695" name="Google Shape;695;p8"/>
            <p:cNvSpPr/>
            <p:nvPr/>
          </p:nvSpPr>
          <p:spPr>
            <a:xfrm flipH="1">
              <a:off x="286328"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grpSp>
      <p:sp>
        <p:nvSpPr>
          <p:cNvPr id="696" name="Google Shape;696;p8"/>
          <p:cNvSpPr/>
          <p:nvPr/>
        </p:nvSpPr>
        <p:spPr>
          <a:xfrm flipH="1">
            <a:off x="646566" y="-12450"/>
            <a:ext cx="8232900" cy="1444800"/>
          </a:xfrm>
          <a:prstGeom prst="rect">
            <a:avLst/>
          </a:prstGeom>
          <a:solidFill>
            <a:srgbClr val="FBBE18">
              <a:alpha val="52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8"/>
          <p:cNvSpPr/>
          <p:nvPr/>
        </p:nvSpPr>
        <p:spPr>
          <a:xfrm>
            <a:off x="3973225" y="476900"/>
            <a:ext cx="5170500" cy="2836500"/>
          </a:xfrm>
          <a:prstGeom prst="roundRect">
            <a:avLst>
              <a:gd name="adj" fmla="val 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8"/>
          <p:cNvSpPr/>
          <p:nvPr/>
        </p:nvSpPr>
        <p:spPr>
          <a:xfrm flipH="1">
            <a:off x="2375416" y="530550"/>
            <a:ext cx="1597800" cy="1611900"/>
          </a:xfrm>
          <a:prstGeom prst="round2SameRect">
            <a:avLst>
              <a:gd name="adj1" fmla="val 50000"/>
              <a:gd name="adj2" fmla="val 2084"/>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8"/>
          <p:cNvSpPr/>
          <p:nvPr/>
        </p:nvSpPr>
        <p:spPr>
          <a:xfrm flipH="1">
            <a:off x="2370716" y="1819950"/>
            <a:ext cx="1597800" cy="15489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8"/>
          <p:cNvSpPr/>
          <p:nvPr/>
        </p:nvSpPr>
        <p:spPr>
          <a:xfrm flipH="1">
            <a:off x="2249616" y="1652700"/>
            <a:ext cx="1719000" cy="1611900"/>
          </a:xfrm>
          <a:prstGeom prst="rtTriangle">
            <a:avLst/>
          </a:prstGeom>
          <a:solidFill>
            <a:schemeClr val="accent4"/>
          </a:solidFill>
          <a:ln w="9525" cap="flat" cmpd="sng">
            <a:solidFill>
              <a:schemeClr val="accent4"/>
            </a:solidFill>
            <a:prstDash val="solid"/>
            <a:round/>
            <a:headEnd type="none" w="sm" len="sm"/>
            <a:tailEnd type="none" w="sm" len="sm"/>
          </a:ln>
          <a:effectLst>
            <a:reflection fadeDir="5400012" sy="-100000" algn="bl" rotWithShape="0"/>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8"/>
          <p:cNvSpPr/>
          <p:nvPr/>
        </p:nvSpPr>
        <p:spPr>
          <a:xfrm flipH="1">
            <a:off x="3462591" y="3270650"/>
            <a:ext cx="7704000" cy="593400"/>
          </a:xfrm>
          <a:prstGeom prst="roundRect">
            <a:avLst>
              <a:gd name="adj" fmla="val 50000"/>
            </a:avLst>
          </a:prstGeom>
          <a:solidFill>
            <a:srgbClr val="FF73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8"/>
          <p:cNvSpPr/>
          <p:nvPr/>
        </p:nvSpPr>
        <p:spPr>
          <a:xfrm rot="5400000" flipH="1">
            <a:off x="1197441" y="2699950"/>
            <a:ext cx="1812600" cy="3508500"/>
          </a:xfrm>
          <a:prstGeom prst="round2SameRect">
            <a:avLst>
              <a:gd name="adj1" fmla="val 50000"/>
              <a:gd name="adj2" fmla="val 0"/>
            </a:avLst>
          </a:prstGeom>
          <a:solidFill>
            <a:srgbClr val="9FC5E8">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8"/>
          <p:cNvSpPr/>
          <p:nvPr/>
        </p:nvSpPr>
        <p:spPr>
          <a:xfrm flipH="1">
            <a:off x="-3299299" y="-135724"/>
            <a:ext cx="5378188" cy="5378188"/>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8"/>
          <p:cNvSpPr/>
          <p:nvPr/>
        </p:nvSpPr>
        <p:spPr>
          <a:xfrm flipH="1">
            <a:off x="-3319481" y="-155906"/>
            <a:ext cx="5418553" cy="5418553"/>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noFill/>
          <a:ln w="2286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8"/>
          <p:cNvSpPr/>
          <p:nvPr/>
        </p:nvSpPr>
        <p:spPr>
          <a:xfrm flipH="1">
            <a:off x="-3470025" y="-306450"/>
            <a:ext cx="5719641" cy="5719641"/>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noFill/>
          <a:ln w="2286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8"/>
          <p:cNvSpPr/>
          <p:nvPr/>
        </p:nvSpPr>
        <p:spPr>
          <a:xfrm flipH="1">
            <a:off x="-3376218" y="-259392"/>
            <a:ext cx="5532027" cy="5625525"/>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8"/>
          <p:cNvSpPr/>
          <p:nvPr/>
        </p:nvSpPr>
        <p:spPr>
          <a:xfrm flipH="1">
            <a:off x="-3095622" y="67953"/>
            <a:ext cx="4970834" cy="4970834"/>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8"/>
          <p:cNvSpPr/>
          <p:nvPr/>
        </p:nvSpPr>
        <p:spPr>
          <a:xfrm flipH="1">
            <a:off x="-2971850" y="191725"/>
            <a:ext cx="4723291" cy="4723291"/>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8"/>
          <p:cNvSpPr/>
          <p:nvPr/>
        </p:nvSpPr>
        <p:spPr>
          <a:xfrm flipH="1">
            <a:off x="-2869703" y="293872"/>
            <a:ext cx="4518996" cy="4518996"/>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solidFill>
            <a:srgbClr val="FBBE18">
              <a:alpha val="6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8"/>
          <p:cNvSpPr/>
          <p:nvPr/>
        </p:nvSpPr>
        <p:spPr>
          <a:xfrm flipH="1">
            <a:off x="-2612892" y="550682"/>
            <a:ext cx="4005376" cy="4005376"/>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8"/>
          <p:cNvSpPr/>
          <p:nvPr/>
        </p:nvSpPr>
        <p:spPr>
          <a:xfrm flipH="1">
            <a:off x="2648518" y="2001689"/>
            <a:ext cx="1042200" cy="1028700"/>
          </a:xfrm>
          <a:prstGeom prst="ellipse">
            <a:avLst/>
          </a:prstGeom>
          <a:solidFill>
            <a:srgbClr val="FBBE18">
              <a:alpha val="6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8"/>
          <p:cNvSpPr/>
          <p:nvPr/>
        </p:nvSpPr>
        <p:spPr>
          <a:xfrm rot="-5400000" flipH="1">
            <a:off x="2716492" y="550350"/>
            <a:ext cx="380700" cy="2151600"/>
          </a:xfrm>
          <a:prstGeom prst="round2SameRect">
            <a:avLst>
              <a:gd name="adj1" fmla="val 46388"/>
              <a:gd name="adj2" fmla="val 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8"/>
          <p:cNvSpPr/>
          <p:nvPr/>
        </p:nvSpPr>
        <p:spPr>
          <a:xfrm flipH="1">
            <a:off x="1825478" y="1432352"/>
            <a:ext cx="392400" cy="3876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8"/>
          <p:cNvSpPr/>
          <p:nvPr/>
        </p:nvSpPr>
        <p:spPr>
          <a:xfrm rot="5400000" flipH="1">
            <a:off x="-810384" y="2564075"/>
            <a:ext cx="380700" cy="3598200"/>
          </a:xfrm>
          <a:prstGeom prst="round2SameRect">
            <a:avLst>
              <a:gd name="adj1" fmla="val 46388"/>
              <a:gd name="adj2" fmla="val 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8"/>
          <p:cNvSpPr/>
          <p:nvPr/>
        </p:nvSpPr>
        <p:spPr>
          <a:xfrm rot="10800000" flipH="1">
            <a:off x="792241" y="4169377"/>
            <a:ext cx="392400" cy="3876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16" name="Google Shape;716;p8"/>
          <p:cNvGrpSpPr/>
          <p:nvPr/>
        </p:nvGrpSpPr>
        <p:grpSpPr>
          <a:xfrm rot="10800000" flipH="1">
            <a:off x="1628966" y="4595938"/>
            <a:ext cx="1969850" cy="191750"/>
            <a:chOff x="1454525" y="7080325"/>
            <a:chExt cx="1969850" cy="191750"/>
          </a:xfrm>
        </p:grpSpPr>
        <p:sp>
          <p:nvSpPr>
            <p:cNvPr id="717" name="Google Shape;717;p8"/>
            <p:cNvSpPr/>
            <p:nvPr/>
          </p:nvSpPr>
          <p:spPr>
            <a:xfrm>
              <a:off x="1454525" y="7080325"/>
              <a:ext cx="34825" cy="34825"/>
            </a:xfrm>
            <a:custGeom>
              <a:avLst/>
              <a:gdLst/>
              <a:ahLst/>
              <a:cxnLst/>
              <a:rect l="l" t="t" r="r" b="b"/>
              <a:pathLst>
                <a:path w="1393" h="1393" extrusionOk="0">
                  <a:moveTo>
                    <a:pt x="685" y="0"/>
                  </a:moveTo>
                  <a:cubicBezTo>
                    <a:pt x="297" y="0"/>
                    <a:pt x="0" y="320"/>
                    <a:pt x="0" y="708"/>
                  </a:cubicBezTo>
                  <a:cubicBezTo>
                    <a:pt x="0" y="1096"/>
                    <a:pt x="297" y="1393"/>
                    <a:pt x="685" y="1393"/>
                  </a:cubicBezTo>
                  <a:cubicBezTo>
                    <a:pt x="1073" y="1393"/>
                    <a:pt x="1393" y="1096"/>
                    <a:pt x="1393" y="708"/>
                  </a:cubicBezTo>
                  <a:cubicBezTo>
                    <a:pt x="1393" y="320"/>
                    <a:pt x="1073" y="0"/>
                    <a:pt x="68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8"/>
            <p:cNvSpPr/>
            <p:nvPr/>
          </p:nvSpPr>
          <p:spPr>
            <a:xfrm>
              <a:off x="1454525" y="7237250"/>
              <a:ext cx="34825" cy="34825"/>
            </a:xfrm>
            <a:custGeom>
              <a:avLst/>
              <a:gdLst/>
              <a:ahLst/>
              <a:cxnLst/>
              <a:rect l="l" t="t" r="r" b="b"/>
              <a:pathLst>
                <a:path w="1393" h="1393" extrusionOk="0">
                  <a:moveTo>
                    <a:pt x="685" y="0"/>
                  </a:moveTo>
                  <a:cubicBezTo>
                    <a:pt x="297" y="0"/>
                    <a:pt x="0" y="297"/>
                    <a:pt x="0" y="685"/>
                  </a:cubicBezTo>
                  <a:cubicBezTo>
                    <a:pt x="0" y="1073"/>
                    <a:pt x="297" y="1392"/>
                    <a:pt x="685" y="1392"/>
                  </a:cubicBezTo>
                  <a:cubicBezTo>
                    <a:pt x="1073" y="1392"/>
                    <a:pt x="1393" y="1073"/>
                    <a:pt x="1393" y="685"/>
                  </a:cubicBezTo>
                  <a:cubicBezTo>
                    <a:pt x="1393" y="297"/>
                    <a:pt x="1073" y="0"/>
                    <a:pt x="68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8"/>
            <p:cNvSpPr/>
            <p:nvPr/>
          </p:nvSpPr>
          <p:spPr>
            <a:xfrm>
              <a:off x="1602875" y="7080325"/>
              <a:ext cx="35425" cy="34825"/>
            </a:xfrm>
            <a:custGeom>
              <a:avLst/>
              <a:gdLst/>
              <a:ahLst/>
              <a:cxnLst/>
              <a:rect l="l" t="t" r="r" b="b"/>
              <a:pathLst>
                <a:path w="1417" h="1393" extrusionOk="0">
                  <a:moveTo>
                    <a:pt x="709" y="0"/>
                  </a:moveTo>
                  <a:cubicBezTo>
                    <a:pt x="321" y="0"/>
                    <a:pt x="1" y="320"/>
                    <a:pt x="1" y="708"/>
                  </a:cubicBezTo>
                  <a:cubicBezTo>
                    <a:pt x="1" y="1096"/>
                    <a:pt x="321" y="1393"/>
                    <a:pt x="709" y="1393"/>
                  </a:cubicBezTo>
                  <a:cubicBezTo>
                    <a:pt x="1097" y="1393"/>
                    <a:pt x="1416" y="1096"/>
                    <a:pt x="1416" y="708"/>
                  </a:cubicBezTo>
                  <a:cubicBezTo>
                    <a:pt x="1416" y="320"/>
                    <a:pt x="1097" y="0"/>
                    <a:pt x="70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8"/>
            <p:cNvSpPr/>
            <p:nvPr/>
          </p:nvSpPr>
          <p:spPr>
            <a:xfrm>
              <a:off x="1602875" y="7237250"/>
              <a:ext cx="35425" cy="34825"/>
            </a:xfrm>
            <a:custGeom>
              <a:avLst/>
              <a:gdLst/>
              <a:ahLst/>
              <a:cxnLst/>
              <a:rect l="l" t="t" r="r" b="b"/>
              <a:pathLst>
                <a:path w="1417" h="1393" extrusionOk="0">
                  <a:moveTo>
                    <a:pt x="709" y="0"/>
                  </a:moveTo>
                  <a:cubicBezTo>
                    <a:pt x="321" y="0"/>
                    <a:pt x="1" y="297"/>
                    <a:pt x="1" y="685"/>
                  </a:cubicBezTo>
                  <a:cubicBezTo>
                    <a:pt x="1" y="1073"/>
                    <a:pt x="321" y="1392"/>
                    <a:pt x="709" y="1392"/>
                  </a:cubicBezTo>
                  <a:cubicBezTo>
                    <a:pt x="1097" y="1392"/>
                    <a:pt x="1416" y="1073"/>
                    <a:pt x="1416" y="685"/>
                  </a:cubicBezTo>
                  <a:cubicBezTo>
                    <a:pt x="1416" y="297"/>
                    <a:pt x="1097" y="0"/>
                    <a:pt x="70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8"/>
            <p:cNvSpPr/>
            <p:nvPr/>
          </p:nvSpPr>
          <p:spPr>
            <a:xfrm>
              <a:off x="1751825" y="7080325"/>
              <a:ext cx="35400" cy="34825"/>
            </a:xfrm>
            <a:custGeom>
              <a:avLst/>
              <a:gdLst/>
              <a:ahLst/>
              <a:cxnLst/>
              <a:rect l="l" t="t" r="r" b="b"/>
              <a:pathLst>
                <a:path w="1416" h="1393" extrusionOk="0">
                  <a:moveTo>
                    <a:pt x="708" y="0"/>
                  </a:moveTo>
                  <a:cubicBezTo>
                    <a:pt x="320" y="0"/>
                    <a:pt x="0" y="320"/>
                    <a:pt x="0" y="708"/>
                  </a:cubicBezTo>
                  <a:cubicBezTo>
                    <a:pt x="0" y="1096"/>
                    <a:pt x="320" y="1393"/>
                    <a:pt x="708" y="1393"/>
                  </a:cubicBezTo>
                  <a:cubicBezTo>
                    <a:pt x="1096" y="1393"/>
                    <a:pt x="1416" y="1096"/>
                    <a:pt x="1416" y="708"/>
                  </a:cubicBezTo>
                  <a:cubicBezTo>
                    <a:pt x="1416" y="320"/>
                    <a:pt x="1096" y="0"/>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8"/>
            <p:cNvSpPr/>
            <p:nvPr/>
          </p:nvSpPr>
          <p:spPr>
            <a:xfrm>
              <a:off x="1751825" y="7237250"/>
              <a:ext cx="35400" cy="34825"/>
            </a:xfrm>
            <a:custGeom>
              <a:avLst/>
              <a:gdLst/>
              <a:ahLst/>
              <a:cxnLst/>
              <a:rect l="l" t="t" r="r" b="b"/>
              <a:pathLst>
                <a:path w="1416" h="1393" extrusionOk="0">
                  <a:moveTo>
                    <a:pt x="708" y="0"/>
                  </a:moveTo>
                  <a:cubicBezTo>
                    <a:pt x="320" y="0"/>
                    <a:pt x="0" y="297"/>
                    <a:pt x="0" y="685"/>
                  </a:cubicBezTo>
                  <a:cubicBezTo>
                    <a:pt x="0" y="1073"/>
                    <a:pt x="320" y="1392"/>
                    <a:pt x="708" y="1392"/>
                  </a:cubicBezTo>
                  <a:cubicBezTo>
                    <a:pt x="1096" y="1392"/>
                    <a:pt x="1416" y="1073"/>
                    <a:pt x="1416" y="685"/>
                  </a:cubicBezTo>
                  <a:cubicBezTo>
                    <a:pt x="1416" y="297"/>
                    <a:pt x="1096" y="0"/>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8"/>
            <p:cNvSpPr/>
            <p:nvPr/>
          </p:nvSpPr>
          <p:spPr>
            <a:xfrm>
              <a:off x="1900750" y="7080325"/>
              <a:ext cx="35400" cy="34825"/>
            </a:xfrm>
            <a:custGeom>
              <a:avLst/>
              <a:gdLst/>
              <a:ahLst/>
              <a:cxnLst/>
              <a:rect l="l" t="t" r="r" b="b"/>
              <a:pathLst>
                <a:path w="1416" h="1393" extrusionOk="0">
                  <a:moveTo>
                    <a:pt x="708" y="0"/>
                  </a:moveTo>
                  <a:cubicBezTo>
                    <a:pt x="320" y="0"/>
                    <a:pt x="1" y="320"/>
                    <a:pt x="1" y="708"/>
                  </a:cubicBezTo>
                  <a:cubicBezTo>
                    <a:pt x="1" y="1096"/>
                    <a:pt x="320" y="1393"/>
                    <a:pt x="708" y="1393"/>
                  </a:cubicBezTo>
                  <a:cubicBezTo>
                    <a:pt x="1096" y="1393"/>
                    <a:pt x="1416" y="1096"/>
                    <a:pt x="1416" y="708"/>
                  </a:cubicBezTo>
                  <a:cubicBezTo>
                    <a:pt x="1416" y="320"/>
                    <a:pt x="1096" y="0"/>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8"/>
            <p:cNvSpPr/>
            <p:nvPr/>
          </p:nvSpPr>
          <p:spPr>
            <a:xfrm>
              <a:off x="1900750" y="7237250"/>
              <a:ext cx="35400" cy="34825"/>
            </a:xfrm>
            <a:custGeom>
              <a:avLst/>
              <a:gdLst/>
              <a:ahLst/>
              <a:cxnLst/>
              <a:rect l="l" t="t" r="r" b="b"/>
              <a:pathLst>
                <a:path w="1416" h="1393" extrusionOk="0">
                  <a:moveTo>
                    <a:pt x="708" y="0"/>
                  </a:moveTo>
                  <a:cubicBezTo>
                    <a:pt x="320" y="0"/>
                    <a:pt x="1" y="297"/>
                    <a:pt x="1" y="685"/>
                  </a:cubicBezTo>
                  <a:cubicBezTo>
                    <a:pt x="1" y="1073"/>
                    <a:pt x="320" y="1392"/>
                    <a:pt x="708" y="1392"/>
                  </a:cubicBezTo>
                  <a:cubicBezTo>
                    <a:pt x="1096" y="1392"/>
                    <a:pt x="1416" y="1073"/>
                    <a:pt x="1416" y="685"/>
                  </a:cubicBezTo>
                  <a:cubicBezTo>
                    <a:pt x="1416" y="297"/>
                    <a:pt x="1096" y="0"/>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8"/>
            <p:cNvSpPr/>
            <p:nvPr/>
          </p:nvSpPr>
          <p:spPr>
            <a:xfrm>
              <a:off x="2049700" y="7080325"/>
              <a:ext cx="34825" cy="34825"/>
            </a:xfrm>
            <a:custGeom>
              <a:avLst/>
              <a:gdLst/>
              <a:ahLst/>
              <a:cxnLst/>
              <a:rect l="l" t="t" r="r" b="b"/>
              <a:pathLst>
                <a:path w="1393" h="1393" extrusionOk="0">
                  <a:moveTo>
                    <a:pt x="708" y="0"/>
                  </a:moveTo>
                  <a:cubicBezTo>
                    <a:pt x="320" y="0"/>
                    <a:pt x="0" y="320"/>
                    <a:pt x="0" y="708"/>
                  </a:cubicBezTo>
                  <a:cubicBezTo>
                    <a:pt x="0" y="1096"/>
                    <a:pt x="320" y="1393"/>
                    <a:pt x="708" y="1393"/>
                  </a:cubicBezTo>
                  <a:cubicBezTo>
                    <a:pt x="1096" y="1393"/>
                    <a:pt x="1393" y="1096"/>
                    <a:pt x="1393" y="708"/>
                  </a:cubicBezTo>
                  <a:cubicBezTo>
                    <a:pt x="1393" y="320"/>
                    <a:pt x="1096" y="0"/>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8"/>
            <p:cNvSpPr/>
            <p:nvPr/>
          </p:nvSpPr>
          <p:spPr>
            <a:xfrm>
              <a:off x="2049700" y="7237250"/>
              <a:ext cx="34825" cy="34825"/>
            </a:xfrm>
            <a:custGeom>
              <a:avLst/>
              <a:gdLst/>
              <a:ahLst/>
              <a:cxnLst/>
              <a:rect l="l" t="t" r="r" b="b"/>
              <a:pathLst>
                <a:path w="1393" h="1393" extrusionOk="0">
                  <a:moveTo>
                    <a:pt x="708" y="0"/>
                  </a:moveTo>
                  <a:cubicBezTo>
                    <a:pt x="320" y="0"/>
                    <a:pt x="0" y="297"/>
                    <a:pt x="0" y="685"/>
                  </a:cubicBezTo>
                  <a:cubicBezTo>
                    <a:pt x="0" y="1073"/>
                    <a:pt x="320" y="1392"/>
                    <a:pt x="708" y="1392"/>
                  </a:cubicBezTo>
                  <a:cubicBezTo>
                    <a:pt x="1096" y="1392"/>
                    <a:pt x="1393" y="1073"/>
                    <a:pt x="1393" y="685"/>
                  </a:cubicBezTo>
                  <a:cubicBezTo>
                    <a:pt x="1393" y="297"/>
                    <a:pt x="1096" y="0"/>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8"/>
            <p:cNvSpPr/>
            <p:nvPr/>
          </p:nvSpPr>
          <p:spPr>
            <a:xfrm>
              <a:off x="2198625" y="7080325"/>
              <a:ext cx="34825" cy="34825"/>
            </a:xfrm>
            <a:custGeom>
              <a:avLst/>
              <a:gdLst/>
              <a:ahLst/>
              <a:cxnLst/>
              <a:rect l="l" t="t" r="r" b="b"/>
              <a:pathLst>
                <a:path w="1393" h="1393" extrusionOk="0">
                  <a:moveTo>
                    <a:pt x="685" y="0"/>
                  </a:moveTo>
                  <a:cubicBezTo>
                    <a:pt x="297" y="0"/>
                    <a:pt x="1" y="320"/>
                    <a:pt x="1" y="708"/>
                  </a:cubicBezTo>
                  <a:cubicBezTo>
                    <a:pt x="1" y="1096"/>
                    <a:pt x="297" y="1393"/>
                    <a:pt x="685" y="1393"/>
                  </a:cubicBezTo>
                  <a:cubicBezTo>
                    <a:pt x="1073" y="1393"/>
                    <a:pt x="1393" y="1096"/>
                    <a:pt x="1393" y="708"/>
                  </a:cubicBezTo>
                  <a:cubicBezTo>
                    <a:pt x="1393" y="320"/>
                    <a:pt x="1073" y="0"/>
                    <a:pt x="68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8"/>
            <p:cNvSpPr/>
            <p:nvPr/>
          </p:nvSpPr>
          <p:spPr>
            <a:xfrm>
              <a:off x="2198625" y="7237250"/>
              <a:ext cx="34825" cy="34825"/>
            </a:xfrm>
            <a:custGeom>
              <a:avLst/>
              <a:gdLst/>
              <a:ahLst/>
              <a:cxnLst/>
              <a:rect l="l" t="t" r="r" b="b"/>
              <a:pathLst>
                <a:path w="1393" h="1393" extrusionOk="0">
                  <a:moveTo>
                    <a:pt x="685" y="0"/>
                  </a:moveTo>
                  <a:cubicBezTo>
                    <a:pt x="297" y="0"/>
                    <a:pt x="1" y="297"/>
                    <a:pt x="1" y="685"/>
                  </a:cubicBezTo>
                  <a:cubicBezTo>
                    <a:pt x="1" y="1073"/>
                    <a:pt x="297" y="1392"/>
                    <a:pt x="685" y="1392"/>
                  </a:cubicBezTo>
                  <a:cubicBezTo>
                    <a:pt x="1073" y="1392"/>
                    <a:pt x="1393" y="1073"/>
                    <a:pt x="1393" y="685"/>
                  </a:cubicBezTo>
                  <a:cubicBezTo>
                    <a:pt x="1393" y="297"/>
                    <a:pt x="1073" y="0"/>
                    <a:pt x="68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8"/>
            <p:cNvSpPr/>
            <p:nvPr/>
          </p:nvSpPr>
          <p:spPr>
            <a:xfrm>
              <a:off x="2347000" y="7080325"/>
              <a:ext cx="35400" cy="34825"/>
            </a:xfrm>
            <a:custGeom>
              <a:avLst/>
              <a:gdLst/>
              <a:ahLst/>
              <a:cxnLst/>
              <a:rect l="l" t="t" r="r" b="b"/>
              <a:pathLst>
                <a:path w="1416" h="1393" extrusionOk="0">
                  <a:moveTo>
                    <a:pt x="708" y="0"/>
                  </a:moveTo>
                  <a:cubicBezTo>
                    <a:pt x="320" y="0"/>
                    <a:pt x="0" y="320"/>
                    <a:pt x="0" y="708"/>
                  </a:cubicBezTo>
                  <a:cubicBezTo>
                    <a:pt x="0" y="1096"/>
                    <a:pt x="320" y="1393"/>
                    <a:pt x="708" y="1393"/>
                  </a:cubicBezTo>
                  <a:cubicBezTo>
                    <a:pt x="1096" y="1393"/>
                    <a:pt x="1415" y="1096"/>
                    <a:pt x="1415" y="708"/>
                  </a:cubicBezTo>
                  <a:cubicBezTo>
                    <a:pt x="1415" y="320"/>
                    <a:pt x="1096" y="0"/>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8"/>
            <p:cNvSpPr/>
            <p:nvPr/>
          </p:nvSpPr>
          <p:spPr>
            <a:xfrm>
              <a:off x="2347000" y="7237250"/>
              <a:ext cx="35400" cy="34825"/>
            </a:xfrm>
            <a:custGeom>
              <a:avLst/>
              <a:gdLst/>
              <a:ahLst/>
              <a:cxnLst/>
              <a:rect l="l" t="t" r="r" b="b"/>
              <a:pathLst>
                <a:path w="1416" h="1393" extrusionOk="0">
                  <a:moveTo>
                    <a:pt x="708" y="0"/>
                  </a:moveTo>
                  <a:cubicBezTo>
                    <a:pt x="320" y="0"/>
                    <a:pt x="0" y="297"/>
                    <a:pt x="0" y="685"/>
                  </a:cubicBezTo>
                  <a:cubicBezTo>
                    <a:pt x="0" y="1073"/>
                    <a:pt x="320" y="1392"/>
                    <a:pt x="708" y="1392"/>
                  </a:cubicBezTo>
                  <a:cubicBezTo>
                    <a:pt x="1096" y="1392"/>
                    <a:pt x="1415" y="1073"/>
                    <a:pt x="1415" y="685"/>
                  </a:cubicBezTo>
                  <a:cubicBezTo>
                    <a:pt x="1415" y="297"/>
                    <a:pt x="1096" y="0"/>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8"/>
            <p:cNvSpPr/>
            <p:nvPr/>
          </p:nvSpPr>
          <p:spPr>
            <a:xfrm>
              <a:off x="2495925" y="7080325"/>
              <a:ext cx="35400" cy="34825"/>
            </a:xfrm>
            <a:custGeom>
              <a:avLst/>
              <a:gdLst/>
              <a:ahLst/>
              <a:cxnLst/>
              <a:rect l="l" t="t" r="r" b="b"/>
              <a:pathLst>
                <a:path w="1416" h="1393" extrusionOk="0">
                  <a:moveTo>
                    <a:pt x="708" y="0"/>
                  </a:moveTo>
                  <a:cubicBezTo>
                    <a:pt x="320" y="0"/>
                    <a:pt x="1" y="320"/>
                    <a:pt x="1" y="708"/>
                  </a:cubicBezTo>
                  <a:cubicBezTo>
                    <a:pt x="1" y="1096"/>
                    <a:pt x="320" y="1393"/>
                    <a:pt x="708" y="1393"/>
                  </a:cubicBezTo>
                  <a:cubicBezTo>
                    <a:pt x="1096" y="1393"/>
                    <a:pt x="1416" y="1096"/>
                    <a:pt x="1416" y="708"/>
                  </a:cubicBezTo>
                  <a:cubicBezTo>
                    <a:pt x="1416" y="320"/>
                    <a:pt x="1096" y="0"/>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8"/>
            <p:cNvSpPr/>
            <p:nvPr/>
          </p:nvSpPr>
          <p:spPr>
            <a:xfrm>
              <a:off x="2495925" y="7237250"/>
              <a:ext cx="35400" cy="34825"/>
            </a:xfrm>
            <a:custGeom>
              <a:avLst/>
              <a:gdLst/>
              <a:ahLst/>
              <a:cxnLst/>
              <a:rect l="l" t="t" r="r" b="b"/>
              <a:pathLst>
                <a:path w="1416" h="1393" extrusionOk="0">
                  <a:moveTo>
                    <a:pt x="708" y="0"/>
                  </a:moveTo>
                  <a:cubicBezTo>
                    <a:pt x="320" y="0"/>
                    <a:pt x="1" y="297"/>
                    <a:pt x="1" y="685"/>
                  </a:cubicBezTo>
                  <a:cubicBezTo>
                    <a:pt x="1" y="1073"/>
                    <a:pt x="320" y="1392"/>
                    <a:pt x="708" y="1392"/>
                  </a:cubicBezTo>
                  <a:cubicBezTo>
                    <a:pt x="1096" y="1392"/>
                    <a:pt x="1416" y="1073"/>
                    <a:pt x="1416" y="685"/>
                  </a:cubicBezTo>
                  <a:cubicBezTo>
                    <a:pt x="1416" y="297"/>
                    <a:pt x="1096" y="0"/>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8"/>
            <p:cNvSpPr/>
            <p:nvPr/>
          </p:nvSpPr>
          <p:spPr>
            <a:xfrm>
              <a:off x="2644850" y="7080325"/>
              <a:ext cx="35425" cy="34825"/>
            </a:xfrm>
            <a:custGeom>
              <a:avLst/>
              <a:gdLst/>
              <a:ahLst/>
              <a:cxnLst/>
              <a:rect l="l" t="t" r="r" b="b"/>
              <a:pathLst>
                <a:path w="1417" h="1393" extrusionOk="0">
                  <a:moveTo>
                    <a:pt x="709" y="0"/>
                  </a:moveTo>
                  <a:cubicBezTo>
                    <a:pt x="321" y="0"/>
                    <a:pt x="1" y="320"/>
                    <a:pt x="1" y="708"/>
                  </a:cubicBezTo>
                  <a:cubicBezTo>
                    <a:pt x="1" y="1096"/>
                    <a:pt x="321" y="1393"/>
                    <a:pt x="709" y="1393"/>
                  </a:cubicBezTo>
                  <a:cubicBezTo>
                    <a:pt x="1097" y="1393"/>
                    <a:pt x="1416" y="1096"/>
                    <a:pt x="1416" y="708"/>
                  </a:cubicBezTo>
                  <a:cubicBezTo>
                    <a:pt x="1416" y="320"/>
                    <a:pt x="1097" y="0"/>
                    <a:pt x="70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8"/>
            <p:cNvSpPr/>
            <p:nvPr/>
          </p:nvSpPr>
          <p:spPr>
            <a:xfrm>
              <a:off x="2644850" y="7237250"/>
              <a:ext cx="35425" cy="34825"/>
            </a:xfrm>
            <a:custGeom>
              <a:avLst/>
              <a:gdLst/>
              <a:ahLst/>
              <a:cxnLst/>
              <a:rect l="l" t="t" r="r" b="b"/>
              <a:pathLst>
                <a:path w="1417" h="1393" extrusionOk="0">
                  <a:moveTo>
                    <a:pt x="709" y="0"/>
                  </a:moveTo>
                  <a:cubicBezTo>
                    <a:pt x="321" y="0"/>
                    <a:pt x="1" y="297"/>
                    <a:pt x="1" y="685"/>
                  </a:cubicBezTo>
                  <a:cubicBezTo>
                    <a:pt x="1" y="1073"/>
                    <a:pt x="321" y="1392"/>
                    <a:pt x="709" y="1392"/>
                  </a:cubicBezTo>
                  <a:cubicBezTo>
                    <a:pt x="1097" y="1392"/>
                    <a:pt x="1416" y="1073"/>
                    <a:pt x="1416" y="685"/>
                  </a:cubicBezTo>
                  <a:cubicBezTo>
                    <a:pt x="1416" y="297"/>
                    <a:pt x="1097" y="0"/>
                    <a:pt x="70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8"/>
            <p:cNvSpPr/>
            <p:nvPr/>
          </p:nvSpPr>
          <p:spPr>
            <a:xfrm>
              <a:off x="2793800" y="7080325"/>
              <a:ext cx="34825" cy="34825"/>
            </a:xfrm>
            <a:custGeom>
              <a:avLst/>
              <a:gdLst/>
              <a:ahLst/>
              <a:cxnLst/>
              <a:rect l="l" t="t" r="r" b="b"/>
              <a:pathLst>
                <a:path w="1393" h="1393" extrusionOk="0">
                  <a:moveTo>
                    <a:pt x="708" y="0"/>
                  </a:moveTo>
                  <a:cubicBezTo>
                    <a:pt x="320" y="0"/>
                    <a:pt x="0" y="320"/>
                    <a:pt x="0" y="708"/>
                  </a:cubicBezTo>
                  <a:cubicBezTo>
                    <a:pt x="0" y="1096"/>
                    <a:pt x="320" y="1393"/>
                    <a:pt x="708" y="1393"/>
                  </a:cubicBezTo>
                  <a:cubicBezTo>
                    <a:pt x="1096" y="1393"/>
                    <a:pt x="1393" y="1096"/>
                    <a:pt x="1393" y="708"/>
                  </a:cubicBezTo>
                  <a:cubicBezTo>
                    <a:pt x="1393" y="320"/>
                    <a:pt x="1096" y="0"/>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8"/>
            <p:cNvSpPr/>
            <p:nvPr/>
          </p:nvSpPr>
          <p:spPr>
            <a:xfrm>
              <a:off x="2793800" y="7237250"/>
              <a:ext cx="34825" cy="34825"/>
            </a:xfrm>
            <a:custGeom>
              <a:avLst/>
              <a:gdLst/>
              <a:ahLst/>
              <a:cxnLst/>
              <a:rect l="l" t="t" r="r" b="b"/>
              <a:pathLst>
                <a:path w="1393" h="1393" extrusionOk="0">
                  <a:moveTo>
                    <a:pt x="708" y="0"/>
                  </a:moveTo>
                  <a:cubicBezTo>
                    <a:pt x="320" y="0"/>
                    <a:pt x="0" y="297"/>
                    <a:pt x="0" y="685"/>
                  </a:cubicBezTo>
                  <a:cubicBezTo>
                    <a:pt x="0" y="1073"/>
                    <a:pt x="320" y="1392"/>
                    <a:pt x="708" y="1392"/>
                  </a:cubicBezTo>
                  <a:cubicBezTo>
                    <a:pt x="1096" y="1392"/>
                    <a:pt x="1393" y="1073"/>
                    <a:pt x="1393" y="685"/>
                  </a:cubicBezTo>
                  <a:cubicBezTo>
                    <a:pt x="1393" y="297"/>
                    <a:pt x="1096" y="0"/>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8"/>
            <p:cNvSpPr/>
            <p:nvPr/>
          </p:nvSpPr>
          <p:spPr>
            <a:xfrm>
              <a:off x="2942725" y="7080325"/>
              <a:ext cx="34850" cy="34825"/>
            </a:xfrm>
            <a:custGeom>
              <a:avLst/>
              <a:gdLst/>
              <a:ahLst/>
              <a:cxnLst/>
              <a:rect l="l" t="t" r="r" b="b"/>
              <a:pathLst>
                <a:path w="1394" h="1393" extrusionOk="0">
                  <a:moveTo>
                    <a:pt x="686" y="0"/>
                  </a:moveTo>
                  <a:cubicBezTo>
                    <a:pt x="298" y="0"/>
                    <a:pt x="1" y="320"/>
                    <a:pt x="1" y="708"/>
                  </a:cubicBezTo>
                  <a:cubicBezTo>
                    <a:pt x="1" y="1096"/>
                    <a:pt x="298" y="1393"/>
                    <a:pt x="686" y="1393"/>
                  </a:cubicBezTo>
                  <a:cubicBezTo>
                    <a:pt x="1074" y="1393"/>
                    <a:pt x="1393" y="1096"/>
                    <a:pt x="1393" y="708"/>
                  </a:cubicBezTo>
                  <a:cubicBezTo>
                    <a:pt x="1393" y="320"/>
                    <a:pt x="1074" y="0"/>
                    <a:pt x="6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8"/>
            <p:cNvSpPr/>
            <p:nvPr/>
          </p:nvSpPr>
          <p:spPr>
            <a:xfrm>
              <a:off x="2942725" y="7237250"/>
              <a:ext cx="34850" cy="34825"/>
            </a:xfrm>
            <a:custGeom>
              <a:avLst/>
              <a:gdLst/>
              <a:ahLst/>
              <a:cxnLst/>
              <a:rect l="l" t="t" r="r" b="b"/>
              <a:pathLst>
                <a:path w="1394" h="1393" extrusionOk="0">
                  <a:moveTo>
                    <a:pt x="686" y="0"/>
                  </a:moveTo>
                  <a:cubicBezTo>
                    <a:pt x="298" y="0"/>
                    <a:pt x="1" y="297"/>
                    <a:pt x="1" y="685"/>
                  </a:cubicBezTo>
                  <a:cubicBezTo>
                    <a:pt x="1" y="1073"/>
                    <a:pt x="298" y="1392"/>
                    <a:pt x="686" y="1392"/>
                  </a:cubicBezTo>
                  <a:cubicBezTo>
                    <a:pt x="1074" y="1392"/>
                    <a:pt x="1393" y="1073"/>
                    <a:pt x="1393" y="685"/>
                  </a:cubicBezTo>
                  <a:cubicBezTo>
                    <a:pt x="1393" y="297"/>
                    <a:pt x="1074" y="0"/>
                    <a:pt x="6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8"/>
            <p:cNvSpPr/>
            <p:nvPr/>
          </p:nvSpPr>
          <p:spPr>
            <a:xfrm>
              <a:off x="3091100" y="7080325"/>
              <a:ext cx="35400" cy="34825"/>
            </a:xfrm>
            <a:custGeom>
              <a:avLst/>
              <a:gdLst/>
              <a:ahLst/>
              <a:cxnLst/>
              <a:rect l="l" t="t" r="r" b="b"/>
              <a:pathLst>
                <a:path w="1416" h="1393" extrusionOk="0">
                  <a:moveTo>
                    <a:pt x="708" y="0"/>
                  </a:moveTo>
                  <a:cubicBezTo>
                    <a:pt x="320" y="0"/>
                    <a:pt x="0" y="320"/>
                    <a:pt x="0" y="708"/>
                  </a:cubicBezTo>
                  <a:cubicBezTo>
                    <a:pt x="0" y="1096"/>
                    <a:pt x="320" y="1393"/>
                    <a:pt x="708" y="1393"/>
                  </a:cubicBezTo>
                  <a:cubicBezTo>
                    <a:pt x="1096" y="1393"/>
                    <a:pt x="1416" y="1096"/>
                    <a:pt x="1416" y="708"/>
                  </a:cubicBezTo>
                  <a:cubicBezTo>
                    <a:pt x="1416" y="320"/>
                    <a:pt x="1096" y="0"/>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8"/>
            <p:cNvSpPr/>
            <p:nvPr/>
          </p:nvSpPr>
          <p:spPr>
            <a:xfrm>
              <a:off x="3091100" y="7237250"/>
              <a:ext cx="35400" cy="34825"/>
            </a:xfrm>
            <a:custGeom>
              <a:avLst/>
              <a:gdLst/>
              <a:ahLst/>
              <a:cxnLst/>
              <a:rect l="l" t="t" r="r" b="b"/>
              <a:pathLst>
                <a:path w="1416" h="1393" extrusionOk="0">
                  <a:moveTo>
                    <a:pt x="708" y="0"/>
                  </a:moveTo>
                  <a:cubicBezTo>
                    <a:pt x="320" y="0"/>
                    <a:pt x="0" y="297"/>
                    <a:pt x="0" y="685"/>
                  </a:cubicBezTo>
                  <a:cubicBezTo>
                    <a:pt x="0" y="1073"/>
                    <a:pt x="320" y="1392"/>
                    <a:pt x="708" y="1392"/>
                  </a:cubicBezTo>
                  <a:cubicBezTo>
                    <a:pt x="1096" y="1392"/>
                    <a:pt x="1416" y="1073"/>
                    <a:pt x="1416" y="685"/>
                  </a:cubicBezTo>
                  <a:cubicBezTo>
                    <a:pt x="1416" y="297"/>
                    <a:pt x="1096" y="0"/>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8"/>
            <p:cNvSpPr/>
            <p:nvPr/>
          </p:nvSpPr>
          <p:spPr>
            <a:xfrm>
              <a:off x="3240025" y="7080325"/>
              <a:ext cx="35400" cy="34825"/>
            </a:xfrm>
            <a:custGeom>
              <a:avLst/>
              <a:gdLst/>
              <a:ahLst/>
              <a:cxnLst/>
              <a:rect l="l" t="t" r="r" b="b"/>
              <a:pathLst>
                <a:path w="1416" h="1393" extrusionOk="0">
                  <a:moveTo>
                    <a:pt x="708" y="0"/>
                  </a:moveTo>
                  <a:cubicBezTo>
                    <a:pt x="320" y="0"/>
                    <a:pt x="1" y="320"/>
                    <a:pt x="1" y="708"/>
                  </a:cubicBezTo>
                  <a:cubicBezTo>
                    <a:pt x="1" y="1096"/>
                    <a:pt x="320" y="1393"/>
                    <a:pt x="708" y="1393"/>
                  </a:cubicBezTo>
                  <a:cubicBezTo>
                    <a:pt x="1096" y="1393"/>
                    <a:pt x="1416" y="1096"/>
                    <a:pt x="1416" y="708"/>
                  </a:cubicBezTo>
                  <a:cubicBezTo>
                    <a:pt x="1416" y="320"/>
                    <a:pt x="1096" y="0"/>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8"/>
            <p:cNvSpPr/>
            <p:nvPr/>
          </p:nvSpPr>
          <p:spPr>
            <a:xfrm>
              <a:off x="3240025" y="7237250"/>
              <a:ext cx="35400" cy="34825"/>
            </a:xfrm>
            <a:custGeom>
              <a:avLst/>
              <a:gdLst/>
              <a:ahLst/>
              <a:cxnLst/>
              <a:rect l="l" t="t" r="r" b="b"/>
              <a:pathLst>
                <a:path w="1416" h="1393" extrusionOk="0">
                  <a:moveTo>
                    <a:pt x="708" y="0"/>
                  </a:moveTo>
                  <a:cubicBezTo>
                    <a:pt x="320" y="0"/>
                    <a:pt x="1" y="297"/>
                    <a:pt x="1" y="685"/>
                  </a:cubicBezTo>
                  <a:cubicBezTo>
                    <a:pt x="1" y="1073"/>
                    <a:pt x="320" y="1392"/>
                    <a:pt x="708" y="1392"/>
                  </a:cubicBezTo>
                  <a:cubicBezTo>
                    <a:pt x="1096" y="1392"/>
                    <a:pt x="1416" y="1073"/>
                    <a:pt x="1416" y="685"/>
                  </a:cubicBezTo>
                  <a:cubicBezTo>
                    <a:pt x="1416" y="297"/>
                    <a:pt x="1096" y="0"/>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8"/>
            <p:cNvSpPr/>
            <p:nvPr/>
          </p:nvSpPr>
          <p:spPr>
            <a:xfrm>
              <a:off x="3388975" y="7080325"/>
              <a:ext cx="35400" cy="34825"/>
            </a:xfrm>
            <a:custGeom>
              <a:avLst/>
              <a:gdLst/>
              <a:ahLst/>
              <a:cxnLst/>
              <a:rect l="l" t="t" r="r" b="b"/>
              <a:pathLst>
                <a:path w="1416" h="1393" extrusionOk="0">
                  <a:moveTo>
                    <a:pt x="708" y="0"/>
                  </a:moveTo>
                  <a:cubicBezTo>
                    <a:pt x="320" y="0"/>
                    <a:pt x="0" y="320"/>
                    <a:pt x="0" y="708"/>
                  </a:cubicBezTo>
                  <a:cubicBezTo>
                    <a:pt x="0" y="1096"/>
                    <a:pt x="320" y="1393"/>
                    <a:pt x="708" y="1393"/>
                  </a:cubicBezTo>
                  <a:cubicBezTo>
                    <a:pt x="1096" y="1393"/>
                    <a:pt x="1415" y="1096"/>
                    <a:pt x="1415" y="708"/>
                  </a:cubicBezTo>
                  <a:cubicBezTo>
                    <a:pt x="1415" y="320"/>
                    <a:pt x="1096" y="0"/>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8"/>
            <p:cNvSpPr/>
            <p:nvPr/>
          </p:nvSpPr>
          <p:spPr>
            <a:xfrm>
              <a:off x="3388975" y="7237250"/>
              <a:ext cx="35400" cy="34825"/>
            </a:xfrm>
            <a:custGeom>
              <a:avLst/>
              <a:gdLst/>
              <a:ahLst/>
              <a:cxnLst/>
              <a:rect l="l" t="t" r="r" b="b"/>
              <a:pathLst>
                <a:path w="1416" h="1393" extrusionOk="0">
                  <a:moveTo>
                    <a:pt x="708" y="0"/>
                  </a:moveTo>
                  <a:cubicBezTo>
                    <a:pt x="320" y="0"/>
                    <a:pt x="0" y="297"/>
                    <a:pt x="0" y="685"/>
                  </a:cubicBezTo>
                  <a:cubicBezTo>
                    <a:pt x="0" y="1073"/>
                    <a:pt x="320" y="1392"/>
                    <a:pt x="708" y="1392"/>
                  </a:cubicBezTo>
                  <a:cubicBezTo>
                    <a:pt x="1096" y="1392"/>
                    <a:pt x="1415" y="1073"/>
                    <a:pt x="1415" y="685"/>
                  </a:cubicBezTo>
                  <a:cubicBezTo>
                    <a:pt x="1415" y="297"/>
                    <a:pt x="1096" y="0"/>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45" name="Google Shape;745;p8"/>
          <p:cNvSpPr/>
          <p:nvPr/>
        </p:nvSpPr>
        <p:spPr>
          <a:xfrm rot="712991" flipH="1">
            <a:off x="811215" y="555858"/>
            <a:ext cx="323431" cy="320017"/>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8"/>
          <p:cNvSpPr/>
          <p:nvPr/>
        </p:nvSpPr>
        <p:spPr>
          <a:xfrm rot="712991" flipH="1">
            <a:off x="554323" y="361792"/>
            <a:ext cx="323431" cy="320017"/>
          </a:xfrm>
          <a:prstGeom prst="ellipse">
            <a:avLst/>
          </a:prstGeom>
          <a:solidFill>
            <a:srgbClr val="F8B0AD">
              <a:alpha val="68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8"/>
          <p:cNvSpPr/>
          <p:nvPr/>
        </p:nvSpPr>
        <p:spPr>
          <a:xfrm rot="712991" flipH="1">
            <a:off x="272132" y="203120"/>
            <a:ext cx="323431" cy="320017"/>
          </a:xfrm>
          <a:prstGeom prst="ellipse">
            <a:avLst/>
          </a:prstGeom>
          <a:solidFill>
            <a:srgbClr val="F8B0AD">
              <a:alpha val="42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748" name="Google Shape;748;p8"/>
          <p:cNvCxnSpPr/>
          <p:nvPr/>
        </p:nvCxnSpPr>
        <p:spPr>
          <a:xfrm rot="10800000">
            <a:off x="2068241" y="3271725"/>
            <a:ext cx="1905000" cy="0"/>
          </a:xfrm>
          <a:prstGeom prst="straightConnector1">
            <a:avLst/>
          </a:prstGeom>
          <a:noFill/>
          <a:ln w="9525" cap="flat" cmpd="sng">
            <a:solidFill>
              <a:schemeClr val="dk2"/>
            </a:solidFill>
            <a:prstDash val="solid"/>
            <a:round/>
            <a:headEnd type="none" w="med" len="med"/>
            <a:tailEnd type="none" w="med" len="med"/>
          </a:ln>
        </p:spPr>
      </p:cxnSp>
      <p:sp>
        <p:nvSpPr>
          <p:cNvPr id="749" name="Google Shape;749;p8"/>
          <p:cNvSpPr/>
          <p:nvPr/>
        </p:nvSpPr>
        <p:spPr>
          <a:xfrm rot="10800000" flipH="1">
            <a:off x="3510216" y="3339500"/>
            <a:ext cx="455700" cy="455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8"/>
          <p:cNvSpPr/>
          <p:nvPr/>
        </p:nvSpPr>
        <p:spPr>
          <a:xfrm rot="10800000" flipH="1">
            <a:off x="3462591" y="3270650"/>
            <a:ext cx="593400" cy="593400"/>
          </a:xfrm>
          <a:prstGeom prst="pie">
            <a:avLst>
              <a:gd name="adj1" fmla="val 5366593"/>
              <a:gd name="adj2" fmla="val 1620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8"/>
          <p:cNvSpPr/>
          <p:nvPr/>
        </p:nvSpPr>
        <p:spPr>
          <a:xfrm flipH="1">
            <a:off x="2443491" y="-54025"/>
            <a:ext cx="6900900" cy="593400"/>
          </a:xfrm>
          <a:prstGeom prst="roundRect">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752" name="Google Shape;752;p8"/>
          <p:cNvCxnSpPr/>
          <p:nvPr/>
        </p:nvCxnSpPr>
        <p:spPr>
          <a:xfrm rot="10800000">
            <a:off x="2540016" y="242400"/>
            <a:ext cx="6928200" cy="0"/>
          </a:xfrm>
          <a:prstGeom prst="straightConnector1">
            <a:avLst/>
          </a:prstGeom>
          <a:noFill/>
          <a:ln w="9525" cap="flat" cmpd="sng">
            <a:solidFill>
              <a:schemeClr val="accent3"/>
            </a:solidFill>
            <a:prstDash val="solid"/>
            <a:round/>
            <a:headEnd type="none" w="med" len="med"/>
            <a:tailEnd type="none" w="med" len="med"/>
          </a:ln>
        </p:spPr>
      </p:cxnSp>
      <p:sp>
        <p:nvSpPr>
          <p:cNvPr id="753" name="Google Shape;753;p8"/>
          <p:cNvSpPr/>
          <p:nvPr/>
        </p:nvSpPr>
        <p:spPr>
          <a:xfrm flipH="1">
            <a:off x="2443491" y="-50120"/>
            <a:ext cx="593400" cy="5856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8"/>
          <p:cNvSpPr/>
          <p:nvPr/>
        </p:nvSpPr>
        <p:spPr>
          <a:xfrm flipH="1">
            <a:off x="3036891" y="-50120"/>
            <a:ext cx="593400" cy="585600"/>
          </a:xfrm>
          <a:prstGeom prst="ellipse">
            <a:avLst/>
          </a:prstGeom>
          <a:solidFill>
            <a:srgbClr val="9FC5E8">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8"/>
          <p:cNvSpPr/>
          <p:nvPr/>
        </p:nvSpPr>
        <p:spPr>
          <a:xfrm flipH="1">
            <a:off x="3630291" y="-46220"/>
            <a:ext cx="593400" cy="585600"/>
          </a:xfrm>
          <a:prstGeom prst="ellipse">
            <a:avLst/>
          </a:prstGeom>
          <a:solidFill>
            <a:srgbClr val="9FC5E8">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8"/>
          <p:cNvSpPr/>
          <p:nvPr/>
        </p:nvSpPr>
        <p:spPr>
          <a:xfrm flipH="1">
            <a:off x="1964166" y="3160584"/>
            <a:ext cx="225300" cy="222300"/>
          </a:xfrm>
          <a:prstGeom prst="ellipse">
            <a:avLst/>
          </a:prstGeom>
          <a:solidFill>
            <a:srgbClr val="FFFFFF">
              <a:alpha val="66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8"/>
          <p:cNvSpPr/>
          <p:nvPr/>
        </p:nvSpPr>
        <p:spPr>
          <a:xfrm rot="-5400000" flipH="1">
            <a:off x="-2230605" y="974001"/>
            <a:ext cx="3240900" cy="3240900"/>
          </a:xfrm>
          <a:prstGeom prst="pie">
            <a:avLst>
              <a:gd name="adj1" fmla="val 5393868"/>
              <a:gd name="adj2" fmla="val 16186904"/>
            </a:avLst>
          </a:prstGeom>
          <a:solidFill>
            <a:srgbClr val="F8B0AD">
              <a:alpha val="68750"/>
            </a:srgbClr>
          </a:solidFill>
          <a:ln>
            <a:noFill/>
          </a:ln>
          <a:effectLst>
            <a:reflection endPos="35000" fadeDir="5400012" sy="-100000" algn="bl" rotWithShape="0"/>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8"/>
          <p:cNvSpPr/>
          <p:nvPr/>
        </p:nvSpPr>
        <p:spPr>
          <a:xfrm rot="-5400000" flipH="1">
            <a:off x="-1740738" y="1463867"/>
            <a:ext cx="2261100" cy="2261100"/>
          </a:xfrm>
          <a:prstGeom prst="pie">
            <a:avLst>
              <a:gd name="adj1" fmla="val 5393868"/>
              <a:gd name="adj2" fmla="val 16186904"/>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8"/>
          <p:cNvSpPr/>
          <p:nvPr/>
        </p:nvSpPr>
        <p:spPr>
          <a:xfrm rot="5400000" flipH="1">
            <a:off x="-2311409" y="800099"/>
            <a:ext cx="3486600" cy="3505500"/>
          </a:xfrm>
          <a:prstGeom prst="arc">
            <a:avLst>
              <a:gd name="adj1" fmla="val 16200000"/>
              <a:gd name="adj2" fmla="val 0"/>
            </a:avLst>
          </a:pr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760" name="Google Shape;760;p8"/>
          <p:cNvCxnSpPr>
            <a:endCxn id="757" idx="3"/>
          </p:cNvCxnSpPr>
          <p:nvPr/>
        </p:nvCxnSpPr>
        <p:spPr>
          <a:xfrm rot="10800000">
            <a:off x="-2230605" y="2594451"/>
            <a:ext cx="3240900" cy="7200"/>
          </a:xfrm>
          <a:prstGeom prst="straightConnector1">
            <a:avLst/>
          </a:prstGeom>
          <a:noFill/>
          <a:ln w="9525" cap="flat" cmpd="sng">
            <a:solidFill>
              <a:schemeClr val="accent3"/>
            </a:solidFill>
            <a:prstDash val="solid"/>
            <a:round/>
            <a:headEnd type="none" w="med" len="med"/>
            <a:tailEnd type="none" w="med" len="med"/>
          </a:ln>
        </p:spPr>
      </p:cxnSp>
      <p:sp>
        <p:nvSpPr>
          <p:cNvPr id="761" name="Google Shape;761;p8"/>
          <p:cNvSpPr txBox="1">
            <a:spLocks noGrp="1"/>
          </p:cNvSpPr>
          <p:nvPr>
            <p:ph type="title"/>
          </p:nvPr>
        </p:nvSpPr>
        <p:spPr>
          <a:xfrm>
            <a:off x="3965925" y="535475"/>
            <a:ext cx="4464900" cy="27291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lt1"/>
              </a:buClr>
              <a:buSzPts val="6600"/>
              <a:buNone/>
              <a:defRPr sz="6600">
                <a:solidFill>
                  <a:schemeClr val="lt1"/>
                </a:solidFill>
              </a:defRPr>
            </a:lvl1pPr>
            <a:lvl2pPr lvl="1" rtl="0">
              <a:spcBef>
                <a:spcPts val="0"/>
              </a:spcBef>
              <a:spcAft>
                <a:spcPts val="0"/>
              </a:spcAft>
              <a:buSzPts val="5500"/>
              <a:buNone/>
              <a:defRPr sz="5500"/>
            </a:lvl2pPr>
            <a:lvl3pPr lvl="2" rtl="0">
              <a:spcBef>
                <a:spcPts val="0"/>
              </a:spcBef>
              <a:spcAft>
                <a:spcPts val="0"/>
              </a:spcAft>
              <a:buSzPts val="5500"/>
              <a:buNone/>
              <a:defRPr sz="5500"/>
            </a:lvl3pPr>
            <a:lvl4pPr lvl="3" rtl="0">
              <a:spcBef>
                <a:spcPts val="0"/>
              </a:spcBef>
              <a:spcAft>
                <a:spcPts val="0"/>
              </a:spcAft>
              <a:buSzPts val="5500"/>
              <a:buNone/>
              <a:defRPr sz="5500"/>
            </a:lvl4pPr>
            <a:lvl5pPr lvl="4" rtl="0">
              <a:spcBef>
                <a:spcPts val="0"/>
              </a:spcBef>
              <a:spcAft>
                <a:spcPts val="0"/>
              </a:spcAft>
              <a:buSzPts val="5500"/>
              <a:buNone/>
              <a:defRPr sz="5500"/>
            </a:lvl5pPr>
            <a:lvl6pPr lvl="5" rtl="0">
              <a:spcBef>
                <a:spcPts val="0"/>
              </a:spcBef>
              <a:spcAft>
                <a:spcPts val="0"/>
              </a:spcAft>
              <a:buSzPts val="5500"/>
              <a:buNone/>
              <a:defRPr sz="5500"/>
            </a:lvl6pPr>
            <a:lvl7pPr lvl="6" rtl="0">
              <a:spcBef>
                <a:spcPts val="0"/>
              </a:spcBef>
              <a:spcAft>
                <a:spcPts val="0"/>
              </a:spcAft>
              <a:buSzPts val="5500"/>
              <a:buNone/>
              <a:defRPr sz="5500"/>
            </a:lvl7pPr>
            <a:lvl8pPr lvl="7" rtl="0">
              <a:spcBef>
                <a:spcPts val="0"/>
              </a:spcBef>
              <a:spcAft>
                <a:spcPts val="0"/>
              </a:spcAft>
              <a:buSzPts val="5500"/>
              <a:buNone/>
              <a:defRPr sz="5500"/>
            </a:lvl8pPr>
            <a:lvl9pPr lvl="8" rtl="0">
              <a:spcBef>
                <a:spcPts val="0"/>
              </a:spcBef>
              <a:spcAft>
                <a:spcPts val="0"/>
              </a:spcAft>
              <a:buSzPts val="5500"/>
              <a:buNone/>
              <a:defRPr sz="5500"/>
            </a:lvl9pPr>
          </a:lstStyle>
          <a:p>
            <a:endParaRPr/>
          </a:p>
        </p:txBody>
      </p:sp>
      <p:sp>
        <p:nvSpPr>
          <p:cNvPr id="762" name="Google Shape;762;p8"/>
          <p:cNvSpPr/>
          <p:nvPr/>
        </p:nvSpPr>
        <p:spPr>
          <a:xfrm flipH="1">
            <a:off x="6452325" y="3864050"/>
            <a:ext cx="2752800" cy="1276500"/>
          </a:xfrm>
          <a:prstGeom prst="rtTriangle">
            <a:avLst/>
          </a:prstGeom>
          <a:solidFill>
            <a:srgbClr val="FBBE18">
              <a:alpha val="52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Background 1">
  <p:cSld name="CUSTOM_5">
    <p:bg>
      <p:bgPr>
        <a:solidFill>
          <a:schemeClr val="lt2"/>
        </a:solidFill>
        <a:effectLst/>
      </p:bgPr>
    </p:bg>
    <p:spTree>
      <p:nvGrpSpPr>
        <p:cNvPr id="1" name="Shape 3461"/>
        <p:cNvGrpSpPr/>
        <p:nvPr/>
      </p:nvGrpSpPr>
      <p:grpSpPr>
        <a:xfrm>
          <a:off x="0" y="0"/>
          <a:ext cx="0" cy="0"/>
          <a:chOff x="0" y="0"/>
          <a:chExt cx="0" cy="0"/>
        </a:xfrm>
      </p:grpSpPr>
      <p:grpSp>
        <p:nvGrpSpPr>
          <p:cNvPr id="3462" name="Google Shape;3462;p37"/>
          <p:cNvGrpSpPr/>
          <p:nvPr/>
        </p:nvGrpSpPr>
        <p:grpSpPr>
          <a:xfrm>
            <a:off x="-13133" y="18224"/>
            <a:ext cx="9144182" cy="5148055"/>
            <a:chOff x="-170" y="-1888"/>
            <a:chExt cx="9144182" cy="5148055"/>
          </a:xfrm>
        </p:grpSpPr>
        <p:sp>
          <p:nvSpPr>
            <p:cNvPr id="3463" name="Google Shape;3463;p37"/>
            <p:cNvSpPr/>
            <p:nvPr/>
          </p:nvSpPr>
          <p:spPr>
            <a:xfrm flipH="1">
              <a:off x="3143645"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464" name="Google Shape;3464;p37"/>
            <p:cNvSpPr/>
            <p:nvPr/>
          </p:nvSpPr>
          <p:spPr>
            <a:xfrm flipH="1">
              <a:off x="-170" y="284850"/>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465" name="Google Shape;3465;p37"/>
            <p:cNvSpPr/>
            <p:nvPr/>
          </p:nvSpPr>
          <p:spPr>
            <a:xfrm flipH="1">
              <a:off x="9143974"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466" name="Google Shape;3466;p37"/>
            <p:cNvSpPr/>
            <p:nvPr/>
          </p:nvSpPr>
          <p:spPr>
            <a:xfrm flipH="1">
              <a:off x="8858242"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467" name="Google Shape;3467;p37"/>
            <p:cNvSpPr/>
            <p:nvPr/>
          </p:nvSpPr>
          <p:spPr>
            <a:xfrm flipH="1">
              <a:off x="8572510"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468" name="Google Shape;3468;p37"/>
            <p:cNvSpPr/>
            <p:nvPr/>
          </p:nvSpPr>
          <p:spPr>
            <a:xfrm flipH="1">
              <a:off x="8286778"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469" name="Google Shape;3469;p37"/>
            <p:cNvSpPr/>
            <p:nvPr/>
          </p:nvSpPr>
          <p:spPr>
            <a:xfrm flipH="1">
              <a:off x="8001047"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470" name="Google Shape;3470;p37"/>
            <p:cNvSpPr/>
            <p:nvPr/>
          </p:nvSpPr>
          <p:spPr>
            <a:xfrm flipH="1">
              <a:off x="7715315"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471" name="Google Shape;3471;p37"/>
            <p:cNvSpPr/>
            <p:nvPr/>
          </p:nvSpPr>
          <p:spPr>
            <a:xfrm flipH="1">
              <a:off x="7429583"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472" name="Google Shape;3472;p37"/>
            <p:cNvSpPr/>
            <p:nvPr/>
          </p:nvSpPr>
          <p:spPr>
            <a:xfrm flipH="1">
              <a:off x="7143851"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473" name="Google Shape;3473;p37"/>
            <p:cNvSpPr/>
            <p:nvPr/>
          </p:nvSpPr>
          <p:spPr>
            <a:xfrm rot="10800000" flipH="1">
              <a:off x="6858158" y="-1888"/>
              <a:ext cx="0" cy="5147280"/>
            </a:xfrm>
            <a:custGeom>
              <a:avLst/>
              <a:gdLst/>
              <a:ahLst/>
              <a:cxnLst/>
              <a:rect l="l" t="t" r="r" b="b"/>
              <a:pathLst>
                <a:path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474" name="Google Shape;3474;p37"/>
            <p:cNvSpPr/>
            <p:nvPr/>
          </p:nvSpPr>
          <p:spPr>
            <a:xfrm flipH="1">
              <a:off x="6572426"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475" name="Google Shape;3475;p37"/>
            <p:cNvSpPr/>
            <p:nvPr/>
          </p:nvSpPr>
          <p:spPr>
            <a:xfrm flipH="1">
              <a:off x="6286695"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476" name="Google Shape;3476;p37"/>
            <p:cNvSpPr/>
            <p:nvPr/>
          </p:nvSpPr>
          <p:spPr>
            <a:xfrm flipH="1">
              <a:off x="6000963"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477" name="Google Shape;3477;p37"/>
            <p:cNvSpPr/>
            <p:nvPr/>
          </p:nvSpPr>
          <p:spPr>
            <a:xfrm flipH="1">
              <a:off x="5715231"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478" name="Google Shape;3478;p37"/>
            <p:cNvSpPr/>
            <p:nvPr/>
          </p:nvSpPr>
          <p:spPr>
            <a:xfrm flipH="1">
              <a:off x="5429499"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479" name="Google Shape;3479;p37"/>
            <p:cNvSpPr/>
            <p:nvPr/>
          </p:nvSpPr>
          <p:spPr>
            <a:xfrm flipH="1">
              <a:off x="5143768"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480" name="Google Shape;3480;p37"/>
            <p:cNvSpPr/>
            <p:nvPr/>
          </p:nvSpPr>
          <p:spPr>
            <a:xfrm flipH="1">
              <a:off x="4858036"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481" name="Google Shape;3481;p37"/>
            <p:cNvSpPr/>
            <p:nvPr/>
          </p:nvSpPr>
          <p:spPr>
            <a:xfrm flipH="1">
              <a:off x="4572304"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482" name="Google Shape;3482;p37"/>
            <p:cNvSpPr/>
            <p:nvPr/>
          </p:nvSpPr>
          <p:spPr>
            <a:xfrm flipH="1">
              <a:off x="4286572"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483" name="Google Shape;3483;p37"/>
            <p:cNvSpPr/>
            <p:nvPr/>
          </p:nvSpPr>
          <p:spPr>
            <a:xfrm flipH="1">
              <a:off x="4000841"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484" name="Google Shape;3484;p37"/>
            <p:cNvSpPr/>
            <p:nvPr/>
          </p:nvSpPr>
          <p:spPr>
            <a:xfrm flipH="1">
              <a:off x="3715109"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485" name="Google Shape;3485;p37"/>
            <p:cNvSpPr/>
            <p:nvPr/>
          </p:nvSpPr>
          <p:spPr>
            <a:xfrm flipH="1">
              <a:off x="3429377"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486" name="Google Shape;3486;p37"/>
            <p:cNvSpPr/>
            <p:nvPr/>
          </p:nvSpPr>
          <p:spPr>
            <a:xfrm flipH="1">
              <a:off x="-170" y="2858472"/>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487" name="Google Shape;3487;p37"/>
            <p:cNvSpPr/>
            <p:nvPr/>
          </p:nvSpPr>
          <p:spPr>
            <a:xfrm flipH="1">
              <a:off x="-170" y="2572497"/>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488" name="Google Shape;3488;p37"/>
            <p:cNvSpPr/>
            <p:nvPr/>
          </p:nvSpPr>
          <p:spPr>
            <a:xfrm flipH="1">
              <a:off x="-170" y="2286561"/>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489" name="Google Shape;3489;p37"/>
            <p:cNvSpPr/>
            <p:nvPr/>
          </p:nvSpPr>
          <p:spPr>
            <a:xfrm flipH="1">
              <a:off x="-170" y="2000585"/>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490" name="Google Shape;3490;p37"/>
            <p:cNvSpPr/>
            <p:nvPr/>
          </p:nvSpPr>
          <p:spPr>
            <a:xfrm flipH="1">
              <a:off x="-170" y="1714610"/>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491" name="Google Shape;3491;p37"/>
            <p:cNvSpPr/>
            <p:nvPr/>
          </p:nvSpPr>
          <p:spPr>
            <a:xfrm flipH="1">
              <a:off x="-170" y="1428674"/>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492" name="Google Shape;3492;p37"/>
            <p:cNvSpPr/>
            <p:nvPr/>
          </p:nvSpPr>
          <p:spPr>
            <a:xfrm flipH="1">
              <a:off x="-170" y="4287500"/>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493" name="Google Shape;3493;p37"/>
            <p:cNvSpPr/>
            <p:nvPr/>
          </p:nvSpPr>
          <p:spPr>
            <a:xfrm flipH="1">
              <a:off x="-170" y="4001524"/>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494" name="Google Shape;3494;p37"/>
            <p:cNvSpPr/>
            <p:nvPr/>
          </p:nvSpPr>
          <p:spPr>
            <a:xfrm flipH="1">
              <a:off x="-170" y="3716321"/>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495" name="Google Shape;3495;p37"/>
            <p:cNvSpPr/>
            <p:nvPr/>
          </p:nvSpPr>
          <p:spPr>
            <a:xfrm flipH="1">
              <a:off x="-170" y="3430384"/>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496" name="Google Shape;3496;p37"/>
            <p:cNvSpPr/>
            <p:nvPr/>
          </p:nvSpPr>
          <p:spPr>
            <a:xfrm flipH="1">
              <a:off x="-170" y="4859411"/>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497" name="Google Shape;3497;p37"/>
            <p:cNvSpPr/>
            <p:nvPr/>
          </p:nvSpPr>
          <p:spPr>
            <a:xfrm flipH="1">
              <a:off x="-170" y="4573436"/>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498" name="Google Shape;3498;p37"/>
            <p:cNvSpPr/>
            <p:nvPr/>
          </p:nvSpPr>
          <p:spPr>
            <a:xfrm flipH="1">
              <a:off x="-170" y="3144409"/>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499" name="Google Shape;3499;p37"/>
            <p:cNvSpPr/>
            <p:nvPr/>
          </p:nvSpPr>
          <p:spPr>
            <a:xfrm flipH="1">
              <a:off x="-170" y="1142698"/>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500" name="Google Shape;3500;p37"/>
            <p:cNvSpPr/>
            <p:nvPr/>
          </p:nvSpPr>
          <p:spPr>
            <a:xfrm flipH="1">
              <a:off x="-170" y="856762"/>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501" name="Google Shape;3501;p37"/>
            <p:cNvSpPr/>
            <p:nvPr/>
          </p:nvSpPr>
          <p:spPr>
            <a:xfrm flipH="1">
              <a:off x="-170" y="570787"/>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502" name="Google Shape;3502;p37"/>
            <p:cNvSpPr/>
            <p:nvPr/>
          </p:nvSpPr>
          <p:spPr>
            <a:xfrm flipH="1">
              <a:off x="572060"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503" name="Google Shape;3503;p37"/>
            <p:cNvSpPr/>
            <p:nvPr/>
          </p:nvSpPr>
          <p:spPr>
            <a:xfrm flipH="1">
              <a:off x="2857914"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504" name="Google Shape;3504;p37"/>
            <p:cNvSpPr/>
            <p:nvPr/>
          </p:nvSpPr>
          <p:spPr>
            <a:xfrm flipH="1">
              <a:off x="2572182"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505" name="Google Shape;3505;p37"/>
            <p:cNvSpPr/>
            <p:nvPr/>
          </p:nvSpPr>
          <p:spPr>
            <a:xfrm flipH="1">
              <a:off x="2286450"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506" name="Google Shape;3506;p37"/>
            <p:cNvSpPr/>
            <p:nvPr/>
          </p:nvSpPr>
          <p:spPr>
            <a:xfrm flipH="1">
              <a:off x="2000718"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507" name="Google Shape;3507;p37"/>
            <p:cNvSpPr/>
            <p:nvPr/>
          </p:nvSpPr>
          <p:spPr>
            <a:xfrm flipH="1">
              <a:off x="1714987"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508" name="Google Shape;3508;p37"/>
            <p:cNvSpPr/>
            <p:nvPr/>
          </p:nvSpPr>
          <p:spPr>
            <a:xfrm flipH="1">
              <a:off x="1429255"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509" name="Google Shape;3509;p37"/>
            <p:cNvSpPr/>
            <p:nvPr/>
          </p:nvSpPr>
          <p:spPr>
            <a:xfrm flipH="1">
              <a:off x="1143523"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510" name="Google Shape;3510;p37"/>
            <p:cNvSpPr/>
            <p:nvPr/>
          </p:nvSpPr>
          <p:spPr>
            <a:xfrm flipH="1">
              <a:off x="857791"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511" name="Google Shape;3511;p37"/>
            <p:cNvSpPr/>
            <p:nvPr/>
          </p:nvSpPr>
          <p:spPr>
            <a:xfrm flipH="1">
              <a:off x="596"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512" name="Google Shape;3512;p37"/>
            <p:cNvSpPr/>
            <p:nvPr/>
          </p:nvSpPr>
          <p:spPr>
            <a:xfrm flipH="1">
              <a:off x="286328"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gr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7F41903-CB06-4E17-9B66-CB628C77C37A}" type="datetimeFigureOut">
              <a:rPr lang="id-ID" smtClean="0"/>
              <a:pPr/>
              <a:t>11/09/2021</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6450DD9D-B206-4955-B97F-B2DB4C8B4097}" type="slidenum">
              <a:rPr lang="id-ID" smtClean="0"/>
              <a:pPr/>
              <a:t>‹#›</a:t>
            </a:fld>
            <a:endParaRPr lang="id-ID"/>
          </a:p>
        </p:txBody>
      </p:sp>
      <p:sp>
        <p:nvSpPr>
          <p:cNvPr id="7" name="Title 6"/>
          <p:cNvSpPr>
            <a:spLocks noGrp="1"/>
          </p:cNvSpPr>
          <p:nvPr>
            <p:ph type="title"/>
          </p:nvPr>
        </p:nvSpPr>
        <p:spPr/>
        <p:txBody>
          <a:bodyPr rtlCol="0"/>
          <a:lstStyle/>
          <a:p>
            <a:r>
              <a:rPr kumimoji="0" lang="en-US"/>
              <a:t>Click to edit Master title style</a:t>
            </a:r>
          </a:p>
        </p:txBody>
      </p:sp>
    </p:spTree>
    <p:extLst>
      <p:ext uri="{BB962C8B-B14F-4D97-AF65-F5344CB8AC3E}">
        <p14:creationId xmlns:p14="http://schemas.microsoft.com/office/powerpoint/2010/main" val="19670140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836"/>
        <p:cNvGrpSpPr/>
        <p:nvPr/>
      </p:nvGrpSpPr>
      <p:grpSpPr>
        <a:xfrm>
          <a:off x="0" y="0"/>
          <a:ext cx="0" cy="0"/>
          <a:chOff x="0" y="0"/>
          <a:chExt cx="0" cy="0"/>
        </a:xfrm>
      </p:grpSpPr>
      <p:sp>
        <p:nvSpPr>
          <p:cNvPr id="837" name="Google Shape;837;p10"/>
          <p:cNvSpPr/>
          <p:nvPr/>
        </p:nvSpPr>
        <p:spPr>
          <a:xfrm>
            <a:off x="-104775" y="3829050"/>
            <a:ext cx="4105200" cy="1360500"/>
          </a:xfrm>
          <a:prstGeom prst="roundRect">
            <a:avLst>
              <a:gd name="adj" fmla="val 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10"/>
          <p:cNvSpPr txBox="1">
            <a:spLocks noGrp="1"/>
          </p:cNvSpPr>
          <p:nvPr>
            <p:ph type="title"/>
          </p:nvPr>
        </p:nvSpPr>
        <p:spPr>
          <a:xfrm>
            <a:off x="720000" y="4029075"/>
            <a:ext cx="2775600" cy="628500"/>
          </a:xfrm>
          <a:prstGeom prst="rect">
            <a:avLst/>
          </a:prstGeom>
        </p:spPr>
        <p:txBody>
          <a:bodyPr spcFirstLastPara="1" wrap="square" lIns="0" tIns="0" rIns="0" bIns="0" anchor="ctr" anchorCtr="0">
            <a:noAutofit/>
          </a:bodyPr>
          <a:lstStyle>
            <a:lvl1pPr lvl="0" rtl="0">
              <a:spcBef>
                <a:spcPts val="0"/>
              </a:spcBef>
              <a:spcAft>
                <a:spcPts val="0"/>
              </a:spcAft>
              <a:buClr>
                <a:schemeClr val="lt1"/>
              </a:buClr>
              <a:buSzPts val="1700"/>
              <a:buFont typeface="Montserrat Medium"/>
              <a:buNone/>
              <a:defRPr sz="1700">
                <a:solidFill>
                  <a:schemeClr val="lt1"/>
                </a:solidFill>
                <a:latin typeface="Montserrat Medium"/>
                <a:ea typeface="Montserrat Medium"/>
                <a:cs typeface="Montserrat Medium"/>
                <a:sym typeface="Montserrat Medium"/>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839" name="Google Shape;839;p10"/>
          <p:cNvSpPr/>
          <p:nvPr/>
        </p:nvSpPr>
        <p:spPr>
          <a:xfrm rot="10800000">
            <a:off x="7440600" y="0"/>
            <a:ext cx="1703400" cy="1703400"/>
          </a:xfrm>
          <a:prstGeom prst="rtTriangle">
            <a:avLst/>
          </a:pr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10"/>
          <p:cNvSpPr/>
          <p:nvPr/>
        </p:nvSpPr>
        <p:spPr>
          <a:xfrm rot="10800000">
            <a:off x="7960075" y="228750"/>
            <a:ext cx="941400" cy="941400"/>
          </a:xfrm>
          <a:prstGeom prst="rtTriangl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10"/>
          <p:cNvSpPr/>
          <p:nvPr/>
        </p:nvSpPr>
        <p:spPr>
          <a:xfrm rot="10800000">
            <a:off x="3503409" y="3987096"/>
            <a:ext cx="1044600" cy="10446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10"/>
          <p:cNvSpPr/>
          <p:nvPr/>
        </p:nvSpPr>
        <p:spPr>
          <a:xfrm rot="10800000">
            <a:off x="3296700" y="3829050"/>
            <a:ext cx="1360500" cy="1360500"/>
          </a:xfrm>
          <a:prstGeom prst="pie">
            <a:avLst>
              <a:gd name="adj1" fmla="val 5366593"/>
              <a:gd name="adj2" fmla="val 1620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843" name="Google Shape;843;p10"/>
          <p:cNvCxnSpPr/>
          <p:nvPr/>
        </p:nvCxnSpPr>
        <p:spPr>
          <a:xfrm rot="10800000" flipH="1">
            <a:off x="-133350" y="4905300"/>
            <a:ext cx="3905100" cy="9600"/>
          </a:xfrm>
          <a:prstGeom prst="straightConnector1">
            <a:avLst/>
          </a:prstGeom>
          <a:noFill/>
          <a:ln w="9525" cap="flat" cmpd="sng">
            <a:solidFill>
              <a:schemeClr val="lt1"/>
            </a:solidFill>
            <a:prstDash val="solid"/>
            <a:round/>
            <a:headEnd type="none" w="med" len="med"/>
            <a:tailEnd type="none" w="med" len="med"/>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lt2"/>
        </a:solidFill>
        <a:effectLst/>
      </p:bgPr>
    </p:bg>
    <p:spTree>
      <p:nvGrpSpPr>
        <p:cNvPr id="1" name="Shape 844"/>
        <p:cNvGrpSpPr/>
        <p:nvPr/>
      </p:nvGrpSpPr>
      <p:grpSpPr>
        <a:xfrm>
          <a:off x="0" y="0"/>
          <a:ext cx="0" cy="0"/>
          <a:chOff x="0" y="0"/>
          <a:chExt cx="0" cy="0"/>
        </a:xfrm>
      </p:grpSpPr>
      <p:grpSp>
        <p:nvGrpSpPr>
          <p:cNvPr id="845" name="Google Shape;845;p11"/>
          <p:cNvGrpSpPr/>
          <p:nvPr/>
        </p:nvGrpSpPr>
        <p:grpSpPr>
          <a:xfrm>
            <a:off x="-170" y="-1888"/>
            <a:ext cx="9144182" cy="5148055"/>
            <a:chOff x="-170" y="-1888"/>
            <a:chExt cx="9144182" cy="5148055"/>
          </a:xfrm>
        </p:grpSpPr>
        <p:sp>
          <p:nvSpPr>
            <p:cNvPr id="846" name="Google Shape;846;p11"/>
            <p:cNvSpPr/>
            <p:nvPr/>
          </p:nvSpPr>
          <p:spPr>
            <a:xfrm flipH="1">
              <a:off x="3143645"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847" name="Google Shape;847;p11"/>
            <p:cNvSpPr/>
            <p:nvPr/>
          </p:nvSpPr>
          <p:spPr>
            <a:xfrm flipH="1">
              <a:off x="-170" y="284850"/>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848" name="Google Shape;848;p11"/>
            <p:cNvSpPr/>
            <p:nvPr/>
          </p:nvSpPr>
          <p:spPr>
            <a:xfrm flipH="1">
              <a:off x="9143974"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849" name="Google Shape;849;p11"/>
            <p:cNvSpPr/>
            <p:nvPr/>
          </p:nvSpPr>
          <p:spPr>
            <a:xfrm flipH="1">
              <a:off x="8858242"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850" name="Google Shape;850;p11"/>
            <p:cNvSpPr/>
            <p:nvPr/>
          </p:nvSpPr>
          <p:spPr>
            <a:xfrm flipH="1">
              <a:off x="8572510"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851" name="Google Shape;851;p11"/>
            <p:cNvSpPr/>
            <p:nvPr/>
          </p:nvSpPr>
          <p:spPr>
            <a:xfrm flipH="1">
              <a:off x="8286778"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852" name="Google Shape;852;p11"/>
            <p:cNvSpPr/>
            <p:nvPr/>
          </p:nvSpPr>
          <p:spPr>
            <a:xfrm flipH="1">
              <a:off x="8001047"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853" name="Google Shape;853;p11"/>
            <p:cNvSpPr/>
            <p:nvPr/>
          </p:nvSpPr>
          <p:spPr>
            <a:xfrm flipH="1">
              <a:off x="7715315"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854" name="Google Shape;854;p11"/>
            <p:cNvSpPr/>
            <p:nvPr/>
          </p:nvSpPr>
          <p:spPr>
            <a:xfrm flipH="1">
              <a:off x="7429583"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855" name="Google Shape;855;p11"/>
            <p:cNvSpPr/>
            <p:nvPr/>
          </p:nvSpPr>
          <p:spPr>
            <a:xfrm flipH="1">
              <a:off x="7143851"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856" name="Google Shape;856;p11"/>
            <p:cNvSpPr/>
            <p:nvPr/>
          </p:nvSpPr>
          <p:spPr>
            <a:xfrm rot="10800000" flipH="1">
              <a:off x="6858158" y="-1888"/>
              <a:ext cx="0" cy="5147280"/>
            </a:xfrm>
            <a:custGeom>
              <a:avLst/>
              <a:gdLst/>
              <a:ahLst/>
              <a:cxnLst/>
              <a:rect l="l" t="t" r="r" b="b"/>
              <a:pathLst>
                <a:path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857" name="Google Shape;857;p11"/>
            <p:cNvSpPr/>
            <p:nvPr/>
          </p:nvSpPr>
          <p:spPr>
            <a:xfrm flipH="1">
              <a:off x="6572426"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858" name="Google Shape;858;p11"/>
            <p:cNvSpPr/>
            <p:nvPr/>
          </p:nvSpPr>
          <p:spPr>
            <a:xfrm flipH="1">
              <a:off x="6286695"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859" name="Google Shape;859;p11"/>
            <p:cNvSpPr/>
            <p:nvPr/>
          </p:nvSpPr>
          <p:spPr>
            <a:xfrm flipH="1">
              <a:off x="6000963"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860" name="Google Shape;860;p11"/>
            <p:cNvSpPr/>
            <p:nvPr/>
          </p:nvSpPr>
          <p:spPr>
            <a:xfrm flipH="1">
              <a:off x="5715231"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861" name="Google Shape;861;p11"/>
            <p:cNvSpPr/>
            <p:nvPr/>
          </p:nvSpPr>
          <p:spPr>
            <a:xfrm flipH="1">
              <a:off x="5429499"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862" name="Google Shape;862;p11"/>
            <p:cNvSpPr/>
            <p:nvPr/>
          </p:nvSpPr>
          <p:spPr>
            <a:xfrm flipH="1">
              <a:off x="5143768"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863" name="Google Shape;863;p11"/>
            <p:cNvSpPr/>
            <p:nvPr/>
          </p:nvSpPr>
          <p:spPr>
            <a:xfrm flipH="1">
              <a:off x="4858036"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864" name="Google Shape;864;p11"/>
            <p:cNvSpPr/>
            <p:nvPr/>
          </p:nvSpPr>
          <p:spPr>
            <a:xfrm flipH="1">
              <a:off x="4572304"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865" name="Google Shape;865;p11"/>
            <p:cNvSpPr/>
            <p:nvPr/>
          </p:nvSpPr>
          <p:spPr>
            <a:xfrm flipH="1">
              <a:off x="4286572"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866" name="Google Shape;866;p11"/>
            <p:cNvSpPr/>
            <p:nvPr/>
          </p:nvSpPr>
          <p:spPr>
            <a:xfrm flipH="1">
              <a:off x="4000841"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867" name="Google Shape;867;p11"/>
            <p:cNvSpPr/>
            <p:nvPr/>
          </p:nvSpPr>
          <p:spPr>
            <a:xfrm flipH="1">
              <a:off x="3715109"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868" name="Google Shape;868;p11"/>
            <p:cNvSpPr/>
            <p:nvPr/>
          </p:nvSpPr>
          <p:spPr>
            <a:xfrm flipH="1">
              <a:off x="3429377"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869" name="Google Shape;869;p11"/>
            <p:cNvSpPr/>
            <p:nvPr/>
          </p:nvSpPr>
          <p:spPr>
            <a:xfrm flipH="1">
              <a:off x="-170" y="2858472"/>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870" name="Google Shape;870;p11"/>
            <p:cNvSpPr/>
            <p:nvPr/>
          </p:nvSpPr>
          <p:spPr>
            <a:xfrm flipH="1">
              <a:off x="-170" y="2572497"/>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871" name="Google Shape;871;p11"/>
            <p:cNvSpPr/>
            <p:nvPr/>
          </p:nvSpPr>
          <p:spPr>
            <a:xfrm flipH="1">
              <a:off x="-170" y="2286561"/>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872" name="Google Shape;872;p11"/>
            <p:cNvSpPr/>
            <p:nvPr/>
          </p:nvSpPr>
          <p:spPr>
            <a:xfrm flipH="1">
              <a:off x="-170" y="2000585"/>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873" name="Google Shape;873;p11"/>
            <p:cNvSpPr/>
            <p:nvPr/>
          </p:nvSpPr>
          <p:spPr>
            <a:xfrm flipH="1">
              <a:off x="-170" y="1714610"/>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874" name="Google Shape;874;p11"/>
            <p:cNvSpPr/>
            <p:nvPr/>
          </p:nvSpPr>
          <p:spPr>
            <a:xfrm flipH="1">
              <a:off x="-170" y="1428674"/>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875" name="Google Shape;875;p11"/>
            <p:cNvSpPr/>
            <p:nvPr/>
          </p:nvSpPr>
          <p:spPr>
            <a:xfrm flipH="1">
              <a:off x="-170" y="4287500"/>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876" name="Google Shape;876;p11"/>
            <p:cNvSpPr/>
            <p:nvPr/>
          </p:nvSpPr>
          <p:spPr>
            <a:xfrm flipH="1">
              <a:off x="-170" y="4001524"/>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877" name="Google Shape;877;p11"/>
            <p:cNvSpPr/>
            <p:nvPr/>
          </p:nvSpPr>
          <p:spPr>
            <a:xfrm flipH="1">
              <a:off x="-170" y="3716321"/>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878" name="Google Shape;878;p11"/>
            <p:cNvSpPr/>
            <p:nvPr/>
          </p:nvSpPr>
          <p:spPr>
            <a:xfrm flipH="1">
              <a:off x="-170" y="3430384"/>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879" name="Google Shape;879;p11"/>
            <p:cNvSpPr/>
            <p:nvPr/>
          </p:nvSpPr>
          <p:spPr>
            <a:xfrm flipH="1">
              <a:off x="-170" y="4859411"/>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880" name="Google Shape;880;p11"/>
            <p:cNvSpPr/>
            <p:nvPr/>
          </p:nvSpPr>
          <p:spPr>
            <a:xfrm flipH="1">
              <a:off x="-170" y="4573436"/>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881" name="Google Shape;881;p11"/>
            <p:cNvSpPr/>
            <p:nvPr/>
          </p:nvSpPr>
          <p:spPr>
            <a:xfrm flipH="1">
              <a:off x="-170" y="3144409"/>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882" name="Google Shape;882;p11"/>
            <p:cNvSpPr/>
            <p:nvPr/>
          </p:nvSpPr>
          <p:spPr>
            <a:xfrm flipH="1">
              <a:off x="-170" y="1142698"/>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883" name="Google Shape;883;p11"/>
            <p:cNvSpPr/>
            <p:nvPr/>
          </p:nvSpPr>
          <p:spPr>
            <a:xfrm flipH="1">
              <a:off x="-170" y="856762"/>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884" name="Google Shape;884;p11"/>
            <p:cNvSpPr/>
            <p:nvPr/>
          </p:nvSpPr>
          <p:spPr>
            <a:xfrm flipH="1">
              <a:off x="-170" y="570787"/>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885" name="Google Shape;885;p11"/>
            <p:cNvSpPr/>
            <p:nvPr/>
          </p:nvSpPr>
          <p:spPr>
            <a:xfrm flipH="1">
              <a:off x="572060"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886" name="Google Shape;886;p11"/>
            <p:cNvSpPr/>
            <p:nvPr/>
          </p:nvSpPr>
          <p:spPr>
            <a:xfrm flipH="1">
              <a:off x="2857914"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887" name="Google Shape;887;p11"/>
            <p:cNvSpPr/>
            <p:nvPr/>
          </p:nvSpPr>
          <p:spPr>
            <a:xfrm flipH="1">
              <a:off x="2572182"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888" name="Google Shape;888;p11"/>
            <p:cNvSpPr/>
            <p:nvPr/>
          </p:nvSpPr>
          <p:spPr>
            <a:xfrm flipH="1">
              <a:off x="2286450"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889" name="Google Shape;889;p11"/>
            <p:cNvSpPr/>
            <p:nvPr/>
          </p:nvSpPr>
          <p:spPr>
            <a:xfrm flipH="1">
              <a:off x="2000718"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890" name="Google Shape;890;p11"/>
            <p:cNvSpPr/>
            <p:nvPr/>
          </p:nvSpPr>
          <p:spPr>
            <a:xfrm flipH="1">
              <a:off x="1714987"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891" name="Google Shape;891;p11"/>
            <p:cNvSpPr/>
            <p:nvPr/>
          </p:nvSpPr>
          <p:spPr>
            <a:xfrm flipH="1">
              <a:off x="1429255"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892" name="Google Shape;892;p11"/>
            <p:cNvSpPr/>
            <p:nvPr/>
          </p:nvSpPr>
          <p:spPr>
            <a:xfrm flipH="1">
              <a:off x="1143523"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893" name="Google Shape;893;p11"/>
            <p:cNvSpPr/>
            <p:nvPr/>
          </p:nvSpPr>
          <p:spPr>
            <a:xfrm flipH="1">
              <a:off x="857791"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894" name="Google Shape;894;p11"/>
            <p:cNvSpPr/>
            <p:nvPr/>
          </p:nvSpPr>
          <p:spPr>
            <a:xfrm flipH="1">
              <a:off x="596"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895" name="Google Shape;895;p11"/>
            <p:cNvSpPr/>
            <p:nvPr/>
          </p:nvSpPr>
          <p:spPr>
            <a:xfrm flipH="1">
              <a:off x="286328"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grpSp>
      <p:sp>
        <p:nvSpPr>
          <p:cNvPr id="896" name="Google Shape;896;p11"/>
          <p:cNvSpPr/>
          <p:nvPr/>
        </p:nvSpPr>
        <p:spPr>
          <a:xfrm>
            <a:off x="525" y="1799325"/>
            <a:ext cx="1028100" cy="2551500"/>
          </a:xfrm>
          <a:prstGeom prst="round2SameRect">
            <a:avLst>
              <a:gd name="adj1" fmla="val 50000"/>
              <a:gd name="adj2" fmla="val 0"/>
            </a:avLst>
          </a:prstGeom>
          <a:solidFill>
            <a:srgbClr val="9FC5E8">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11"/>
          <p:cNvSpPr/>
          <p:nvPr/>
        </p:nvSpPr>
        <p:spPr>
          <a:xfrm>
            <a:off x="525" y="-75"/>
            <a:ext cx="3321900" cy="1444800"/>
          </a:xfrm>
          <a:prstGeom prst="rect">
            <a:avLst/>
          </a:prstGeom>
          <a:solidFill>
            <a:srgbClr val="FBBE18">
              <a:alpha val="52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11"/>
          <p:cNvSpPr/>
          <p:nvPr/>
        </p:nvSpPr>
        <p:spPr>
          <a:xfrm>
            <a:off x="1890151" y="-123349"/>
            <a:ext cx="5378188" cy="5378188"/>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11"/>
          <p:cNvSpPr/>
          <p:nvPr/>
        </p:nvSpPr>
        <p:spPr>
          <a:xfrm>
            <a:off x="8124900" y="2866650"/>
            <a:ext cx="1079400" cy="2276700"/>
          </a:xfrm>
          <a:prstGeom prst="rect">
            <a:avLst/>
          </a:prstGeom>
          <a:solidFill>
            <a:srgbClr val="FBBE18">
              <a:alpha val="52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11"/>
          <p:cNvSpPr/>
          <p:nvPr/>
        </p:nvSpPr>
        <p:spPr>
          <a:xfrm rot="-5400000">
            <a:off x="6698675" y="-1309375"/>
            <a:ext cx="2564700" cy="2573400"/>
          </a:xfrm>
          <a:prstGeom prst="pie">
            <a:avLst>
              <a:gd name="adj1" fmla="val 5393868"/>
              <a:gd name="adj2" fmla="val 16186904"/>
            </a:avLst>
          </a:prstGeom>
          <a:solidFill>
            <a:srgbClr val="F8B0AD">
              <a:alpha val="34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11"/>
          <p:cNvSpPr/>
          <p:nvPr/>
        </p:nvSpPr>
        <p:spPr>
          <a:xfrm>
            <a:off x="8124800" y="1259675"/>
            <a:ext cx="1079400" cy="1603500"/>
          </a:xfrm>
          <a:prstGeom prst="rect">
            <a:avLst/>
          </a:prstGeom>
          <a:solidFill>
            <a:srgbClr val="FFFFFF">
              <a:alpha val="66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11"/>
          <p:cNvSpPr/>
          <p:nvPr/>
        </p:nvSpPr>
        <p:spPr>
          <a:xfrm>
            <a:off x="1869969" y="-143531"/>
            <a:ext cx="5418553" cy="5418553"/>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noFill/>
          <a:ln w="2286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11"/>
          <p:cNvSpPr/>
          <p:nvPr/>
        </p:nvSpPr>
        <p:spPr>
          <a:xfrm>
            <a:off x="1719425" y="-294075"/>
            <a:ext cx="5719641" cy="5719641"/>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noFill/>
          <a:ln w="2286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11"/>
          <p:cNvSpPr/>
          <p:nvPr/>
        </p:nvSpPr>
        <p:spPr>
          <a:xfrm>
            <a:off x="1813232" y="-247017"/>
            <a:ext cx="5532027" cy="5625525"/>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11"/>
          <p:cNvSpPr/>
          <p:nvPr/>
        </p:nvSpPr>
        <p:spPr>
          <a:xfrm>
            <a:off x="2093829" y="80328"/>
            <a:ext cx="4970834" cy="4970834"/>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11"/>
          <p:cNvSpPr/>
          <p:nvPr/>
        </p:nvSpPr>
        <p:spPr>
          <a:xfrm>
            <a:off x="2217600" y="204100"/>
            <a:ext cx="4723291" cy="4723291"/>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11"/>
          <p:cNvSpPr/>
          <p:nvPr/>
        </p:nvSpPr>
        <p:spPr>
          <a:xfrm>
            <a:off x="2319747" y="306247"/>
            <a:ext cx="4518996" cy="4518996"/>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solidFill>
            <a:srgbClr val="FBBE18">
              <a:alpha val="6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11"/>
          <p:cNvSpPr/>
          <p:nvPr/>
        </p:nvSpPr>
        <p:spPr>
          <a:xfrm>
            <a:off x="2576558" y="563057"/>
            <a:ext cx="4005376" cy="4005376"/>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09" name="Google Shape;909;p11"/>
          <p:cNvGrpSpPr/>
          <p:nvPr/>
        </p:nvGrpSpPr>
        <p:grpSpPr>
          <a:xfrm>
            <a:off x="105400" y="571350"/>
            <a:ext cx="1969850" cy="191750"/>
            <a:chOff x="1454525" y="7080325"/>
            <a:chExt cx="1969850" cy="191750"/>
          </a:xfrm>
        </p:grpSpPr>
        <p:sp>
          <p:nvSpPr>
            <p:cNvPr id="910" name="Google Shape;910;p11"/>
            <p:cNvSpPr/>
            <p:nvPr/>
          </p:nvSpPr>
          <p:spPr>
            <a:xfrm>
              <a:off x="1454525" y="7080325"/>
              <a:ext cx="34825" cy="34825"/>
            </a:xfrm>
            <a:custGeom>
              <a:avLst/>
              <a:gdLst/>
              <a:ahLst/>
              <a:cxnLst/>
              <a:rect l="l" t="t" r="r" b="b"/>
              <a:pathLst>
                <a:path w="1393" h="1393" extrusionOk="0">
                  <a:moveTo>
                    <a:pt x="685" y="0"/>
                  </a:moveTo>
                  <a:cubicBezTo>
                    <a:pt x="297" y="0"/>
                    <a:pt x="0" y="320"/>
                    <a:pt x="0" y="708"/>
                  </a:cubicBezTo>
                  <a:cubicBezTo>
                    <a:pt x="0" y="1096"/>
                    <a:pt x="297" y="1393"/>
                    <a:pt x="685" y="1393"/>
                  </a:cubicBezTo>
                  <a:cubicBezTo>
                    <a:pt x="1073" y="1393"/>
                    <a:pt x="1393" y="1096"/>
                    <a:pt x="1393" y="708"/>
                  </a:cubicBezTo>
                  <a:cubicBezTo>
                    <a:pt x="1393" y="320"/>
                    <a:pt x="1073" y="0"/>
                    <a:pt x="685"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11"/>
            <p:cNvSpPr/>
            <p:nvPr/>
          </p:nvSpPr>
          <p:spPr>
            <a:xfrm>
              <a:off x="1454525" y="7237250"/>
              <a:ext cx="34825" cy="34825"/>
            </a:xfrm>
            <a:custGeom>
              <a:avLst/>
              <a:gdLst/>
              <a:ahLst/>
              <a:cxnLst/>
              <a:rect l="l" t="t" r="r" b="b"/>
              <a:pathLst>
                <a:path w="1393" h="1393" extrusionOk="0">
                  <a:moveTo>
                    <a:pt x="685" y="0"/>
                  </a:moveTo>
                  <a:cubicBezTo>
                    <a:pt x="297" y="0"/>
                    <a:pt x="0" y="297"/>
                    <a:pt x="0" y="685"/>
                  </a:cubicBezTo>
                  <a:cubicBezTo>
                    <a:pt x="0" y="1073"/>
                    <a:pt x="297" y="1392"/>
                    <a:pt x="685" y="1392"/>
                  </a:cubicBezTo>
                  <a:cubicBezTo>
                    <a:pt x="1073" y="1392"/>
                    <a:pt x="1393" y="1073"/>
                    <a:pt x="1393" y="685"/>
                  </a:cubicBezTo>
                  <a:cubicBezTo>
                    <a:pt x="1393" y="297"/>
                    <a:pt x="1073" y="0"/>
                    <a:pt x="685"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11"/>
            <p:cNvSpPr/>
            <p:nvPr/>
          </p:nvSpPr>
          <p:spPr>
            <a:xfrm>
              <a:off x="1602875" y="7080325"/>
              <a:ext cx="35425" cy="34825"/>
            </a:xfrm>
            <a:custGeom>
              <a:avLst/>
              <a:gdLst/>
              <a:ahLst/>
              <a:cxnLst/>
              <a:rect l="l" t="t" r="r" b="b"/>
              <a:pathLst>
                <a:path w="1417" h="1393" extrusionOk="0">
                  <a:moveTo>
                    <a:pt x="709" y="0"/>
                  </a:moveTo>
                  <a:cubicBezTo>
                    <a:pt x="321" y="0"/>
                    <a:pt x="1" y="320"/>
                    <a:pt x="1" y="708"/>
                  </a:cubicBezTo>
                  <a:cubicBezTo>
                    <a:pt x="1" y="1096"/>
                    <a:pt x="321" y="1393"/>
                    <a:pt x="709" y="1393"/>
                  </a:cubicBezTo>
                  <a:cubicBezTo>
                    <a:pt x="1097" y="1393"/>
                    <a:pt x="1416" y="1096"/>
                    <a:pt x="1416" y="708"/>
                  </a:cubicBezTo>
                  <a:cubicBezTo>
                    <a:pt x="1416" y="320"/>
                    <a:pt x="1097" y="0"/>
                    <a:pt x="709"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11"/>
            <p:cNvSpPr/>
            <p:nvPr/>
          </p:nvSpPr>
          <p:spPr>
            <a:xfrm>
              <a:off x="1602875" y="7237250"/>
              <a:ext cx="35425" cy="34825"/>
            </a:xfrm>
            <a:custGeom>
              <a:avLst/>
              <a:gdLst/>
              <a:ahLst/>
              <a:cxnLst/>
              <a:rect l="l" t="t" r="r" b="b"/>
              <a:pathLst>
                <a:path w="1417" h="1393" extrusionOk="0">
                  <a:moveTo>
                    <a:pt x="709" y="0"/>
                  </a:moveTo>
                  <a:cubicBezTo>
                    <a:pt x="321" y="0"/>
                    <a:pt x="1" y="297"/>
                    <a:pt x="1" y="685"/>
                  </a:cubicBezTo>
                  <a:cubicBezTo>
                    <a:pt x="1" y="1073"/>
                    <a:pt x="321" y="1392"/>
                    <a:pt x="709" y="1392"/>
                  </a:cubicBezTo>
                  <a:cubicBezTo>
                    <a:pt x="1097" y="1392"/>
                    <a:pt x="1416" y="1073"/>
                    <a:pt x="1416" y="685"/>
                  </a:cubicBezTo>
                  <a:cubicBezTo>
                    <a:pt x="1416" y="297"/>
                    <a:pt x="1097" y="0"/>
                    <a:pt x="709"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11"/>
            <p:cNvSpPr/>
            <p:nvPr/>
          </p:nvSpPr>
          <p:spPr>
            <a:xfrm>
              <a:off x="1751825" y="7080325"/>
              <a:ext cx="35400" cy="34825"/>
            </a:xfrm>
            <a:custGeom>
              <a:avLst/>
              <a:gdLst/>
              <a:ahLst/>
              <a:cxnLst/>
              <a:rect l="l" t="t" r="r" b="b"/>
              <a:pathLst>
                <a:path w="1416" h="1393" extrusionOk="0">
                  <a:moveTo>
                    <a:pt x="708" y="0"/>
                  </a:moveTo>
                  <a:cubicBezTo>
                    <a:pt x="320" y="0"/>
                    <a:pt x="0" y="320"/>
                    <a:pt x="0" y="708"/>
                  </a:cubicBezTo>
                  <a:cubicBezTo>
                    <a:pt x="0" y="1096"/>
                    <a:pt x="320" y="1393"/>
                    <a:pt x="708" y="1393"/>
                  </a:cubicBezTo>
                  <a:cubicBezTo>
                    <a:pt x="1096" y="1393"/>
                    <a:pt x="1416" y="1096"/>
                    <a:pt x="1416" y="708"/>
                  </a:cubicBezTo>
                  <a:cubicBezTo>
                    <a:pt x="1416" y="320"/>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11"/>
            <p:cNvSpPr/>
            <p:nvPr/>
          </p:nvSpPr>
          <p:spPr>
            <a:xfrm>
              <a:off x="1751825" y="7237250"/>
              <a:ext cx="35400" cy="34825"/>
            </a:xfrm>
            <a:custGeom>
              <a:avLst/>
              <a:gdLst/>
              <a:ahLst/>
              <a:cxnLst/>
              <a:rect l="l" t="t" r="r" b="b"/>
              <a:pathLst>
                <a:path w="1416" h="1393" extrusionOk="0">
                  <a:moveTo>
                    <a:pt x="708" y="0"/>
                  </a:moveTo>
                  <a:cubicBezTo>
                    <a:pt x="320" y="0"/>
                    <a:pt x="0" y="297"/>
                    <a:pt x="0" y="685"/>
                  </a:cubicBezTo>
                  <a:cubicBezTo>
                    <a:pt x="0" y="1073"/>
                    <a:pt x="320" y="1392"/>
                    <a:pt x="708" y="1392"/>
                  </a:cubicBezTo>
                  <a:cubicBezTo>
                    <a:pt x="1096" y="1392"/>
                    <a:pt x="1416" y="1073"/>
                    <a:pt x="1416" y="685"/>
                  </a:cubicBezTo>
                  <a:cubicBezTo>
                    <a:pt x="1416" y="297"/>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11"/>
            <p:cNvSpPr/>
            <p:nvPr/>
          </p:nvSpPr>
          <p:spPr>
            <a:xfrm>
              <a:off x="1900750" y="7080325"/>
              <a:ext cx="35400" cy="34825"/>
            </a:xfrm>
            <a:custGeom>
              <a:avLst/>
              <a:gdLst/>
              <a:ahLst/>
              <a:cxnLst/>
              <a:rect l="l" t="t" r="r" b="b"/>
              <a:pathLst>
                <a:path w="1416" h="1393" extrusionOk="0">
                  <a:moveTo>
                    <a:pt x="708" y="0"/>
                  </a:moveTo>
                  <a:cubicBezTo>
                    <a:pt x="320" y="0"/>
                    <a:pt x="1" y="320"/>
                    <a:pt x="1" y="708"/>
                  </a:cubicBezTo>
                  <a:cubicBezTo>
                    <a:pt x="1" y="1096"/>
                    <a:pt x="320" y="1393"/>
                    <a:pt x="708" y="1393"/>
                  </a:cubicBezTo>
                  <a:cubicBezTo>
                    <a:pt x="1096" y="1393"/>
                    <a:pt x="1416" y="1096"/>
                    <a:pt x="1416" y="708"/>
                  </a:cubicBezTo>
                  <a:cubicBezTo>
                    <a:pt x="1416" y="320"/>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11"/>
            <p:cNvSpPr/>
            <p:nvPr/>
          </p:nvSpPr>
          <p:spPr>
            <a:xfrm>
              <a:off x="1900750" y="7237250"/>
              <a:ext cx="35400" cy="34825"/>
            </a:xfrm>
            <a:custGeom>
              <a:avLst/>
              <a:gdLst/>
              <a:ahLst/>
              <a:cxnLst/>
              <a:rect l="l" t="t" r="r" b="b"/>
              <a:pathLst>
                <a:path w="1416" h="1393" extrusionOk="0">
                  <a:moveTo>
                    <a:pt x="708" y="0"/>
                  </a:moveTo>
                  <a:cubicBezTo>
                    <a:pt x="320" y="0"/>
                    <a:pt x="1" y="297"/>
                    <a:pt x="1" y="685"/>
                  </a:cubicBezTo>
                  <a:cubicBezTo>
                    <a:pt x="1" y="1073"/>
                    <a:pt x="320" y="1392"/>
                    <a:pt x="708" y="1392"/>
                  </a:cubicBezTo>
                  <a:cubicBezTo>
                    <a:pt x="1096" y="1392"/>
                    <a:pt x="1416" y="1073"/>
                    <a:pt x="1416" y="685"/>
                  </a:cubicBezTo>
                  <a:cubicBezTo>
                    <a:pt x="1416" y="297"/>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11"/>
            <p:cNvSpPr/>
            <p:nvPr/>
          </p:nvSpPr>
          <p:spPr>
            <a:xfrm>
              <a:off x="2049700" y="7080325"/>
              <a:ext cx="34825" cy="34825"/>
            </a:xfrm>
            <a:custGeom>
              <a:avLst/>
              <a:gdLst/>
              <a:ahLst/>
              <a:cxnLst/>
              <a:rect l="l" t="t" r="r" b="b"/>
              <a:pathLst>
                <a:path w="1393" h="1393" extrusionOk="0">
                  <a:moveTo>
                    <a:pt x="708" y="0"/>
                  </a:moveTo>
                  <a:cubicBezTo>
                    <a:pt x="320" y="0"/>
                    <a:pt x="0" y="320"/>
                    <a:pt x="0" y="708"/>
                  </a:cubicBezTo>
                  <a:cubicBezTo>
                    <a:pt x="0" y="1096"/>
                    <a:pt x="320" y="1393"/>
                    <a:pt x="708" y="1393"/>
                  </a:cubicBezTo>
                  <a:cubicBezTo>
                    <a:pt x="1096" y="1393"/>
                    <a:pt x="1393" y="1096"/>
                    <a:pt x="1393" y="708"/>
                  </a:cubicBezTo>
                  <a:cubicBezTo>
                    <a:pt x="1393" y="320"/>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11"/>
            <p:cNvSpPr/>
            <p:nvPr/>
          </p:nvSpPr>
          <p:spPr>
            <a:xfrm>
              <a:off x="2049700" y="7237250"/>
              <a:ext cx="34825" cy="34825"/>
            </a:xfrm>
            <a:custGeom>
              <a:avLst/>
              <a:gdLst/>
              <a:ahLst/>
              <a:cxnLst/>
              <a:rect l="l" t="t" r="r" b="b"/>
              <a:pathLst>
                <a:path w="1393" h="1393" extrusionOk="0">
                  <a:moveTo>
                    <a:pt x="708" y="0"/>
                  </a:moveTo>
                  <a:cubicBezTo>
                    <a:pt x="320" y="0"/>
                    <a:pt x="0" y="297"/>
                    <a:pt x="0" y="685"/>
                  </a:cubicBezTo>
                  <a:cubicBezTo>
                    <a:pt x="0" y="1073"/>
                    <a:pt x="320" y="1392"/>
                    <a:pt x="708" y="1392"/>
                  </a:cubicBezTo>
                  <a:cubicBezTo>
                    <a:pt x="1096" y="1392"/>
                    <a:pt x="1393" y="1073"/>
                    <a:pt x="1393" y="685"/>
                  </a:cubicBezTo>
                  <a:cubicBezTo>
                    <a:pt x="1393" y="297"/>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11"/>
            <p:cNvSpPr/>
            <p:nvPr/>
          </p:nvSpPr>
          <p:spPr>
            <a:xfrm>
              <a:off x="2198625" y="7080325"/>
              <a:ext cx="34825" cy="34825"/>
            </a:xfrm>
            <a:custGeom>
              <a:avLst/>
              <a:gdLst/>
              <a:ahLst/>
              <a:cxnLst/>
              <a:rect l="l" t="t" r="r" b="b"/>
              <a:pathLst>
                <a:path w="1393" h="1393" extrusionOk="0">
                  <a:moveTo>
                    <a:pt x="685" y="0"/>
                  </a:moveTo>
                  <a:cubicBezTo>
                    <a:pt x="297" y="0"/>
                    <a:pt x="1" y="320"/>
                    <a:pt x="1" y="708"/>
                  </a:cubicBezTo>
                  <a:cubicBezTo>
                    <a:pt x="1" y="1096"/>
                    <a:pt x="297" y="1393"/>
                    <a:pt x="685" y="1393"/>
                  </a:cubicBezTo>
                  <a:cubicBezTo>
                    <a:pt x="1073" y="1393"/>
                    <a:pt x="1393" y="1096"/>
                    <a:pt x="1393" y="708"/>
                  </a:cubicBezTo>
                  <a:cubicBezTo>
                    <a:pt x="1393" y="320"/>
                    <a:pt x="1073" y="0"/>
                    <a:pt x="685"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11"/>
            <p:cNvSpPr/>
            <p:nvPr/>
          </p:nvSpPr>
          <p:spPr>
            <a:xfrm>
              <a:off x="2198625" y="7237250"/>
              <a:ext cx="34825" cy="34825"/>
            </a:xfrm>
            <a:custGeom>
              <a:avLst/>
              <a:gdLst/>
              <a:ahLst/>
              <a:cxnLst/>
              <a:rect l="l" t="t" r="r" b="b"/>
              <a:pathLst>
                <a:path w="1393" h="1393" extrusionOk="0">
                  <a:moveTo>
                    <a:pt x="685" y="0"/>
                  </a:moveTo>
                  <a:cubicBezTo>
                    <a:pt x="297" y="0"/>
                    <a:pt x="1" y="297"/>
                    <a:pt x="1" y="685"/>
                  </a:cubicBezTo>
                  <a:cubicBezTo>
                    <a:pt x="1" y="1073"/>
                    <a:pt x="297" y="1392"/>
                    <a:pt x="685" y="1392"/>
                  </a:cubicBezTo>
                  <a:cubicBezTo>
                    <a:pt x="1073" y="1392"/>
                    <a:pt x="1393" y="1073"/>
                    <a:pt x="1393" y="685"/>
                  </a:cubicBezTo>
                  <a:cubicBezTo>
                    <a:pt x="1393" y="297"/>
                    <a:pt x="1073" y="0"/>
                    <a:pt x="685"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11"/>
            <p:cNvSpPr/>
            <p:nvPr/>
          </p:nvSpPr>
          <p:spPr>
            <a:xfrm>
              <a:off x="2347000" y="7080325"/>
              <a:ext cx="35400" cy="34825"/>
            </a:xfrm>
            <a:custGeom>
              <a:avLst/>
              <a:gdLst/>
              <a:ahLst/>
              <a:cxnLst/>
              <a:rect l="l" t="t" r="r" b="b"/>
              <a:pathLst>
                <a:path w="1416" h="1393" extrusionOk="0">
                  <a:moveTo>
                    <a:pt x="708" y="0"/>
                  </a:moveTo>
                  <a:cubicBezTo>
                    <a:pt x="320" y="0"/>
                    <a:pt x="0" y="320"/>
                    <a:pt x="0" y="708"/>
                  </a:cubicBezTo>
                  <a:cubicBezTo>
                    <a:pt x="0" y="1096"/>
                    <a:pt x="320" y="1393"/>
                    <a:pt x="708" y="1393"/>
                  </a:cubicBezTo>
                  <a:cubicBezTo>
                    <a:pt x="1096" y="1393"/>
                    <a:pt x="1415" y="1096"/>
                    <a:pt x="1415" y="708"/>
                  </a:cubicBezTo>
                  <a:cubicBezTo>
                    <a:pt x="1415" y="320"/>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11"/>
            <p:cNvSpPr/>
            <p:nvPr/>
          </p:nvSpPr>
          <p:spPr>
            <a:xfrm>
              <a:off x="2347000" y="7237250"/>
              <a:ext cx="35400" cy="34825"/>
            </a:xfrm>
            <a:custGeom>
              <a:avLst/>
              <a:gdLst/>
              <a:ahLst/>
              <a:cxnLst/>
              <a:rect l="l" t="t" r="r" b="b"/>
              <a:pathLst>
                <a:path w="1416" h="1393" extrusionOk="0">
                  <a:moveTo>
                    <a:pt x="708" y="0"/>
                  </a:moveTo>
                  <a:cubicBezTo>
                    <a:pt x="320" y="0"/>
                    <a:pt x="0" y="297"/>
                    <a:pt x="0" y="685"/>
                  </a:cubicBezTo>
                  <a:cubicBezTo>
                    <a:pt x="0" y="1073"/>
                    <a:pt x="320" y="1392"/>
                    <a:pt x="708" y="1392"/>
                  </a:cubicBezTo>
                  <a:cubicBezTo>
                    <a:pt x="1096" y="1392"/>
                    <a:pt x="1415" y="1073"/>
                    <a:pt x="1415" y="685"/>
                  </a:cubicBezTo>
                  <a:cubicBezTo>
                    <a:pt x="1415" y="297"/>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11"/>
            <p:cNvSpPr/>
            <p:nvPr/>
          </p:nvSpPr>
          <p:spPr>
            <a:xfrm>
              <a:off x="2495925" y="7080325"/>
              <a:ext cx="35400" cy="34825"/>
            </a:xfrm>
            <a:custGeom>
              <a:avLst/>
              <a:gdLst/>
              <a:ahLst/>
              <a:cxnLst/>
              <a:rect l="l" t="t" r="r" b="b"/>
              <a:pathLst>
                <a:path w="1416" h="1393" extrusionOk="0">
                  <a:moveTo>
                    <a:pt x="708" y="0"/>
                  </a:moveTo>
                  <a:cubicBezTo>
                    <a:pt x="320" y="0"/>
                    <a:pt x="1" y="320"/>
                    <a:pt x="1" y="708"/>
                  </a:cubicBezTo>
                  <a:cubicBezTo>
                    <a:pt x="1" y="1096"/>
                    <a:pt x="320" y="1393"/>
                    <a:pt x="708" y="1393"/>
                  </a:cubicBezTo>
                  <a:cubicBezTo>
                    <a:pt x="1096" y="1393"/>
                    <a:pt x="1416" y="1096"/>
                    <a:pt x="1416" y="708"/>
                  </a:cubicBezTo>
                  <a:cubicBezTo>
                    <a:pt x="1416" y="320"/>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11"/>
            <p:cNvSpPr/>
            <p:nvPr/>
          </p:nvSpPr>
          <p:spPr>
            <a:xfrm>
              <a:off x="2495925" y="7237250"/>
              <a:ext cx="35400" cy="34825"/>
            </a:xfrm>
            <a:custGeom>
              <a:avLst/>
              <a:gdLst/>
              <a:ahLst/>
              <a:cxnLst/>
              <a:rect l="l" t="t" r="r" b="b"/>
              <a:pathLst>
                <a:path w="1416" h="1393" extrusionOk="0">
                  <a:moveTo>
                    <a:pt x="708" y="0"/>
                  </a:moveTo>
                  <a:cubicBezTo>
                    <a:pt x="320" y="0"/>
                    <a:pt x="1" y="297"/>
                    <a:pt x="1" y="685"/>
                  </a:cubicBezTo>
                  <a:cubicBezTo>
                    <a:pt x="1" y="1073"/>
                    <a:pt x="320" y="1392"/>
                    <a:pt x="708" y="1392"/>
                  </a:cubicBezTo>
                  <a:cubicBezTo>
                    <a:pt x="1096" y="1392"/>
                    <a:pt x="1416" y="1073"/>
                    <a:pt x="1416" y="685"/>
                  </a:cubicBezTo>
                  <a:cubicBezTo>
                    <a:pt x="1416" y="297"/>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11"/>
            <p:cNvSpPr/>
            <p:nvPr/>
          </p:nvSpPr>
          <p:spPr>
            <a:xfrm>
              <a:off x="2644850" y="7080325"/>
              <a:ext cx="35425" cy="34825"/>
            </a:xfrm>
            <a:custGeom>
              <a:avLst/>
              <a:gdLst/>
              <a:ahLst/>
              <a:cxnLst/>
              <a:rect l="l" t="t" r="r" b="b"/>
              <a:pathLst>
                <a:path w="1417" h="1393" extrusionOk="0">
                  <a:moveTo>
                    <a:pt x="709" y="0"/>
                  </a:moveTo>
                  <a:cubicBezTo>
                    <a:pt x="321" y="0"/>
                    <a:pt x="1" y="320"/>
                    <a:pt x="1" y="708"/>
                  </a:cubicBezTo>
                  <a:cubicBezTo>
                    <a:pt x="1" y="1096"/>
                    <a:pt x="321" y="1393"/>
                    <a:pt x="709" y="1393"/>
                  </a:cubicBezTo>
                  <a:cubicBezTo>
                    <a:pt x="1097" y="1393"/>
                    <a:pt x="1416" y="1096"/>
                    <a:pt x="1416" y="708"/>
                  </a:cubicBezTo>
                  <a:cubicBezTo>
                    <a:pt x="1416" y="320"/>
                    <a:pt x="1097" y="0"/>
                    <a:pt x="709"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11"/>
            <p:cNvSpPr/>
            <p:nvPr/>
          </p:nvSpPr>
          <p:spPr>
            <a:xfrm>
              <a:off x="2644850" y="7237250"/>
              <a:ext cx="35425" cy="34825"/>
            </a:xfrm>
            <a:custGeom>
              <a:avLst/>
              <a:gdLst/>
              <a:ahLst/>
              <a:cxnLst/>
              <a:rect l="l" t="t" r="r" b="b"/>
              <a:pathLst>
                <a:path w="1417" h="1393" extrusionOk="0">
                  <a:moveTo>
                    <a:pt x="709" y="0"/>
                  </a:moveTo>
                  <a:cubicBezTo>
                    <a:pt x="321" y="0"/>
                    <a:pt x="1" y="297"/>
                    <a:pt x="1" y="685"/>
                  </a:cubicBezTo>
                  <a:cubicBezTo>
                    <a:pt x="1" y="1073"/>
                    <a:pt x="321" y="1392"/>
                    <a:pt x="709" y="1392"/>
                  </a:cubicBezTo>
                  <a:cubicBezTo>
                    <a:pt x="1097" y="1392"/>
                    <a:pt x="1416" y="1073"/>
                    <a:pt x="1416" y="685"/>
                  </a:cubicBezTo>
                  <a:cubicBezTo>
                    <a:pt x="1416" y="297"/>
                    <a:pt x="1097" y="0"/>
                    <a:pt x="709"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11"/>
            <p:cNvSpPr/>
            <p:nvPr/>
          </p:nvSpPr>
          <p:spPr>
            <a:xfrm>
              <a:off x="2793800" y="7080325"/>
              <a:ext cx="34825" cy="34825"/>
            </a:xfrm>
            <a:custGeom>
              <a:avLst/>
              <a:gdLst/>
              <a:ahLst/>
              <a:cxnLst/>
              <a:rect l="l" t="t" r="r" b="b"/>
              <a:pathLst>
                <a:path w="1393" h="1393" extrusionOk="0">
                  <a:moveTo>
                    <a:pt x="708" y="0"/>
                  </a:moveTo>
                  <a:cubicBezTo>
                    <a:pt x="320" y="0"/>
                    <a:pt x="0" y="320"/>
                    <a:pt x="0" y="708"/>
                  </a:cubicBezTo>
                  <a:cubicBezTo>
                    <a:pt x="0" y="1096"/>
                    <a:pt x="320" y="1393"/>
                    <a:pt x="708" y="1393"/>
                  </a:cubicBezTo>
                  <a:cubicBezTo>
                    <a:pt x="1096" y="1393"/>
                    <a:pt x="1393" y="1096"/>
                    <a:pt x="1393" y="708"/>
                  </a:cubicBezTo>
                  <a:cubicBezTo>
                    <a:pt x="1393" y="320"/>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11"/>
            <p:cNvSpPr/>
            <p:nvPr/>
          </p:nvSpPr>
          <p:spPr>
            <a:xfrm>
              <a:off x="2793800" y="7237250"/>
              <a:ext cx="34825" cy="34825"/>
            </a:xfrm>
            <a:custGeom>
              <a:avLst/>
              <a:gdLst/>
              <a:ahLst/>
              <a:cxnLst/>
              <a:rect l="l" t="t" r="r" b="b"/>
              <a:pathLst>
                <a:path w="1393" h="1393" extrusionOk="0">
                  <a:moveTo>
                    <a:pt x="708" y="0"/>
                  </a:moveTo>
                  <a:cubicBezTo>
                    <a:pt x="320" y="0"/>
                    <a:pt x="0" y="297"/>
                    <a:pt x="0" y="685"/>
                  </a:cubicBezTo>
                  <a:cubicBezTo>
                    <a:pt x="0" y="1073"/>
                    <a:pt x="320" y="1392"/>
                    <a:pt x="708" y="1392"/>
                  </a:cubicBezTo>
                  <a:cubicBezTo>
                    <a:pt x="1096" y="1392"/>
                    <a:pt x="1393" y="1073"/>
                    <a:pt x="1393" y="685"/>
                  </a:cubicBezTo>
                  <a:cubicBezTo>
                    <a:pt x="1393" y="297"/>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11"/>
            <p:cNvSpPr/>
            <p:nvPr/>
          </p:nvSpPr>
          <p:spPr>
            <a:xfrm>
              <a:off x="2942725" y="7080325"/>
              <a:ext cx="34850" cy="34825"/>
            </a:xfrm>
            <a:custGeom>
              <a:avLst/>
              <a:gdLst/>
              <a:ahLst/>
              <a:cxnLst/>
              <a:rect l="l" t="t" r="r" b="b"/>
              <a:pathLst>
                <a:path w="1394" h="1393" extrusionOk="0">
                  <a:moveTo>
                    <a:pt x="686" y="0"/>
                  </a:moveTo>
                  <a:cubicBezTo>
                    <a:pt x="298" y="0"/>
                    <a:pt x="1" y="320"/>
                    <a:pt x="1" y="708"/>
                  </a:cubicBezTo>
                  <a:cubicBezTo>
                    <a:pt x="1" y="1096"/>
                    <a:pt x="298" y="1393"/>
                    <a:pt x="686" y="1393"/>
                  </a:cubicBezTo>
                  <a:cubicBezTo>
                    <a:pt x="1074" y="1393"/>
                    <a:pt x="1393" y="1096"/>
                    <a:pt x="1393" y="708"/>
                  </a:cubicBezTo>
                  <a:cubicBezTo>
                    <a:pt x="1393" y="320"/>
                    <a:pt x="1074" y="0"/>
                    <a:pt x="686"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11"/>
            <p:cNvSpPr/>
            <p:nvPr/>
          </p:nvSpPr>
          <p:spPr>
            <a:xfrm>
              <a:off x="2942725" y="7237250"/>
              <a:ext cx="34850" cy="34825"/>
            </a:xfrm>
            <a:custGeom>
              <a:avLst/>
              <a:gdLst/>
              <a:ahLst/>
              <a:cxnLst/>
              <a:rect l="l" t="t" r="r" b="b"/>
              <a:pathLst>
                <a:path w="1394" h="1393" extrusionOk="0">
                  <a:moveTo>
                    <a:pt x="686" y="0"/>
                  </a:moveTo>
                  <a:cubicBezTo>
                    <a:pt x="298" y="0"/>
                    <a:pt x="1" y="297"/>
                    <a:pt x="1" y="685"/>
                  </a:cubicBezTo>
                  <a:cubicBezTo>
                    <a:pt x="1" y="1073"/>
                    <a:pt x="298" y="1392"/>
                    <a:pt x="686" y="1392"/>
                  </a:cubicBezTo>
                  <a:cubicBezTo>
                    <a:pt x="1074" y="1392"/>
                    <a:pt x="1393" y="1073"/>
                    <a:pt x="1393" y="685"/>
                  </a:cubicBezTo>
                  <a:cubicBezTo>
                    <a:pt x="1393" y="297"/>
                    <a:pt x="1074" y="0"/>
                    <a:pt x="686"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11"/>
            <p:cNvSpPr/>
            <p:nvPr/>
          </p:nvSpPr>
          <p:spPr>
            <a:xfrm>
              <a:off x="3091100" y="7080325"/>
              <a:ext cx="35400" cy="34825"/>
            </a:xfrm>
            <a:custGeom>
              <a:avLst/>
              <a:gdLst/>
              <a:ahLst/>
              <a:cxnLst/>
              <a:rect l="l" t="t" r="r" b="b"/>
              <a:pathLst>
                <a:path w="1416" h="1393" extrusionOk="0">
                  <a:moveTo>
                    <a:pt x="708" y="0"/>
                  </a:moveTo>
                  <a:cubicBezTo>
                    <a:pt x="320" y="0"/>
                    <a:pt x="0" y="320"/>
                    <a:pt x="0" y="708"/>
                  </a:cubicBezTo>
                  <a:cubicBezTo>
                    <a:pt x="0" y="1096"/>
                    <a:pt x="320" y="1393"/>
                    <a:pt x="708" y="1393"/>
                  </a:cubicBezTo>
                  <a:cubicBezTo>
                    <a:pt x="1096" y="1393"/>
                    <a:pt x="1416" y="1096"/>
                    <a:pt x="1416" y="708"/>
                  </a:cubicBezTo>
                  <a:cubicBezTo>
                    <a:pt x="1416" y="320"/>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11"/>
            <p:cNvSpPr/>
            <p:nvPr/>
          </p:nvSpPr>
          <p:spPr>
            <a:xfrm>
              <a:off x="3091100" y="7237250"/>
              <a:ext cx="35400" cy="34825"/>
            </a:xfrm>
            <a:custGeom>
              <a:avLst/>
              <a:gdLst/>
              <a:ahLst/>
              <a:cxnLst/>
              <a:rect l="l" t="t" r="r" b="b"/>
              <a:pathLst>
                <a:path w="1416" h="1393" extrusionOk="0">
                  <a:moveTo>
                    <a:pt x="708" y="0"/>
                  </a:moveTo>
                  <a:cubicBezTo>
                    <a:pt x="320" y="0"/>
                    <a:pt x="0" y="297"/>
                    <a:pt x="0" y="685"/>
                  </a:cubicBezTo>
                  <a:cubicBezTo>
                    <a:pt x="0" y="1073"/>
                    <a:pt x="320" y="1392"/>
                    <a:pt x="708" y="1392"/>
                  </a:cubicBezTo>
                  <a:cubicBezTo>
                    <a:pt x="1096" y="1392"/>
                    <a:pt x="1416" y="1073"/>
                    <a:pt x="1416" y="685"/>
                  </a:cubicBezTo>
                  <a:cubicBezTo>
                    <a:pt x="1416" y="297"/>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11"/>
            <p:cNvSpPr/>
            <p:nvPr/>
          </p:nvSpPr>
          <p:spPr>
            <a:xfrm>
              <a:off x="3240025" y="7080325"/>
              <a:ext cx="35400" cy="34825"/>
            </a:xfrm>
            <a:custGeom>
              <a:avLst/>
              <a:gdLst/>
              <a:ahLst/>
              <a:cxnLst/>
              <a:rect l="l" t="t" r="r" b="b"/>
              <a:pathLst>
                <a:path w="1416" h="1393" extrusionOk="0">
                  <a:moveTo>
                    <a:pt x="708" y="0"/>
                  </a:moveTo>
                  <a:cubicBezTo>
                    <a:pt x="320" y="0"/>
                    <a:pt x="1" y="320"/>
                    <a:pt x="1" y="708"/>
                  </a:cubicBezTo>
                  <a:cubicBezTo>
                    <a:pt x="1" y="1096"/>
                    <a:pt x="320" y="1393"/>
                    <a:pt x="708" y="1393"/>
                  </a:cubicBezTo>
                  <a:cubicBezTo>
                    <a:pt x="1096" y="1393"/>
                    <a:pt x="1416" y="1096"/>
                    <a:pt x="1416" y="708"/>
                  </a:cubicBezTo>
                  <a:cubicBezTo>
                    <a:pt x="1416" y="320"/>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11"/>
            <p:cNvSpPr/>
            <p:nvPr/>
          </p:nvSpPr>
          <p:spPr>
            <a:xfrm>
              <a:off x="3240025" y="7237250"/>
              <a:ext cx="35400" cy="34825"/>
            </a:xfrm>
            <a:custGeom>
              <a:avLst/>
              <a:gdLst/>
              <a:ahLst/>
              <a:cxnLst/>
              <a:rect l="l" t="t" r="r" b="b"/>
              <a:pathLst>
                <a:path w="1416" h="1393" extrusionOk="0">
                  <a:moveTo>
                    <a:pt x="708" y="0"/>
                  </a:moveTo>
                  <a:cubicBezTo>
                    <a:pt x="320" y="0"/>
                    <a:pt x="1" y="297"/>
                    <a:pt x="1" y="685"/>
                  </a:cubicBezTo>
                  <a:cubicBezTo>
                    <a:pt x="1" y="1073"/>
                    <a:pt x="320" y="1392"/>
                    <a:pt x="708" y="1392"/>
                  </a:cubicBezTo>
                  <a:cubicBezTo>
                    <a:pt x="1096" y="1392"/>
                    <a:pt x="1416" y="1073"/>
                    <a:pt x="1416" y="685"/>
                  </a:cubicBezTo>
                  <a:cubicBezTo>
                    <a:pt x="1416" y="297"/>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11"/>
            <p:cNvSpPr/>
            <p:nvPr/>
          </p:nvSpPr>
          <p:spPr>
            <a:xfrm>
              <a:off x="3388975" y="7080325"/>
              <a:ext cx="35400" cy="34825"/>
            </a:xfrm>
            <a:custGeom>
              <a:avLst/>
              <a:gdLst/>
              <a:ahLst/>
              <a:cxnLst/>
              <a:rect l="l" t="t" r="r" b="b"/>
              <a:pathLst>
                <a:path w="1416" h="1393" extrusionOk="0">
                  <a:moveTo>
                    <a:pt x="708" y="0"/>
                  </a:moveTo>
                  <a:cubicBezTo>
                    <a:pt x="320" y="0"/>
                    <a:pt x="0" y="320"/>
                    <a:pt x="0" y="708"/>
                  </a:cubicBezTo>
                  <a:cubicBezTo>
                    <a:pt x="0" y="1096"/>
                    <a:pt x="320" y="1393"/>
                    <a:pt x="708" y="1393"/>
                  </a:cubicBezTo>
                  <a:cubicBezTo>
                    <a:pt x="1096" y="1393"/>
                    <a:pt x="1415" y="1096"/>
                    <a:pt x="1415" y="708"/>
                  </a:cubicBezTo>
                  <a:cubicBezTo>
                    <a:pt x="1415" y="320"/>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11"/>
            <p:cNvSpPr/>
            <p:nvPr/>
          </p:nvSpPr>
          <p:spPr>
            <a:xfrm>
              <a:off x="3388975" y="7237250"/>
              <a:ext cx="35400" cy="34825"/>
            </a:xfrm>
            <a:custGeom>
              <a:avLst/>
              <a:gdLst/>
              <a:ahLst/>
              <a:cxnLst/>
              <a:rect l="l" t="t" r="r" b="b"/>
              <a:pathLst>
                <a:path w="1416" h="1393" extrusionOk="0">
                  <a:moveTo>
                    <a:pt x="708" y="0"/>
                  </a:moveTo>
                  <a:cubicBezTo>
                    <a:pt x="320" y="0"/>
                    <a:pt x="0" y="297"/>
                    <a:pt x="0" y="685"/>
                  </a:cubicBezTo>
                  <a:cubicBezTo>
                    <a:pt x="0" y="1073"/>
                    <a:pt x="320" y="1392"/>
                    <a:pt x="708" y="1392"/>
                  </a:cubicBezTo>
                  <a:cubicBezTo>
                    <a:pt x="1096" y="1392"/>
                    <a:pt x="1415" y="1073"/>
                    <a:pt x="1415" y="685"/>
                  </a:cubicBezTo>
                  <a:cubicBezTo>
                    <a:pt x="1415" y="297"/>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38" name="Google Shape;938;p11"/>
          <p:cNvSpPr/>
          <p:nvPr/>
        </p:nvSpPr>
        <p:spPr>
          <a:xfrm>
            <a:off x="6469025" y="539496"/>
            <a:ext cx="225300" cy="222300"/>
          </a:xfrm>
          <a:prstGeom prst="ellipse">
            <a:avLst/>
          </a:prstGeom>
          <a:solidFill>
            <a:srgbClr val="FFFFFF">
              <a:alpha val="66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11"/>
          <p:cNvSpPr/>
          <p:nvPr/>
        </p:nvSpPr>
        <p:spPr>
          <a:xfrm>
            <a:off x="1719425" y="2689459"/>
            <a:ext cx="225300" cy="222300"/>
          </a:xfrm>
          <a:prstGeom prst="ellipse">
            <a:avLst/>
          </a:prstGeom>
          <a:solidFill>
            <a:srgbClr val="FFFFFF">
              <a:alpha val="66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11"/>
          <p:cNvSpPr/>
          <p:nvPr/>
        </p:nvSpPr>
        <p:spPr>
          <a:xfrm>
            <a:off x="-18182" y="3768875"/>
            <a:ext cx="3130800" cy="1377300"/>
          </a:xfrm>
          <a:prstGeom prst="rtTriangle">
            <a:avLst/>
          </a:pr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11"/>
          <p:cNvSpPr/>
          <p:nvPr/>
        </p:nvSpPr>
        <p:spPr>
          <a:xfrm rot="5400000">
            <a:off x="809588" y="500475"/>
            <a:ext cx="380700" cy="2276100"/>
          </a:xfrm>
          <a:prstGeom prst="round2SameRect">
            <a:avLst>
              <a:gd name="adj1" fmla="val 46388"/>
              <a:gd name="adj2" fmla="val 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11"/>
          <p:cNvSpPr/>
          <p:nvPr/>
        </p:nvSpPr>
        <p:spPr>
          <a:xfrm>
            <a:off x="1751163" y="1444727"/>
            <a:ext cx="392400" cy="3876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11"/>
          <p:cNvSpPr/>
          <p:nvPr/>
        </p:nvSpPr>
        <p:spPr>
          <a:xfrm rot="-5400000">
            <a:off x="8134675" y="1534804"/>
            <a:ext cx="380700" cy="2276100"/>
          </a:xfrm>
          <a:prstGeom prst="round2SameRect">
            <a:avLst>
              <a:gd name="adj1" fmla="val 46388"/>
              <a:gd name="adj2" fmla="val 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11"/>
          <p:cNvSpPr/>
          <p:nvPr/>
        </p:nvSpPr>
        <p:spPr>
          <a:xfrm rot="10800000">
            <a:off x="7181400" y="2479052"/>
            <a:ext cx="392400" cy="3876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11"/>
          <p:cNvSpPr/>
          <p:nvPr/>
        </p:nvSpPr>
        <p:spPr>
          <a:xfrm>
            <a:off x="3271800" y="276481"/>
            <a:ext cx="323700" cy="3201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11"/>
          <p:cNvSpPr/>
          <p:nvPr/>
        </p:nvSpPr>
        <p:spPr>
          <a:xfrm>
            <a:off x="3563163" y="139505"/>
            <a:ext cx="323700" cy="320100"/>
          </a:xfrm>
          <a:prstGeom prst="ellipse">
            <a:avLst/>
          </a:prstGeom>
          <a:solidFill>
            <a:srgbClr val="F8B0AD">
              <a:alpha val="68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11"/>
          <p:cNvSpPr/>
          <p:nvPr/>
        </p:nvSpPr>
        <p:spPr>
          <a:xfrm>
            <a:off x="3871992" y="42375"/>
            <a:ext cx="323700" cy="320100"/>
          </a:xfrm>
          <a:prstGeom prst="ellipse">
            <a:avLst/>
          </a:prstGeom>
          <a:solidFill>
            <a:srgbClr val="F8B0AD">
              <a:alpha val="42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11"/>
          <p:cNvSpPr/>
          <p:nvPr/>
        </p:nvSpPr>
        <p:spPr>
          <a:xfrm rot="-5400000">
            <a:off x="7083241" y="-939870"/>
            <a:ext cx="1824300" cy="1824300"/>
          </a:xfrm>
          <a:prstGeom prst="pie">
            <a:avLst>
              <a:gd name="adj1" fmla="val 5393868"/>
              <a:gd name="adj2" fmla="val 16186904"/>
            </a:avLst>
          </a:pr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11"/>
          <p:cNvSpPr/>
          <p:nvPr/>
        </p:nvSpPr>
        <p:spPr>
          <a:xfrm rot="8113155">
            <a:off x="6735410" y="3106126"/>
            <a:ext cx="332625" cy="329018"/>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11"/>
          <p:cNvSpPr/>
          <p:nvPr/>
        </p:nvSpPr>
        <p:spPr>
          <a:xfrm rot="8113155">
            <a:off x="6622197" y="3417227"/>
            <a:ext cx="332625" cy="329018"/>
          </a:xfrm>
          <a:prstGeom prst="ellipse">
            <a:avLst/>
          </a:prstGeom>
          <a:solidFill>
            <a:srgbClr val="F8B0AD">
              <a:alpha val="68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11"/>
          <p:cNvSpPr/>
          <p:nvPr/>
        </p:nvSpPr>
        <p:spPr>
          <a:xfrm rot="8113155">
            <a:off x="6467364" y="3711927"/>
            <a:ext cx="332625" cy="329018"/>
          </a:xfrm>
          <a:prstGeom prst="ellipse">
            <a:avLst/>
          </a:prstGeom>
          <a:solidFill>
            <a:srgbClr val="F8B0AD">
              <a:alpha val="42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11"/>
          <p:cNvSpPr/>
          <p:nvPr/>
        </p:nvSpPr>
        <p:spPr>
          <a:xfrm>
            <a:off x="1028700" y="1001100"/>
            <a:ext cx="7096200" cy="2836500"/>
          </a:xfrm>
          <a:prstGeom prst="roundRect">
            <a:avLst>
              <a:gd name="adj" fmla="val 4802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11"/>
          <p:cNvSpPr/>
          <p:nvPr/>
        </p:nvSpPr>
        <p:spPr>
          <a:xfrm>
            <a:off x="1028625" y="2322850"/>
            <a:ext cx="7096200" cy="1258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11"/>
          <p:cNvSpPr/>
          <p:nvPr/>
        </p:nvSpPr>
        <p:spPr>
          <a:xfrm>
            <a:off x="727250" y="3572175"/>
            <a:ext cx="7704000" cy="593400"/>
          </a:xfrm>
          <a:prstGeom prst="roundRect">
            <a:avLst>
              <a:gd name="adj" fmla="val 50000"/>
            </a:avLst>
          </a:prstGeom>
          <a:solidFill>
            <a:srgbClr val="FF73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55" name="Google Shape;955;p11"/>
          <p:cNvGrpSpPr/>
          <p:nvPr/>
        </p:nvGrpSpPr>
        <p:grpSpPr>
          <a:xfrm>
            <a:off x="727250" y="3572175"/>
            <a:ext cx="7704000" cy="593400"/>
            <a:chOff x="727250" y="4105575"/>
            <a:chExt cx="7704000" cy="593400"/>
          </a:xfrm>
        </p:grpSpPr>
        <p:sp>
          <p:nvSpPr>
            <p:cNvPr id="956" name="Google Shape;956;p11"/>
            <p:cNvSpPr/>
            <p:nvPr/>
          </p:nvSpPr>
          <p:spPr>
            <a:xfrm>
              <a:off x="774875" y="4174425"/>
              <a:ext cx="455700" cy="455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11"/>
            <p:cNvSpPr/>
            <p:nvPr/>
          </p:nvSpPr>
          <p:spPr>
            <a:xfrm>
              <a:off x="727250" y="4105575"/>
              <a:ext cx="593400" cy="593400"/>
            </a:xfrm>
            <a:prstGeom prst="pie">
              <a:avLst>
                <a:gd name="adj1" fmla="val 5366593"/>
                <a:gd name="adj2" fmla="val 16200000"/>
              </a:avLst>
            </a:prstGeom>
            <a:solidFill>
              <a:srgbClr val="4088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11"/>
            <p:cNvSpPr/>
            <p:nvPr/>
          </p:nvSpPr>
          <p:spPr>
            <a:xfrm rot="10800000">
              <a:off x="7927925" y="4174425"/>
              <a:ext cx="455700" cy="455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11"/>
            <p:cNvSpPr/>
            <p:nvPr/>
          </p:nvSpPr>
          <p:spPr>
            <a:xfrm rot="10800000">
              <a:off x="7837850" y="4105575"/>
              <a:ext cx="593400" cy="593400"/>
            </a:xfrm>
            <a:prstGeom prst="pie">
              <a:avLst>
                <a:gd name="adj1" fmla="val 5366593"/>
                <a:gd name="adj2" fmla="val 1620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0" name="Google Shape;960;p11"/>
          <p:cNvSpPr/>
          <p:nvPr/>
        </p:nvSpPr>
        <p:spPr>
          <a:xfrm flipH="1">
            <a:off x="6047475" y="4162225"/>
            <a:ext cx="2083200" cy="981000"/>
          </a:xfrm>
          <a:prstGeom prst="rtTriangle">
            <a:avLst/>
          </a:prstGeom>
          <a:solidFill>
            <a:srgbClr val="F8B0AD">
              <a:alpha val="34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11"/>
          <p:cNvSpPr txBox="1">
            <a:spLocks noGrp="1"/>
          </p:cNvSpPr>
          <p:nvPr>
            <p:ph type="title" hasCustomPrompt="1"/>
          </p:nvPr>
        </p:nvSpPr>
        <p:spPr>
          <a:xfrm>
            <a:off x="720000" y="1001100"/>
            <a:ext cx="7704000" cy="25647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12000"/>
              <a:buNone/>
              <a:defRPr sz="12000">
                <a:solidFill>
                  <a:schemeClr val="lt1"/>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962" name="Google Shape;962;p11"/>
          <p:cNvSpPr txBox="1">
            <a:spLocks noGrp="1"/>
          </p:cNvSpPr>
          <p:nvPr>
            <p:ph type="subTitle" idx="1"/>
          </p:nvPr>
        </p:nvSpPr>
        <p:spPr>
          <a:xfrm>
            <a:off x="1233463" y="3572175"/>
            <a:ext cx="6674100" cy="593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900"/>
              <a:buFont typeface="Montserrat Medium"/>
              <a:buNone/>
              <a:defRPr sz="1900">
                <a:latin typeface="Montserrat Medium"/>
                <a:ea typeface="Montserrat Medium"/>
                <a:cs typeface="Montserrat Medium"/>
                <a:sym typeface="Montserrat Medium"/>
              </a:defRPr>
            </a:lvl1pPr>
            <a:lvl2pPr lvl="1" algn="ctr" rtl="0">
              <a:lnSpc>
                <a:spcPct val="100000"/>
              </a:lnSpc>
              <a:spcBef>
                <a:spcPts val="0"/>
              </a:spcBef>
              <a:spcAft>
                <a:spcPts val="0"/>
              </a:spcAft>
              <a:buSzPts val="1400"/>
              <a:buFont typeface="Montserrat Medium"/>
              <a:buNone/>
              <a:defRPr>
                <a:latin typeface="Montserrat Medium"/>
                <a:ea typeface="Montserrat Medium"/>
                <a:cs typeface="Montserrat Medium"/>
                <a:sym typeface="Montserrat Medium"/>
              </a:defRPr>
            </a:lvl2pPr>
            <a:lvl3pPr lvl="2" algn="ctr" rtl="0">
              <a:lnSpc>
                <a:spcPct val="100000"/>
              </a:lnSpc>
              <a:spcBef>
                <a:spcPts val="0"/>
              </a:spcBef>
              <a:spcAft>
                <a:spcPts val="0"/>
              </a:spcAft>
              <a:buSzPts val="1400"/>
              <a:buFont typeface="Montserrat Medium"/>
              <a:buNone/>
              <a:defRPr>
                <a:latin typeface="Montserrat Medium"/>
                <a:ea typeface="Montserrat Medium"/>
                <a:cs typeface="Montserrat Medium"/>
                <a:sym typeface="Montserrat Medium"/>
              </a:defRPr>
            </a:lvl3pPr>
            <a:lvl4pPr lvl="3" algn="ctr" rtl="0">
              <a:lnSpc>
                <a:spcPct val="100000"/>
              </a:lnSpc>
              <a:spcBef>
                <a:spcPts val="0"/>
              </a:spcBef>
              <a:spcAft>
                <a:spcPts val="0"/>
              </a:spcAft>
              <a:buSzPts val="1400"/>
              <a:buFont typeface="Montserrat Medium"/>
              <a:buNone/>
              <a:defRPr>
                <a:latin typeface="Montserrat Medium"/>
                <a:ea typeface="Montserrat Medium"/>
                <a:cs typeface="Montserrat Medium"/>
                <a:sym typeface="Montserrat Medium"/>
              </a:defRPr>
            </a:lvl4pPr>
            <a:lvl5pPr lvl="4" algn="ctr" rtl="0">
              <a:lnSpc>
                <a:spcPct val="100000"/>
              </a:lnSpc>
              <a:spcBef>
                <a:spcPts val="0"/>
              </a:spcBef>
              <a:spcAft>
                <a:spcPts val="0"/>
              </a:spcAft>
              <a:buSzPts val="1400"/>
              <a:buFont typeface="Montserrat Medium"/>
              <a:buNone/>
              <a:defRPr>
                <a:latin typeface="Montserrat Medium"/>
                <a:ea typeface="Montserrat Medium"/>
                <a:cs typeface="Montserrat Medium"/>
                <a:sym typeface="Montserrat Medium"/>
              </a:defRPr>
            </a:lvl5pPr>
            <a:lvl6pPr lvl="5" algn="ctr" rtl="0">
              <a:lnSpc>
                <a:spcPct val="100000"/>
              </a:lnSpc>
              <a:spcBef>
                <a:spcPts val="0"/>
              </a:spcBef>
              <a:spcAft>
                <a:spcPts val="0"/>
              </a:spcAft>
              <a:buSzPts val="1400"/>
              <a:buFont typeface="Montserrat Medium"/>
              <a:buNone/>
              <a:defRPr>
                <a:latin typeface="Montserrat Medium"/>
                <a:ea typeface="Montserrat Medium"/>
                <a:cs typeface="Montserrat Medium"/>
                <a:sym typeface="Montserrat Medium"/>
              </a:defRPr>
            </a:lvl6pPr>
            <a:lvl7pPr lvl="6" algn="ctr" rtl="0">
              <a:lnSpc>
                <a:spcPct val="100000"/>
              </a:lnSpc>
              <a:spcBef>
                <a:spcPts val="0"/>
              </a:spcBef>
              <a:spcAft>
                <a:spcPts val="0"/>
              </a:spcAft>
              <a:buSzPts val="1400"/>
              <a:buFont typeface="Montserrat Medium"/>
              <a:buNone/>
              <a:defRPr>
                <a:latin typeface="Montserrat Medium"/>
                <a:ea typeface="Montserrat Medium"/>
                <a:cs typeface="Montserrat Medium"/>
                <a:sym typeface="Montserrat Medium"/>
              </a:defRPr>
            </a:lvl7pPr>
            <a:lvl8pPr lvl="7" algn="ctr" rtl="0">
              <a:lnSpc>
                <a:spcPct val="100000"/>
              </a:lnSpc>
              <a:spcBef>
                <a:spcPts val="0"/>
              </a:spcBef>
              <a:spcAft>
                <a:spcPts val="0"/>
              </a:spcAft>
              <a:buSzPts val="1400"/>
              <a:buFont typeface="Montserrat Medium"/>
              <a:buNone/>
              <a:defRPr>
                <a:latin typeface="Montserrat Medium"/>
                <a:ea typeface="Montserrat Medium"/>
                <a:cs typeface="Montserrat Medium"/>
                <a:sym typeface="Montserrat Medium"/>
              </a:defRPr>
            </a:lvl8pPr>
            <a:lvl9pPr lvl="8" algn="ctr" rtl="0">
              <a:lnSpc>
                <a:spcPct val="100000"/>
              </a:lnSpc>
              <a:spcBef>
                <a:spcPts val="0"/>
              </a:spcBef>
              <a:spcAft>
                <a:spcPts val="0"/>
              </a:spcAft>
              <a:buSzPts val="1400"/>
              <a:buFont typeface="Montserrat Medium"/>
              <a:buNone/>
              <a:defRPr>
                <a:latin typeface="Montserrat Medium"/>
                <a:ea typeface="Montserrat Medium"/>
                <a:cs typeface="Montserrat Medium"/>
                <a:sym typeface="Montserrat Medium"/>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63"/>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able of content">
  <p:cSld name="CUSTOM">
    <p:bg>
      <p:bgPr>
        <a:solidFill>
          <a:srgbClr val="FFFAEB"/>
        </a:solidFill>
        <a:effectLst/>
      </p:bgPr>
    </p:bg>
    <p:spTree>
      <p:nvGrpSpPr>
        <p:cNvPr id="1" name="Shape 964"/>
        <p:cNvGrpSpPr/>
        <p:nvPr/>
      </p:nvGrpSpPr>
      <p:grpSpPr>
        <a:xfrm>
          <a:off x="0" y="0"/>
          <a:ext cx="0" cy="0"/>
          <a:chOff x="0" y="0"/>
          <a:chExt cx="0" cy="0"/>
        </a:xfrm>
      </p:grpSpPr>
      <p:sp>
        <p:nvSpPr>
          <p:cNvPr id="965" name="Google Shape;965;p13"/>
          <p:cNvSpPr/>
          <p:nvPr/>
        </p:nvSpPr>
        <p:spPr>
          <a:xfrm rot="-5400000" flipH="1">
            <a:off x="7049875" y="1081750"/>
            <a:ext cx="3476700" cy="714000"/>
          </a:xfrm>
          <a:prstGeom prst="roundRect">
            <a:avLst>
              <a:gd name="adj" fmla="val 50000"/>
            </a:avLst>
          </a:prstGeom>
          <a:solidFill>
            <a:srgbClr val="FCD66C">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66" name="Google Shape;966;p13"/>
          <p:cNvGrpSpPr/>
          <p:nvPr/>
        </p:nvGrpSpPr>
        <p:grpSpPr>
          <a:xfrm>
            <a:off x="-170" y="-1888"/>
            <a:ext cx="9144182" cy="5148055"/>
            <a:chOff x="-170" y="-1888"/>
            <a:chExt cx="9144182" cy="5148055"/>
          </a:xfrm>
        </p:grpSpPr>
        <p:sp>
          <p:nvSpPr>
            <p:cNvPr id="967" name="Google Shape;967;p13"/>
            <p:cNvSpPr/>
            <p:nvPr/>
          </p:nvSpPr>
          <p:spPr>
            <a:xfrm flipH="1">
              <a:off x="3143645"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968" name="Google Shape;968;p13"/>
            <p:cNvSpPr/>
            <p:nvPr/>
          </p:nvSpPr>
          <p:spPr>
            <a:xfrm flipH="1">
              <a:off x="-170" y="284850"/>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969" name="Google Shape;969;p13"/>
            <p:cNvSpPr/>
            <p:nvPr/>
          </p:nvSpPr>
          <p:spPr>
            <a:xfrm flipH="1">
              <a:off x="9143974"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970" name="Google Shape;970;p13"/>
            <p:cNvSpPr/>
            <p:nvPr/>
          </p:nvSpPr>
          <p:spPr>
            <a:xfrm flipH="1">
              <a:off x="8858242"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971" name="Google Shape;971;p13"/>
            <p:cNvSpPr/>
            <p:nvPr/>
          </p:nvSpPr>
          <p:spPr>
            <a:xfrm flipH="1">
              <a:off x="8572510"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972" name="Google Shape;972;p13"/>
            <p:cNvSpPr/>
            <p:nvPr/>
          </p:nvSpPr>
          <p:spPr>
            <a:xfrm flipH="1">
              <a:off x="8286778"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973" name="Google Shape;973;p13"/>
            <p:cNvSpPr/>
            <p:nvPr/>
          </p:nvSpPr>
          <p:spPr>
            <a:xfrm flipH="1">
              <a:off x="8001047"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974" name="Google Shape;974;p13"/>
            <p:cNvSpPr/>
            <p:nvPr/>
          </p:nvSpPr>
          <p:spPr>
            <a:xfrm flipH="1">
              <a:off x="7715315"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975" name="Google Shape;975;p13"/>
            <p:cNvSpPr/>
            <p:nvPr/>
          </p:nvSpPr>
          <p:spPr>
            <a:xfrm flipH="1">
              <a:off x="7429583"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976" name="Google Shape;976;p13"/>
            <p:cNvSpPr/>
            <p:nvPr/>
          </p:nvSpPr>
          <p:spPr>
            <a:xfrm flipH="1">
              <a:off x="7143851"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977" name="Google Shape;977;p13"/>
            <p:cNvSpPr/>
            <p:nvPr/>
          </p:nvSpPr>
          <p:spPr>
            <a:xfrm rot="10800000" flipH="1">
              <a:off x="6858158" y="-1888"/>
              <a:ext cx="0" cy="5147280"/>
            </a:xfrm>
            <a:custGeom>
              <a:avLst/>
              <a:gdLst/>
              <a:ahLst/>
              <a:cxnLst/>
              <a:rect l="l" t="t" r="r" b="b"/>
              <a:pathLst>
                <a:path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978" name="Google Shape;978;p13"/>
            <p:cNvSpPr/>
            <p:nvPr/>
          </p:nvSpPr>
          <p:spPr>
            <a:xfrm flipH="1">
              <a:off x="6572426"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979" name="Google Shape;979;p13"/>
            <p:cNvSpPr/>
            <p:nvPr/>
          </p:nvSpPr>
          <p:spPr>
            <a:xfrm flipH="1">
              <a:off x="6286695"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980" name="Google Shape;980;p13"/>
            <p:cNvSpPr/>
            <p:nvPr/>
          </p:nvSpPr>
          <p:spPr>
            <a:xfrm flipH="1">
              <a:off x="6000963"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981" name="Google Shape;981;p13"/>
            <p:cNvSpPr/>
            <p:nvPr/>
          </p:nvSpPr>
          <p:spPr>
            <a:xfrm flipH="1">
              <a:off x="5715231"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982" name="Google Shape;982;p13"/>
            <p:cNvSpPr/>
            <p:nvPr/>
          </p:nvSpPr>
          <p:spPr>
            <a:xfrm flipH="1">
              <a:off x="5429499"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983" name="Google Shape;983;p13"/>
            <p:cNvSpPr/>
            <p:nvPr/>
          </p:nvSpPr>
          <p:spPr>
            <a:xfrm flipH="1">
              <a:off x="5143768"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984" name="Google Shape;984;p13"/>
            <p:cNvSpPr/>
            <p:nvPr/>
          </p:nvSpPr>
          <p:spPr>
            <a:xfrm flipH="1">
              <a:off x="4858036"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985" name="Google Shape;985;p13"/>
            <p:cNvSpPr/>
            <p:nvPr/>
          </p:nvSpPr>
          <p:spPr>
            <a:xfrm flipH="1">
              <a:off x="4572304"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986" name="Google Shape;986;p13"/>
            <p:cNvSpPr/>
            <p:nvPr/>
          </p:nvSpPr>
          <p:spPr>
            <a:xfrm flipH="1">
              <a:off x="4286572"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987" name="Google Shape;987;p13"/>
            <p:cNvSpPr/>
            <p:nvPr/>
          </p:nvSpPr>
          <p:spPr>
            <a:xfrm flipH="1">
              <a:off x="4000841"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988" name="Google Shape;988;p13"/>
            <p:cNvSpPr/>
            <p:nvPr/>
          </p:nvSpPr>
          <p:spPr>
            <a:xfrm flipH="1">
              <a:off x="3715109"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989" name="Google Shape;989;p13"/>
            <p:cNvSpPr/>
            <p:nvPr/>
          </p:nvSpPr>
          <p:spPr>
            <a:xfrm flipH="1">
              <a:off x="3429377"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990" name="Google Shape;990;p13"/>
            <p:cNvSpPr/>
            <p:nvPr/>
          </p:nvSpPr>
          <p:spPr>
            <a:xfrm flipH="1">
              <a:off x="-170" y="2858472"/>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991" name="Google Shape;991;p13"/>
            <p:cNvSpPr/>
            <p:nvPr/>
          </p:nvSpPr>
          <p:spPr>
            <a:xfrm flipH="1">
              <a:off x="-170" y="2572497"/>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992" name="Google Shape;992;p13"/>
            <p:cNvSpPr/>
            <p:nvPr/>
          </p:nvSpPr>
          <p:spPr>
            <a:xfrm flipH="1">
              <a:off x="-170" y="2286561"/>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993" name="Google Shape;993;p13"/>
            <p:cNvSpPr/>
            <p:nvPr/>
          </p:nvSpPr>
          <p:spPr>
            <a:xfrm flipH="1">
              <a:off x="-170" y="2000585"/>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994" name="Google Shape;994;p13"/>
            <p:cNvSpPr/>
            <p:nvPr/>
          </p:nvSpPr>
          <p:spPr>
            <a:xfrm flipH="1">
              <a:off x="-170" y="1714610"/>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995" name="Google Shape;995;p13"/>
            <p:cNvSpPr/>
            <p:nvPr/>
          </p:nvSpPr>
          <p:spPr>
            <a:xfrm flipH="1">
              <a:off x="-170" y="1428674"/>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996" name="Google Shape;996;p13"/>
            <p:cNvSpPr/>
            <p:nvPr/>
          </p:nvSpPr>
          <p:spPr>
            <a:xfrm flipH="1">
              <a:off x="-170" y="4287500"/>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997" name="Google Shape;997;p13"/>
            <p:cNvSpPr/>
            <p:nvPr/>
          </p:nvSpPr>
          <p:spPr>
            <a:xfrm flipH="1">
              <a:off x="-170" y="4001524"/>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998" name="Google Shape;998;p13"/>
            <p:cNvSpPr/>
            <p:nvPr/>
          </p:nvSpPr>
          <p:spPr>
            <a:xfrm flipH="1">
              <a:off x="-170" y="3716321"/>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999" name="Google Shape;999;p13"/>
            <p:cNvSpPr/>
            <p:nvPr/>
          </p:nvSpPr>
          <p:spPr>
            <a:xfrm flipH="1">
              <a:off x="-170" y="3430384"/>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000" name="Google Shape;1000;p13"/>
            <p:cNvSpPr/>
            <p:nvPr/>
          </p:nvSpPr>
          <p:spPr>
            <a:xfrm flipH="1">
              <a:off x="-170" y="4859411"/>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001" name="Google Shape;1001;p13"/>
            <p:cNvSpPr/>
            <p:nvPr/>
          </p:nvSpPr>
          <p:spPr>
            <a:xfrm flipH="1">
              <a:off x="-170" y="4573436"/>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002" name="Google Shape;1002;p13"/>
            <p:cNvSpPr/>
            <p:nvPr/>
          </p:nvSpPr>
          <p:spPr>
            <a:xfrm flipH="1">
              <a:off x="-170" y="3144409"/>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003" name="Google Shape;1003;p13"/>
            <p:cNvSpPr/>
            <p:nvPr/>
          </p:nvSpPr>
          <p:spPr>
            <a:xfrm flipH="1">
              <a:off x="-170" y="1142698"/>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004" name="Google Shape;1004;p13"/>
            <p:cNvSpPr/>
            <p:nvPr/>
          </p:nvSpPr>
          <p:spPr>
            <a:xfrm flipH="1">
              <a:off x="-170" y="856762"/>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005" name="Google Shape;1005;p13"/>
            <p:cNvSpPr/>
            <p:nvPr/>
          </p:nvSpPr>
          <p:spPr>
            <a:xfrm flipH="1">
              <a:off x="-170" y="570787"/>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006" name="Google Shape;1006;p13"/>
            <p:cNvSpPr/>
            <p:nvPr/>
          </p:nvSpPr>
          <p:spPr>
            <a:xfrm flipH="1">
              <a:off x="572060"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007" name="Google Shape;1007;p13"/>
            <p:cNvSpPr/>
            <p:nvPr/>
          </p:nvSpPr>
          <p:spPr>
            <a:xfrm flipH="1">
              <a:off x="2857914"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008" name="Google Shape;1008;p13"/>
            <p:cNvSpPr/>
            <p:nvPr/>
          </p:nvSpPr>
          <p:spPr>
            <a:xfrm flipH="1">
              <a:off x="2572182"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009" name="Google Shape;1009;p13"/>
            <p:cNvSpPr/>
            <p:nvPr/>
          </p:nvSpPr>
          <p:spPr>
            <a:xfrm flipH="1">
              <a:off x="2286450"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010" name="Google Shape;1010;p13"/>
            <p:cNvSpPr/>
            <p:nvPr/>
          </p:nvSpPr>
          <p:spPr>
            <a:xfrm flipH="1">
              <a:off x="2000718"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011" name="Google Shape;1011;p13"/>
            <p:cNvSpPr/>
            <p:nvPr/>
          </p:nvSpPr>
          <p:spPr>
            <a:xfrm flipH="1">
              <a:off x="1714987"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012" name="Google Shape;1012;p13"/>
            <p:cNvSpPr/>
            <p:nvPr/>
          </p:nvSpPr>
          <p:spPr>
            <a:xfrm flipH="1">
              <a:off x="1429255"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013" name="Google Shape;1013;p13"/>
            <p:cNvSpPr/>
            <p:nvPr/>
          </p:nvSpPr>
          <p:spPr>
            <a:xfrm flipH="1">
              <a:off x="1143523"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014" name="Google Shape;1014;p13"/>
            <p:cNvSpPr/>
            <p:nvPr/>
          </p:nvSpPr>
          <p:spPr>
            <a:xfrm flipH="1">
              <a:off x="857791"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015" name="Google Shape;1015;p13"/>
            <p:cNvSpPr/>
            <p:nvPr/>
          </p:nvSpPr>
          <p:spPr>
            <a:xfrm flipH="1">
              <a:off x="596"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016" name="Google Shape;1016;p13"/>
            <p:cNvSpPr/>
            <p:nvPr/>
          </p:nvSpPr>
          <p:spPr>
            <a:xfrm flipH="1">
              <a:off x="286328"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grpSp>
      <p:sp>
        <p:nvSpPr>
          <p:cNvPr id="1017" name="Google Shape;1017;p13"/>
          <p:cNvSpPr/>
          <p:nvPr/>
        </p:nvSpPr>
        <p:spPr>
          <a:xfrm>
            <a:off x="720000" y="1024150"/>
            <a:ext cx="7704000" cy="3589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13"/>
          <p:cNvSpPr/>
          <p:nvPr/>
        </p:nvSpPr>
        <p:spPr>
          <a:xfrm>
            <a:off x="876926" y="1240482"/>
            <a:ext cx="1518000" cy="15180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13"/>
          <p:cNvSpPr/>
          <p:nvPr/>
        </p:nvSpPr>
        <p:spPr>
          <a:xfrm>
            <a:off x="876926" y="2945705"/>
            <a:ext cx="1518000" cy="15180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13"/>
          <p:cNvSpPr/>
          <p:nvPr/>
        </p:nvSpPr>
        <p:spPr>
          <a:xfrm>
            <a:off x="4686896" y="1240482"/>
            <a:ext cx="1518000" cy="15180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13"/>
          <p:cNvSpPr/>
          <p:nvPr/>
        </p:nvSpPr>
        <p:spPr>
          <a:xfrm>
            <a:off x="4686896" y="2945705"/>
            <a:ext cx="1518000" cy="1518000"/>
          </a:xfrm>
          <a:prstGeom prst="ellipse">
            <a:avLst/>
          </a:prstGeom>
          <a:solidFill>
            <a:srgbClr val="FBBE18">
              <a:alpha val="6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13"/>
          <p:cNvSpPr/>
          <p:nvPr/>
        </p:nvSpPr>
        <p:spPr>
          <a:xfrm>
            <a:off x="1014777" y="1378332"/>
            <a:ext cx="1242300" cy="12423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13"/>
          <p:cNvSpPr/>
          <p:nvPr/>
        </p:nvSpPr>
        <p:spPr>
          <a:xfrm>
            <a:off x="1083627" y="1447182"/>
            <a:ext cx="1104600" cy="1104600"/>
          </a:xfrm>
          <a:prstGeom prst="ellipse">
            <a:avLst/>
          </a:prstGeom>
          <a:solidFill>
            <a:srgbClr val="4088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13"/>
          <p:cNvSpPr txBox="1">
            <a:spLocks noGrp="1"/>
          </p:cNvSpPr>
          <p:nvPr>
            <p:ph type="subTitle" idx="1"/>
          </p:nvPr>
        </p:nvSpPr>
        <p:spPr>
          <a:xfrm>
            <a:off x="2393170" y="2065400"/>
            <a:ext cx="2103000" cy="540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rtl="0">
              <a:lnSpc>
                <a:spcPct val="100000"/>
              </a:lnSpc>
              <a:spcBef>
                <a:spcPts val="0"/>
              </a:spcBef>
              <a:spcAft>
                <a:spcPts val="0"/>
              </a:spcAft>
              <a:buSzPts val="1300"/>
              <a:buNone/>
              <a:defRPr sz="1300"/>
            </a:lvl2pPr>
            <a:lvl3pPr lvl="2" rtl="0">
              <a:lnSpc>
                <a:spcPct val="100000"/>
              </a:lnSpc>
              <a:spcBef>
                <a:spcPts val="0"/>
              </a:spcBef>
              <a:spcAft>
                <a:spcPts val="0"/>
              </a:spcAft>
              <a:buSzPts val="1300"/>
              <a:buNone/>
              <a:defRPr sz="1300"/>
            </a:lvl3pPr>
            <a:lvl4pPr lvl="3" rtl="0">
              <a:lnSpc>
                <a:spcPct val="100000"/>
              </a:lnSpc>
              <a:spcBef>
                <a:spcPts val="0"/>
              </a:spcBef>
              <a:spcAft>
                <a:spcPts val="0"/>
              </a:spcAft>
              <a:buSzPts val="1300"/>
              <a:buNone/>
              <a:defRPr sz="1300"/>
            </a:lvl4pPr>
            <a:lvl5pPr lvl="4" rtl="0">
              <a:lnSpc>
                <a:spcPct val="100000"/>
              </a:lnSpc>
              <a:spcBef>
                <a:spcPts val="0"/>
              </a:spcBef>
              <a:spcAft>
                <a:spcPts val="0"/>
              </a:spcAft>
              <a:buSzPts val="1300"/>
              <a:buNone/>
              <a:defRPr sz="1300"/>
            </a:lvl5pPr>
            <a:lvl6pPr lvl="5" rtl="0">
              <a:lnSpc>
                <a:spcPct val="100000"/>
              </a:lnSpc>
              <a:spcBef>
                <a:spcPts val="0"/>
              </a:spcBef>
              <a:spcAft>
                <a:spcPts val="0"/>
              </a:spcAft>
              <a:buSzPts val="1300"/>
              <a:buNone/>
              <a:defRPr sz="1300"/>
            </a:lvl6pPr>
            <a:lvl7pPr lvl="6" rtl="0">
              <a:lnSpc>
                <a:spcPct val="100000"/>
              </a:lnSpc>
              <a:spcBef>
                <a:spcPts val="0"/>
              </a:spcBef>
              <a:spcAft>
                <a:spcPts val="0"/>
              </a:spcAft>
              <a:buSzPts val="1300"/>
              <a:buNone/>
              <a:defRPr sz="1300"/>
            </a:lvl7pPr>
            <a:lvl8pPr lvl="7" rtl="0">
              <a:lnSpc>
                <a:spcPct val="100000"/>
              </a:lnSpc>
              <a:spcBef>
                <a:spcPts val="0"/>
              </a:spcBef>
              <a:spcAft>
                <a:spcPts val="0"/>
              </a:spcAft>
              <a:buSzPts val="1300"/>
              <a:buNone/>
              <a:defRPr sz="1300"/>
            </a:lvl8pPr>
            <a:lvl9pPr lvl="8" rtl="0">
              <a:lnSpc>
                <a:spcPct val="100000"/>
              </a:lnSpc>
              <a:spcBef>
                <a:spcPts val="0"/>
              </a:spcBef>
              <a:spcAft>
                <a:spcPts val="0"/>
              </a:spcAft>
              <a:buSzPts val="1300"/>
              <a:buNone/>
              <a:defRPr sz="1300"/>
            </a:lvl9pPr>
          </a:lstStyle>
          <a:p>
            <a:endParaRPr/>
          </a:p>
        </p:txBody>
      </p:sp>
      <p:sp>
        <p:nvSpPr>
          <p:cNvPr id="1025" name="Google Shape;1025;p13"/>
          <p:cNvSpPr txBox="1">
            <a:spLocks noGrp="1"/>
          </p:cNvSpPr>
          <p:nvPr>
            <p:ph type="title" hasCustomPrompt="1"/>
          </p:nvPr>
        </p:nvSpPr>
        <p:spPr>
          <a:xfrm>
            <a:off x="1181877" y="1560282"/>
            <a:ext cx="908100" cy="878400"/>
          </a:xfrm>
          <a:prstGeom prst="rect">
            <a:avLst/>
          </a:prstGeom>
          <a:noFill/>
        </p:spPr>
        <p:txBody>
          <a:bodyPr spcFirstLastPara="1" wrap="square" lIns="0" tIns="0" rIns="0" bIns="0" anchor="ctr" anchorCtr="0">
            <a:noAutofit/>
          </a:bodyPr>
          <a:lstStyle>
            <a:lvl1pPr lvl="0" algn="ctr" rtl="0">
              <a:spcBef>
                <a:spcPts val="0"/>
              </a:spcBef>
              <a:spcAft>
                <a:spcPts val="0"/>
              </a:spcAft>
              <a:buClr>
                <a:schemeClr val="lt1"/>
              </a:buClr>
              <a:buSzPts val="4600"/>
              <a:buNone/>
              <a:defRPr sz="4600">
                <a:solidFill>
                  <a:schemeClr val="lt1"/>
                </a:solidFill>
              </a:defRPr>
            </a:lvl1pPr>
            <a:lvl2pPr lvl="1" algn="ctr" rtl="0">
              <a:spcBef>
                <a:spcPts val="0"/>
              </a:spcBef>
              <a:spcAft>
                <a:spcPts val="0"/>
              </a:spcAft>
              <a:buClr>
                <a:schemeClr val="lt1"/>
              </a:buClr>
              <a:buSzPts val="4800"/>
              <a:buFont typeface="Abril Fatface"/>
              <a:buNone/>
              <a:defRPr sz="4800">
                <a:solidFill>
                  <a:schemeClr val="lt1"/>
                </a:solidFill>
                <a:latin typeface="Abril Fatface"/>
                <a:ea typeface="Abril Fatface"/>
                <a:cs typeface="Abril Fatface"/>
                <a:sym typeface="Abril Fatface"/>
              </a:defRPr>
            </a:lvl2pPr>
            <a:lvl3pPr lvl="2" algn="ctr" rtl="0">
              <a:spcBef>
                <a:spcPts val="0"/>
              </a:spcBef>
              <a:spcAft>
                <a:spcPts val="0"/>
              </a:spcAft>
              <a:buClr>
                <a:schemeClr val="lt1"/>
              </a:buClr>
              <a:buSzPts val="4800"/>
              <a:buFont typeface="Abril Fatface"/>
              <a:buNone/>
              <a:defRPr sz="4800">
                <a:solidFill>
                  <a:schemeClr val="lt1"/>
                </a:solidFill>
                <a:latin typeface="Abril Fatface"/>
                <a:ea typeface="Abril Fatface"/>
                <a:cs typeface="Abril Fatface"/>
                <a:sym typeface="Abril Fatface"/>
              </a:defRPr>
            </a:lvl3pPr>
            <a:lvl4pPr lvl="3" algn="ctr" rtl="0">
              <a:spcBef>
                <a:spcPts val="0"/>
              </a:spcBef>
              <a:spcAft>
                <a:spcPts val="0"/>
              </a:spcAft>
              <a:buClr>
                <a:schemeClr val="lt1"/>
              </a:buClr>
              <a:buSzPts val="4800"/>
              <a:buFont typeface="Abril Fatface"/>
              <a:buNone/>
              <a:defRPr sz="4800">
                <a:solidFill>
                  <a:schemeClr val="lt1"/>
                </a:solidFill>
                <a:latin typeface="Abril Fatface"/>
                <a:ea typeface="Abril Fatface"/>
                <a:cs typeface="Abril Fatface"/>
                <a:sym typeface="Abril Fatface"/>
              </a:defRPr>
            </a:lvl4pPr>
            <a:lvl5pPr lvl="4" algn="ctr" rtl="0">
              <a:spcBef>
                <a:spcPts val="0"/>
              </a:spcBef>
              <a:spcAft>
                <a:spcPts val="0"/>
              </a:spcAft>
              <a:buClr>
                <a:schemeClr val="lt1"/>
              </a:buClr>
              <a:buSzPts val="4800"/>
              <a:buFont typeface="Abril Fatface"/>
              <a:buNone/>
              <a:defRPr sz="4800">
                <a:solidFill>
                  <a:schemeClr val="lt1"/>
                </a:solidFill>
                <a:latin typeface="Abril Fatface"/>
                <a:ea typeface="Abril Fatface"/>
                <a:cs typeface="Abril Fatface"/>
                <a:sym typeface="Abril Fatface"/>
              </a:defRPr>
            </a:lvl5pPr>
            <a:lvl6pPr lvl="5" algn="ctr" rtl="0">
              <a:spcBef>
                <a:spcPts val="0"/>
              </a:spcBef>
              <a:spcAft>
                <a:spcPts val="0"/>
              </a:spcAft>
              <a:buClr>
                <a:schemeClr val="lt1"/>
              </a:buClr>
              <a:buSzPts val="4800"/>
              <a:buFont typeface="Abril Fatface"/>
              <a:buNone/>
              <a:defRPr sz="4800">
                <a:solidFill>
                  <a:schemeClr val="lt1"/>
                </a:solidFill>
                <a:latin typeface="Abril Fatface"/>
                <a:ea typeface="Abril Fatface"/>
                <a:cs typeface="Abril Fatface"/>
                <a:sym typeface="Abril Fatface"/>
              </a:defRPr>
            </a:lvl6pPr>
            <a:lvl7pPr lvl="6" algn="ctr" rtl="0">
              <a:spcBef>
                <a:spcPts val="0"/>
              </a:spcBef>
              <a:spcAft>
                <a:spcPts val="0"/>
              </a:spcAft>
              <a:buClr>
                <a:schemeClr val="lt1"/>
              </a:buClr>
              <a:buSzPts val="4800"/>
              <a:buFont typeface="Abril Fatface"/>
              <a:buNone/>
              <a:defRPr sz="4800">
                <a:solidFill>
                  <a:schemeClr val="lt1"/>
                </a:solidFill>
                <a:latin typeface="Abril Fatface"/>
                <a:ea typeface="Abril Fatface"/>
                <a:cs typeface="Abril Fatface"/>
                <a:sym typeface="Abril Fatface"/>
              </a:defRPr>
            </a:lvl7pPr>
            <a:lvl8pPr lvl="7" algn="ctr" rtl="0">
              <a:spcBef>
                <a:spcPts val="0"/>
              </a:spcBef>
              <a:spcAft>
                <a:spcPts val="0"/>
              </a:spcAft>
              <a:buClr>
                <a:schemeClr val="lt1"/>
              </a:buClr>
              <a:buSzPts val="4800"/>
              <a:buFont typeface="Abril Fatface"/>
              <a:buNone/>
              <a:defRPr sz="4800">
                <a:solidFill>
                  <a:schemeClr val="lt1"/>
                </a:solidFill>
                <a:latin typeface="Abril Fatface"/>
                <a:ea typeface="Abril Fatface"/>
                <a:cs typeface="Abril Fatface"/>
                <a:sym typeface="Abril Fatface"/>
              </a:defRPr>
            </a:lvl8pPr>
            <a:lvl9pPr lvl="8" algn="ctr" rtl="0">
              <a:spcBef>
                <a:spcPts val="0"/>
              </a:spcBef>
              <a:spcAft>
                <a:spcPts val="0"/>
              </a:spcAft>
              <a:buClr>
                <a:schemeClr val="lt1"/>
              </a:buClr>
              <a:buSzPts val="4800"/>
              <a:buFont typeface="Abril Fatface"/>
              <a:buNone/>
              <a:defRPr sz="4800">
                <a:solidFill>
                  <a:schemeClr val="lt1"/>
                </a:solidFill>
                <a:latin typeface="Abril Fatface"/>
                <a:ea typeface="Abril Fatface"/>
                <a:cs typeface="Abril Fatface"/>
                <a:sym typeface="Abril Fatface"/>
              </a:defRPr>
            </a:lvl9pPr>
          </a:lstStyle>
          <a:p>
            <a:r>
              <a:t>xx%</a:t>
            </a:r>
          </a:p>
        </p:txBody>
      </p:sp>
      <p:sp>
        <p:nvSpPr>
          <p:cNvPr id="1026" name="Google Shape;1026;p13"/>
          <p:cNvSpPr txBox="1">
            <a:spLocks noGrp="1"/>
          </p:cNvSpPr>
          <p:nvPr>
            <p:ph type="subTitle" idx="2"/>
          </p:nvPr>
        </p:nvSpPr>
        <p:spPr>
          <a:xfrm>
            <a:off x="6202126" y="2065400"/>
            <a:ext cx="2103000" cy="540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rtl="0">
              <a:lnSpc>
                <a:spcPct val="100000"/>
              </a:lnSpc>
              <a:spcBef>
                <a:spcPts val="0"/>
              </a:spcBef>
              <a:spcAft>
                <a:spcPts val="0"/>
              </a:spcAft>
              <a:buSzPts val="1300"/>
              <a:buNone/>
              <a:defRPr sz="1300"/>
            </a:lvl2pPr>
            <a:lvl3pPr lvl="2" rtl="0">
              <a:lnSpc>
                <a:spcPct val="100000"/>
              </a:lnSpc>
              <a:spcBef>
                <a:spcPts val="0"/>
              </a:spcBef>
              <a:spcAft>
                <a:spcPts val="0"/>
              </a:spcAft>
              <a:buSzPts val="1300"/>
              <a:buNone/>
              <a:defRPr sz="1300"/>
            </a:lvl3pPr>
            <a:lvl4pPr lvl="3" rtl="0">
              <a:lnSpc>
                <a:spcPct val="100000"/>
              </a:lnSpc>
              <a:spcBef>
                <a:spcPts val="0"/>
              </a:spcBef>
              <a:spcAft>
                <a:spcPts val="0"/>
              </a:spcAft>
              <a:buSzPts val="1300"/>
              <a:buNone/>
              <a:defRPr sz="1300"/>
            </a:lvl4pPr>
            <a:lvl5pPr lvl="4" rtl="0">
              <a:lnSpc>
                <a:spcPct val="100000"/>
              </a:lnSpc>
              <a:spcBef>
                <a:spcPts val="0"/>
              </a:spcBef>
              <a:spcAft>
                <a:spcPts val="0"/>
              </a:spcAft>
              <a:buSzPts val="1300"/>
              <a:buNone/>
              <a:defRPr sz="1300"/>
            </a:lvl5pPr>
            <a:lvl6pPr lvl="5" rtl="0">
              <a:lnSpc>
                <a:spcPct val="100000"/>
              </a:lnSpc>
              <a:spcBef>
                <a:spcPts val="0"/>
              </a:spcBef>
              <a:spcAft>
                <a:spcPts val="0"/>
              </a:spcAft>
              <a:buSzPts val="1300"/>
              <a:buNone/>
              <a:defRPr sz="1300"/>
            </a:lvl6pPr>
            <a:lvl7pPr lvl="6" rtl="0">
              <a:lnSpc>
                <a:spcPct val="100000"/>
              </a:lnSpc>
              <a:spcBef>
                <a:spcPts val="0"/>
              </a:spcBef>
              <a:spcAft>
                <a:spcPts val="0"/>
              </a:spcAft>
              <a:buSzPts val="1300"/>
              <a:buNone/>
              <a:defRPr sz="1300"/>
            </a:lvl7pPr>
            <a:lvl8pPr lvl="7" rtl="0">
              <a:lnSpc>
                <a:spcPct val="100000"/>
              </a:lnSpc>
              <a:spcBef>
                <a:spcPts val="0"/>
              </a:spcBef>
              <a:spcAft>
                <a:spcPts val="0"/>
              </a:spcAft>
              <a:buSzPts val="1300"/>
              <a:buNone/>
              <a:defRPr sz="1300"/>
            </a:lvl8pPr>
            <a:lvl9pPr lvl="8" rtl="0">
              <a:lnSpc>
                <a:spcPct val="100000"/>
              </a:lnSpc>
              <a:spcBef>
                <a:spcPts val="0"/>
              </a:spcBef>
              <a:spcAft>
                <a:spcPts val="0"/>
              </a:spcAft>
              <a:buSzPts val="1300"/>
              <a:buNone/>
              <a:defRPr sz="1300"/>
            </a:lvl9pPr>
          </a:lstStyle>
          <a:p>
            <a:endParaRPr/>
          </a:p>
        </p:txBody>
      </p:sp>
      <p:sp>
        <p:nvSpPr>
          <p:cNvPr id="1027" name="Google Shape;1027;p13"/>
          <p:cNvSpPr txBox="1">
            <a:spLocks noGrp="1"/>
          </p:cNvSpPr>
          <p:nvPr>
            <p:ph type="ctrTitle" idx="3"/>
          </p:nvPr>
        </p:nvSpPr>
        <p:spPr>
          <a:xfrm>
            <a:off x="2393165" y="3208400"/>
            <a:ext cx="2103000" cy="428400"/>
          </a:xfrm>
          <a:prstGeom prst="rect">
            <a:avLst/>
          </a:prstGeom>
        </p:spPr>
        <p:txBody>
          <a:bodyPr spcFirstLastPara="1" wrap="square" lIns="91425" tIns="91425" rIns="0" bIns="91425" anchor="ctr" anchorCtr="0">
            <a:noAutofit/>
          </a:bodyPr>
          <a:lstStyle>
            <a:lvl1pPr lvl="0" rtl="0">
              <a:spcBef>
                <a:spcPts val="0"/>
              </a:spcBef>
              <a:spcAft>
                <a:spcPts val="0"/>
              </a:spcAft>
              <a:buClr>
                <a:srgbClr val="595959"/>
              </a:buClr>
              <a:buSzPts val="1800"/>
              <a:buNone/>
              <a:defRPr sz="1800">
                <a:solidFill>
                  <a:srgbClr val="595959"/>
                </a:solidFill>
              </a:defRPr>
            </a:lvl1pPr>
            <a:lvl2pPr lvl="1" rtl="0">
              <a:spcBef>
                <a:spcPts val="0"/>
              </a:spcBef>
              <a:spcAft>
                <a:spcPts val="0"/>
              </a:spcAft>
              <a:buClr>
                <a:srgbClr val="595959"/>
              </a:buClr>
              <a:buSzPts val="1800"/>
              <a:buFont typeface="Abril Fatface"/>
              <a:buNone/>
              <a:defRPr sz="1800">
                <a:solidFill>
                  <a:srgbClr val="595959"/>
                </a:solidFill>
                <a:latin typeface="Abril Fatface"/>
                <a:ea typeface="Abril Fatface"/>
                <a:cs typeface="Abril Fatface"/>
                <a:sym typeface="Abril Fatface"/>
              </a:defRPr>
            </a:lvl2pPr>
            <a:lvl3pPr lvl="2" rtl="0">
              <a:spcBef>
                <a:spcPts val="0"/>
              </a:spcBef>
              <a:spcAft>
                <a:spcPts val="0"/>
              </a:spcAft>
              <a:buClr>
                <a:srgbClr val="595959"/>
              </a:buClr>
              <a:buSzPts val="1800"/>
              <a:buFont typeface="Abril Fatface"/>
              <a:buNone/>
              <a:defRPr sz="1800">
                <a:solidFill>
                  <a:srgbClr val="595959"/>
                </a:solidFill>
                <a:latin typeface="Abril Fatface"/>
                <a:ea typeface="Abril Fatface"/>
                <a:cs typeface="Abril Fatface"/>
                <a:sym typeface="Abril Fatface"/>
              </a:defRPr>
            </a:lvl3pPr>
            <a:lvl4pPr lvl="3" rtl="0">
              <a:spcBef>
                <a:spcPts val="0"/>
              </a:spcBef>
              <a:spcAft>
                <a:spcPts val="0"/>
              </a:spcAft>
              <a:buClr>
                <a:srgbClr val="595959"/>
              </a:buClr>
              <a:buSzPts val="1800"/>
              <a:buFont typeface="Abril Fatface"/>
              <a:buNone/>
              <a:defRPr sz="1800">
                <a:solidFill>
                  <a:srgbClr val="595959"/>
                </a:solidFill>
                <a:latin typeface="Abril Fatface"/>
                <a:ea typeface="Abril Fatface"/>
                <a:cs typeface="Abril Fatface"/>
                <a:sym typeface="Abril Fatface"/>
              </a:defRPr>
            </a:lvl4pPr>
            <a:lvl5pPr lvl="4" rtl="0">
              <a:spcBef>
                <a:spcPts val="0"/>
              </a:spcBef>
              <a:spcAft>
                <a:spcPts val="0"/>
              </a:spcAft>
              <a:buClr>
                <a:srgbClr val="595959"/>
              </a:buClr>
              <a:buSzPts val="1800"/>
              <a:buFont typeface="Abril Fatface"/>
              <a:buNone/>
              <a:defRPr sz="1800">
                <a:solidFill>
                  <a:srgbClr val="595959"/>
                </a:solidFill>
                <a:latin typeface="Abril Fatface"/>
                <a:ea typeface="Abril Fatface"/>
                <a:cs typeface="Abril Fatface"/>
                <a:sym typeface="Abril Fatface"/>
              </a:defRPr>
            </a:lvl5pPr>
            <a:lvl6pPr lvl="5" rtl="0">
              <a:spcBef>
                <a:spcPts val="0"/>
              </a:spcBef>
              <a:spcAft>
                <a:spcPts val="0"/>
              </a:spcAft>
              <a:buClr>
                <a:srgbClr val="595959"/>
              </a:buClr>
              <a:buSzPts val="1800"/>
              <a:buFont typeface="Abril Fatface"/>
              <a:buNone/>
              <a:defRPr sz="1800">
                <a:solidFill>
                  <a:srgbClr val="595959"/>
                </a:solidFill>
                <a:latin typeface="Abril Fatface"/>
                <a:ea typeface="Abril Fatface"/>
                <a:cs typeface="Abril Fatface"/>
                <a:sym typeface="Abril Fatface"/>
              </a:defRPr>
            </a:lvl6pPr>
            <a:lvl7pPr lvl="6" rtl="0">
              <a:spcBef>
                <a:spcPts val="0"/>
              </a:spcBef>
              <a:spcAft>
                <a:spcPts val="0"/>
              </a:spcAft>
              <a:buClr>
                <a:srgbClr val="595959"/>
              </a:buClr>
              <a:buSzPts val="1800"/>
              <a:buFont typeface="Abril Fatface"/>
              <a:buNone/>
              <a:defRPr sz="1800">
                <a:solidFill>
                  <a:srgbClr val="595959"/>
                </a:solidFill>
                <a:latin typeface="Abril Fatface"/>
                <a:ea typeface="Abril Fatface"/>
                <a:cs typeface="Abril Fatface"/>
                <a:sym typeface="Abril Fatface"/>
              </a:defRPr>
            </a:lvl7pPr>
            <a:lvl8pPr lvl="7" rtl="0">
              <a:spcBef>
                <a:spcPts val="0"/>
              </a:spcBef>
              <a:spcAft>
                <a:spcPts val="0"/>
              </a:spcAft>
              <a:buClr>
                <a:srgbClr val="595959"/>
              </a:buClr>
              <a:buSzPts val="1800"/>
              <a:buFont typeface="Abril Fatface"/>
              <a:buNone/>
              <a:defRPr sz="1800">
                <a:solidFill>
                  <a:srgbClr val="595959"/>
                </a:solidFill>
                <a:latin typeface="Abril Fatface"/>
                <a:ea typeface="Abril Fatface"/>
                <a:cs typeface="Abril Fatface"/>
                <a:sym typeface="Abril Fatface"/>
              </a:defRPr>
            </a:lvl8pPr>
            <a:lvl9pPr lvl="8" rtl="0">
              <a:spcBef>
                <a:spcPts val="0"/>
              </a:spcBef>
              <a:spcAft>
                <a:spcPts val="0"/>
              </a:spcAft>
              <a:buClr>
                <a:srgbClr val="595959"/>
              </a:buClr>
              <a:buSzPts val="1800"/>
              <a:buFont typeface="Abril Fatface"/>
              <a:buNone/>
              <a:defRPr sz="1800">
                <a:solidFill>
                  <a:srgbClr val="595959"/>
                </a:solidFill>
                <a:latin typeface="Abril Fatface"/>
                <a:ea typeface="Abril Fatface"/>
                <a:cs typeface="Abril Fatface"/>
                <a:sym typeface="Abril Fatface"/>
              </a:defRPr>
            </a:lvl9pPr>
          </a:lstStyle>
          <a:p>
            <a:endParaRPr/>
          </a:p>
        </p:txBody>
      </p:sp>
      <p:sp>
        <p:nvSpPr>
          <p:cNvPr id="1028" name="Google Shape;1028;p13"/>
          <p:cNvSpPr txBox="1">
            <a:spLocks noGrp="1"/>
          </p:cNvSpPr>
          <p:nvPr>
            <p:ph type="subTitle" idx="4"/>
          </p:nvPr>
        </p:nvSpPr>
        <p:spPr>
          <a:xfrm>
            <a:off x="2393169" y="3741800"/>
            <a:ext cx="2103000" cy="540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rtl="0">
              <a:lnSpc>
                <a:spcPct val="100000"/>
              </a:lnSpc>
              <a:spcBef>
                <a:spcPts val="0"/>
              </a:spcBef>
              <a:spcAft>
                <a:spcPts val="0"/>
              </a:spcAft>
              <a:buSzPts val="1300"/>
              <a:buNone/>
              <a:defRPr sz="1300"/>
            </a:lvl2pPr>
            <a:lvl3pPr lvl="2" rtl="0">
              <a:lnSpc>
                <a:spcPct val="100000"/>
              </a:lnSpc>
              <a:spcBef>
                <a:spcPts val="0"/>
              </a:spcBef>
              <a:spcAft>
                <a:spcPts val="0"/>
              </a:spcAft>
              <a:buSzPts val="1300"/>
              <a:buNone/>
              <a:defRPr sz="1300"/>
            </a:lvl3pPr>
            <a:lvl4pPr lvl="3" rtl="0">
              <a:lnSpc>
                <a:spcPct val="100000"/>
              </a:lnSpc>
              <a:spcBef>
                <a:spcPts val="0"/>
              </a:spcBef>
              <a:spcAft>
                <a:spcPts val="0"/>
              </a:spcAft>
              <a:buSzPts val="1300"/>
              <a:buNone/>
              <a:defRPr sz="1300"/>
            </a:lvl4pPr>
            <a:lvl5pPr lvl="4" rtl="0">
              <a:lnSpc>
                <a:spcPct val="100000"/>
              </a:lnSpc>
              <a:spcBef>
                <a:spcPts val="0"/>
              </a:spcBef>
              <a:spcAft>
                <a:spcPts val="0"/>
              </a:spcAft>
              <a:buSzPts val="1300"/>
              <a:buNone/>
              <a:defRPr sz="1300"/>
            </a:lvl5pPr>
            <a:lvl6pPr lvl="5" rtl="0">
              <a:lnSpc>
                <a:spcPct val="100000"/>
              </a:lnSpc>
              <a:spcBef>
                <a:spcPts val="0"/>
              </a:spcBef>
              <a:spcAft>
                <a:spcPts val="0"/>
              </a:spcAft>
              <a:buSzPts val="1300"/>
              <a:buNone/>
              <a:defRPr sz="1300"/>
            </a:lvl6pPr>
            <a:lvl7pPr lvl="6" rtl="0">
              <a:lnSpc>
                <a:spcPct val="100000"/>
              </a:lnSpc>
              <a:spcBef>
                <a:spcPts val="0"/>
              </a:spcBef>
              <a:spcAft>
                <a:spcPts val="0"/>
              </a:spcAft>
              <a:buSzPts val="1300"/>
              <a:buNone/>
              <a:defRPr sz="1300"/>
            </a:lvl7pPr>
            <a:lvl8pPr lvl="7" rtl="0">
              <a:lnSpc>
                <a:spcPct val="100000"/>
              </a:lnSpc>
              <a:spcBef>
                <a:spcPts val="0"/>
              </a:spcBef>
              <a:spcAft>
                <a:spcPts val="0"/>
              </a:spcAft>
              <a:buSzPts val="1300"/>
              <a:buNone/>
              <a:defRPr sz="1300"/>
            </a:lvl8pPr>
            <a:lvl9pPr lvl="8" rtl="0">
              <a:lnSpc>
                <a:spcPct val="100000"/>
              </a:lnSpc>
              <a:spcBef>
                <a:spcPts val="0"/>
              </a:spcBef>
              <a:spcAft>
                <a:spcPts val="0"/>
              </a:spcAft>
              <a:buSzPts val="1300"/>
              <a:buNone/>
              <a:defRPr sz="1300"/>
            </a:lvl9pPr>
          </a:lstStyle>
          <a:p>
            <a:endParaRPr/>
          </a:p>
        </p:txBody>
      </p:sp>
      <p:sp>
        <p:nvSpPr>
          <p:cNvPr id="1029" name="Google Shape;1029;p13"/>
          <p:cNvSpPr txBox="1">
            <a:spLocks noGrp="1"/>
          </p:cNvSpPr>
          <p:nvPr>
            <p:ph type="ctrTitle" idx="5"/>
          </p:nvPr>
        </p:nvSpPr>
        <p:spPr>
          <a:xfrm>
            <a:off x="6202121" y="3208400"/>
            <a:ext cx="2111400" cy="428400"/>
          </a:xfrm>
          <a:prstGeom prst="rect">
            <a:avLst/>
          </a:prstGeom>
        </p:spPr>
        <p:txBody>
          <a:bodyPr spcFirstLastPara="1" wrap="square" lIns="91425" tIns="91425" rIns="0" bIns="91425" anchor="ctr" anchorCtr="0">
            <a:noAutofit/>
          </a:bodyPr>
          <a:lstStyle>
            <a:lvl1pPr lvl="0" rtl="0">
              <a:spcBef>
                <a:spcPts val="0"/>
              </a:spcBef>
              <a:spcAft>
                <a:spcPts val="0"/>
              </a:spcAft>
              <a:buClr>
                <a:srgbClr val="595959"/>
              </a:buClr>
              <a:buSzPts val="1800"/>
              <a:buNone/>
              <a:defRPr sz="1800">
                <a:solidFill>
                  <a:srgbClr val="595959"/>
                </a:solidFill>
              </a:defRPr>
            </a:lvl1pPr>
            <a:lvl2pPr lvl="1" rtl="0">
              <a:spcBef>
                <a:spcPts val="0"/>
              </a:spcBef>
              <a:spcAft>
                <a:spcPts val="0"/>
              </a:spcAft>
              <a:buClr>
                <a:srgbClr val="595959"/>
              </a:buClr>
              <a:buSzPts val="1800"/>
              <a:buFont typeface="Abril Fatface"/>
              <a:buNone/>
              <a:defRPr sz="1800">
                <a:solidFill>
                  <a:srgbClr val="595959"/>
                </a:solidFill>
                <a:latin typeface="Abril Fatface"/>
                <a:ea typeface="Abril Fatface"/>
                <a:cs typeface="Abril Fatface"/>
                <a:sym typeface="Abril Fatface"/>
              </a:defRPr>
            </a:lvl2pPr>
            <a:lvl3pPr lvl="2" rtl="0">
              <a:spcBef>
                <a:spcPts val="0"/>
              </a:spcBef>
              <a:spcAft>
                <a:spcPts val="0"/>
              </a:spcAft>
              <a:buClr>
                <a:srgbClr val="595959"/>
              </a:buClr>
              <a:buSzPts val="1800"/>
              <a:buFont typeface="Abril Fatface"/>
              <a:buNone/>
              <a:defRPr sz="1800">
                <a:solidFill>
                  <a:srgbClr val="595959"/>
                </a:solidFill>
                <a:latin typeface="Abril Fatface"/>
                <a:ea typeface="Abril Fatface"/>
                <a:cs typeface="Abril Fatface"/>
                <a:sym typeface="Abril Fatface"/>
              </a:defRPr>
            </a:lvl3pPr>
            <a:lvl4pPr lvl="3" rtl="0">
              <a:spcBef>
                <a:spcPts val="0"/>
              </a:spcBef>
              <a:spcAft>
                <a:spcPts val="0"/>
              </a:spcAft>
              <a:buClr>
                <a:srgbClr val="595959"/>
              </a:buClr>
              <a:buSzPts val="1800"/>
              <a:buFont typeface="Abril Fatface"/>
              <a:buNone/>
              <a:defRPr sz="1800">
                <a:solidFill>
                  <a:srgbClr val="595959"/>
                </a:solidFill>
                <a:latin typeface="Abril Fatface"/>
                <a:ea typeface="Abril Fatface"/>
                <a:cs typeface="Abril Fatface"/>
                <a:sym typeface="Abril Fatface"/>
              </a:defRPr>
            </a:lvl4pPr>
            <a:lvl5pPr lvl="4" rtl="0">
              <a:spcBef>
                <a:spcPts val="0"/>
              </a:spcBef>
              <a:spcAft>
                <a:spcPts val="0"/>
              </a:spcAft>
              <a:buClr>
                <a:srgbClr val="595959"/>
              </a:buClr>
              <a:buSzPts val="1800"/>
              <a:buFont typeface="Abril Fatface"/>
              <a:buNone/>
              <a:defRPr sz="1800">
                <a:solidFill>
                  <a:srgbClr val="595959"/>
                </a:solidFill>
                <a:latin typeface="Abril Fatface"/>
                <a:ea typeface="Abril Fatface"/>
                <a:cs typeface="Abril Fatface"/>
                <a:sym typeface="Abril Fatface"/>
              </a:defRPr>
            </a:lvl5pPr>
            <a:lvl6pPr lvl="5" rtl="0">
              <a:spcBef>
                <a:spcPts val="0"/>
              </a:spcBef>
              <a:spcAft>
                <a:spcPts val="0"/>
              </a:spcAft>
              <a:buClr>
                <a:srgbClr val="595959"/>
              </a:buClr>
              <a:buSzPts val="1800"/>
              <a:buFont typeface="Abril Fatface"/>
              <a:buNone/>
              <a:defRPr sz="1800">
                <a:solidFill>
                  <a:srgbClr val="595959"/>
                </a:solidFill>
                <a:latin typeface="Abril Fatface"/>
                <a:ea typeface="Abril Fatface"/>
                <a:cs typeface="Abril Fatface"/>
                <a:sym typeface="Abril Fatface"/>
              </a:defRPr>
            </a:lvl6pPr>
            <a:lvl7pPr lvl="6" rtl="0">
              <a:spcBef>
                <a:spcPts val="0"/>
              </a:spcBef>
              <a:spcAft>
                <a:spcPts val="0"/>
              </a:spcAft>
              <a:buClr>
                <a:srgbClr val="595959"/>
              </a:buClr>
              <a:buSzPts val="1800"/>
              <a:buFont typeface="Abril Fatface"/>
              <a:buNone/>
              <a:defRPr sz="1800">
                <a:solidFill>
                  <a:srgbClr val="595959"/>
                </a:solidFill>
                <a:latin typeface="Abril Fatface"/>
                <a:ea typeface="Abril Fatface"/>
                <a:cs typeface="Abril Fatface"/>
                <a:sym typeface="Abril Fatface"/>
              </a:defRPr>
            </a:lvl7pPr>
            <a:lvl8pPr lvl="7" rtl="0">
              <a:spcBef>
                <a:spcPts val="0"/>
              </a:spcBef>
              <a:spcAft>
                <a:spcPts val="0"/>
              </a:spcAft>
              <a:buClr>
                <a:srgbClr val="595959"/>
              </a:buClr>
              <a:buSzPts val="1800"/>
              <a:buFont typeface="Abril Fatface"/>
              <a:buNone/>
              <a:defRPr sz="1800">
                <a:solidFill>
                  <a:srgbClr val="595959"/>
                </a:solidFill>
                <a:latin typeface="Abril Fatface"/>
                <a:ea typeface="Abril Fatface"/>
                <a:cs typeface="Abril Fatface"/>
                <a:sym typeface="Abril Fatface"/>
              </a:defRPr>
            </a:lvl8pPr>
            <a:lvl9pPr lvl="8" rtl="0">
              <a:spcBef>
                <a:spcPts val="0"/>
              </a:spcBef>
              <a:spcAft>
                <a:spcPts val="0"/>
              </a:spcAft>
              <a:buClr>
                <a:srgbClr val="595959"/>
              </a:buClr>
              <a:buSzPts val="1800"/>
              <a:buFont typeface="Abril Fatface"/>
              <a:buNone/>
              <a:defRPr sz="1800">
                <a:solidFill>
                  <a:srgbClr val="595959"/>
                </a:solidFill>
                <a:latin typeface="Abril Fatface"/>
                <a:ea typeface="Abril Fatface"/>
                <a:cs typeface="Abril Fatface"/>
                <a:sym typeface="Abril Fatface"/>
              </a:defRPr>
            </a:lvl9pPr>
          </a:lstStyle>
          <a:p>
            <a:endParaRPr/>
          </a:p>
        </p:txBody>
      </p:sp>
      <p:sp>
        <p:nvSpPr>
          <p:cNvPr id="1030" name="Google Shape;1030;p13"/>
          <p:cNvSpPr txBox="1">
            <a:spLocks noGrp="1"/>
          </p:cNvSpPr>
          <p:nvPr>
            <p:ph type="subTitle" idx="6"/>
          </p:nvPr>
        </p:nvSpPr>
        <p:spPr>
          <a:xfrm>
            <a:off x="6202127" y="3741800"/>
            <a:ext cx="2103000" cy="540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rtl="0">
              <a:lnSpc>
                <a:spcPct val="100000"/>
              </a:lnSpc>
              <a:spcBef>
                <a:spcPts val="0"/>
              </a:spcBef>
              <a:spcAft>
                <a:spcPts val="0"/>
              </a:spcAft>
              <a:buSzPts val="1300"/>
              <a:buNone/>
              <a:defRPr sz="1300"/>
            </a:lvl2pPr>
            <a:lvl3pPr lvl="2" rtl="0">
              <a:lnSpc>
                <a:spcPct val="100000"/>
              </a:lnSpc>
              <a:spcBef>
                <a:spcPts val="0"/>
              </a:spcBef>
              <a:spcAft>
                <a:spcPts val="0"/>
              </a:spcAft>
              <a:buSzPts val="1300"/>
              <a:buNone/>
              <a:defRPr sz="1300"/>
            </a:lvl3pPr>
            <a:lvl4pPr lvl="3" rtl="0">
              <a:lnSpc>
                <a:spcPct val="100000"/>
              </a:lnSpc>
              <a:spcBef>
                <a:spcPts val="0"/>
              </a:spcBef>
              <a:spcAft>
                <a:spcPts val="0"/>
              </a:spcAft>
              <a:buSzPts val="1300"/>
              <a:buNone/>
              <a:defRPr sz="1300"/>
            </a:lvl4pPr>
            <a:lvl5pPr lvl="4" rtl="0">
              <a:lnSpc>
                <a:spcPct val="100000"/>
              </a:lnSpc>
              <a:spcBef>
                <a:spcPts val="0"/>
              </a:spcBef>
              <a:spcAft>
                <a:spcPts val="0"/>
              </a:spcAft>
              <a:buSzPts val="1300"/>
              <a:buNone/>
              <a:defRPr sz="1300"/>
            </a:lvl5pPr>
            <a:lvl6pPr lvl="5" rtl="0">
              <a:lnSpc>
                <a:spcPct val="100000"/>
              </a:lnSpc>
              <a:spcBef>
                <a:spcPts val="0"/>
              </a:spcBef>
              <a:spcAft>
                <a:spcPts val="0"/>
              </a:spcAft>
              <a:buSzPts val="1300"/>
              <a:buNone/>
              <a:defRPr sz="1300"/>
            </a:lvl6pPr>
            <a:lvl7pPr lvl="6" rtl="0">
              <a:lnSpc>
                <a:spcPct val="100000"/>
              </a:lnSpc>
              <a:spcBef>
                <a:spcPts val="0"/>
              </a:spcBef>
              <a:spcAft>
                <a:spcPts val="0"/>
              </a:spcAft>
              <a:buSzPts val="1300"/>
              <a:buNone/>
              <a:defRPr sz="1300"/>
            </a:lvl7pPr>
            <a:lvl8pPr lvl="7" rtl="0">
              <a:lnSpc>
                <a:spcPct val="100000"/>
              </a:lnSpc>
              <a:spcBef>
                <a:spcPts val="0"/>
              </a:spcBef>
              <a:spcAft>
                <a:spcPts val="0"/>
              </a:spcAft>
              <a:buSzPts val="1300"/>
              <a:buNone/>
              <a:defRPr sz="1300"/>
            </a:lvl8pPr>
            <a:lvl9pPr lvl="8" rtl="0">
              <a:lnSpc>
                <a:spcPct val="100000"/>
              </a:lnSpc>
              <a:spcBef>
                <a:spcPts val="0"/>
              </a:spcBef>
              <a:spcAft>
                <a:spcPts val="0"/>
              </a:spcAft>
              <a:buSzPts val="1300"/>
              <a:buNone/>
              <a:defRPr sz="1300"/>
            </a:lvl9pPr>
          </a:lstStyle>
          <a:p>
            <a:endParaRPr/>
          </a:p>
        </p:txBody>
      </p:sp>
      <p:sp>
        <p:nvSpPr>
          <p:cNvPr id="1031" name="Google Shape;1031;p13"/>
          <p:cNvSpPr txBox="1">
            <a:spLocks noGrp="1"/>
          </p:cNvSpPr>
          <p:nvPr>
            <p:ph type="ctrTitle" idx="7"/>
          </p:nvPr>
        </p:nvSpPr>
        <p:spPr>
          <a:xfrm>
            <a:off x="2393165" y="1532000"/>
            <a:ext cx="2103000" cy="428400"/>
          </a:xfrm>
          <a:prstGeom prst="rect">
            <a:avLst/>
          </a:prstGeom>
        </p:spPr>
        <p:txBody>
          <a:bodyPr spcFirstLastPara="1" wrap="square" lIns="91425" tIns="91425" rIns="0" bIns="91425" anchor="ctr" anchorCtr="0">
            <a:noAutofit/>
          </a:bodyPr>
          <a:lstStyle>
            <a:lvl1pPr lvl="0" rtl="0">
              <a:spcBef>
                <a:spcPts val="0"/>
              </a:spcBef>
              <a:spcAft>
                <a:spcPts val="0"/>
              </a:spcAft>
              <a:buClr>
                <a:srgbClr val="595959"/>
              </a:buClr>
              <a:buSzPts val="1800"/>
              <a:buNone/>
              <a:defRPr sz="1800">
                <a:solidFill>
                  <a:srgbClr val="595959"/>
                </a:solidFill>
              </a:defRPr>
            </a:lvl1pPr>
            <a:lvl2pPr lvl="1" rtl="0">
              <a:spcBef>
                <a:spcPts val="0"/>
              </a:spcBef>
              <a:spcAft>
                <a:spcPts val="0"/>
              </a:spcAft>
              <a:buClr>
                <a:srgbClr val="595959"/>
              </a:buClr>
              <a:buSzPts val="1800"/>
              <a:buFont typeface="Abril Fatface"/>
              <a:buNone/>
              <a:defRPr sz="1800">
                <a:solidFill>
                  <a:srgbClr val="595959"/>
                </a:solidFill>
                <a:latin typeface="Abril Fatface"/>
                <a:ea typeface="Abril Fatface"/>
                <a:cs typeface="Abril Fatface"/>
                <a:sym typeface="Abril Fatface"/>
              </a:defRPr>
            </a:lvl2pPr>
            <a:lvl3pPr lvl="2" rtl="0">
              <a:spcBef>
                <a:spcPts val="0"/>
              </a:spcBef>
              <a:spcAft>
                <a:spcPts val="0"/>
              </a:spcAft>
              <a:buClr>
                <a:srgbClr val="595959"/>
              </a:buClr>
              <a:buSzPts val="1800"/>
              <a:buFont typeface="Abril Fatface"/>
              <a:buNone/>
              <a:defRPr sz="1800">
                <a:solidFill>
                  <a:srgbClr val="595959"/>
                </a:solidFill>
                <a:latin typeface="Abril Fatface"/>
                <a:ea typeface="Abril Fatface"/>
                <a:cs typeface="Abril Fatface"/>
                <a:sym typeface="Abril Fatface"/>
              </a:defRPr>
            </a:lvl3pPr>
            <a:lvl4pPr lvl="3" rtl="0">
              <a:spcBef>
                <a:spcPts val="0"/>
              </a:spcBef>
              <a:spcAft>
                <a:spcPts val="0"/>
              </a:spcAft>
              <a:buClr>
                <a:srgbClr val="595959"/>
              </a:buClr>
              <a:buSzPts val="1800"/>
              <a:buFont typeface="Abril Fatface"/>
              <a:buNone/>
              <a:defRPr sz="1800">
                <a:solidFill>
                  <a:srgbClr val="595959"/>
                </a:solidFill>
                <a:latin typeface="Abril Fatface"/>
                <a:ea typeface="Abril Fatface"/>
                <a:cs typeface="Abril Fatface"/>
                <a:sym typeface="Abril Fatface"/>
              </a:defRPr>
            </a:lvl4pPr>
            <a:lvl5pPr lvl="4" rtl="0">
              <a:spcBef>
                <a:spcPts val="0"/>
              </a:spcBef>
              <a:spcAft>
                <a:spcPts val="0"/>
              </a:spcAft>
              <a:buClr>
                <a:srgbClr val="595959"/>
              </a:buClr>
              <a:buSzPts val="1800"/>
              <a:buFont typeface="Abril Fatface"/>
              <a:buNone/>
              <a:defRPr sz="1800">
                <a:solidFill>
                  <a:srgbClr val="595959"/>
                </a:solidFill>
                <a:latin typeface="Abril Fatface"/>
                <a:ea typeface="Abril Fatface"/>
                <a:cs typeface="Abril Fatface"/>
                <a:sym typeface="Abril Fatface"/>
              </a:defRPr>
            </a:lvl5pPr>
            <a:lvl6pPr lvl="5" rtl="0">
              <a:spcBef>
                <a:spcPts val="0"/>
              </a:spcBef>
              <a:spcAft>
                <a:spcPts val="0"/>
              </a:spcAft>
              <a:buClr>
                <a:srgbClr val="595959"/>
              </a:buClr>
              <a:buSzPts val="1800"/>
              <a:buFont typeface="Abril Fatface"/>
              <a:buNone/>
              <a:defRPr sz="1800">
                <a:solidFill>
                  <a:srgbClr val="595959"/>
                </a:solidFill>
                <a:latin typeface="Abril Fatface"/>
                <a:ea typeface="Abril Fatface"/>
                <a:cs typeface="Abril Fatface"/>
                <a:sym typeface="Abril Fatface"/>
              </a:defRPr>
            </a:lvl6pPr>
            <a:lvl7pPr lvl="6" rtl="0">
              <a:spcBef>
                <a:spcPts val="0"/>
              </a:spcBef>
              <a:spcAft>
                <a:spcPts val="0"/>
              </a:spcAft>
              <a:buClr>
                <a:srgbClr val="595959"/>
              </a:buClr>
              <a:buSzPts val="1800"/>
              <a:buFont typeface="Abril Fatface"/>
              <a:buNone/>
              <a:defRPr sz="1800">
                <a:solidFill>
                  <a:srgbClr val="595959"/>
                </a:solidFill>
                <a:latin typeface="Abril Fatface"/>
                <a:ea typeface="Abril Fatface"/>
                <a:cs typeface="Abril Fatface"/>
                <a:sym typeface="Abril Fatface"/>
              </a:defRPr>
            </a:lvl7pPr>
            <a:lvl8pPr lvl="7" rtl="0">
              <a:spcBef>
                <a:spcPts val="0"/>
              </a:spcBef>
              <a:spcAft>
                <a:spcPts val="0"/>
              </a:spcAft>
              <a:buClr>
                <a:srgbClr val="595959"/>
              </a:buClr>
              <a:buSzPts val="1800"/>
              <a:buFont typeface="Abril Fatface"/>
              <a:buNone/>
              <a:defRPr sz="1800">
                <a:solidFill>
                  <a:srgbClr val="595959"/>
                </a:solidFill>
                <a:latin typeface="Abril Fatface"/>
                <a:ea typeface="Abril Fatface"/>
                <a:cs typeface="Abril Fatface"/>
                <a:sym typeface="Abril Fatface"/>
              </a:defRPr>
            </a:lvl8pPr>
            <a:lvl9pPr lvl="8" rtl="0">
              <a:spcBef>
                <a:spcPts val="0"/>
              </a:spcBef>
              <a:spcAft>
                <a:spcPts val="0"/>
              </a:spcAft>
              <a:buClr>
                <a:srgbClr val="595959"/>
              </a:buClr>
              <a:buSzPts val="1800"/>
              <a:buFont typeface="Abril Fatface"/>
              <a:buNone/>
              <a:defRPr sz="1800">
                <a:solidFill>
                  <a:srgbClr val="595959"/>
                </a:solidFill>
                <a:latin typeface="Abril Fatface"/>
                <a:ea typeface="Abril Fatface"/>
                <a:cs typeface="Abril Fatface"/>
                <a:sym typeface="Abril Fatface"/>
              </a:defRPr>
            </a:lvl9pPr>
          </a:lstStyle>
          <a:p>
            <a:endParaRPr/>
          </a:p>
        </p:txBody>
      </p:sp>
      <p:sp>
        <p:nvSpPr>
          <p:cNvPr id="1032" name="Google Shape;1032;p13"/>
          <p:cNvSpPr txBox="1">
            <a:spLocks noGrp="1"/>
          </p:cNvSpPr>
          <p:nvPr>
            <p:ph type="ctrTitle" idx="8"/>
          </p:nvPr>
        </p:nvSpPr>
        <p:spPr>
          <a:xfrm>
            <a:off x="6202121" y="1532000"/>
            <a:ext cx="2103000" cy="428400"/>
          </a:xfrm>
          <a:prstGeom prst="rect">
            <a:avLst/>
          </a:prstGeom>
        </p:spPr>
        <p:txBody>
          <a:bodyPr spcFirstLastPara="1" wrap="square" lIns="91425" tIns="91425" rIns="0" bIns="91425" anchor="ctr" anchorCtr="0">
            <a:noAutofit/>
          </a:bodyPr>
          <a:lstStyle>
            <a:lvl1pPr lvl="0" rtl="0">
              <a:spcBef>
                <a:spcPts val="0"/>
              </a:spcBef>
              <a:spcAft>
                <a:spcPts val="0"/>
              </a:spcAft>
              <a:buClr>
                <a:srgbClr val="595959"/>
              </a:buClr>
              <a:buSzPts val="1800"/>
              <a:buNone/>
              <a:defRPr sz="1800">
                <a:solidFill>
                  <a:srgbClr val="595959"/>
                </a:solidFill>
              </a:defRPr>
            </a:lvl1pPr>
            <a:lvl2pPr lvl="1" rtl="0">
              <a:spcBef>
                <a:spcPts val="0"/>
              </a:spcBef>
              <a:spcAft>
                <a:spcPts val="0"/>
              </a:spcAft>
              <a:buClr>
                <a:srgbClr val="595959"/>
              </a:buClr>
              <a:buSzPts val="1800"/>
              <a:buFont typeface="Abril Fatface"/>
              <a:buNone/>
              <a:defRPr sz="1800">
                <a:solidFill>
                  <a:srgbClr val="595959"/>
                </a:solidFill>
                <a:latin typeface="Abril Fatface"/>
                <a:ea typeface="Abril Fatface"/>
                <a:cs typeface="Abril Fatface"/>
                <a:sym typeface="Abril Fatface"/>
              </a:defRPr>
            </a:lvl2pPr>
            <a:lvl3pPr lvl="2" rtl="0">
              <a:spcBef>
                <a:spcPts val="0"/>
              </a:spcBef>
              <a:spcAft>
                <a:spcPts val="0"/>
              </a:spcAft>
              <a:buClr>
                <a:srgbClr val="595959"/>
              </a:buClr>
              <a:buSzPts val="1800"/>
              <a:buFont typeface="Abril Fatface"/>
              <a:buNone/>
              <a:defRPr sz="1800">
                <a:solidFill>
                  <a:srgbClr val="595959"/>
                </a:solidFill>
                <a:latin typeface="Abril Fatface"/>
                <a:ea typeface="Abril Fatface"/>
                <a:cs typeface="Abril Fatface"/>
                <a:sym typeface="Abril Fatface"/>
              </a:defRPr>
            </a:lvl3pPr>
            <a:lvl4pPr lvl="3" rtl="0">
              <a:spcBef>
                <a:spcPts val="0"/>
              </a:spcBef>
              <a:spcAft>
                <a:spcPts val="0"/>
              </a:spcAft>
              <a:buClr>
                <a:srgbClr val="595959"/>
              </a:buClr>
              <a:buSzPts val="1800"/>
              <a:buFont typeface="Abril Fatface"/>
              <a:buNone/>
              <a:defRPr sz="1800">
                <a:solidFill>
                  <a:srgbClr val="595959"/>
                </a:solidFill>
                <a:latin typeface="Abril Fatface"/>
                <a:ea typeface="Abril Fatface"/>
                <a:cs typeface="Abril Fatface"/>
                <a:sym typeface="Abril Fatface"/>
              </a:defRPr>
            </a:lvl4pPr>
            <a:lvl5pPr lvl="4" rtl="0">
              <a:spcBef>
                <a:spcPts val="0"/>
              </a:spcBef>
              <a:spcAft>
                <a:spcPts val="0"/>
              </a:spcAft>
              <a:buClr>
                <a:srgbClr val="595959"/>
              </a:buClr>
              <a:buSzPts val="1800"/>
              <a:buFont typeface="Abril Fatface"/>
              <a:buNone/>
              <a:defRPr sz="1800">
                <a:solidFill>
                  <a:srgbClr val="595959"/>
                </a:solidFill>
                <a:latin typeface="Abril Fatface"/>
                <a:ea typeface="Abril Fatface"/>
                <a:cs typeface="Abril Fatface"/>
                <a:sym typeface="Abril Fatface"/>
              </a:defRPr>
            </a:lvl5pPr>
            <a:lvl6pPr lvl="5" rtl="0">
              <a:spcBef>
                <a:spcPts val="0"/>
              </a:spcBef>
              <a:spcAft>
                <a:spcPts val="0"/>
              </a:spcAft>
              <a:buClr>
                <a:srgbClr val="595959"/>
              </a:buClr>
              <a:buSzPts val="1800"/>
              <a:buFont typeface="Abril Fatface"/>
              <a:buNone/>
              <a:defRPr sz="1800">
                <a:solidFill>
                  <a:srgbClr val="595959"/>
                </a:solidFill>
                <a:latin typeface="Abril Fatface"/>
                <a:ea typeface="Abril Fatface"/>
                <a:cs typeface="Abril Fatface"/>
                <a:sym typeface="Abril Fatface"/>
              </a:defRPr>
            </a:lvl6pPr>
            <a:lvl7pPr lvl="6" rtl="0">
              <a:spcBef>
                <a:spcPts val="0"/>
              </a:spcBef>
              <a:spcAft>
                <a:spcPts val="0"/>
              </a:spcAft>
              <a:buClr>
                <a:srgbClr val="595959"/>
              </a:buClr>
              <a:buSzPts val="1800"/>
              <a:buFont typeface="Abril Fatface"/>
              <a:buNone/>
              <a:defRPr sz="1800">
                <a:solidFill>
                  <a:srgbClr val="595959"/>
                </a:solidFill>
                <a:latin typeface="Abril Fatface"/>
                <a:ea typeface="Abril Fatface"/>
                <a:cs typeface="Abril Fatface"/>
                <a:sym typeface="Abril Fatface"/>
              </a:defRPr>
            </a:lvl7pPr>
            <a:lvl8pPr lvl="7" rtl="0">
              <a:spcBef>
                <a:spcPts val="0"/>
              </a:spcBef>
              <a:spcAft>
                <a:spcPts val="0"/>
              </a:spcAft>
              <a:buClr>
                <a:srgbClr val="595959"/>
              </a:buClr>
              <a:buSzPts val="1800"/>
              <a:buFont typeface="Abril Fatface"/>
              <a:buNone/>
              <a:defRPr sz="1800">
                <a:solidFill>
                  <a:srgbClr val="595959"/>
                </a:solidFill>
                <a:latin typeface="Abril Fatface"/>
                <a:ea typeface="Abril Fatface"/>
                <a:cs typeface="Abril Fatface"/>
                <a:sym typeface="Abril Fatface"/>
              </a:defRPr>
            </a:lvl8pPr>
            <a:lvl9pPr lvl="8" rtl="0">
              <a:spcBef>
                <a:spcPts val="0"/>
              </a:spcBef>
              <a:spcAft>
                <a:spcPts val="0"/>
              </a:spcAft>
              <a:buClr>
                <a:srgbClr val="595959"/>
              </a:buClr>
              <a:buSzPts val="1800"/>
              <a:buFont typeface="Abril Fatface"/>
              <a:buNone/>
              <a:defRPr sz="1800">
                <a:solidFill>
                  <a:srgbClr val="595959"/>
                </a:solidFill>
                <a:latin typeface="Abril Fatface"/>
                <a:ea typeface="Abril Fatface"/>
                <a:cs typeface="Abril Fatface"/>
                <a:sym typeface="Abril Fatface"/>
              </a:defRPr>
            </a:lvl9pPr>
          </a:lstStyle>
          <a:p>
            <a:endParaRPr/>
          </a:p>
        </p:txBody>
      </p:sp>
      <p:sp>
        <p:nvSpPr>
          <p:cNvPr id="1033" name="Google Shape;1033;p13"/>
          <p:cNvSpPr/>
          <p:nvPr/>
        </p:nvSpPr>
        <p:spPr>
          <a:xfrm rot="-9261381">
            <a:off x="944910" y="1289661"/>
            <a:ext cx="1409978" cy="1409978"/>
          </a:xfrm>
          <a:prstGeom prst="arc">
            <a:avLst>
              <a:gd name="adj1" fmla="val 16200000"/>
              <a:gd name="adj2" fmla="val 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13"/>
          <p:cNvSpPr/>
          <p:nvPr/>
        </p:nvSpPr>
        <p:spPr>
          <a:xfrm>
            <a:off x="876918" y="1922532"/>
            <a:ext cx="124800" cy="124800"/>
          </a:xfrm>
          <a:prstGeom prst="ellipse">
            <a:avLst/>
          </a:prstGeom>
          <a:solidFill>
            <a:srgbClr val="FF73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13"/>
          <p:cNvSpPr/>
          <p:nvPr/>
        </p:nvSpPr>
        <p:spPr>
          <a:xfrm>
            <a:off x="1014777" y="3083555"/>
            <a:ext cx="1242300" cy="12423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13"/>
          <p:cNvSpPr/>
          <p:nvPr/>
        </p:nvSpPr>
        <p:spPr>
          <a:xfrm>
            <a:off x="1083627" y="3152405"/>
            <a:ext cx="1104600" cy="1104600"/>
          </a:xfrm>
          <a:prstGeom prst="ellipse">
            <a:avLst/>
          </a:prstGeom>
          <a:solidFill>
            <a:srgbClr val="4088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13"/>
          <p:cNvSpPr txBox="1">
            <a:spLocks noGrp="1"/>
          </p:cNvSpPr>
          <p:nvPr>
            <p:ph type="title" idx="9" hasCustomPrompt="1"/>
          </p:nvPr>
        </p:nvSpPr>
        <p:spPr>
          <a:xfrm>
            <a:off x="1181877" y="3265505"/>
            <a:ext cx="908100" cy="878400"/>
          </a:xfrm>
          <a:prstGeom prst="rect">
            <a:avLst/>
          </a:prstGeom>
          <a:noFill/>
        </p:spPr>
        <p:txBody>
          <a:bodyPr spcFirstLastPara="1" wrap="square" lIns="0" tIns="0" rIns="0" bIns="0" anchor="ctr" anchorCtr="0">
            <a:noAutofit/>
          </a:bodyPr>
          <a:lstStyle>
            <a:lvl1pPr lvl="0" algn="ctr" rtl="0">
              <a:spcBef>
                <a:spcPts val="0"/>
              </a:spcBef>
              <a:spcAft>
                <a:spcPts val="0"/>
              </a:spcAft>
              <a:buClr>
                <a:schemeClr val="lt1"/>
              </a:buClr>
              <a:buSzPts val="4600"/>
              <a:buNone/>
              <a:defRPr sz="4600">
                <a:solidFill>
                  <a:schemeClr val="lt1"/>
                </a:solidFill>
              </a:defRPr>
            </a:lvl1pPr>
            <a:lvl2pPr lvl="1" algn="ctr" rtl="0">
              <a:spcBef>
                <a:spcPts val="0"/>
              </a:spcBef>
              <a:spcAft>
                <a:spcPts val="0"/>
              </a:spcAft>
              <a:buClr>
                <a:schemeClr val="lt1"/>
              </a:buClr>
              <a:buSzPts val="4800"/>
              <a:buFont typeface="Abril Fatface"/>
              <a:buNone/>
              <a:defRPr sz="4800">
                <a:solidFill>
                  <a:schemeClr val="lt1"/>
                </a:solidFill>
                <a:latin typeface="Abril Fatface"/>
                <a:ea typeface="Abril Fatface"/>
                <a:cs typeface="Abril Fatface"/>
                <a:sym typeface="Abril Fatface"/>
              </a:defRPr>
            </a:lvl2pPr>
            <a:lvl3pPr lvl="2" algn="ctr" rtl="0">
              <a:spcBef>
                <a:spcPts val="0"/>
              </a:spcBef>
              <a:spcAft>
                <a:spcPts val="0"/>
              </a:spcAft>
              <a:buClr>
                <a:schemeClr val="lt1"/>
              </a:buClr>
              <a:buSzPts val="4800"/>
              <a:buFont typeface="Abril Fatface"/>
              <a:buNone/>
              <a:defRPr sz="4800">
                <a:solidFill>
                  <a:schemeClr val="lt1"/>
                </a:solidFill>
                <a:latin typeface="Abril Fatface"/>
                <a:ea typeface="Abril Fatface"/>
                <a:cs typeface="Abril Fatface"/>
                <a:sym typeface="Abril Fatface"/>
              </a:defRPr>
            </a:lvl3pPr>
            <a:lvl4pPr lvl="3" algn="ctr" rtl="0">
              <a:spcBef>
                <a:spcPts val="0"/>
              </a:spcBef>
              <a:spcAft>
                <a:spcPts val="0"/>
              </a:spcAft>
              <a:buClr>
                <a:schemeClr val="lt1"/>
              </a:buClr>
              <a:buSzPts val="4800"/>
              <a:buFont typeface="Abril Fatface"/>
              <a:buNone/>
              <a:defRPr sz="4800">
                <a:solidFill>
                  <a:schemeClr val="lt1"/>
                </a:solidFill>
                <a:latin typeface="Abril Fatface"/>
                <a:ea typeface="Abril Fatface"/>
                <a:cs typeface="Abril Fatface"/>
                <a:sym typeface="Abril Fatface"/>
              </a:defRPr>
            </a:lvl4pPr>
            <a:lvl5pPr lvl="4" algn="ctr" rtl="0">
              <a:spcBef>
                <a:spcPts val="0"/>
              </a:spcBef>
              <a:spcAft>
                <a:spcPts val="0"/>
              </a:spcAft>
              <a:buClr>
                <a:schemeClr val="lt1"/>
              </a:buClr>
              <a:buSzPts val="4800"/>
              <a:buFont typeface="Abril Fatface"/>
              <a:buNone/>
              <a:defRPr sz="4800">
                <a:solidFill>
                  <a:schemeClr val="lt1"/>
                </a:solidFill>
                <a:latin typeface="Abril Fatface"/>
                <a:ea typeface="Abril Fatface"/>
                <a:cs typeface="Abril Fatface"/>
                <a:sym typeface="Abril Fatface"/>
              </a:defRPr>
            </a:lvl5pPr>
            <a:lvl6pPr lvl="5" algn="ctr" rtl="0">
              <a:spcBef>
                <a:spcPts val="0"/>
              </a:spcBef>
              <a:spcAft>
                <a:spcPts val="0"/>
              </a:spcAft>
              <a:buClr>
                <a:schemeClr val="lt1"/>
              </a:buClr>
              <a:buSzPts val="4800"/>
              <a:buFont typeface="Abril Fatface"/>
              <a:buNone/>
              <a:defRPr sz="4800">
                <a:solidFill>
                  <a:schemeClr val="lt1"/>
                </a:solidFill>
                <a:latin typeface="Abril Fatface"/>
                <a:ea typeface="Abril Fatface"/>
                <a:cs typeface="Abril Fatface"/>
                <a:sym typeface="Abril Fatface"/>
              </a:defRPr>
            </a:lvl6pPr>
            <a:lvl7pPr lvl="6" algn="ctr" rtl="0">
              <a:spcBef>
                <a:spcPts val="0"/>
              </a:spcBef>
              <a:spcAft>
                <a:spcPts val="0"/>
              </a:spcAft>
              <a:buClr>
                <a:schemeClr val="lt1"/>
              </a:buClr>
              <a:buSzPts val="4800"/>
              <a:buFont typeface="Abril Fatface"/>
              <a:buNone/>
              <a:defRPr sz="4800">
                <a:solidFill>
                  <a:schemeClr val="lt1"/>
                </a:solidFill>
                <a:latin typeface="Abril Fatface"/>
                <a:ea typeface="Abril Fatface"/>
                <a:cs typeface="Abril Fatface"/>
                <a:sym typeface="Abril Fatface"/>
              </a:defRPr>
            </a:lvl7pPr>
            <a:lvl8pPr lvl="7" algn="ctr" rtl="0">
              <a:spcBef>
                <a:spcPts val="0"/>
              </a:spcBef>
              <a:spcAft>
                <a:spcPts val="0"/>
              </a:spcAft>
              <a:buClr>
                <a:schemeClr val="lt1"/>
              </a:buClr>
              <a:buSzPts val="4800"/>
              <a:buFont typeface="Abril Fatface"/>
              <a:buNone/>
              <a:defRPr sz="4800">
                <a:solidFill>
                  <a:schemeClr val="lt1"/>
                </a:solidFill>
                <a:latin typeface="Abril Fatface"/>
                <a:ea typeface="Abril Fatface"/>
                <a:cs typeface="Abril Fatface"/>
                <a:sym typeface="Abril Fatface"/>
              </a:defRPr>
            </a:lvl8pPr>
            <a:lvl9pPr lvl="8" algn="ctr" rtl="0">
              <a:spcBef>
                <a:spcPts val="0"/>
              </a:spcBef>
              <a:spcAft>
                <a:spcPts val="0"/>
              </a:spcAft>
              <a:buClr>
                <a:schemeClr val="lt1"/>
              </a:buClr>
              <a:buSzPts val="4800"/>
              <a:buFont typeface="Abril Fatface"/>
              <a:buNone/>
              <a:defRPr sz="4800">
                <a:solidFill>
                  <a:schemeClr val="lt1"/>
                </a:solidFill>
                <a:latin typeface="Abril Fatface"/>
                <a:ea typeface="Abril Fatface"/>
                <a:cs typeface="Abril Fatface"/>
                <a:sym typeface="Abril Fatface"/>
              </a:defRPr>
            </a:lvl9pPr>
          </a:lstStyle>
          <a:p>
            <a:r>
              <a:t>xx%</a:t>
            </a:r>
          </a:p>
        </p:txBody>
      </p:sp>
      <p:sp>
        <p:nvSpPr>
          <p:cNvPr id="1038" name="Google Shape;1038;p13"/>
          <p:cNvSpPr/>
          <p:nvPr/>
        </p:nvSpPr>
        <p:spPr>
          <a:xfrm rot="-10195228">
            <a:off x="947736" y="2991828"/>
            <a:ext cx="1405594" cy="1405594"/>
          </a:xfrm>
          <a:prstGeom prst="arc">
            <a:avLst>
              <a:gd name="adj1" fmla="val 16200000"/>
              <a:gd name="adj2" fmla="val 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13"/>
          <p:cNvSpPr/>
          <p:nvPr/>
        </p:nvSpPr>
        <p:spPr>
          <a:xfrm>
            <a:off x="876918" y="3642305"/>
            <a:ext cx="124800" cy="124800"/>
          </a:xfrm>
          <a:prstGeom prst="ellipse">
            <a:avLst/>
          </a:prstGeom>
          <a:solidFill>
            <a:srgbClr val="FF73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13"/>
          <p:cNvSpPr/>
          <p:nvPr/>
        </p:nvSpPr>
        <p:spPr>
          <a:xfrm>
            <a:off x="4824746" y="1378332"/>
            <a:ext cx="1242300" cy="12423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13"/>
          <p:cNvSpPr/>
          <p:nvPr/>
        </p:nvSpPr>
        <p:spPr>
          <a:xfrm>
            <a:off x="4893596" y="1447182"/>
            <a:ext cx="1104600" cy="1104600"/>
          </a:xfrm>
          <a:prstGeom prst="ellipse">
            <a:avLst/>
          </a:prstGeom>
          <a:solidFill>
            <a:srgbClr val="4088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13"/>
          <p:cNvSpPr txBox="1">
            <a:spLocks noGrp="1"/>
          </p:cNvSpPr>
          <p:nvPr>
            <p:ph type="title" idx="13" hasCustomPrompt="1"/>
          </p:nvPr>
        </p:nvSpPr>
        <p:spPr>
          <a:xfrm>
            <a:off x="4991846" y="1560282"/>
            <a:ext cx="908100" cy="878400"/>
          </a:xfrm>
          <a:prstGeom prst="rect">
            <a:avLst/>
          </a:prstGeom>
          <a:noFill/>
        </p:spPr>
        <p:txBody>
          <a:bodyPr spcFirstLastPara="1" wrap="square" lIns="0" tIns="0" rIns="0" bIns="0" anchor="ctr" anchorCtr="0">
            <a:noAutofit/>
          </a:bodyPr>
          <a:lstStyle>
            <a:lvl1pPr lvl="0" algn="ctr" rtl="0">
              <a:spcBef>
                <a:spcPts val="0"/>
              </a:spcBef>
              <a:spcAft>
                <a:spcPts val="0"/>
              </a:spcAft>
              <a:buClr>
                <a:schemeClr val="lt1"/>
              </a:buClr>
              <a:buSzPts val="4600"/>
              <a:buNone/>
              <a:defRPr sz="4600">
                <a:solidFill>
                  <a:schemeClr val="lt1"/>
                </a:solidFill>
              </a:defRPr>
            </a:lvl1pPr>
            <a:lvl2pPr lvl="1" algn="ctr" rtl="0">
              <a:spcBef>
                <a:spcPts val="0"/>
              </a:spcBef>
              <a:spcAft>
                <a:spcPts val="0"/>
              </a:spcAft>
              <a:buClr>
                <a:schemeClr val="lt1"/>
              </a:buClr>
              <a:buSzPts val="4800"/>
              <a:buFont typeface="Abril Fatface"/>
              <a:buNone/>
              <a:defRPr sz="4800">
                <a:solidFill>
                  <a:schemeClr val="lt1"/>
                </a:solidFill>
                <a:latin typeface="Abril Fatface"/>
                <a:ea typeface="Abril Fatface"/>
                <a:cs typeface="Abril Fatface"/>
                <a:sym typeface="Abril Fatface"/>
              </a:defRPr>
            </a:lvl2pPr>
            <a:lvl3pPr lvl="2" algn="ctr" rtl="0">
              <a:spcBef>
                <a:spcPts val="0"/>
              </a:spcBef>
              <a:spcAft>
                <a:spcPts val="0"/>
              </a:spcAft>
              <a:buClr>
                <a:schemeClr val="lt1"/>
              </a:buClr>
              <a:buSzPts val="4800"/>
              <a:buFont typeface="Abril Fatface"/>
              <a:buNone/>
              <a:defRPr sz="4800">
                <a:solidFill>
                  <a:schemeClr val="lt1"/>
                </a:solidFill>
                <a:latin typeface="Abril Fatface"/>
                <a:ea typeface="Abril Fatface"/>
                <a:cs typeface="Abril Fatface"/>
                <a:sym typeface="Abril Fatface"/>
              </a:defRPr>
            </a:lvl3pPr>
            <a:lvl4pPr lvl="3" algn="ctr" rtl="0">
              <a:spcBef>
                <a:spcPts val="0"/>
              </a:spcBef>
              <a:spcAft>
                <a:spcPts val="0"/>
              </a:spcAft>
              <a:buClr>
                <a:schemeClr val="lt1"/>
              </a:buClr>
              <a:buSzPts val="4800"/>
              <a:buFont typeface="Abril Fatface"/>
              <a:buNone/>
              <a:defRPr sz="4800">
                <a:solidFill>
                  <a:schemeClr val="lt1"/>
                </a:solidFill>
                <a:latin typeface="Abril Fatface"/>
                <a:ea typeface="Abril Fatface"/>
                <a:cs typeface="Abril Fatface"/>
                <a:sym typeface="Abril Fatface"/>
              </a:defRPr>
            </a:lvl4pPr>
            <a:lvl5pPr lvl="4" algn="ctr" rtl="0">
              <a:spcBef>
                <a:spcPts val="0"/>
              </a:spcBef>
              <a:spcAft>
                <a:spcPts val="0"/>
              </a:spcAft>
              <a:buClr>
                <a:schemeClr val="lt1"/>
              </a:buClr>
              <a:buSzPts val="4800"/>
              <a:buFont typeface="Abril Fatface"/>
              <a:buNone/>
              <a:defRPr sz="4800">
                <a:solidFill>
                  <a:schemeClr val="lt1"/>
                </a:solidFill>
                <a:latin typeface="Abril Fatface"/>
                <a:ea typeface="Abril Fatface"/>
                <a:cs typeface="Abril Fatface"/>
                <a:sym typeface="Abril Fatface"/>
              </a:defRPr>
            </a:lvl5pPr>
            <a:lvl6pPr lvl="5" algn="ctr" rtl="0">
              <a:spcBef>
                <a:spcPts val="0"/>
              </a:spcBef>
              <a:spcAft>
                <a:spcPts val="0"/>
              </a:spcAft>
              <a:buClr>
                <a:schemeClr val="lt1"/>
              </a:buClr>
              <a:buSzPts val="4800"/>
              <a:buFont typeface="Abril Fatface"/>
              <a:buNone/>
              <a:defRPr sz="4800">
                <a:solidFill>
                  <a:schemeClr val="lt1"/>
                </a:solidFill>
                <a:latin typeface="Abril Fatface"/>
                <a:ea typeface="Abril Fatface"/>
                <a:cs typeface="Abril Fatface"/>
                <a:sym typeface="Abril Fatface"/>
              </a:defRPr>
            </a:lvl6pPr>
            <a:lvl7pPr lvl="6" algn="ctr" rtl="0">
              <a:spcBef>
                <a:spcPts val="0"/>
              </a:spcBef>
              <a:spcAft>
                <a:spcPts val="0"/>
              </a:spcAft>
              <a:buClr>
                <a:schemeClr val="lt1"/>
              </a:buClr>
              <a:buSzPts val="4800"/>
              <a:buFont typeface="Abril Fatface"/>
              <a:buNone/>
              <a:defRPr sz="4800">
                <a:solidFill>
                  <a:schemeClr val="lt1"/>
                </a:solidFill>
                <a:latin typeface="Abril Fatface"/>
                <a:ea typeface="Abril Fatface"/>
                <a:cs typeface="Abril Fatface"/>
                <a:sym typeface="Abril Fatface"/>
              </a:defRPr>
            </a:lvl7pPr>
            <a:lvl8pPr lvl="7" algn="ctr" rtl="0">
              <a:spcBef>
                <a:spcPts val="0"/>
              </a:spcBef>
              <a:spcAft>
                <a:spcPts val="0"/>
              </a:spcAft>
              <a:buClr>
                <a:schemeClr val="lt1"/>
              </a:buClr>
              <a:buSzPts val="4800"/>
              <a:buFont typeface="Abril Fatface"/>
              <a:buNone/>
              <a:defRPr sz="4800">
                <a:solidFill>
                  <a:schemeClr val="lt1"/>
                </a:solidFill>
                <a:latin typeface="Abril Fatface"/>
                <a:ea typeface="Abril Fatface"/>
                <a:cs typeface="Abril Fatface"/>
                <a:sym typeface="Abril Fatface"/>
              </a:defRPr>
            </a:lvl8pPr>
            <a:lvl9pPr lvl="8" algn="ctr" rtl="0">
              <a:spcBef>
                <a:spcPts val="0"/>
              </a:spcBef>
              <a:spcAft>
                <a:spcPts val="0"/>
              </a:spcAft>
              <a:buClr>
                <a:schemeClr val="lt1"/>
              </a:buClr>
              <a:buSzPts val="4800"/>
              <a:buFont typeface="Abril Fatface"/>
              <a:buNone/>
              <a:defRPr sz="4800">
                <a:solidFill>
                  <a:schemeClr val="lt1"/>
                </a:solidFill>
                <a:latin typeface="Abril Fatface"/>
                <a:ea typeface="Abril Fatface"/>
                <a:cs typeface="Abril Fatface"/>
                <a:sym typeface="Abril Fatface"/>
              </a:defRPr>
            </a:lvl9pPr>
          </a:lstStyle>
          <a:p>
            <a:r>
              <a:t>xx%</a:t>
            </a:r>
          </a:p>
        </p:txBody>
      </p:sp>
      <p:sp>
        <p:nvSpPr>
          <p:cNvPr id="1043" name="Google Shape;1043;p13"/>
          <p:cNvSpPr/>
          <p:nvPr/>
        </p:nvSpPr>
        <p:spPr>
          <a:xfrm rot="-8573366">
            <a:off x="4750701" y="1290804"/>
            <a:ext cx="1414092" cy="1414092"/>
          </a:xfrm>
          <a:prstGeom prst="arc">
            <a:avLst>
              <a:gd name="adj1" fmla="val 16200000"/>
              <a:gd name="adj2" fmla="val 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13"/>
          <p:cNvSpPr/>
          <p:nvPr/>
        </p:nvSpPr>
        <p:spPr>
          <a:xfrm>
            <a:off x="4688893" y="1922532"/>
            <a:ext cx="124800" cy="124800"/>
          </a:xfrm>
          <a:prstGeom prst="ellipse">
            <a:avLst/>
          </a:prstGeom>
          <a:solidFill>
            <a:srgbClr val="FF73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13"/>
          <p:cNvSpPr/>
          <p:nvPr/>
        </p:nvSpPr>
        <p:spPr>
          <a:xfrm>
            <a:off x="4824746" y="3083555"/>
            <a:ext cx="1242300" cy="12423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13"/>
          <p:cNvSpPr/>
          <p:nvPr/>
        </p:nvSpPr>
        <p:spPr>
          <a:xfrm>
            <a:off x="4893596" y="3152405"/>
            <a:ext cx="1104600" cy="1104600"/>
          </a:xfrm>
          <a:prstGeom prst="ellipse">
            <a:avLst/>
          </a:prstGeom>
          <a:solidFill>
            <a:srgbClr val="4088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13"/>
          <p:cNvSpPr txBox="1">
            <a:spLocks noGrp="1"/>
          </p:cNvSpPr>
          <p:nvPr>
            <p:ph type="title" idx="14" hasCustomPrompt="1"/>
          </p:nvPr>
        </p:nvSpPr>
        <p:spPr>
          <a:xfrm>
            <a:off x="4991846" y="3265505"/>
            <a:ext cx="908100" cy="878400"/>
          </a:xfrm>
          <a:prstGeom prst="rect">
            <a:avLst/>
          </a:prstGeom>
          <a:noFill/>
        </p:spPr>
        <p:txBody>
          <a:bodyPr spcFirstLastPara="1" wrap="square" lIns="0" tIns="0" rIns="0" bIns="0" anchor="ctr" anchorCtr="0">
            <a:noAutofit/>
          </a:bodyPr>
          <a:lstStyle>
            <a:lvl1pPr lvl="0" algn="ctr" rtl="0">
              <a:spcBef>
                <a:spcPts val="0"/>
              </a:spcBef>
              <a:spcAft>
                <a:spcPts val="0"/>
              </a:spcAft>
              <a:buClr>
                <a:schemeClr val="lt1"/>
              </a:buClr>
              <a:buSzPts val="4600"/>
              <a:buNone/>
              <a:defRPr sz="4600">
                <a:solidFill>
                  <a:schemeClr val="lt1"/>
                </a:solidFill>
              </a:defRPr>
            </a:lvl1pPr>
            <a:lvl2pPr lvl="1" algn="ctr" rtl="0">
              <a:spcBef>
                <a:spcPts val="0"/>
              </a:spcBef>
              <a:spcAft>
                <a:spcPts val="0"/>
              </a:spcAft>
              <a:buClr>
                <a:schemeClr val="lt1"/>
              </a:buClr>
              <a:buSzPts val="4800"/>
              <a:buFont typeface="Abril Fatface"/>
              <a:buNone/>
              <a:defRPr sz="4800">
                <a:solidFill>
                  <a:schemeClr val="lt1"/>
                </a:solidFill>
                <a:latin typeface="Abril Fatface"/>
                <a:ea typeface="Abril Fatface"/>
                <a:cs typeface="Abril Fatface"/>
                <a:sym typeface="Abril Fatface"/>
              </a:defRPr>
            </a:lvl2pPr>
            <a:lvl3pPr lvl="2" algn="ctr" rtl="0">
              <a:spcBef>
                <a:spcPts val="0"/>
              </a:spcBef>
              <a:spcAft>
                <a:spcPts val="0"/>
              </a:spcAft>
              <a:buClr>
                <a:schemeClr val="lt1"/>
              </a:buClr>
              <a:buSzPts val="4800"/>
              <a:buFont typeface="Abril Fatface"/>
              <a:buNone/>
              <a:defRPr sz="4800">
                <a:solidFill>
                  <a:schemeClr val="lt1"/>
                </a:solidFill>
                <a:latin typeface="Abril Fatface"/>
                <a:ea typeface="Abril Fatface"/>
                <a:cs typeface="Abril Fatface"/>
                <a:sym typeface="Abril Fatface"/>
              </a:defRPr>
            </a:lvl3pPr>
            <a:lvl4pPr lvl="3" algn="ctr" rtl="0">
              <a:spcBef>
                <a:spcPts val="0"/>
              </a:spcBef>
              <a:spcAft>
                <a:spcPts val="0"/>
              </a:spcAft>
              <a:buClr>
                <a:schemeClr val="lt1"/>
              </a:buClr>
              <a:buSzPts val="4800"/>
              <a:buFont typeface="Abril Fatface"/>
              <a:buNone/>
              <a:defRPr sz="4800">
                <a:solidFill>
                  <a:schemeClr val="lt1"/>
                </a:solidFill>
                <a:latin typeface="Abril Fatface"/>
                <a:ea typeface="Abril Fatface"/>
                <a:cs typeface="Abril Fatface"/>
                <a:sym typeface="Abril Fatface"/>
              </a:defRPr>
            </a:lvl4pPr>
            <a:lvl5pPr lvl="4" algn="ctr" rtl="0">
              <a:spcBef>
                <a:spcPts val="0"/>
              </a:spcBef>
              <a:spcAft>
                <a:spcPts val="0"/>
              </a:spcAft>
              <a:buClr>
                <a:schemeClr val="lt1"/>
              </a:buClr>
              <a:buSzPts val="4800"/>
              <a:buFont typeface="Abril Fatface"/>
              <a:buNone/>
              <a:defRPr sz="4800">
                <a:solidFill>
                  <a:schemeClr val="lt1"/>
                </a:solidFill>
                <a:latin typeface="Abril Fatface"/>
                <a:ea typeface="Abril Fatface"/>
                <a:cs typeface="Abril Fatface"/>
                <a:sym typeface="Abril Fatface"/>
              </a:defRPr>
            </a:lvl5pPr>
            <a:lvl6pPr lvl="5" algn="ctr" rtl="0">
              <a:spcBef>
                <a:spcPts val="0"/>
              </a:spcBef>
              <a:spcAft>
                <a:spcPts val="0"/>
              </a:spcAft>
              <a:buClr>
                <a:schemeClr val="lt1"/>
              </a:buClr>
              <a:buSzPts val="4800"/>
              <a:buFont typeface="Abril Fatface"/>
              <a:buNone/>
              <a:defRPr sz="4800">
                <a:solidFill>
                  <a:schemeClr val="lt1"/>
                </a:solidFill>
                <a:latin typeface="Abril Fatface"/>
                <a:ea typeface="Abril Fatface"/>
                <a:cs typeface="Abril Fatface"/>
                <a:sym typeface="Abril Fatface"/>
              </a:defRPr>
            </a:lvl6pPr>
            <a:lvl7pPr lvl="6" algn="ctr" rtl="0">
              <a:spcBef>
                <a:spcPts val="0"/>
              </a:spcBef>
              <a:spcAft>
                <a:spcPts val="0"/>
              </a:spcAft>
              <a:buClr>
                <a:schemeClr val="lt1"/>
              </a:buClr>
              <a:buSzPts val="4800"/>
              <a:buFont typeface="Abril Fatface"/>
              <a:buNone/>
              <a:defRPr sz="4800">
                <a:solidFill>
                  <a:schemeClr val="lt1"/>
                </a:solidFill>
                <a:latin typeface="Abril Fatface"/>
                <a:ea typeface="Abril Fatface"/>
                <a:cs typeface="Abril Fatface"/>
                <a:sym typeface="Abril Fatface"/>
              </a:defRPr>
            </a:lvl7pPr>
            <a:lvl8pPr lvl="7" algn="ctr" rtl="0">
              <a:spcBef>
                <a:spcPts val="0"/>
              </a:spcBef>
              <a:spcAft>
                <a:spcPts val="0"/>
              </a:spcAft>
              <a:buClr>
                <a:schemeClr val="lt1"/>
              </a:buClr>
              <a:buSzPts val="4800"/>
              <a:buFont typeface="Abril Fatface"/>
              <a:buNone/>
              <a:defRPr sz="4800">
                <a:solidFill>
                  <a:schemeClr val="lt1"/>
                </a:solidFill>
                <a:latin typeface="Abril Fatface"/>
                <a:ea typeface="Abril Fatface"/>
                <a:cs typeface="Abril Fatface"/>
                <a:sym typeface="Abril Fatface"/>
              </a:defRPr>
            </a:lvl8pPr>
            <a:lvl9pPr lvl="8" algn="ctr" rtl="0">
              <a:spcBef>
                <a:spcPts val="0"/>
              </a:spcBef>
              <a:spcAft>
                <a:spcPts val="0"/>
              </a:spcAft>
              <a:buClr>
                <a:schemeClr val="lt1"/>
              </a:buClr>
              <a:buSzPts val="4800"/>
              <a:buFont typeface="Abril Fatface"/>
              <a:buNone/>
              <a:defRPr sz="4800">
                <a:solidFill>
                  <a:schemeClr val="lt1"/>
                </a:solidFill>
                <a:latin typeface="Abril Fatface"/>
                <a:ea typeface="Abril Fatface"/>
                <a:cs typeface="Abril Fatface"/>
                <a:sym typeface="Abril Fatface"/>
              </a:defRPr>
            </a:lvl9pPr>
          </a:lstStyle>
          <a:p>
            <a:r>
              <a:t>xx%</a:t>
            </a:r>
          </a:p>
        </p:txBody>
      </p:sp>
      <p:sp>
        <p:nvSpPr>
          <p:cNvPr id="1048" name="Google Shape;1048;p13"/>
          <p:cNvSpPr/>
          <p:nvPr/>
        </p:nvSpPr>
        <p:spPr>
          <a:xfrm rot="-6931960">
            <a:off x="4758064" y="3006579"/>
            <a:ext cx="1407341" cy="1407341"/>
          </a:xfrm>
          <a:prstGeom prst="arc">
            <a:avLst>
              <a:gd name="adj1" fmla="val 16200000"/>
              <a:gd name="adj2" fmla="val 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13"/>
          <p:cNvSpPr/>
          <p:nvPr/>
        </p:nvSpPr>
        <p:spPr>
          <a:xfrm>
            <a:off x="4991843" y="3083554"/>
            <a:ext cx="124800" cy="124800"/>
          </a:xfrm>
          <a:prstGeom prst="ellipse">
            <a:avLst/>
          </a:prstGeom>
          <a:solidFill>
            <a:srgbClr val="FF73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13"/>
          <p:cNvSpPr/>
          <p:nvPr/>
        </p:nvSpPr>
        <p:spPr>
          <a:xfrm>
            <a:off x="767625" y="499600"/>
            <a:ext cx="455700" cy="455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13"/>
          <p:cNvSpPr/>
          <p:nvPr/>
        </p:nvSpPr>
        <p:spPr>
          <a:xfrm rot="10800000">
            <a:off x="7920675" y="499600"/>
            <a:ext cx="455700" cy="455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13"/>
          <p:cNvSpPr/>
          <p:nvPr/>
        </p:nvSpPr>
        <p:spPr>
          <a:xfrm rot="-5400000" flipH="1">
            <a:off x="4670737" y="-46940"/>
            <a:ext cx="927600" cy="1043400"/>
          </a:xfrm>
          <a:prstGeom prst="pie">
            <a:avLst>
              <a:gd name="adj1" fmla="val 5366593"/>
              <a:gd name="adj2" fmla="val 16200000"/>
            </a:avLst>
          </a:prstGeom>
          <a:solidFill>
            <a:srgbClr val="F8B0AD">
              <a:alpha val="34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13"/>
          <p:cNvSpPr/>
          <p:nvPr/>
        </p:nvSpPr>
        <p:spPr>
          <a:xfrm rot="10800000" flipH="1">
            <a:off x="2244363" y="-6259"/>
            <a:ext cx="2386200" cy="475800"/>
          </a:xfrm>
          <a:prstGeom prst="roundRect">
            <a:avLst>
              <a:gd name="adj" fmla="val 50000"/>
            </a:avLst>
          </a:prstGeom>
          <a:solidFill>
            <a:srgbClr val="FCD66C">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054" name="Google Shape;1054;p13"/>
          <p:cNvCxnSpPr>
            <a:endCxn id="1053" idx="3"/>
          </p:cNvCxnSpPr>
          <p:nvPr/>
        </p:nvCxnSpPr>
        <p:spPr>
          <a:xfrm>
            <a:off x="1368063" y="231641"/>
            <a:ext cx="3262500" cy="0"/>
          </a:xfrm>
          <a:prstGeom prst="straightConnector1">
            <a:avLst/>
          </a:prstGeom>
          <a:noFill/>
          <a:ln w="9525" cap="flat" cmpd="sng">
            <a:solidFill>
              <a:schemeClr val="accent6"/>
            </a:solidFill>
            <a:prstDash val="solid"/>
            <a:round/>
            <a:headEnd type="none" w="med" len="med"/>
            <a:tailEnd type="none" w="med" len="med"/>
          </a:ln>
        </p:spPr>
      </p:cxnSp>
      <p:sp>
        <p:nvSpPr>
          <p:cNvPr id="1055" name="Google Shape;1055;p13"/>
          <p:cNvSpPr/>
          <p:nvPr/>
        </p:nvSpPr>
        <p:spPr>
          <a:xfrm rot="5400000" flipH="1">
            <a:off x="2908105" y="2388"/>
            <a:ext cx="465900" cy="459600"/>
          </a:xfrm>
          <a:prstGeom prst="ellipse">
            <a:avLst/>
          </a:prstGeom>
          <a:solidFill>
            <a:srgbClr val="FFFFFF">
              <a:alpha val="747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13"/>
          <p:cNvSpPr/>
          <p:nvPr/>
        </p:nvSpPr>
        <p:spPr>
          <a:xfrm rot="5400000" flipH="1">
            <a:off x="3837429" y="2388"/>
            <a:ext cx="465900" cy="4596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13"/>
          <p:cNvSpPr/>
          <p:nvPr/>
        </p:nvSpPr>
        <p:spPr>
          <a:xfrm flipH="1">
            <a:off x="5698204" y="-1065"/>
            <a:ext cx="1809000" cy="465900"/>
          </a:xfrm>
          <a:prstGeom prst="rtTriangle">
            <a:avLst/>
          </a:prstGeom>
          <a:solidFill>
            <a:srgbClr val="9FC5E8">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13"/>
          <p:cNvSpPr/>
          <p:nvPr/>
        </p:nvSpPr>
        <p:spPr>
          <a:xfrm rot="5400000" flipH="1">
            <a:off x="7968550" y="2388"/>
            <a:ext cx="465900" cy="4596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13"/>
          <p:cNvSpPr/>
          <p:nvPr/>
        </p:nvSpPr>
        <p:spPr>
          <a:xfrm rot="10800000" flipH="1">
            <a:off x="5650541" y="-491"/>
            <a:ext cx="1809000" cy="465900"/>
          </a:xfrm>
          <a:prstGeom prst="rtTriangle">
            <a:avLst/>
          </a:prstGeom>
          <a:solidFill>
            <a:srgbClr val="FFFFFF">
              <a:alpha val="76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060" name="Google Shape;1060;p13"/>
          <p:cNvCxnSpPr>
            <a:endCxn id="1057" idx="0"/>
          </p:cNvCxnSpPr>
          <p:nvPr/>
        </p:nvCxnSpPr>
        <p:spPr>
          <a:xfrm rot="10800000" flipH="1">
            <a:off x="5719804" y="-1065"/>
            <a:ext cx="1787400" cy="461100"/>
          </a:xfrm>
          <a:prstGeom prst="straightConnector1">
            <a:avLst/>
          </a:prstGeom>
          <a:noFill/>
          <a:ln w="9525" cap="flat" cmpd="sng">
            <a:solidFill>
              <a:schemeClr val="accent2"/>
            </a:solidFill>
            <a:prstDash val="solid"/>
            <a:round/>
            <a:headEnd type="none" w="med" len="med"/>
            <a:tailEnd type="none" w="med" len="med"/>
          </a:ln>
        </p:spPr>
      </p:cxnSp>
      <p:sp>
        <p:nvSpPr>
          <p:cNvPr id="1061" name="Google Shape;1061;p13"/>
          <p:cNvSpPr/>
          <p:nvPr/>
        </p:nvSpPr>
        <p:spPr>
          <a:xfrm rot="5400000" flipH="1">
            <a:off x="7508866" y="-497"/>
            <a:ext cx="465900" cy="459600"/>
          </a:xfrm>
          <a:prstGeom prst="ellipse">
            <a:avLst/>
          </a:prstGeom>
          <a:solidFill>
            <a:srgbClr val="FCD66C">
              <a:alpha val="629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13"/>
          <p:cNvSpPr/>
          <p:nvPr/>
        </p:nvSpPr>
        <p:spPr>
          <a:xfrm rot="-5400000" flipH="1">
            <a:off x="-1677025" y="1282000"/>
            <a:ext cx="4067700" cy="714000"/>
          </a:xfrm>
          <a:prstGeom prst="roundRect">
            <a:avLst>
              <a:gd name="adj" fmla="val 50000"/>
            </a:avLst>
          </a:prstGeom>
          <a:solidFill>
            <a:srgbClr val="FCD66C">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063" name="Google Shape;1063;p13"/>
          <p:cNvCxnSpPr>
            <a:stCxn id="1062" idx="1"/>
          </p:cNvCxnSpPr>
          <p:nvPr/>
        </p:nvCxnSpPr>
        <p:spPr>
          <a:xfrm>
            <a:off x="356825" y="-394850"/>
            <a:ext cx="0" cy="3840300"/>
          </a:xfrm>
          <a:prstGeom prst="straightConnector1">
            <a:avLst/>
          </a:prstGeom>
          <a:noFill/>
          <a:ln w="9525" cap="flat" cmpd="sng">
            <a:solidFill>
              <a:srgbClr val="999999"/>
            </a:solidFill>
            <a:prstDash val="solid"/>
            <a:round/>
            <a:headEnd type="none" w="med" len="med"/>
            <a:tailEnd type="none" w="med" len="med"/>
          </a:ln>
        </p:spPr>
      </p:cxnSp>
      <p:sp>
        <p:nvSpPr>
          <p:cNvPr id="1064" name="Google Shape;1064;p13"/>
          <p:cNvSpPr/>
          <p:nvPr/>
        </p:nvSpPr>
        <p:spPr>
          <a:xfrm rot="-5400000" flipH="1">
            <a:off x="-283" y="1955154"/>
            <a:ext cx="714000" cy="7044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13"/>
          <p:cNvSpPr/>
          <p:nvPr/>
        </p:nvSpPr>
        <p:spPr>
          <a:xfrm rot="-5400000" flipH="1">
            <a:off x="-283" y="1241229"/>
            <a:ext cx="714000" cy="704400"/>
          </a:xfrm>
          <a:prstGeom prst="ellipse">
            <a:avLst/>
          </a:prstGeom>
          <a:solidFill>
            <a:srgbClr val="9FC5E8">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13"/>
          <p:cNvSpPr/>
          <p:nvPr/>
        </p:nvSpPr>
        <p:spPr>
          <a:xfrm rot="-5400000" flipH="1">
            <a:off x="-283" y="527305"/>
            <a:ext cx="714000" cy="704400"/>
          </a:xfrm>
          <a:prstGeom prst="ellipse">
            <a:avLst/>
          </a:prstGeom>
          <a:solidFill>
            <a:srgbClr val="9FC5E8">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13"/>
          <p:cNvSpPr/>
          <p:nvPr/>
        </p:nvSpPr>
        <p:spPr>
          <a:xfrm rot="-5400000" flipH="1">
            <a:off x="-943075" y="3882225"/>
            <a:ext cx="2599800" cy="714000"/>
          </a:xfrm>
          <a:prstGeom prst="roundRect">
            <a:avLst>
              <a:gd name="adj" fmla="val 50000"/>
            </a:avLst>
          </a:prstGeom>
          <a:solidFill>
            <a:srgbClr val="F8B0AD">
              <a:alpha val="4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13"/>
          <p:cNvSpPr/>
          <p:nvPr/>
        </p:nvSpPr>
        <p:spPr>
          <a:xfrm rot="-5400000" flipH="1">
            <a:off x="82659" y="2996618"/>
            <a:ext cx="548400" cy="548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13"/>
          <p:cNvSpPr/>
          <p:nvPr/>
        </p:nvSpPr>
        <p:spPr>
          <a:xfrm rot="-5400000" flipH="1">
            <a:off x="-175" y="2939320"/>
            <a:ext cx="714000" cy="714000"/>
          </a:xfrm>
          <a:prstGeom prst="pie">
            <a:avLst>
              <a:gd name="adj1" fmla="val 5366593"/>
              <a:gd name="adj2" fmla="val 16200000"/>
            </a:avLst>
          </a:prstGeom>
          <a:solidFill>
            <a:srgbClr val="FBBE18">
              <a:alpha val="6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13"/>
          <p:cNvSpPr/>
          <p:nvPr/>
        </p:nvSpPr>
        <p:spPr>
          <a:xfrm rot="10800000" flipH="1">
            <a:off x="768150" y="495275"/>
            <a:ext cx="455700" cy="455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13"/>
          <p:cNvSpPr/>
          <p:nvPr/>
        </p:nvSpPr>
        <p:spPr>
          <a:xfrm flipH="1">
            <a:off x="8431225" y="3209856"/>
            <a:ext cx="730200" cy="707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13"/>
          <p:cNvSpPr/>
          <p:nvPr/>
        </p:nvSpPr>
        <p:spPr>
          <a:xfrm flipH="1">
            <a:off x="8424526" y="3229425"/>
            <a:ext cx="730200" cy="684600"/>
          </a:xfrm>
          <a:prstGeom prst="rtTriangle">
            <a:avLst/>
          </a:prstGeom>
          <a:solidFill>
            <a:srgbClr val="F8B0AD">
              <a:alpha val="46880"/>
            </a:srgbClr>
          </a:solidFill>
          <a:ln>
            <a:noFill/>
          </a:ln>
          <a:effectLst>
            <a:reflection fadeDir="5400012" sy="-100000" algn="bl" rotWithShape="0"/>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13"/>
          <p:cNvSpPr/>
          <p:nvPr/>
        </p:nvSpPr>
        <p:spPr>
          <a:xfrm flipH="1">
            <a:off x="8545364" y="3299522"/>
            <a:ext cx="501900" cy="495600"/>
          </a:xfrm>
          <a:prstGeom prst="ellipse">
            <a:avLst/>
          </a:prstGeom>
          <a:solidFill>
            <a:srgbClr val="FBBE18">
              <a:alpha val="6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074" name="Google Shape;1074;p13"/>
          <p:cNvCxnSpPr/>
          <p:nvPr/>
        </p:nvCxnSpPr>
        <p:spPr>
          <a:xfrm rot="10800000">
            <a:off x="8424700" y="3917575"/>
            <a:ext cx="928800" cy="0"/>
          </a:xfrm>
          <a:prstGeom prst="straightConnector1">
            <a:avLst/>
          </a:prstGeom>
          <a:noFill/>
          <a:ln w="9525" cap="flat" cmpd="sng">
            <a:solidFill>
              <a:srgbClr val="999999"/>
            </a:solidFill>
            <a:prstDash val="solid"/>
            <a:round/>
            <a:headEnd type="none" w="med" len="med"/>
            <a:tailEnd type="none" w="med" len="med"/>
          </a:ln>
        </p:spPr>
      </p:cxnSp>
      <p:sp>
        <p:nvSpPr>
          <p:cNvPr id="1075" name="Google Shape;1075;p13"/>
          <p:cNvSpPr/>
          <p:nvPr/>
        </p:nvSpPr>
        <p:spPr>
          <a:xfrm rot="5400000" flipH="1">
            <a:off x="4069800" y="3953775"/>
            <a:ext cx="1038900" cy="1319100"/>
          </a:xfrm>
          <a:prstGeom prst="pie">
            <a:avLst>
              <a:gd name="adj1" fmla="val 5366593"/>
              <a:gd name="adj2" fmla="val 16200000"/>
            </a:avLst>
          </a:prstGeom>
          <a:solidFill>
            <a:srgbClr val="F8B0AD">
              <a:alpha val="34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13"/>
          <p:cNvSpPr/>
          <p:nvPr/>
        </p:nvSpPr>
        <p:spPr>
          <a:xfrm flipH="1">
            <a:off x="5195342" y="4604250"/>
            <a:ext cx="2750400" cy="548400"/>
          </a:xfrm>
          <a:prstGeom prst="roundRect">
            <a:avLst>
              <a:gd name="adj" fmla="val 50000"/>
            </a:avLst>
          </a:prstGeom>
          <a:solidFill>
            <a:srgbClr val="FCD66C">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077" name="Google Shape;1077;p13"/>
          <p:cNvCxnSpPr>
            <a:endCxn id="1076" idx="3"/>
          </p:cNvCxnSpPr>
          <p:nvPr/>
        </p:nvCxnSpPr>
        <p:spPr>
          <a:xfrm rot="10800000">
            <a:off x="5195342" y="4878450"/>
            <a:ext cx="3596700" cy="0"/>
          </a:xfrm>
          <a:prstGeom prst="straightConnector1">
            <a:avLst/>
          </a:prstGeom>
          <a:noFill/>
          <a:ln w="9525" cap="flat" cmpd="sng">
            <a:solidFill>
              <a:schemeClr val="accent6"/>
            </a:solidFill>
            <a:prstDash val="solid"/>
            <a:round/>
            <a:headEnd type="none" w="med" len="med"/>
            <a:tailEnd type="none" w="med" len="med"/>
          </a:ln>
        </p:spPr>
      </p:cxnSp>
      <p:sp>
        <p:nvSpPr>
          <p:cNvPr id="1078" name="Google Shape;1078;p13"/>
          <p:cNvSpPr/>
          <p:nvPr/>
        </p:nvSpPr>
        <p:spPr>
          <a:xfrm rot="-5400000" flipH="1">
            <a:off x="6643825" y="4612925"/>
            <a:ext cx="537000" cy="529800"/>
          </a:xfrm>
          <a:prstGeom prst="ellipse">
            <a:avLst/>
          </a:prstGeom>
          <a:solidFill>
            <a:srgbClr val="FFFFFF">
              <a:alpha val="747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13"/>
          <p:cNvSpPr/>
          <p:nvPr/>
        </p:nvSpPr>
        <p:spPr>
          <a:xfrm rot="-5400000" flipH="1">
            <a:off x="5572750" y="4612925"/>
            <a:ext cx="537000" cy="5298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13"/>
          <p:cNvSpPr/>
          <p:nvPr/>
        </p:nvSpPr>
        <p:spPr>
          <a:xfrm rot="-5400000" flipH="1">
            <a:off x="8389250" y="4392900"/>
            <a:ext cx="751500" cy="7413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81" name="Google Shape;1081;p13"/>
          <p:cNvGrpSpPr/>
          <p:nvPr/>
        </p:nvGrpSpPr>
        <p:grpSpPr>
          <a:xfrm rot="-5400000" flipH="1">
            <a:off x="7811400" y="1263825"/>
            <a:ext cx="1969850" cy="191750"/>
            <a:chOff x="1454525" y="7080325"/>
            <a:chExt cx="1969850" cy="191750"/>
          </a:xfrm>
        </p:grpSpPr>
        <p:sp>
          <p:nvSpPr>
            <p:cNvPr id="1082" name="Google Shape;1082;p13"/>
            <p:cNvSpPr/>
            <p:nvPr/>
          </p:nvSpPr>
          <p:spPr>
            <a:xfrm>
              <a:off x="1454525" y="7080325"/>
              <a:ext cx="34825" cy="34825"/>
            </a:xfrm>
            <a:custGeom>
              <a:avLst/>
              <a:gdLst/>
              <a:ahLst/>
              <a:cxnLst/>
              <a:rect l="l" t="t" r="r" b="b"/>
              <a:pathLst>
                <a:path w="1393" h="1393" extrusionOk="0">
                  <a:moveTo>
                    <a:pt x="685" y="0"/>
                  </a:moveTo>
                  <a:cubicBezTo>
                    <a:pt x="297" y="0"/>
                    <a:pt x="0" y="320"/>
                    <a:pt x="0" y="708"/>
                  </a:cubicBezTo>
                  <a:cubicBezTo>
                    <a:pt x="0" y="1096"/>
                    <a:pt x="297" y="1393"/>
                    <a:pt x="685" y="1393"/>
                  </a:cubicBezTo>
                  <a:cubicBezTo>
                    <a:pt x="1073" y="1393"/>
                    <a:pt x="1393" y="1096"/>
                    <a:pt x="1393" y="708"/>
                  </a:cubicBezTo>
                  <a:cubicBezTo>
                    <a:pt x="1393" y="320"/>
                    <a:pt x="1073" y="0"/>
                    <a:pt x="685"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13"/>
            <p:cNvSpPr/>
            <p:nvPr/>
          </p:nvSpPr>
          <p:spPr>
            <a:xfrm>
              <a:off x="1454525" y="7237250"/>
              <a:ext cx="34825" cy="34825"/>
            </a:xfrm>
            <a:custGeom>
              <a:avLst/>
              <a:gdLst/>
              <a:ahLst/>
              <a:cxnLst/>
              <a:rect l="l" t="t" r="r" b="b"/>
              <a:pathLst>
                <a:path w="1393" h="1393" extrusionOk="0">
                  <a:moveTo>
                    <a:pt x="685" y="0"/>
                  </a:moveTo>
                  <a:cubicBezTo>
                    <a:pt x="297" y="0"/>
                    <a:pt x="0" y="297"/>
                    <a:pt x="0" y="685"/>
                  </a:cubicBezTo>
                  <a:cubicBezTo>
                    <a:pt x="0" y="1073"/>
                    <a:pt x="297" y="1392"/>
                    <a:pt x="685" y="1392"/>
                  </a:cubicBezTo>
                  <a:cubicBezTo>
                    <a:pt x="1073" y="1392"/>
                    <a:pt x="1393" y="1073"/>
                    <a:pt x="1393" y="685"/>
                  </a:cubicBezTo>
                  <a:cubicBezTo>
                    <a:pt x="1393" y="297"/>
                    <a:pt x="1073" y="0"/>
                    <a:pt x="685"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13"/>
            <p:cNvSpPr/>
            <p:nvPr/>
          </p:nvSpPr>
          <p:spPr>
            <a:xfrm>
              <a:off x="1602875" y="7080325"/>
              <a:ext cx="35425" cy="34825"/>
            </a:xfrm>
            <a:custGeom>
              <a:avLst/>
              <a:gdLst/>
              <a:ahLst/>
              <a:cxnLst/>
              <a:rect l="l" t="t" r="r" b="b"/>
              <a:pathLst>
                <a:path w="1417" h="1393" extrusionOk="0">
                  <a:moveTo>
                    <a:pt x="709" y="0"/>
                  </a:moveTo>
                  <a:cubicBezTo>
                    <a:pt x="321" y="0"/>
                    <a:pt x="1" y="320"/>
                    <a:pt x="1" y="708"/>
                  </a:cubicBezTo>
                  <a:cubicBezTo>
                    <a:pt x="1" y="1096"/>
                    <a:pt x="321" y="1393"/>
                    <a:pt x="709" y="1393"/>
                  </a:cubicBezTo>
                  <a:cubicBezTo>
                    <a:pt x="1097" y="1393"/>
                    <a:pt x="1416" y="1096"/>
                    <a:pt x="1416" y="708"/>
                  </a:cubicBezTo>
                  <a:cubicBezTo>
                    <a:pt x="1416" y="320"/>
                    <a:pt x="1097" y="0"/>
                    <a:pt x="709"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13"/>
            <p:cNvSpPr/>
            <p:nvPr/>
          </p:nvSpPr>
          <p:spPr>
            <a:xfrm>
              <a:off x="1602875" y="7237250"/>
              <a:ext cx="35425" cy="34825"/>
            </a:xfrm>
            <a:custGeom>
              <a:avLst/>
              <a:gdLst/>
              <a:ahLst/>
              <a:cxnLst/>
              <a:rect l="l" t="t" r="r" b="b"/>
              <a:pathLst>
                <a:path w="1417" h="1393" extrusionOk="0">
                  <a:moveTo>
                    <a:pt x="709" y="0"/>
                  </a:moveTo>
                  <a:cubicBezTo>
                    <a:pt x="321" y="0"/>
                    <a:pt x="1" y="297"/>
                    <a:pt x="1" y="685"/>
                  </a:cubicBezTo>
                  <a:cubicBezTo>
                    <a:pt x="1" y="1073"/>
                    <a:pt x="321" y="1392"/>
                    <a:pt x="709" y="1392"/>
                  </a:cubicBezTo>
                  <a:cubicBezTo>
                    <a:pt x="1097" y="1392"/>
                    <a:pt x="1416" y="1073"/>
                    <a:pt x="1416" y="685"/>
                  </a:cubicBezTo>
                  <a:cubicBezTo>
                    <a:pt x="1416" y="297"/>
                    <a:pt x="1097" y="0"/>
                    <a:pt x="709"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13"/>
            <p:cNvSpPr/>
            <p:nvPr/>
          </p:nvSpPr>
          <p:spPr>
            <a:xfrm>
              <a:off x="1751825" y="7080325"/>
              <a:ext cx="35400" cy="34825"/>
            </a:xfrm>
            <a:custGeom>
              <a:avLst/>
              <a:gdLst/>
              <a:ahLst/>
              <a:cxnLst/>
              <a:rect l="l" t="t" r="r" b="b"/>
              <a:pathLst>
                <a:path w="1416" h="1393" extrusionOk="0">
                  <a:moveTo>
                    <a:pt x="708" y="0"/>
                  </a:moveTo>
                  <a:cubicBezTo>
                    <a:pt x="320" y="0"/>
                    <a:pt x="0" y="320"/>
                    <a:pt x="0" y="708"/>
                  </a:cubicBezTo>
                  <a:cubicBezTo>
                    <a:pt x="0" y="1096"/>
                    <a:pt x="320" y="1393"/>
                    <a:pt x="708" y="1393"/>
                  </a:cubicBezTo>
                  <a:cubicBezTo>
                    <a:pt x="1096" y="1393"/>
                    <a:pt x="1416" y="1096"/>
                    <a:pt x="1416" y="708"/>
                  </a:cubicBezTo>
                  <a:cubicBezTo>
                    <a:pt x="1416" y="320"/>
                    <a:pt x="1096" y="0"/>
                    <a:pt x="708"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13"/>
            <p:cNvSpPr/>
            <p:nvPr/>
          </p:nvSpPr>
          <p:spPr>
            <a:xfrm>
              <a:off x="1751825" y="7237250"/>
              <a:ext cx="35400" cy="34825"/>
            </a:xfrm>
            <a:custGeom>
              <a:avLst/>
              <a:gdLst/>
              <a:ahLst/>
              <a:cxnLst/>
              <a:rect l="l" t="t" r="r" b="b"/>
              <a:pathLst>
                <a:path w="1416" h="1393" extrusionOk="0">
                  <a:moveTo>
                    <a:pt x="708" y="0"/>
                  </a:moveTo>
                  <a:cubicBezTo>
                    <a:pt x="320" y="0"/>
                    <a:pt x="0" y="297"/>
                    <a:pt x="0" y="685"/>
                  </a:cubicBezTo>
                  <a:cubicBezTo>
                    <a:pt x="0" y="1073"/>
                    <a:pt x="320" y="1392"/>
                    <a:pt x="708" y="1392"/>
                  </a:cubicBezTo>
                  <a:cubicBezTo>
                    <a:pt x="1096" y="1392"/>
                    <a:pt x="1416" y="1073"/>
                    <a:pt x="1416" y="685"/>
                  </a:cubicBezTo>
                  <a:cubicBezTo>
                    <a:pt x="1416" y="297"/>
                    <a:pt x="1096" y="0"/>
                    <a:pt x="708"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13"/>
            <p:cNvSpPr/>
            <p:nvPr/>
          </p:nvSpPr>
          <p:spPr>
            <a:xfrm>
              <a:off x="1900750" y="7080325"/>
              <a:ext cx="35400" cy="34825"/>
            </a:xfrm>
            <a:custGeom>
              <a:avLst/>
              <a:gdLst/>
              <a:ahLst/>
              <a:cxnLst/>
              <a:rect l="l" t="t" r="r" b="b"/>
              <a:pathLst>
                <a:path w="1416" h="1393" extrusionOk="0">
                  <a:moveTo>
                    <a:pt x="708" y="0"/>
                  </a:moveTo>
                  <a:cubicBezTo>
                    <a:pt x="320" y="0"/>
                    <a:pt x="1" y="320"/>
                    <a:pt x="1" y="708"/>
                  </a:cubicBezTo>
                  <a:cubicBezTo>
                    <a:pt x="1" y="1096"/>
                    <a:pt x="320" y="1393"/>
                    <a:pt x="708" y="1393"/>
                  </a:cubicBezTo>
                  <a:cubicBezTo>
                    <a:pt x="1096" y="1393"/>
                    <a:pt x="1416" y="1096"/>
                    <a:pt x="1416" y="708"/>
                  </a:cubicBezTo>
                  <a:cubicBezTo>
                    <a:pt x="1416" y="320"/>
                    <a:pt x="1096" y="0"/>
                    <a:pt x="708"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13"/>
            <p:cNvSpPr/>
            <p:nvPr/>
          </p:nvSpPr>
          <p:spPr>
            <a:xfrm>
              <a:off x="1900750" y="7237250"/>
              <a:ext cx="35400" cy="34825"/>
            </a:xfrm>
            <a:custGeom>
              <a:avLst/>
              <a:gdLst/>
              <a:ahLst/>
              <a:cxnLst/>
              <a:rect l="l" t="t" r="r" b="b"/>
              <a:pathLst>
                <a:path w="1416" h="1393" extrusionOk="0">
                  <a:moveTo>
                    <a:pt x="708" y="0"/>
                  </a:moveTo>
                  <a:cubicBezTo>
                    <a:pt x="320" y="0"/>
                    <a:pt x="1" y="297"/>
                    <a:pt x="1" y="685"/>
                  </a:cubicBezTo>
                  <a:cubicBezTo>
                    <a:pt x="1" y="1073"/>
                    <a:pt x="320" y="1392"/>
                    <a:pt x="708" y="1392"/>
                  </a:cubicBezTo>
                  <a:cubicBezTo>
                    <a:pt x="1096" y="1392"/>
                    <a:pt x="1416" y="1073"/>
                    <a:pt x="1416" y="685"/>
                  </a:cubicBezTo>
                  <a:cubicBezTo>
                    <a:pt x="1416" y="297"/>
                    <a:pt x="1096" y="0"/>
                    <a:pt x="708"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13"/>
            <p:cNvSpPr/>
            <p:nvPr/>
          </p:nvSpPr>
          <p:spPr>
            <a:xfrm>
              <a:off x="2049700" y="7080325"/>
              <a:ext cx="34825" cy="34825"/>
            </a:xfrm>
            <a:custGeom>
              <a:avLst/>
              <a:gdLst/>
              <a:ahLst/>
              <a:cxnLst/>
              <a:rect l="l" t="t" r="r" b="b"/>
              <a:pathLst>
                <a:path w="1393" h="1393" extrusionOk="0">
                  <a:moveTo>
                    <a:pt x="708" y="0"/>
                  </a:moveTo>
                  <a:cubicBezTo>
                    <a:pt x="320" y="0"/>
                    <a:pt x="0" y="320"/>
                    <a:pt x="0" y="708"/>
                  </a:cubicBezTo>
                  <a:cubicBezTo>
                    <a:pt x="0" y="1096"/>
                    <a:pt x="320" y="1393"/>
                    <a:pt x="708" y="1393"/>
                  </a:cubicBezTo>
                  <a:cubicBezTo>
                    <a:pt x="1096" y="1393"/>
                    <a:pt x="1393" y="1096"/>
                    <a:pt x="1393" y="708"/>
                  </a:cubicBezTo>
                  <a:cubicBezTo>
                    <a:pt x="1393" y="320"/>
                    <a:pt x="1096" y="0"/>
                    <a:pt x="708"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13"/>
            <p:cNvSpPr/>
            <p:nvPr/>
          </p:nvSpPr>
          <p:spPr>
            <a:xfrm>
              <a:off x="2049700" y="7237250"/>
              <a:ext cx="34825" cy="34825"/>
            </a:xfrm>
            <a:custGeom>
              <a:avLst/>
              <a:gdLst/>
              <a:ahLst/>
              <a:cxnLst/>
              <a:rect l="l" t="t" r="r" b="b"/>
              <a:pathLst>
                <a:path w="1393" h="1393" extrusionOk="0">
                  <a:moveTo>
                    <a:pt x="708" y="0"/>
                  </a:moveTo>
                  <a:cubicBezTo>
                    <a:pt x="320" y="0"/>
                    <a:pt x="0" y="297"/>
                    <a:pt x="0" y="685"/>
                  </a:cubicBezTo>
                  <a:cubicBezTo>
                    <a:pt x="0" y="1073"/>
                    <a:pt x="320" y="1392"/>
                    <a:pt x="708" y="1392"/>
                  </a:cubicBezTo>
                  <a:cubicBezTo>
                    <a:pt x="1096" y="1392"/>
                    <a:pt x="1393" y="1073"/>
                    <a:pt x="1393" y="685"/>
                  </a:cubicBezTo>
                  <a:cubicBezTo>
                    <a:pt x="1393" y="297"/>
                    <a:pt x="1096" y="0"/>
                    <a:pt x="708"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13"/>
            <p:cNvSpPr/>
            <p:nvPr/>
          </p:nvSpPr>
          <p:spPr>
            <a:xfrm>
              <a:off x="2198625" y="7080325"/>
              <a:ext cx="34825" cy="34825"/>
            </a:xfrm>
            <a:custGeom>
              <a:avLst/>
              <a:gdLst/>
              <a:ahLst/>
              <a:cxnLst/>
              <a:rect l="l" t="t" r="r" b="b"/>
              <a:pathLst>
                <a:path w="1393" h="1393" extrusionOk="0">
                  <a:moveTo>
                    <a:pt x="685" y="0"/>
                  </a:moveTo>
                  <a:cubicBezTo>
                    <a:pt x="297" y="0"/>
                    <a:pt x="1" y="320"/>
                    <a:pt x="1" y="708"/>
                  </a:cubicBezTo>
                  <a:cubicBezTo>
                    <a:pt x="1" y="1096"/>
                    <a:pt x="297" y="1393"/>
                    <a:pt x="685" y="1393"/>
                  </a:cubicBezTo>
                  <a:cubicBezTo>
                    <a:pt x="1073" y="1393"/>
                    <a:pt x="1393" y="1096"/>
                    <a:pt x="1393" y="708"/>
                  </a:cubicBezTo>
                  <a:cubicBezTo>
                    <a:pt x="1393" y="320"/>
                    <a:pt x="1073" y="0"/>
                    <a:pt x="685"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13"/>
            <p:cNvSpPr/>
            <p:nvPr/>
          </p:nvSpPr>
          <p:spPr>
            <a:xfrm>
              <a:off x="2198625" y="7237250"/>
              <a:ext cx="34825" cy="34825"/>
            </a:xfrm>
            <a:custGeom>
              <a:avLst/>
              <a:gdLst/>
              <a:ahLst/>
              <a:cxnLst/>
              <a:rect l="l" t="t" r="r" b="b"/>
              <a:pathLst>
                <a:path w="1393" h="1393" extrusionOk="0">
                  <a:moveTo>
                    <a:pt x="685" y="0"/>
                  </a:moveTo>
                  <a:cubicBezTo>
                    <a:pt x="297" y="0"/>
                    <a:pt x="1" y="297"/>
                    <a:pt x="1" y="685"/>
                  </a:cubicBezTo>
                  <a:cubicBezTo>
                    <a:pt x="1" y="1073"/>
                    <a:pt x="297" y="1392"/>
                    <a:pt x="685" y="1392"/>
                  </a:cubicBezTo>
                  <a:cubicBezTo>
                    <a:pt x="1073" y="1392"/>
                    <a:pt x="1393" y="1073"/>
                    <a:pt x="1393" y="685"/>
                  </a:cubicBezTo>
                  <a:cubicBezTo>
                    <a:pt x="1393" y="297"/>
                    <a:pt x="1073" y="0"/>
                    <a:pt x="685"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13"/>
            <p:cNvSpPr/>
            <p:nvPr/>
          </p:nvSpPr>
          <p:spPr>
            <a:xfrm>
              <a:off x="2347000" y="7080325"/>
              <a:ext cx="35400" cy="34825"/>
            </a:xfrm>
            <a:custGeom>
              <a:avLst/>
              <a:gdLst/>
              <a:ahLst/>
              <a:cxnLst/>
              <a:rect l="l" t="t" r="r" b="b"/>
              <a:pathLst>
                <a:path w="1416" h="1393" extrusionOk="0">
                  <a:moveTo>
                    <a:pt x="708" y="0"/>
                  </a:moveTo>
                  <a:cubicBezTo>
                    <a:pt x="320" y="0"/>
                    <a:pt x="0" y="320"/>
                    <a:pt x="0" y="708"/>
                  </a:cubicBezTo>
                  <a:cubicBezTo>
                    <a:pt x="0" y="1096"/>
                    <a:pt x="320" y="1393"/>
                    <a:pt x="708" y="1393"/>
                  </a:cubicBezTo>
                  <a:cubicBezTo>
                    <a:pt x="1096" y="1393"/>
                    <a:pt x="1415" y="1096"/>
                    <a:pt x="1415" y="708"/>
                  </a:cubicBezTo>
                  <a:cubicBezTo>
                    <a:pt x="1415" y="320"/>
                    <a:pt x="1096" y="0"/>
                    <a:pt x="708"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13"/>
            <p:cNvSpPr/>
            <p:nvPr/>
          </p:nvSpPr>
          <p:spPr>
            <a:xfrm>
              <a:off x="2347000" y="7237250"/>
              <a:ext cx="35400" cy="34825"/>
            </a:xfrm>
            <a:custGeom>
              <a:avLst/>
              <a:gdLst/>
              <a:ahLst/>
              <a:cxnLst/>
              <a:rect l="l" t="t" r="r" b="b"/>
              <a:pathLst>
                <a:path w="1416" h="1393" extrusionOk="0">
                  <a:moveTo>
                    <a:pt x="708" y="0"/>
                  </a:moveTo>
                  <a:cubicBezTo>
                    <a:pt x="320" y="0"/>
                    <a:pt x="0" y="297"/>
                    <a:pt x="0" y="685"/>
                  </a:cubicBezTo>
                  <a:cubicBezTo>
                    <a:pt x="0" y="1073"/>
                    <a:pt x="320" y="1392"/>
                    <a:pt x="708" y="1392"/>
                  </a:cubicBezTo>
                  <a:cubicBezTo>
                    <a:pt x="1096" y="1392"/>
                    <a:pt x="1415" y="1073"/>
                    <a:pt x="1415" y="685"/>
                  </a:cubicBezTo>
                  <a:cubicBezTo>
                    <a:pt x="1415" y="297"/>
                    <a:pt x="1096" y="0"/>
                    <a:pt x="708"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13"/>
            <p:cNvSpPr/>
            <p:nvPr/>
          </p:nvSpPr>
          <p:spPr>
            <a:xfrm>
              <a:off x="2495925" y="7080325"/>
              <a:ext cx="35400" cy="34825"/>
            </a:xfrm>
            <a:custGeom>
              <a:avLst/>
              <a:gdLst/>
              <a:ahLst/>
              <a:cxnLst/>
              <a:rect l="l" t="t" r="r" b="b"/>
              <a:pathLst>
                <a:path w="1416" h="1393" extrusionOk="0">
                  <a:moveTo>
                    <a:pt x="708" y="0"/>
                  </a:moveTo>
                  <a:cubicBezTo>
                    <a:pt x="320" y="0"/>
                    <a:pt x="1" y="320"/>
                    <a:pt x="1" y="708"/>
                  </a:cubicBezTo>
                  <a:cubicBezTo>
                    <a:pt x="1" y="1096"/>
                    <a:pt x="320" y="1393"/>
                    <a:pt x="708" y="1393"/>
                  </a:cubicBezTo>
                  <a:cubicBezTo>
                    <a:pt x="1096" y="1393"/>
                    <a:pt x="1416" y="1096"/>
                    <a:pt x="1416" y="708"/>
                  </a:cubicBezTo>
                  <a:cubicBezTo>
                    <a:pt x="1416" y="320"/>
                    <a:pt x="1096" y="0"/>
                    <a:pt x="708"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13"/>
            <p:cNvSpPr/>
            <p:nvPr/>
          </p:nvSpPr>
          <p:spPr>
            <a:xfrm>
              <a:off x="2495925" y="7237250"/>
              <a:ext cx="35400" cy="34825"/>
            </a:xfrm>
            <a:custGeom>
              <a:avLst/>
              <a:gdLst/>
              <a:ahLst/>
              <a:cxnLst/>
              <a:rect l="l" t="t" r="r" b="b"/>
              <a:pathLst>
                <a:path w="1416" h="1393" extrusionOk="0">
                  <a:moveTo>
                    <a:pt x="708" y="0"/>
                  </a:moveTo>
                  <a:cubicBezTo>
                    <a:pt x="320" y="0"/>
                    <a:pt x="1" y="297"/>
                    <a:pt x="1" y="685"/>
                  </a:cubicBezTo>
                  <a:cubicBezTo>
                    <a:pt x="1" y="1073"/>
                    <a:pt x="320" y="1392"/>
                    <a:pt x="708" y="1392"/>
                  </a:cubicBezTo>
                  <a:cubicBezTo>
                    <a:pt x="1096" y="1392"/>
                    <a:pt x="1416" y="1073"/>
                    <a:pt x="1416" y="685"/>
                  </a:cubicBezTo>
                  <a:cubicBezTo>
                    <a:pt x="1416" y="297"/>
                    <a:pt x="1096" y="0"/>
                    <a:pt x="708"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13"/>
            <p:cNvSpPr/>
            <p:nvPr/>
          </p:nvSpPr>
          <p:spPr>
            <a:xfrm>
              <a:off x="2644850" y="7080325"/>
              <a:ext cx="35425" cy="34825"/>
            </a:xfrm>
            <a:custGeom>
              <a:avLst/>
              <a:gdLst/>
              <a:ahLst/>
              <a:cxnLst/>
              <a:rect l="l" t="t" r="r" b="b"/>
              <a:pathLst>
                <a:path w="1417" h="1393" extrusionOk="0">
                  <a:moveTo>
                    <a:pt x="709" y="0"/>
                  </a:moveTo>
                  <a:cubicBezTo>
                    <a:pt x="321" y="0"/>
                    <a:pt x="1" y="320"/>
                    <a:pt x="1" y="708"/>
                  </a:cubicBezTo>
                  <a:cubicBezTo>
                    <a:pt x="1" y="1096"/>
                    <a:pt x="321" y="1393"/>
                    <a:pt x="709" y="1393"/>
                  </a:cubicBezTo>
                  <a:cubicBezTo>
                    <a:pt x="1097" y="1393"/>
                    <a:pt x="1416" y="1096"/>
                    <a:pt x="1416" y="708"/>
                  </a:cubicBezTo>
                  <a:cubicBezTo>
                    <a:pt x="1416" y="320"/>
                    <a:pt x="1097" y="0"/>
                    <a:pt x="709"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13"/>
            <p:cNvSpPr/>
            <p:nvPr/>
          </p:nvSpPr>
          <p:spPr>
            <a:xfrm>
              <a:off x="2644850" y="7237250"/>
              <a:ext cx="35425" cy="34825"/>
            </a:xfrm>
            <a:custGeom>
              <a:avLst/>
              <a:gdLst/>
              <a:ahLst/>
              <a:cxnLst/>
              <a:rect l="l" t="t" r="r" b="b"/>
              <a:pathLst>
                <a:path w="1417" h="1393" extrusionOk="0">
                  <a:moveTo>
                    <a:pt x="709" y="0"/>
                  </a:moveTo>
                  <a:cubicBezTo>
                    <a:pt x="321" y="0"/>
                    <a:pt x="1" y="297"/>
                    <a:pt x="1" y="685"/>
                  </a:cubicBezTo>
                  <a:cubicBezTo>
                    <a:pt x="1" y="1073"/>
                    <a:pt x="321" y="1392"/>
                    <a:pt x="709" y="1392"/>
                  </a:cubicBezTo>
                  <a:cubicBezTo>
                    <a:pt x="1097" y="1392"/>
                    <a:pt x="1416" y="1073"/>
                    <a:pt x="1416" y="685"/>
                  </a:cubicBezTo>
                  <a:cubicBezTo>
                    <a:pt x="1416" y="297"/>
                    <a:pt x="1097" y="0"/>
                    <a:pt x="709"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13"/>
            <p:cNvSpPr/>
            <p:nvPr/>
          </p:nvSpPr>
          <p:spPr>
            <a:xfrm>
              <a:off x="2793800" y="7080325"/>
              <a:ext cx="34825" cy="34825"/>
            </a:xfrm>
            <a:custGeom>
              <a:avLst/>
              <a:gdLst/>
              <a:ahLst/>
              <a:cxnLst/>
              <a:rect l="l" t="t" r="r" b="b"/>
              <a:pathLst>
                <a:path w="1393" h="1393" extrusionOk="0">
                  <a:moveTo>
                    <a:pt x="708" y="0"/>
                  </a:moveTo>
                  <a:cubicBezTo>
                    <a:pt x="320" y="0"/>
                    <a:pt x="0" y="320"/>
                    <a:pt x="0" y="708"/>
                  </a:cubicBezTo>
                  <a:cubicBezTo>
                    <a:pt x="0" y="1096"/>
                    <a:pt x="320" y="1393"/>
                    <a:pt x="708" y="1393"/>
                  </a:cubicBezTo>
                  <a:cubicBezTo>
                    <a:pt x="1096" y="1393"/>
                    <a:pt x="1393" y="1096"/>
                    <a:pt x="1393" y="708"/>
                  </a:cubicBezTo>
                  <a:cubicBezTo>
                    <a:pt x="1393" y="320"/>
                    <a:pt x="1096" y="0"/>
                    <a:pt x="708"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13"/>
            <p:cNvSpPr/>
            <p:nvPr/>
          </p:nvSpPr>
          <p:spPr>
            <a:xfrm>
              <a:off x="2793800" y="7237250"/>
              <a:ext cx="34825" cy="34825"/>
            </a:xfrm>
            <a:custGeom>
              <a:avLst/>
              <a:gdLst/>
              <a:ahLst/>
              <a:cxnLst/>
              <a:rect l="l" t="t" r="r" b="b"/>
              <a:pathLst>
                <a:path w="1393" h="1393" extrusionOk="0">
                  <a:moveTo>
                    <a:pt x="708" y="0"/>
                  </a:moveTo>
                  <a:cubicBezTo>
                    <a:pt x="320" y="0"/>
                    <a:pt x="0" y="297"/>
                    <a:pt x="0" y="685"/>
                  </a:cubicBezTo>
                  <a:cubicBezTo>
                    <a:pt x="0" y="1073"/>
                    <a:pt x="320" y="1392"/>
                    <a:pt x="708" y="1392"/>
                  </a:cubicBezTo>
                  <a:cubicBezTo>
                    <a:pt x="1096" y="1392"/>
                    <a:pt x="1393" y="1073"/>
                    <a:pt x="1393" y="685"/>
                  </a:cubicBezTo>
                  <a:cubicBezTo>
                    <a:pt x="1393" y="297"/>
                    <a:pt x="1096" y="0"/>
                    <a:pt x="708"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13"/>
            <p:cNvSpPr/>
            <p:nvPr/>
          </p:nvSpPr>
          <p:spPr>
            <a:xfrm>
              <a:off x="2942725" y="7080325"/>
              <a:ext cx="34850" cy="34825"/>
            </a:xfrm>
            <a:custGeom>
              <a:avLst/>
              <a:gdLst/>
              <a:ahLst/>
              <a:cxnLst/>
              <a:rect l="l" t="t" r="r" b="b"/>
              <a:pathLst>
                <a:path w="1394" h="1393" extrusionOk="0">
                  <a:moveTo>
                    <a:pt x="686" y="0"/>
                  </a:moveTo>
                  <a:cubicBezTo>
                    <a:pt x="298" y="0"/>
                    <a:pt x="1" y="320"/>
                    <a:pt x="1" y="708"/>
                  </a:cubicBezTo>
                  <a:cubicBezTo>
                    <a:pt x="1" y="1096"/>
                    <a:pt x="298" y="1393"/>
                    <a:pt x="686" y="1393"/>
                  </a:cubicBezTo>
                  <a:cubicBezTo>
                    <a:pt x="1074" y="1393"/>
                    <a:pt x="1393" y="1096"/>
                    <a:pt x="1393" y="708"/>
                  </a:cubicBezTo>
                  <a:cubicBezTo>
                    <a:pt x="1393" y="320"/>
                    <a:pt x="1074" y="0"/>
                    <a:pt x="686"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13"/>
            <p:cNvSpPr/>
            <p:nvPr/>
          </p:nvSpPr>
          <p:spPr>
            <a:xfrm>
              <a:off x="2942725" y="7237250"/>
              <a:ext cx="34850" cy="34825"/>
            </a:xfrm>
            <a:custGeom>
              <a:avLst/>
              <a:gdLst/>
              <a:ahLst/>
              <a:cxnLst/>
              <a:rect l="l" t="t" r="r" b="b"/>
              <a:pathLst>
                <a:path w="1394" h="1393" extrusionOk="0">
                  <a:moveTo>
                    <a:pt x="686" y="0"/>
                  </a:moveTo>
                  <a:cubicBezTo>
                    <a:pt x="298" y="0"/>
                    <a:pt x="1" y="297"/>
                    <a:pt x="1" y="685"/>
                  </a:cubicBezTo>
                  <a:cubicBezTo>
                    <a:pt x="1" y="1073"/>
                    <a:pt x="298" y="1392"/>
                    <a:pt x="686" y="1392"/>
                  </a:cubicBezTo>
                  <a:cubicBezTo>
                    <a:pt x="1074" y="1392"/>
                    <a:pt x="1393" y="1073"/>
                    <a:pt x="1393" y="685"/>
                  </a:cubicBezTo>
                  <a:cubicBezTo>
                    <a:pt x="1393" y="297"/>
                    <a:pt x="1074" y="0"/>
                    <a:pt x="686"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13"/>
            <p:cNvSpPr/>
            <p:nvPr/>
          </p:nvSpPr>
          <p:spPr>
            <a:xfrm>
              <a:off x="3091100" y="7080325"/>
              <a:ext cx="35400" cy="34825"/>
            </a:xfrm>
            <a:custGeom>
              <a:avLst/>
              <a:gdLst/>
              <a:ahLst/>
              <a:cxnLst/>
              <a:rect l="l" t="t" r="r" b="b"/>
              <a:pathLst>
                <a:path w="1416" h="1393" extrusionOk="0">
                  <a:moveTo>
                    <a:pt x="708" y="0"/>
                  </a:moveTo>
                  <a:cubicBezTo>
                    <a:pt x="320" y="0"/>
                    <a:pt x="0" y="320"/>
                    <a:pt x="0" y="708"/>
                  </a:cubicBezTo>
                  <a:cubicBezTo>
                    <a:pt x="0" y="1096"/>
                    <a:pt x="320" y="1393"/>
                    <a:pt x="708" y="1393"/>
                  </a:cubicBezTo>
                  <a:cubicBezTo>
                    <a:pt x="1096" y="1393"/>
                    <a:pt x="1416" y="1096"/>
                    <a:pt x="1416" y="708"/>
                  </a:cubicBezTo>
                  <a:cubicBezTo>
                    <a:pt x="1416" y="320"/>
                    <a:pt x="1096" y="0"/>
                    <a:pt x="708"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13"/>
            <p:cNvSpPr/>
            <p:nvPr/>
          </p:nvSpPr>
          <p:spPr>
            <a:xfrm>
              <a:off x="3091100" y="7237250"/>
              <a:ext cx="35400" cy="34825"/>
            </a:xfrm>
            <a:custGeom>
              <a:avLst/>
              <a:gdLst/>
              <a:ahLst/>
              <a:cxnLst/>
              <a:rect l="l" t="t" r="r" b="b"/>
              <a:pathLst>
                <a:path w="1416" h="1393" extrusionOk="0">
                  <a:moveTo>
                    <a:pt x="708" y="0"/>
                  </a:moveTo>
                  <a:cubicBezTo>
                    <a:pt x="320" y="0"/>
                    <a:pt x="0" y="297"/>
                    <a:pt x="0" y="685"/>
                  </a:cubicBezTo>
                  <a:cubicBezTo>
                    <a:pt x="0" y="1073"/>
                    <a:pt x="320" y="1392"/>
                    <a:pt x="708" y="1392"/>
                  </a:cubicBezTo>
                  <a:cubicBezTo>
                    <a:pt x="1096" y="1392"/>
                    <a:pt x="1416" y="1073"/>
                    <a:pt x="1416" y="685"/>
                  </a:cubicBezTo>
                  <a:cubicBezTo>
                    <a:pt x="1416" y="297"/>
                    <a:pt x="1096" y="0"/>
                    <a:pt x="708"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13"/>
            <p:cNvSpPr/>
            <p:nvPr/>
          </p:nvSpPr>
          <p:spPr>
            <a:xfrm>
              <a:off x="3240025" y="7080325"/>
              <a:ext cx="35400" cy="34825"/>
            </a:xfrm>
            <a:custGeom>
              <a:avLst/>
              <a:gdLst/>
              <a:ahLst/>
              <a:cxnLst/>
              <a:rect l="l" t="t" r="r" b="b"/>
              <a:pathLst>
                <a:path w="1416" h="1393" extrusionOk="0">
                  <a:moveTo>
                    <a:pt x="708" y="0"/>
                  </a:moveTo>
                  <a:cubicBezTo>
                    <a:pt x="320" y="0"/>
                    <a:pt x="1" y="320"/>
                    <a:pt x="1" y="708"/>
                  </a:cubicBezTo>
                  <a:cubicBezTo>
                    <a:pt x="1" y="1096"/>
                    <a:pt x="320" y="1393"/>
                    <a:pt x="708" y="1393"/>
                  </a:cubicBezTo>
                  <a:cubicBezTo>
                    <a:pt x="1096" y="1393"/>
                    <a:pt x="1416" y="1096"/>
                    <a:pt x="1416" y="708"/>
                  </a:cubicBezTo>
                  <a:cubicBezTo>
                    <a:pt x="1416" y="320"/>
                    <a:pt x="1096" y="0"/>
                    <a:pt x="708"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13"/>
            <p:cNvSpPr/>
            <p:nvPr/>
          </p:nvSpPr>
          <p:spPr>
            <a:xfrm>
              <a:off x="3240025" y="7237250"/>
              <a:ext cx="35400" cy="34825"/>
            </a:xfrm>
            <a:custGeom>
              <a:avLst/>
              <a:gdLst/>
              <a:ahLst/>
              <a:cxnLst/>
              <a:rect l="l" t="t" r="r" b="b"/>
              <a:pathLst>
                <a:path w="1416" h="1393" extrusionOk="0">
                  <a:moveTo>
                    <a:pt x="708" y="0"/>
                  </a:moveTo>
                  <a:cubicBezTo>
                    <a:pt x="320" y="0"/>
                    <a:pt x="1" y="297"/>
                    <a:pt x="1" y="685"/>
                  </a:cubicBezTo>
                  <a:cubicBezTo>
                    <a:pt x="1" y="1073"/>
                    <a:pt x="320" y="1392"/>
                    <a:pt x="708" y="1392"/>
                  </a:cubicBezTo>
                  <a:cubicBezTo>
                    <a:pt x="1096" y="1392"/>
                    <a:pt x="1416" y="1073"/>
                    <a:pt x="1416" y="685"/>
                  </a:cubicBezTo>
                  <a:cubicBezTo>
                    <a:pt x="1416" y="297"/>
                    <a:pt x="1096" y="0"/>
                    <a:pt x="708"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13"/>
            <p:cNvSpPr/>
            <p:nvPr/>
          </p:nvSpPr>
          <p:spPr>
            <a:xfrm>
              <a:off x="3388975" y="7080325"/>
              <a:ext cx="35400" cy="34825"/>
            </a:xfrm>
            <a:custGeom>
              <a:avLst/>
              <a:gdLst/>
              <a:ahLst/>
              <a:cxnLst/>
              <a:rect l="l" t="t" r="r" b="b"/>
              <a:pathLst>
                <a:path w="1416" h="1393" extrusionOk="0">
                  <a:moveTo>
                    <a:pt x="708" y="0"/>
                  </a:moveTo>
                  <a:cubicBezTo>
                    <a:pt x="320" y="0"/>
                    <a:pt x="0" y="320"/>
                    <a:pt x="0" y="708"/>
                  </a:cubicBezTo>
                  <a:cubicBezTo>
                    <a:pt x="0" y="1096"/>
                    <a:pt x="320" y="1393"/>
                    <a:pt x="708" y="1393"/>
                  </a:cubicBezTo>
                  <a:cubicBezTo>
                    <a:pt x="1096" y="1393"/>
                    <a:pt x="1415" y="1096"/>
                    <a:pt x="1415" y="708"/>
                  </a:cubicBezTo>
                  <a:cubicBezTo>
                    <a:pt x="1415" y="320"/>
                    <a:pt x="1096" y="0"/>
                    <a:pt x="708"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13"/>
            <p:cNvSpPr/>
            <p:nvPr/>
          </p:nvSpPr>
          <p:spPr>
            <a:xfrm>
              <a:off x="3388975" y="7237250"/>
              <a:ext cx="35400" cy="34825"/>
            </a:xfrm>
            <a:custGeom>
              <a:avLst/>
              <a:gdLst/>
              <a:ahLst/>
              <a:cxnLst/>
              <a:rect l="l" t="t" r="r" b="b"/>
              <a:pathLst>
                <a:path w="1416" h="1393" extrusionOk="0">
                  <a:moveTo>
                    <a:pt x="708" y="0"/>
                  </a:moveTo>
                  <a:cubicBezTo>
                    <a:pt x="320" y="0"/>
                    <a:pt x="0" y="297"/>
                    <a:pt x="0" y="685"/>
                  </a:cubicBezTo>
                  <a:cubicBezTo>
                    <a:pt x="0" y="1073"/>
                    <a:pt x="320" y="1392"/>
                    <a:pt x="708" y="1392"/>
                  </a:cubicBezTo>
                  <a:cubicBezTo>
                    <a:pt x="1096" y="1392"/>
                    <a:pt x="1415" y="1073"/>
                    <a:pt x="1415" y="685"/>
                  </a:cubicBezTo>
                  <a:cubicBezTo>
                    <a:pt x="1415" y="297"/>
                    <a:pt x="1096" y="0"/>
                    <a:pt x="708"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10" name="Google Shape;1110;p13"/>
          <p:cNvSpPr/>
          <p:nvPr/>
        </p:nvSpPr>
        <p:spPr>
          <a:xfrm rot="10800000" flipH="1">
            <a:off x="1796150" y="4609638"/>
            <a:ext cx="2084700" cy="537000"/>
          </a:xfrm>
          <a:prstGeom prst="rtTriangle">
            <a:avLst/>
          </a:prstGeom>
          <a:solidFill>
            <a:srgbClr val="9FC5E8">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13"/>
          <p:cNvSpPr/>
          <p:nvPr/>
        </p:nvSpPr>
        <p:spPr>
          <a:xfrm rot="-5400000" flipH="1">
            <a:off x="727500" y="4612925"/>
            <a:ext cx="537000" cy="529800"/>
          </a:xfrm>
          <a:prstGeom prst="ellipse">
            <a:avLst/>
          </a:prstGeom>
          <a:solidFill>
            <a:srgbClr val="FCD66C">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13"/>
          <p:cNvSpPr/>
          <p:nvPr/>
        </p:nvSpPr>
        <p:spPr>
          <a:xfrm flipH="1">
            <a:off x="1851313" y="4609013"/>
            <a:ext cx="2084700" cy="537000"/>
          </a:xfrm>
          <a:prstGeom prst="rtTriangle">
            <a:avLst/>
          </a:prstGeom>
          <a:solidFill>
            <a:srgbClr val="FFFFFF">
              <a:alpha val="76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113" name="Google Shape;1113;p13"/>
          <p:cNvCxnSpPr>
            <a:endCxn id="1110" idx="0"/>
          </p:cNvCxnSpPr>
          <p:nvPr/>
        </p:nvCxnSpPr>
        <p:spPr>
          <a:xfrm flipH="1">
            <a:off x="1796150" y="4615038"/>
            <a:ext cx="2060100" cy="531600"/>
          </a:xfrm>
          <a:prstGeom prst="straightConnector1">
            <a:avLst/>
          </a:prstGeom>
          <a:noFill/>
          <a:ln w="9525" cap="flat" cmpd="sng">
            <a:solidFill>
              <a:schemeClr val="accent2"/>
            </a:solidFill>
            <a:prstDash val="solid"/>
            <a:round/>
            <a:headEnd type="none" w="med" len="med"/>
            <a:tailEnd type="none" w="med" len="med"/>
          </a:ln>
        </p:spPr>
      </p:cxnSp>
      <p:sp>
        <p:nvSpPr>
          <p:cNvPr id="1114" name="Google Shape;1114;p13"/>
          <p:cNvSpPr/>
          <p:nvPr/>
        </p:nvSpPr>
        <p:spPr>
          <a:xfrm rot="-5400000" flipH="1">
            <a:off x="1257300" y="4616250"/>
            <a:ext cx="537000" cy="529800"/>
          </a:xfrm>
          <a:prstGeom prst="ellipse">
            <a:avLst/>
          </a:prstGeom>
          <a:solidFill>
            <a:srgbClr val="FCD66C">
              <a:alpha val="629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13"/>
          <p:cNvSpPr/>
          <p:nvPr/>
        </p:nvSpPr>
        <p:spPr>
          <a:xfrm>
            <a:off x="709050" y="-29275"/>
            <a:ext cx="1534500" cy="455700"/>
          </a:xfrm>
          <a:prstGeom prst="rtTriangle">
            <a:avLst/>
          </a:prstGeom>
          <a:solidFill>
            <a:srgbClr val="FFFFFF">
              <a:alpha val="76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13"/>
          <p:cNvSpPr/>
          <p:nvPr/>
        </p:nvSpPr>
        <p:spPr>
          <a:xfrm flipH="1">
            <a:off x="7921200" y="495275"/>
            <a:ext cx="455700" cy="455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13"/>
          <p:cNvSpPr/>
          <p:nvPr/>
        </p:nvSpPr>
        <p:spPr>
          <a:xfrm>
            <a:off x="720000" y="430750"/>
            <a:ext cx="7704000" cy="593400"/>
          </a:xfrm>
          <a:prstGeom prst="roundRect">
            <a:avLst>
              <a:gd name="adj" fmla="val 50000"/>
            </a:avLst>
          </a:prstGeom>
          <a:solidFill>
            <a:srgbClr val="FF73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13"/>
          <p:cNvSpPr txBox="1">
            <a:spLocks noGrp="1"/>
          </p:cNvSpPr>
          <p:nvPr>
            <p:ph type="title" idx="15"/>
          </p:nvPr>
        </p:nvSpPr>
        <p:spPr>
          <a:xfrm>
            <a:off x="1159825" y="539500"/>
            <a:ext cx="6784200" cy="375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2600"/>
              <a:buNone/>
              <a:defRPr>
                <a:solidFill>
                  <a:schemeClr val="l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119" name="Google Shape;1119;p13"/>
          <p:cNvSpPr/>
          <p:nvPr/>
        </p:nvSpPr>
        <p:spPr>
          <a:xfrm>
            <a:off x="767625" y="499600"/>
            <a:ext cx="455700" cy="455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13"/>
          <p:cNvSpPr/>
          <p:nvPr/>
        </p:nvSpPr>
        <p:spPr>
          <a:xfrm>
            <a:off x="720000" y="430750"/>
            <a:ext cx="593400" cy="593400"/>
          </a:xfrm>
          <a:prstGeom prst="pie">
            <a:avLst>
              <a:gd name="adj1" fmla="val 5366593"/>
              <a:gd name="adj2" fmla="val 16200000"/>
            </a:avLst>
          </a:prstGeom>
          <a:solidFill>
            <a:srgbClr val="4088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13"/>
          <p:cNvSpPr/>
          <p:nvPr/>
        </p:nvSpPr>
        <p:spPr>
          <a:xfrm rot="10800000">
            <a:off x="7920675" y="499600"/>
            <a:ext cx="455700" cy="455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13"/>
          <p:cNvSpPr/>
          <p:nvPr/>
        </p:nvSpPr>
        <p:spPr>
          <a:xfrm rot="10800000">
            <a:off x="7830600" y="430750"/>
            <a:ext cx="593400" cy="593400"/>
          </a:xfrm>
          <a:prstGeom prst="pie">
            <a:avLst>
              <a:gd name="adj1" fmla="val 5366593"/>
              <a:gd name="adj2" fmla="val 1620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six columns">
  <p:cSld name="CUSTOM_1">
    <p:bg>
      <p:bgPr>
        <a:solidFill>
          <a:schemeClr val="lt2"/>
        </a:solidFill>
        <a:effectLst/>
      </p:bgPr>
    </p:bg>
    <p:spTree>
      <p:nvGrpSpPr>
        <p:cNvPr id="1" name="Shape 1123"/>
        <p:cNvGrpSpPr/>
        <p:nvPr/>
      </p:nvGrpSpPr>
      <p:grpSpPr>
        <a:xfrm>
          <a:off x="0" y="0"/>
          <a:ext cx="0" cy="0"/>
          <a:chOff x="0" y="0"/>
          <a:chExt cx="0" cy="0"/>
        </a:xfrm>
      </p:grpSpPr>
      <p:grpSp>
        <p:nvGrpSpPr>
          <p:cNvPr id="1124" name="Google Shape;1124;p14"/>
          <p:cNvGrpSpPr/>
          <p:nvPr/>
        </p:nvGrpSpPr>
        <p:grpSpPr>
          <a:xfrm>
            <a:off x="-170" y="-1888"/>
            <a:ext cx="9144182" cy="5148055"/>
            <a:chOff x="-170" y="-1888"/>
            <a:chExt cx="9144182" cy="5148055"/>
          </a:xfrm>
        </p:grpSpPr>
        <p:sp>
          <p:nvSpPr>
            <p:cNvPr id="1125" name="Google Shape;1125;p14"/>
            <p:cNvSpPr/>
            <p:nvPr/>
          </p:nvSpPr>
          <p:spPr>
            <a:xfrm flipH="1">
              <a:off x="3143645"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126" name="Google Shape;1126;p14"/>
            <p:cNvSpPr/>
            <p:nvPr/>
          </p:nvSpPr>
          <p:spPr>
            <a:xfrm flipH="1">
              <a:off x="-170" y="284850"/>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127" name="Google Shape;1127;p14"/>
            <p:cNvSpPr/>
            <p:nvPr/>
          </p:nvSpPr>
          <p:spPr>
            <a:xfrm flipH="1">
              <a:off x="9143974"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128" name="Google Shape;1128;p14"/>
            <p:cNvSpPr/>
            <p:nvPr/>
          </p:nvSpPr>
          <p:spPr>
            <a:xfrm flipH="1">
              <a:off x="8858242"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129" name="Google Shape;1129;p14"/>
            <p:cNvSpPr/>
            <p:nvPr/>
          </p:nvSpPr>
          <p:spPr>
            <a:xfrm flipH="1">
              <a:off x="8572510"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130" name="Google Shape;1130;p14"/>
            <p:cNvSpPr/>
            <p:nvPr/>
          </p:nvSpPr>
          <p:spPr>
            <a:xfrm flipH="1">
              <a:off x="8286778"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131" name="Google Shape;1131;p14"/>
            <p:cNvSpPr/>
            <p:nvPr/>
          </p:nvSpPr>
          <p:spPr>
            <a:xfrm flipH="1">
              <a:off x="8001047"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132" name="Google Shape;1132;p14"/>
            <p:cNvSpPr/>
            <p:nvPr/>
          </p:nvSpPr>
          <p:spPr>
            <a:xfrm flipH="1">
              <a:off x="7715315"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133" name="Google Shape;1133;p14"/>
            <p:cNvSpPr/>
            <p:nvPr/>
          </p:nvSpPr>
          <p:spPr>
            <a:xfrm flipH="1">
              <a:off x="7429583"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134" name="Google Shape;1134;p14"/>
            <p:cNvSpPr/>
            <p:nvPr/>
          </p:nvSpPr>
          <p:spPr>
            <a:xfrm flipH="1">
              <a:off x="7143851"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135" name="Google Shape;1135;p14"/>
            <p:cNvSpPr/>
            <p:nvPr/>
          </p:nvSpPr>
          <p:spPr>
            <a:xfrm rot="10800000" flipH="1">
              <a:off x="6858158" y="-1888"/>
              <a:ext cx="0" cy="5147280"/>
            </a:xfrm>
            <a:custGeom>
              <a:avLst/>
              <a:gdLst/>
              <a:ahLst/>
              <a:cxnLst/>
              <a:rect l="l" t="t" r="r" b="b"/>
              <a:pathLst>
                <a:path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136" name="Google Shape;1136;p14"/>
            <p:cNvSpPr/>
            <p:nvPr/>
          </p:nvSpPr>
          <p:spPr>
            <a:xfrm flipH="1">
              <a:off x="6572426"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137" name="Google Shape;1137;p14"/>
            <p:cNvSpPr/>
            <p:nvPr/>
          </p:nvSpPr>
          <p:spPr>
            <a:xfrm flipH="1">
              <a:off x="6286695"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138" name="Google Shape;1138;p14"/>
            <p:cNvSpPr/>
            <p:nvPr/>
          </p:nvSpPr>
          <p:spPr>
            <a:xfrm flipH="1">
              <a:off x="6000963"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139" name="Google Shape;1139;p14"/>
            <p:cNvSpPr/>
            <p:nvPr/>
          </p:nvSpPr>
          <p:spPr>
            <a:xfrm flipH="1">
              <a:off x="5715231"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140" name="Google Shape;1140;p14"/>
            <p:cNvSpPr/>
            <p:nvPr/>
          </p:nvSpPr>
          <p:spPr>
            <a:xfrm flipH="1">
              <a:off x="5429499"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141" name="Google Shape;1141;p14"/>
            <p:cNvSpPr/>
            <p:nvPr/>
          </p:nvSpPr>
          <p:spPr>
            <a:xfrm flipH="1">
              <a:off x="5143768"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142" name="Google Shape;1142;p14"/>
            <p:cNvSpPr/>
            <p:nvPr/>
          </p:nvSpPr>
          <p:spPr>
            <a:xfrm flipH="1">
              <a:off x="4858036"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143" name="Google Shape;1143;p14"/>
            <p:cNvSpPr/>
            <p:nvPr/>
          </p:nvSpPr>
          <p:spPr>
            <a:xfrm flipH="1">
              <a:off x="4572304"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144" name="Google Shape;1144;p14"/>
            <p:cNvSpPr/>
            <p:nvPr/>
          </p:nvSpPr>
          <p:spPr>
            <a:xfrm flipH="1">
              <a:off x="4286572"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145" name="Google Shape;1145;p14"/>
            <p:cNvSpPr/>
            <p:nvPr/>
          </p:nvSpPr>
          <p:spPr>
            <a:xfrm flipH="1">
              <a:off x="4000841"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146" name="Google Shape;1146;p14"/>
            <p:cNvSpPr/>
            <p:nvPr/>
          </p:nvSpPr>
          <p:spPr>
            <a:xfrm flipH="1">
              <a:off x="3715109"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147" name="Google Shape;1147;p14"/>
            <p:cNvSpPr/>
            <p:nvPr/>
          </p:nvSpPr>
          <p:spPr>
            <a:xfrm flipH="1">
              <a:off x="3429377"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148" name="Google Shape;1148;p14"/>
            <p:cNvSpPr/>
            <p:nvPr/>
          </p:nvSpPr>
          <p:spPr>
            <a:xfrm flipH="1">
              <a:off x="-170" y="2858472"/>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149" name="Google Shape;1149;p14"/>
            <p:cNvSpPr/>
            <p:nvPr/>
          </p:nvSpPr>
          <p:spPr>
            <a:xfrm flipH="1">
              <a:off x="-170" y="2572497"/>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150" name="Google Shape;1150;p14"/>
            <p:cNvSpPr/>
            <p:nvPr/>
          </p:nvSpPr>
          <p:spPr>
            <a:xfrm flipH="1">
              <a:off x="-170" y="2286561"/>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151" name="Google Shape;1151;p14"/>
            <p:cNvSpPr/>
            <p:nvPr/>
          </p:nvSpPr>
          <p:spPr>
            <a:xfrm flipH="1">
              <a:off x="-170" y="2000585"/>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152" name="Google Shape;1152;p14"/>
            <p:cNvSpPr/>
            <p:nvPr/>
          </p:nvSpPr>
          <p:spPr>
            <a:xfrm flipH="1">
              <a:off x="-170" y="1714610"/>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153" name="Google Shape;1153;p14"/>
            <p:cNvSpPr/>
            <p:nvPr/>
          </p:nvSpPr>
          <p:spPr>
            <a:xfrm flipH="1">
              <a:off x="-170" y="1428674"/>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154" name="Google Shape;1154;p14"/>
            <p:cNvSpPr/>
            <p:nvPr/>
          </p:nvSpPr>
          <p:spPr>
            <a:xfrm flipH="1">
              <a:off x="-170" y="4287500"/>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155" name="Google Shape;1155;p14"/>
            <p:cNvSpPr/>
            <p:nvPr/>
          </p:nvSpPr>
          <p:spPr>
            <a:xfrm flipH="1">
              <a:off x="-170" y="4001524"/>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156" name="Google Shape;1156;p14"/>
            <p:cNvSpPr/>
            <p:nvPr/>
          </p:nvSpPr>
          <p:spPr>
            <a:xfrm flipH="1">
              <a:off x="-170" y="3716321"/>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157" name="Google Shape;1157;p14"/>
            <p:cNvSpPr/>
            <p:nvPr/>
          </p:nvSpPr>
          <p:spPr>
            <a:xfrm flipH="1">
              <a:off x="-170" y="3430384"/>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158" name="Google Shape;1158;p14"/>
            <p:cNvSpPr/>
            <p:nvPr/>
          </p:nvSpPr>
          <p:spPr>
            <a:xfrm flipH="1">
              <a:off x="-170" y="4859411"/>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159" name="Google Shape;1159;p14"/>
            <p:cNvSpPr/>
            <p:nvPr/>
          </p:nvSpPr>
          <p:spPr>
            <a:xfrm flipH="1">
              <a:off x="-170" y="4573436"/>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160" name="Google Shape;1160;p14"/>
            <p:cNvSpPr/>
            <p:nvPr/>
          </p:nvSpPr>
          <p:spPr>
            <a:xfrm flipH="1">
              <a:off x="-170" y="3144409"/>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161" name="Google Shape;1161;p14"/>
            <p:cNvSpPr/>
            <p:nvPr/>
          </p:nvSpPr>
          <p:spPr>
            <a:xfrm flipH="1">
              <a:off x="-170" y="1142698"/>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162" name="Google Shape;1162;p14"/>
            <p:cNvSpPr/>
            <p:nvPr/>
          </p:nvSpPr>
          <p:spPr>
            <a:xfrm flipH="1">
              <a:off x="-170" y="856762"/>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163" name="Google Shape;1163;p14"/>
            <p:cNvSpPr/>
            <p:nvPr/>
          </p:nvSpPr>
          <p:spPr>
            <a:xfrm flipH="1">
              <a:off x="-170" y="570787"/>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164" name="Google Shape;1164;p14"/>
            <p:cNvSpPr/>
            <p:nvPr/>
          </p:nvSpPr>
          <p:spPr>
            <a:xfrm flipH="1">
              <a:off x="572060"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165" name="Google Shape;1165;p14"/>
            <p:cNvSpPr/>
            <p:nvPr/>
          </p:nvSpPr>
          <p:spPr>
            <a:xfrm flipH="1">
              <a:off x="2857914"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166" name="Google Shape;1166;p14"/>
            <p:cNvSpPr/>
            <p:nvPr/>
          </p:nvSpPr>
          <p:spPr>
            <a:xfrm flipH="1">
              <a:off x="2572182"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167" name="Google Shape;1167;p14"/>
            <p:cNvSpPr/>
            <p:nvPr/>
          </p:nvSpPr>
          <p:spPr>
            <a:xfrm flipH="1">
              <a:off x="2286450"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168" name="Google Shape;1168;p14"/>
            <p:cNvSpPr/>
            <p:nvPr/>
          </p:nvSpPr>
          <p:spPr>
            <a:xfrm flipH="1">
              <a:off x="2000718"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169" name="Google Shape;1169;p14"/>
            <p:cNvSpPr/>
            <p:nvPr/>
          </p:nvSpPr>
          <p:spPr>
            <a:xfrm flipH="1">
              <a:off x="1714987"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170" name="Google Shape;1170;p14"/>
            <p:cNvSpPr/>
            <p:nvPr/>
          </p:nvSpPr>
          <p:spPr>
            <a:xfrm flipH="1">
              <a:off x="1429255"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171" name="Google Shape;1171;p14"/>
            <p:cNvSpPr/>
            <p:nvPr/>
          </p:nvSpPr>
          <p:spPr>
            <a:xfrm flipH="1">
              <a:off x="1143523"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172" name="Google Shape;1172;p14"/>
            <p:cNvSpPr/>
            <p:nvPr/>
          </p:nvSpPr>
          <p:spPr>
            <a:xfrm flipH="1">
              <a:off x="857791"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173" name="Google Shape;1173;p14"/>
            <p:cNvSpPr/>
            <p:nvPr/>
          </p:nvSpPr>
          <p:spPr>
            <a:xfrm flipH="1">
              <a:off x="596"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174" name="Google Shape;1174;p14"/>
            <p:cNvSpPr/>
            <p:nvPr/>
          </p:nvSpPr>
          <p:spPr>
            <a:xfrm flipH="1">
              <a:off x="286328"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grpSp>
      <p:sp>
        <p:nvSpPr>
          <p:cNvPr id="1175" name="Google Shape;1175;p14"/>
          <p:cNvSpPr/>
          <p:nvPr/>
        </p:nvSpPr>
        <p:spPr>
          <a:xfrm>
            <a:off x="316788" y="1138000"/>
            <a:ext cx="8510400" cy="1806300"/>
          </a:xfrm>
          <a:prstGeom prst="roundRect">
            <a:avLst>
              <a:gd name="adj" fmla="val 50000"/>
            </a:avLst>
          </a:prstGeom>
          <a:solidFill>
            <a:schemeClr val="lt1"/>
          </a:solidFill>
          <a:ln w="2286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14"/>
          <p:cNvSpPr/>
          <p:nvPr/>
        </p:nvSpPr>
        <p:spPr>
          <a:xfrm>
            <a:off x="316788" y="1138000"/>
            <a:ext cx="8510400" cy="1806300"/>
          </a:xfrm>
          <a:prstGeom prst="roundRect">
            <a:avLst>
              <a:gd name="adj" fmla="val 50000"/>
            </a:avLst>
          </a:prstGeom>
          <a:no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14"/>
          <p:cNvSpPr/>
          <p:nvPr/>
        </p:nvSpPr>
        <p:spPr>
          <a:xfrm>
            <a:off x="316788" y="2944310"/>
            <a:ext cx="8510400" cy="1806300"/>
          </a:xfrm>
          <a:prstGeom prst="roundRect">
            <a:avLst>
              <a:gd name="adj" fmla="val 50000"/>
            </a:avLst>
          </a:prstGeom>
          <a:solidFill>
            <a:schemeClr val="lt1"/>
          </a:solidFill>
          <a:ln w="228600"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14"/>
          <p:cNvSpPr/>
          <p:nvPr/>
        </p:nvSpPr>
        <p:spPr>
          <a:xfrm>
            <a:off x="316788" y="2944310"/>
            <a:ext cx="8510400" cy="1806300"/>
          </a:xfrm>
          <a:prstGeom prst="roundRect">
            <a:avLst>
              <a:gd name="adj" fmla="val 50000"/>
            </a:avLst>
          </a:prstGeom>
          <a:no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14"/>
          <p:cNvSpPr/>
          <p:nvPr/>
        </p:nvSpPr>
        <p:spPr>
          <a:xfrm rot="5400000" flipH="1">
            <a:off x="-515375" y="2448275"/>
            <a:ext cx="1015800" cy="1002000"/>
          </a:xfrm>
          <a:prstGeom prst="ellipse">
            <a:avLst/>
          </a:prstGeom>
          <a:solidFill>
            <a:srgbClr val="FCD66C">
              <a:alpha val="629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14"/>
          <p:cNvSpPr/>
          <p:nvPr/>
        </p:nvSpPr>
        <p:spPr>
          <a:xfrm>
            <a:off x="767625" y="499600"/>
            <a:ext cx="455700" cy="455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14"/>
          <p:cNvSpPr/>
          <p:nvPr/>
        </p:nvSpPr>
        <p:spPr>
          <a:xfrm rot="10800000">
            <a:off x="7920675" y="499600"/>
            <a:ext cx="455700" cy="455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14"/>
          <p:cNvSpPr/>
          <p:nvPr/>
        </p:nvSpPr>
        <p:spPr>
          <a:xfrm rot="10800000" flipH="1">
            <a:off x="768150" y="495275"/>
            <a:ext cx="455700" cy="455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14"/>
          <p:cNvSpPr/>
          <p:nvPr/>
        </p:nvSpPr>
        <p:spPr>
          <a:xfrm flipH="1">
            <a:off x="7921200" y="495275"/>
            <a:ext cx="455700" cy="455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14"/>
          <p:cNvSpPr/>
          <p:nvPr/>
        </p:nvSpPr>
        <p:spPr>
          <a:xfrm>
            <a:off x="720000" y="430750"/>
            <a:ext cx="7704000" cy="593400"/>
          </a:xfrm>
          <a:prstGeom prst="roundRect">
            <a:avLst>
              <a:gd name="adj" fmla="val 50000"/>
            </a:avLst>
          </a:prstGeom>
          <a:solidFill>
            <a:srgbClr val="FF73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14"/>
          <p:cNvSpPr txBox="1">
            <a:spLocks noGrp="1"/>
          </p:cNvSpPr>
          <p:nvPr>
            <p:ph type="title"/>
          </p:nvPr>
        </p:nvSpPr>
        <p:spPr>
          <a:xfrm>
            <a:off x="1159825" y="539500"/>
            <a:ext cx="6784200" cy="375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2600"/>
              <a:buNone/>
              <a:defRPr>
                <a:solidFill>
                  <a:schemeClr val="l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186" name="Google Shape;1186;p14"/>
          <p:cNvSpPr/>
          <p:nvPr/>
        </p:nvSpPr>
        <p:spPr>
          <a:xfrm>
            <a:off x="767625" y="499600"/>
            <a:ext cx="455700" cy="455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14"/>
          <p:cNvSpPr/>
          <p:nvPr/>
        </p:nvSpPr>
        <p:spPr>
          <a:xfrm>
            <a:off x="720000" y="430750"/>
            <a:ext cx="593400" cy="593400"/>
          </a:xfrm>
          <a:prstGeom prst="pie">
            <a:avLst>
              <a:gd name="adj1" fmla="val 5366593"/>
              <a:gd name="adj2" fmla="val 1620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14"/>
          <p:cNvSpPr/>
          <p:nvPr/>
        </p:nvSpPr>
        <p:spPr>
          <a:xfrm rot="10800000">
            <a:off x="7920675" y="499600"/>
            <a:ext cx="455700" cy="455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14"/>
          <p:cNvSpPr/>
          <p:nvPr/>
        </p:nvSpPr>
        <p:spPr>
          <a:xfrm rot="10800000">
            <a:off x="7830600" y="430750"/>
            <a:ext cx="593400" cy="593400"/>
          </a:xfrm>
          <a:prstGeom prst="pie">
            <a:avLst>
              <a:gd name="adj1" fmla="val 5366593"/>
              <a:gd name="adj2" fmla="val 1620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14"/>
          <p:cNvSpPr txBox="1">
            <a:spLocks noGrp="1"/>
          </p:cNvSpPr>
          <p:nvPr>
            <p:ph type="title" idx="2"/>
          </p:nvPr>
        </p:nvSpPr>
        <p:spPr>
          <a:xfrm>
            <a:off x="1024737" y="1439300"/>
            <a:ext cx="2051400" cy="428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1800"/>
              <a:buNone/>
              <a:defRPr sz="1800">
                <a:solidFill>
                  <a:schemeClr val="dk2"/>
                </a:solidFill>
              </a:defRPr>
            </a:lvl1pPr>
            <a:lvl2pPr lvl="1" algn="ctr" rtl="0">
              <a:spcBef>
                <a:spcPts val="0"/>
              </a:spcBef>
              <a:spcAft>
                <a:spcPts val="0"/>
              </a:spcAft>
              <a:buClr>
                <a:schemeClr val="dk2"/>
              </a:buClr>
              <a:buSzPts val="1800"/>
              <a:buNone/>
              <a:defRPr sz="1800">
                <a:solidFill>
                  <a:schemeClr val="dk2"/>
                </a:solidFill>
              </a:defRPr>
            </a:lvl2pPr>
            <a:lvl3pPr lvl="2" algn="ctr" rtl="0">
              <a:spcBef>
                <a:spcPts val="0"/>
              </a:spcBef>
              <a:spcAft>
                <a:spcPts val="0"/>
              </a:spcAft>
              <a:buClr>
                <a:schemeClr val="dk2"/>
              </a:buClr>
              <a:buSzPts val="1800"/>
              <a:buNone/>
              <a:defRPr sz="1800">
                <a:solidFill>
                  <a:schemeClr val="dk2"/>
                </a:solidFill>
              </a:defRPr>
            </a:lvl3pPr>
            <a:lvl4pPr lvl="3" algn="ctr" rtl="0">
              <a:spcBef>
                <a:spcPts val="0"/>
              </a:spcBef>
              <a:spcAft>
                <a:spcPts val="0"/>
              </a:spcAft>
              <a:buClr>
                <a:schemeClr val="dk2"/>
              </a:buClr>
              <a:buSzPts val="1800"/>
              <a:buNone/>
              <a:defRPr sz="1800">
                <a:solidFill>
                  <a:schemeClr val="dk2"/>
                </a:solidFill>
              </a:defRPr>
            </a:lvl4pPr>
            <a:lvl5pPr lvl="4" algn="ctr" rtl="0">
              <a:spcBef>
                <a:spcPts val="0"/>
              </a:spcBef>
              <a:spcAft>
                <a:spcPts val="0"/>
              </a:spcAft>
              <a:buClr>
                <a:schemeClr val="dk2"/>
              </a:buClr>
              <a:buSzPts val="1800"/>
              <a:buNone/>
              <a:defRPr sz="1800">
                <a:solidFill>
                  <a:schemeClr val="dk2"/>
                </a:solidFill>
              </a:defRPr>
            </a:lvl5pPr>
            <a:lvl6pPr lvl="5" algn="ctr" rtl="0">
              <a:spcBef>
                <a:spcPts val="0"/>
              </a:spcBef>
              <a:spcAft>
                <a:spcPts val="0"/>
              </a:spcAft>
              <a:buClr>
                <a:schemeClr val="dk2"/>
              </a:buClr>
              <a:buSzPts val="1800"/>
              <a:buNone/>
              <a:defRPr sz="1800">
                <a:solidFill>
                  <a:schemeClr val="dk2"/>
                </a:solidFill>
              </a:defRPr>
            </a:lvl6pPr>
            <a:lvl7pPr lvl="6" algn="ctr" rtl="0">
              <a:spcBef>
                <a:spcPts val="0"/>
              </a:spcBef>
              <a:spcAft>
                <a:spcPts val="0"/>
              </a:spcAft>
              <a:buClr>
                <a:schemeClr val="dk2"/>
              </a:buClr>
              <a:buSzPts val="1800"/>
              <a:buNone/>
              <a:defRPr sz="1800">
                <a:solidFill>
                  <a:schemeClr val="dk2"/>
                </a:solidFill>
              </a:defRPr>
            </a:lvl7pPr>
            <a:lvl8pPr lvl="7" algn="ctr" rtl="0">
              <a:spcBef>
                <a:spcPts val="0"/>
              </a:spcBef>
              <a:spcAft>
                <a:spcPts val="0"/>
              </a:spcAft>
              <a:buClr>
                <a:schemeClr val="dk2"/>
              </a:buClr>
              <a:buSzPts val="1800"/>
              <a:buNone/>
              <a:defRPr sz="1800">
                <a:solidFill>
                  <a:schemeClr val="dk2"/>
                </a:solidFill>
              </a:defRPr>
            </a:lvl8pPr>
            <a:lvl9pPr lvl="8" algn="ctr" rtl="0">
              <a:spcBef>
                <a:spcPts val="0"/>
              </a:spcBef>
              <a:spcAft>
                <a:spcPts val="0"/>
              </a:spcAft>
              <a:buClr>
                <a:schemeClr val="dk2"/>
              </a:buClr>
              <a:buSzPts val="1800"/>
              <a:buNone/>
              <a:defRPr sz="1800">
                <a:solidFill>
                  <a:schemeClr val="dk2"/>
                </a:solidFill>
              </a:defRPr>
            </a:lvl9pPr>
          </a:lstStyle>
          <a:p>
            <a:endParaRPr/>
          </a:p>
        </p:txBody>
      </p:sp>
      <p:sp>
        <p:nvSpPr>
          <p:cNvPr id="1191" name="Google Shape;1191;p14"/>
          <p:cNvSpPr txBox="1">
            <a:spLocks noGrp="1"/>
          </p:cNvSpPr>
          <p:nvPr>
            <p:ph type="subTitle" idx="1"/>
          </p:nvPr>
        </p:nvSpPr>
        <p:spPr>
          <a:xfrm>
            <a:off x="1024737" y="1799300"/>
            <a:ext cx="2051400" cy="538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92" name="Google Shape;1192;p14"/>
          <p:cNvSpPr txBox="1">
            <a:spLocks noGrp="1"/>
          </p:cNvSpPr>
          <p:nvPr>
            <p:ph type="title" idx="3"/>
          </p:nvPr>
        </p:nvSpPr>
        <p:spPr>
          <a:xfrm>
            <a:off x="3546219" y="1439300"/>
            <a:ext cx="2051400" cy="4293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1800"/>
              <a:buNone/>
              <a:defRPr sz="1800">
                <a:solidFill>
                  <a:schemeClr val="dk2"/>
                </a:solidFill>
              </a:defRPr>
            </a:lvl1pPr>
            <a:lvl2pPr lvl="1" algn="ctr" rtl="0">
              <a:spcBef>
                <a:spcPts val="0"/>
              </a:spcBef>
              <a:spcAft>
                <a:spcPts val="0"/>
              </a:spcAft>
              <a:buClr>
                <a:schemeClr val="dk2"/>
              </a:buClr>
              <a:buSzPts val="1800"/>
              <a:buNone/>
              <a:defRPr sz="1800">
                <a:solidFill>
                  <a:schemeClr val="dk2"/>
                </a:solidFill>
              </a:defRPr>
            </a:lvl2pPr>
            <a:lvl3pPr lvl="2" algn="ctr" rtl="0">
              <a:spcBef>
                <a:spcPts val="0"/>
              </a:spcBef>
              <a:spcAft>
                <a:spcPts val="0"/>
              </a:spcAft>
              <a:buClr>
                <a:schemeClr val="dk2"/>
              </a:buClr>
              <a:buSzPts val="1800"/>
              <a:buNone/>
              <a:defRPr sz="1800">
                <a:solidFill>
                  <a:schemeClr val="dk2"/>
                </a:solidFill>
              </a:defRPr>
            </a:lvl3pPr>
            <a:lvl4pPr lvl="3" algn="ctr" rtl="0">
              <a:spcBef>
                <a:spcPts val="0"/>
              </a:spcBef>
              <a:spcAft>
                <a:spcPts val="0"/>
              </a:spcAft>
              <a:buClr>
                <a:schemeClr val="dk2"/>
              </a:buClr>
              <a:buSzPts val="1800"/>
              <a:buNone/>
              <a:defRPr sz="1800">
                <a:solidFill>
                  <a:schemeClr val="dk2"/>
                </a:solidFill>
              </a:defRPr>
            </a:lvl4pPr>
            <a:lvl5pPr lvl="4" algn="ctr" rtl="0">
              <a:spcBef>
                <a:spcPts val="0"/>
              </a:spcBef>
              <a:spcAft>
                <a:spcPts val="0"/>
              </a:spcAft>
              <a:buClr>
                <a:schemeClr val="dk2"/>
              </a:buClr>
              <a:buSzPts val="1800"/>
              <a:buNone/>
              <a:defRPr sz="1800">
                <a:solidFill>
                  <a:schemeClr val="dk2"/>
                </a:solidFill>
              </a:defRPr>
            </a:lvl5pPr>
            <a:lvl6pPr lvl="5" algn="ctr" rtl="0">
              <a:spcBef>
                <a:spcPts val="0"/>
              </a:spcBef>
              <a:spcAft>
                <a:spcPts val="0"/>
              </a:spcAft>
              <a:buClr>
                <a:schemeClr val="dk2"/>
              </a:buClr>
              <a:buSzPts val="1800"/>
              <a:buNone/>
              <a:defRPr sz="1800">
                <a:solidFill>
                  <a:schemeClr val="dk2"/>
                </a:solidFill>
              </a:defRPr>
            </a:lvl6pPr>
            <a:lvl7pPr lvl="6" algn="ctr" rtl="0">
              <a:spcBef>
                <a:spcPts val="0"/>
              </a:spcBef>
              <a:spcAft>
                <a:spcPts val="0"/>
              </a:spcAft>
              <a:buClr>
                <a:schemeClr val="dk2"/>
              </a:buClr>
              <a:buSzPts val="1800"/>
              <a:buNone/>
              <a:defRPr sz="1800">
                <a:solidFill>
                  <a:schemeClr val="dk2"/>
                </a:solidFill>
              </a:defRPr>
            </a:lvl7pPr>
            <a:lvl8pPr lvl="7" algn="ctr" rtl="0">
              <a:spcBef>
                <a:spcPts val="0"/>
              </a:spcBef>
              <a:spcAft>
                <a:spcPts val="0"/>
              </a:spcAft>
              <a:buClr>
                <a:schemeClr val="dk2"/>
              </a:buClr>
              <a:buSzPts val="1800"/>
              <a:buNone/>
              <a:defRPr sz="1800">
                <a:solidFill>
                  <a:schemeClr val="dk2"/>
                </a:solidFill>
              </a:defRPr>
            </a:lvl8pPr>
            <a:lvl9pPr lvl="8" algn="ctr" rtl="0">
              <a:spcBef>
                <a:spcPts val="0"/>
              </a:spcBef>
              <a:spcAft>
                <a:spcPts val="0"/>
              </a:spcAft>
              <a:buClr>
                <a:schemeClr val="dk2"/>
              </a:buClr>
              <a:buSzPts val="1800"/>
              <a:buNone/>
              <a:defRPr sz="1800">
                <a:solidFill>
                  <a:schemeClr val="dk2"/>
                </a:solidFill>
              </a:defRPr>
            </a:lvl9pPr>
          </a:lstStyle>
          <a:p>
            <a:endParaRPr/>
          </a:p>
        </p:txBody>
      </p:sp>
      <p:sp>
        <p:nvSpPr>
          <p:cNvPr id="1193" name="Google Shape;1193;p14"/>
          <p:cNvSpPr txBox="1">
            <a:spLocks noGrp="1"/>
          </p:cNvSpPr>
          <p:nvPr>
            <p:ph type="subTitle" idx="4"/>
          </p:nvPr>
        </p:nvSpPr>
        <p:spPr>
          <a:xfrm>
            <a:off x="3546219" y="1799300"/>
            <a:ext cx="2051400" cy="538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94" name="Google Shape;1194;p14"/>
          <p:cNvSpPr txBox="1">
            <a:spLocks noGrp="1"/>
          </p:cNvSpPr>
          <p:nvPr>
            <p:ph type="title" idx="5"/>
          </p:nvPr>
        </p:nvSpPr>
        <p:spPr>
          <a:xfrm>
            <a:off x="6067863" y="1439300"/>
            <a:ext cx="2051400" cy="4293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1800"/>
              <a:buNone/>
              <a:defRPr sz="1800">
                <a:solidFill>
                  <a:schemeClr val="dk2"/>
                </a:solidFill>
              </a:defRPr>
            </a:lvl1pPr>
            <a:lvl2pPr lvl="1" algn="ctr" rtl="0">
              <a:spcBef>
                <a:spcPts val="0"/>
              </a:spcBef>
              <a:spcAft>
                <a:spcPts val="0"/>
              </a:spcAft>
              <a:buClr>
                <a:schemeClr val="dk2"/>
              </a:buClr>
              <a:buSzPts val="1800"/>
              <a:buNone/>
              <a:defRPr sz="1800">
                <a:solidFill>
                  <a:schemeClr val="dk2"/>
                </a:solidFill>
              </a:defRPr>
            </a:lvl2pPr>
            <a:lvl3pPr lvl="2" algn="ctr" rtl="0">
              <a:spcBef>
                <a:spcPts val="0"/>
              </a:spcBef>
              <a:spcAft>
                <a:spcPts val="0"/>
              </a:spcAft>
              <a:buClr>
                <a:schemeClr val="dk2"/>
              </a:buClr>
              <a:buSzPts val="1800"/>
              <a:buNone/>
              <a:defRPr sz="1800">
                <a:solidFill>
                  <a:schemeClr val="dk2"/>
                </a:solidFill>
              </a:defRPr>
            </a:lvl3pPr>
            <a:lvl4pPr lvl="3" algn="ctr" rtl="0">
              <a:spcBef>
                <a:spcPts val="0"/>
              </a:spcBef>
              <a:spcAft>
                <a:spcPts val="0"/>
              </a:spcAft>
              <a:buClr>
                <a:schemeClr val="dk2"/>
              </a:buClr>
              <a:buSzPts val="1800"/>
              <a:buNone/>
              <a:defRPr sz="1800">
                <a:solidFill>
                  <a:schemeClr val="dk2"/>
                </a:solidFill>
              </a:defRPr>
            </a:lvl4pPr>
            <a:lvl5pPr lvl="4" algn="ctr" rtl="0">
              <a:spcBef>
                <a:spcPts val="0"/>
              </a:spcBef>
              <a:spcAft>
                <a:spcPts val="0"/>
              </a:spcAft>
              <a:buClr>
                <a:schemeClr val="dk2"/>
              </a:buClr>
              <a:buSzPts val="1800"/>
              <a:buNone/>
              <a:defRPr sz="1800">
                <a:solidFill>
                  <a:schemeClr val="dk2"/>
                </a:solidFill>
              </a:defRPr>
            </a:lvl5pPr>
            <a:lvl6pPr lvl="5" algn="ctr" rtl="0">
              <a:spcBef>
                <a:spcPts val="0"/>
              </a:spcBef>
              <a:spcAft>
                <a:spcPts val="0"/>
              </a:spcAft>
              <a:buClr>
                <a:schemeClr val="dk2"/>
              </a:buClr>
              <a:buSzPts val="1800"/>
              <a:buNone/>
              <a:defRPr sz="1800">
                <a:solidFill>
                  <a:schemeClr val="dk2"/>
                </a:solidFill>
              </a:defRPr>
            </a:lvl6pPr>
            <a:lvl7pPr lvl="6" algn="ctr" rtl="0">
              <a:spcBef>
                <a:spcPts val="0"/>
              </a:spcBef>
              <a:spcAft>
                <a:spcPts val="0"/>
              </a:spcAft>
              <a:buClr>
                <a:schemeClr val="dk2"/>
              </a:buClr>
              <a:buSzPts val="1800"/>
              <a:buNone/>
              <a:defRPr sz="1800">
                <a:solidFill>
                  <a:schemeClr val="dk2"/>
                </a:solidFill>
              </a:defRPr>
            </a:lvl7pPr>
            <a:lvl8pPr lvl="7" algn="ctr" rtl="0">
              <a:spcBef>
                <a:spcPts val="0"/>
              </a:spcBef>
              <a:spcAft>
                <a:spcPts val="0"/>
              </a:spcAft>
              <a:buClr>
                <a:schemeClr val="dk2"/>
              </a:buClr>
              <a:buSzPts val="1800"/>
              <a:buNone/>
              <a:defRPr sz="1800">
                <a:solidFill>
                  <a:schemeClr val="dk2"/>
                </a:solidFill>
              </a:defRPr>
            </a:lvl8pPr>
            <a:lvl9pPr lvl="8" algn="ctr" rtl="0">
              <a:spcBef>
                <a:spcPts val="0"/>
              </a:spcBef>
              <a:spcAft>
                <a:spcPts val="0"/>
              </a:spcAft>
              <a:buClr>
                <a:schemeClr val="dk2"/>
              </a:buClr>
              <a:buSzPts val="1800"/>
              <a:buNone/>
              <a:defRPr sz="1800">
                <a:solidFill>
                  <a:schemeClr val="dk2"/>
                </a:solidFill>
              </a:defRPr>
            </a:lvl9pPr>
          </a:lstStyle>
          <a:p>
            <a:endParaRPr/>
          </a:p>
        </p:txBody>
      </p:sp>
      <p:sp>
        <p:nvSpPr>
          <p:cNvPr id="1195" name="Google Shape;1195;p14"/>
          <p:cNvSpPr txBox="1">
            <a:spLocks noGrp="1"/>
          </p:cNvSpPr>
          <p:nvPr>
            <p:ph type="subTitle" idx="6"/>
          </p:nvPr>
        </p:nvSpPr>
        <p:spPr>
          <a:xfrm>
            <a:off x="6067863" y="1799300"/>
            <a:ext cx="2051400" cy="538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96" name="Google Shape;1196;p14"/>
          <p:cNvSpPr txBox="1">
            <a:spLocks noGrp="1"/>
          </p:cNvSpPr>
          <p:nvPr>
            <p:ph type="title" idx="7"/>
          </p:nvPr>
        </p:nvSpPr>
        <p:spPr>
          <a:xfrm>
            <a:off x="1024825" y="3267750"/>
            <a:ext cx="2051400" cy="4293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1800"/>
              <a:buNone/>
              <a:defRPr sz="1800">
                <a:solidFill>
                  <a:schemeClr val="dk2"/>
                </a:solidFill>
              </a:defRPr>
            </a:lvl1pPr>
            <a:lvl2pPr lvl="1" algn="ctr" rtl="0">
              <a:spcBef>
                <a:spcPts val="0"/>
              </a:spcBef>
              <a:spcAft>
                <a:spcPts val="0"/>
              </a:spcAft>
              <a:buClr>
                <a:schemeClr val="dk2"/>
              </a:buClr>
              <a:buSzPts val="1800"/>
              <a:buNone/>
              <a:defRPr sz="1800">
                <a:solidFill>
                  <a:schemeClr val="dk2"/>
                </a:solidFill>
              </a:defRPr>
            </a:lvl2pPr>
            <a:lvl3pPr lvl="2" algn="ctr" rtl="0">
              <a:spcBef>
                <a:spcPts val="0"/>
              </a:spcBef>
              <a:spcAft>
                <a:spcPts val="0"/>
              </a:spcAft>
              <a:buClr>
                <a:schemeClr val="dk2"/>
              </a:buClr>
              <a:buSzPts val="1800"/>
              <a:buNone/>
              <a:defRPr sz="1800">
                <a:solidFill>
                  <a:schemeClr val="dk2"/>
                </a:solidFill>
              </a:defRPr>
            </a:lvl3pPr>
            <a:lvl4pPr lvl="3" algn="ctr" rtl="0">
              <a:spcBef>
                <a:spcPts val="0"/>
              </a:spcBef>
              <a:spcAft>
                <a:spcPts val="0"/>
              </a:spcAft>
              <a:buClr>
                <a:schemeClr val="dk2"/>
              </a:buClr>
              <a:buSzPts val="1800"/>
              <a:buNone/>
              <a:defRPr sz="1800">
                <a:solidFill>
                  <a:schemeClr val="dk2"/>
                </a:solidFill>
              </a:defRPr>
            </a:lvl4pPr>
            <a:lvl5pPr lvl="4" algn="ctr" rtl="0">
              <a:spcBef>
                <a:spcPts val="0"/>
              </a:spcBef>
              <a:spcAft>
                <a:spcPts val="0"/>
              </a:spcAft>
              <a:buClr>
                <a:schemeClr val="dk2"/>
              </a:buClr>
              <a:buSzPts val="1800"/>
              <a:buNone/>
              <a:defRPr sz="1800">
                <a:solidFill>
                  <a:schemeClr val="dk2"/>
                </a:solidFill>
              </a:defRPr>
            </a:lvl5pPr>
            <a:lvl6pPr lvl="5" algn="ctr" rtl="0">
              <a:spcBef>
                <a:spcPts val="0"/>
              </a:spcBef>
              <a:spcAft>
                <a:spcPts val="0"/>
              </a:spcAft>
              <a:buClr>
                <a:schemeClr val="dk2"/>
              </a:buClr>
              <a:buSzPts val="1800"/>
              <a:buNone/>
              <a:defRPr sz="1800">
                <a:solidFill>
                  <a:schemeClr val="dk2"/>
                </a:solidFill>
              </a:defRPr>
            </a:lvl6pPr>
            <a:lvl7pPr lvl="6" algn="ctr" rtl="0">
              <a:spcBef>
                <a:spcPts val="0"/>
              </a:spcBef>
              <a:spcAft>
                <a:spcPts val="0"/>
              </a:spcAft>
              <a:buClr>
                <a:schemeClr val="dk2"/>
              </a:buClr>
              <a:buSzPts val="1800"/>
              <a:buNone/>
              <a:defRPr sz="1800">
                <a:solidFill>
                  <a:schemeClr val="dk2"/>
                </a:solidFill>
              </a:defRPr>
            </a:lvl7pPr>
            <a:lvl8pPr lvl="7" algn="ctr" rtl="0">
              <a:spcBef>
                <a:spcPts val="0"/>
              </a:spcBef>
              <a:spcAft>
                <a:spcPts val="0"/>
              </a:spcAft>
              <a:buClr>
                <a:schemeClr val="dk2"/>
              </a:buClr>
              <a:buSzPts val="1800"/>
              <a:buNone/>
              <a:defRPr sz="1800">
                <a:solidFill>
                  <a:schemeClr val="dk2"/>
                </a:solidFill>
              </a:defRPr>
            </a:lvl8pPr>
            <a:lvl9pPr lvl="8" algn="ctr" rtl="0">
              <a:spcBef>
                <a:spcPts val="0"/>
              </a:spcBef>
              <a:spcAft>
                <a:spcPts val="0"/>
              </a:spcAft>
              <a:buClr>
                <a:schemeClr val="dk2"/>
              </a:buClr>
              <a:buSzPts val="1800"/>
              <a:buNone/>
              <a:defRPr sz="1800">
                <a:solidFill>
                  <a:schemeClr val="dk2"/>
                </a:solidFill>
              </a:defRPr>
            </a:lvl9pPr>
          </a:lstStyle>
          <a:p>
            <a:endParaRPr/>
          </a:p>
        </p:txBody>
      </p:sp>
      <p:sp>
        <p:nvSpPr>
          <p:cNvPr id="1197" name="Google Shape;1197;p14"/>
          <p:cNvSpPr txBox="1">
            <a:spLocks noGrp="1"/>
          </p:cNvSpPr>
          <p:nvPr>
            <p:ph type="subTitle" idx="8"/>
          </p:nvPr>
        </p:nvSpPr>
        <p:spPr>
          <a:xfrm>
            <a:off x="1024825" y="3627750"/>
            <a:ext cx="2051400" cy="538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98" name="Google Shape;1198;p14"/>
          <p:cNvSpPr txBox="1">
            <a:spLocks noGrp="1"/>
          </p:cNvSpPr>
          <p:nvPr>
            <p:ph type="title" idx="9"/>
          </p:nvPr>
        </p:nvSpPr>
        <p:spPr>
          <a:xfrm>
            <a:off x="3546307" y="3268345"/>
            <a:ext cx="2051400" cy="4293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1800"/>
              <a:buNone/>
              <a:defRPr sz="1800">
                <a:solidFill>
                  <a:schemeClr val="dk2"/>
                </a:solidFill>
              </a:defRPr>
            </a:lvl1pPr>
            <a:lvl2pPr lvl="1" algn="ctr" rtl="0">
              <a:spcBef>
                <a:spcPts val="0"/>
              </a:spcBef>
              <a:spcAft>
                <a:spcPts val="0"/>
              </a:spcAft>
              <a:buClr>
                <a:schemeClr val="dk2"/>
              </a:buClr>
              <a:buSzPts val="1800"/>
              <a:buNone/>
              <a:defRPr sz="1800">
                <a:solidFill>
                  <a:schemeClr val="dk2"/>
                </a:solidFill>
              </a:defRPr>
            </a:lvl2pPr>
            <a:lvl3pPr lvl="2" algn="ctr" rtl="0">
              <a:spcBef>
                <a:spcPts val="0"/>
              </a:spcBef>
              <a:spcAft>
                <a:spcPts val="0"/>
              </a:spcAft>
              <a:buClr>
                <a:schemeClr val="dk2"/>
              </a:buClr>
              <a:buSzPts val="1800"/>
              <a:buNone/>
              <a:defRPr sz="1800">
                <a:solidFill>
                  <a:schemeClr val="dk2"/>
                </a:solidFill>
              </a:defRPr>
            </a:lvl3pPr>
            <a:lvl4pPr lvl="3" algn="ctr" rtl="0">
              <a:spcBef>
                <a:spcPts val="0"/>
              </a:spcBef>
              <a:spcAft>
                <a:spcPts val="0"/>
              </a:spcAft>
              <a:buClr>
                <a:schemeClr val="dk2"/>
              </a:buClr>
              <a:buSzPts val="1800"/>
              <a:buNone/>
              <a:defRPr sz="1800">
                <a:solidFill>
                  <a:schemeClr val="dk2"/>
                </a:solidFill>
              </a:defRPr>
            </a:lvl4pPr>
            <a:lvl5pPr lvl="4" algn="ctr" rtl="0">
              <a:spcBef>
                <a:spcPts val="0"/>
              </a:spcBef>
              <a:spcAft>
                <a:spcPts val="0"/>
              </a:spcAft>
              <a:buClr>
                <a:schemeClr val="dk2"/>
              </a:buClr>
              <a:buSzPts val="1800"/>
              <a:buNone/>
              <a:defRPr sz="1800">
                <a:solidFill>
                  <a:schemeClr val="dk2"/>
                </a:solidFill>
              </a:defRPr>
            </a:lvl5pPr>
            <a:lvl6pPr lvl="5" algn="ctr" rtl="0">
              <a:spcBef>
                <a:spcPts val="0"/>
              </a:spcBef>
              <a:spcAft>
                <a:spcPts val="0"/>
              </a:spcAft>
              <a:buClr>
                <a:schemeClr val="dk2"/>
              </a:buClr>
              <a:buSzPts val="1800"/>
              <a:buNone/>
              <a:defRPr sz="1800">
                <a:solidFill>
                  <a:schemeClr val="dk2"/>
                </a:solidFill>
              </a:defRPr>
            </a:lvl6pPr>
            <a:lvl7pPr lvl="6" algn="ctr" rtl="0">
              <a:spcBef>
                <a:spcPts val="0"/>
              </a:spcBef>
              <a:spcAft>
                <a:spcPts val="0"/>
              </a:spcAft>
              <a:buClr>
                <a:schemeClr val="dk2"/>
              </a:buClr>
              <a:buSzPts val="1800"/>
              <a:buNone/>
              <a:defRPr sz="1800">
                <a:solidFill>
                  <a:schemeClr val="dk2"/>
                </a:solidFill>
              </a:defRPr>
            </a:lvl7pPr>
            <a:lvl8pPr lvl="7" algn="ctr" rtl="0">
              <a:spcBef>
                <a:spcPts val="0"/>
              </a:spcBef>
              <a:spcAft>
                <a:spcPts val="0"/>
              </a:spcAft>
              <a:buClr>
                <a:schemeClr val="dk2"/>
              </a:buClr>
              <a:buSzPts val="1800"/>
              <a:buNone/>
              <a:defRPr sz="1800">
                <a:solidFill>
                  <a:schemeClr val="dk2"/>
                </a:solidFill>
              </a:defRPr>
            </a:lvl8pPr>
            <a:lvl9pPr lvl="8" algn="ctr" rtl="0">
              <a:spcBef>
                <a:spcPts val="0"/>
              </a:spcBef>
              <a:spcAft>
                <a:spcPts val="0"/>
              </a:spcAft>
              <a:buClr>
                <a:schemeClr val="dk2"/>
              </a:buClr>
              <a:buSzPts val="1800"/>
              <a:buNone/>
              <a:defRPr sz="1800">
                <a:solidFill>
                  <a:schemeClr val="dk2"/>
                </a:solidFill>
              </a:defRPr>
            </a:lvl9pPr>
          </a:lstStyle>
          <a:p>
            <a:endParaRPr/>
          </a:p>
        </p:txBody>
      </p:sp>
      <p:sp>
        <p:nvSpPr>
          <p:cNvPr id="1199" name="Google Shape;1199;p14"/>
          <p:cNvSpPr txBox="1">
            <a:spLocks noGrp="1"/>
          </p:cNvSpPr>
          <p:nvPr>
            <p:ph type="subTitle" idx="13"/>
          </p:nvPr>
        </p:nvSpPr>
        <p:spPr>
          <a:xfrm>
            <a:off x="3546307" y="3628345"/>
            <a:ext cx="2051400" cy="538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00" name="Google Shape;1200;p14"/>
          <p:cNvSpPr txBox="1">
            <a:spLocks noGrp="1"/>
          </p:cNvSpPr>
          <p:nvPr>
            <p:ph type="title" idx="14"/>
          </p:nvPr>
        </p:nvSpPr>
        <p:spPr>
          <a:xfrm>
            <a:off x="6067951" y="3268345"/>
            <a:ext cx="2051400" cy="4293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1800"/>
              <a:buNone/>
              <a:defRPr sz="1800">
                <a:solidFill>
                  <a:schemeClr val="dk2"/>
                </a:solidFill>
              </a:defRPr>
            </a:lvl1pPr>
            <a:lvl2pPr lvl="1" algn="ctr" rtl="0">
              <a:spcBef>
                <a:spcPts val="0"/>
              </a:spcBef>
              <a:spcAft>
                <a:spcPts val="0"/>
              </a:spcAft>
              <a:buClr>
                <a:schemeClr val="dk2"/>
              </a:buClr>
              <a:buSzPts val="1800"/>
              <a:buNone/>
              <a:defRPr sz="1800">
                <a:solidFill>
                  <a:schemeClr val="dk2"/>
                </a:solidFill>
              </a:defRPr>
            </a:lvl2pPr>
            <a:lvl3pPr lvl="2" algn="ctr" rtl="0">
              <a:spcBef>
                <a:spcPts val="0"/>
              </a:spcBef>
              <a:spcAft>
                <a:spcPts val="0"/>
              </a:spcAft>
              <a:buClr>
                <a:schemeClr val="dk2"/>
              </a:buClr>
              <a:buSzPts val="1800"/>
              <a:buNone/>
              <a:defRPr sz="1800">
                <a:solidFill>
                  <a:schemeClr val="dk2"/>
                </a:solidFill>
              </a:defRPr>
            </a:lvl3pPr>
            <a:lvl4pPr lvl="3" algn="ctr" rtl="0">
              <a:spcBef>
                <a:spcPts val="0"/>
              </a:spcBef>
              <a:spcAft>
                <a:spcPts val="0"/>
              </a:spcAft>
              <a:buClr>
                <a:schemeClr val="dk2"/>
              </a:buClr>
              <a:buSzPts val="1800"/>
              <a:buNone/>
              <a:defRPr sz="1800">
                <a:solidFill>
                  <a:schemeClr val="dk2"/>
                </a:solidFill>
              </a:defRPr>
            </a:lvl4pPr>
            <a:lvl5pPr lvl="4" algn="ctr" rtl="0">
              <a:spcBef>
                <a:spcPts val="0"/>
              </a:spcBef>
              <a:spcAft>
                <a:spcPts val="0"/>
              </a:spcAft>
              <a:buClr>
                <a:schemeClr val="dk2"/>
              </a:buClr>
              <a:buSzPts val="1800"/>
              <a:buNone/>
              <a:defRPr sz="1800">
                <a:solidFill>
                  <a:schemeClr val="dk2"/>
                </a:solidFill>
              </a:defRPr>
            </a:lvl5pPr>
            <a:lvl6pPr lvl="5" algn="ctr" rtl="0">
              <a:spcBef>
                <a:spcPts val="0"/>
              </a:spcBef>
              <a:spcAft>
                <a:spcPts val="0"/>
              </a:spcAft>
              <a:buClr>
                <a:schemeClr val="dk2"/>
              </a:buClr>
              <a:buSzPts val="1800"/>
              <a:buNone/>
              <a:defRPr sz="1800">
                <a:solidFill>
                  <a:schemeClr val="dk2"/>
                </a:solidFill>
              </a:defRPr>
            </a:lvl6pPr>
            <a:lvl7pPr lvl="6" algn="ctr" rtl="0">
              <a:spcBef>
                <a:spcPts val="0"/>
              </a:spcBef>
              <a:spcAft>
                <a:spcPts val="0"/>
              </a:spcAft>
              <a:buClr>
                <a:schemeClr val="dk2"/>
              </a:buClr>
              <a:buSzPts val="1800"/>
              <a:buNone/>
              <a:defRPr sz="1800">
                <a:solidFill>
                  <a:schemeClr val="dk2"/>
                </a:solidFill>
              </a:defRPr>
            </a:lvl7pPr>
            <a:lvl8pPr lvl="7" algn="ctr" rtl="0">
              <a:spcBef>
                <a:spcPts val="0"/>
              </a:spcBef>
              <a:spcAft>
                <a:spcPts val="0"/>
              </a:spcAft>
              <a:buClr>
                <a:schemeClr val="dk2"/>
              </a:buClr>
              <a:buSzPts val="1800"/>
              <a:buNone/>
              <a:defRPr sz="1800">
                <a:solidFill>
                  <a:schemeClr val="dk2"/>
                </a:solidFill>
              </a:defRPr>
            </a:lvl8pPr>
            <a:lvl9pPr lvl="8" algn="ctr" rtl="0">
              <a:spcBef>
                <a:spcPts val="0"/>
              </a:spcBef>
              <a:spcAft>
                <a:spcPts val="0"/>
              </a:spcAft>
              <a:buClr>
                <a:schemeClr val="dk2"/>
              </a:buClr>
              <a:buSzPts val="1800"/>
              <a:buNone/>
              <a:defRPr sz="1800">
                <a:solidFill>
                  <a:schemeClr val="dk2"/>
                </a:solidFill>
              </a:defRPr>
            </a:lvl9pPr>
          </a:lstStyle>
          <a:p>
            <a:endParaRPr/>
          </a:p>
        </p:txBody>
      </p:sp>
      <p:sp>
        <p:nvSpPr>
          <p:cNvPr id="1201" name="Google Shape;1201;p14"/>
          <p:cNvSpPr txBox="1">
            <a:spLocks noGrp="1"/>
          </p:cNvSpPr>
          <p:nvPr>
            <p:ph type="subTitle" idx="15"/>
          </p:nvPr>
        </p:nvSpPr>
        <p:spPr>
          <a:xfrm>
            <a:off x="6067951" y="3628345"/>
            <a:ext cx="2051400" cy="538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02" name="Google Shape;1202;p14"/>
          <p:cNvSpPr/>
          <p:nvPr/>
        </p:nvSpPr>
        <p:spPr>
          <a:xfrm rot="5400000" flipH="1">
            <a:off x="8639500" y="2455150"/>
            <a:ext cx="995700" cy="982500"/>
          </a:xfrm>
          <a:prstGeom prst="ellipse">
            <a:avLst/>
          </a:prstGeom>
          <a:solidFill>
            <a:srgbClr val="FCD66C">
              <a:alpha val="629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four columns">
  <p:cSld name="CUSTOM_2">
    <p:bg>
      <p:bgPr>
        <a:solidFill>
          <a:schemeClr val="lt2"/>
        </a:solidFill>
        <a:effectLst/>
      </p:bgPr>
    </p:bg>
    <p:spTree>
      <p:nvGrpSpPr>
        <p:cNvPr id="1" name="Shape 1203"/>
        <p:cNvGrpSpPr/>
        <p:nvPr/>
      </p:nvGrpSpPr>
      <p:grpSpPr>
        <a:xfrm>
          <a:off x="0" y="0"/>
          <a:ext cx="0" cy="0"/>
          <a:chOff x="0" y="0"/>
          <a:chExt cx="0" cy="0"/>
        </a:xfrm>
      </p:grpSpPr>
      <p:sp>
        <p:nvSpPr>
          <p:cNvPr id="1204" name="Google Shape;1204;p15"/>
          <p:cNvSpPr/>
          <p:nvPr/>
        </p:nvSpPr>
        <p:spPr>
          <a:xfrm>
            <a:off x="428625" y="1004900"/>
            <a:ext cx="8286900" cy="2124000"/>
          </a:xfrm>
          <a:prstGeom prst="roundRect">
            <a:avLst>
              <a:gd name="adj" fmla="val 50000"/>
            </a:avLst>
          </a:prstGeom>
          <a:solidFill>
            <a:srgbClr val="F8B0AD">
              <a:alpha val="68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05" name="Google Shape;1205;p15"/>
          <p:cNvGrpSpPr/>
          <p:nvPr/>
        </p:nvGrpSpPr>
        <p:grpSpPr>
          <a:xfrm>
            <a:off x="-170" y="-1888"/>
            <a:ext cx="9144182" cy="5148055"/>
            <a:chOff x="-170" y="-1888"/>
            <a:chExt cx="9144182" cy="5148055"/>
          </a:xfrm>
        </p:grpSpPr>
        <p:sp>
          <p:nvSpPr>
            <p:cNvPr id="1206" name="Google Shape;1206;p15"/>
            <p:cNvSpPr/>
            <p:nvPr/>
          </p:nvSpPr>
          <p:spPr>
            <a:xfrm flipH="1">
              <a:off x="3143645"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207" name="Google Shape;1207;p15"/>
            <p:cNvSpPr/>
            <p:nvPr/>
          </p:nvSpPr>
          <p:spPr>
            <a:xfrm flipH="1">
              <a:off x="-170" y="284850"/>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208" name="Google Shape;1208;p15"/>
            <p:cNvSpPr/>
            <p:nvPr/>
          </p:nvSpPr>
          <p:spPr>
            <a:xfrm flipH="1">
              <a:off x="9143974"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209" name="Google Shape;1209;p15"/>
            <p:cNvSpPr/>
            <p:nvPr/>
          </p:nvSpPr>
          <p:spPr>
            <a:xfrm flipH="1">
              <a:off x="8858242"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210" name="Google Shape;1210;p15"/>
            <p:cNvSpPr/>
            <p:nvPr/>
          </p:nvSpPr>
          <p:spPr>
            <a:xfrm flipH="1">
              <a:off x="8572510"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211" name="Google Shape;1211;p15"/>
            <p:cNvSpPr/>
            <p:nvPr/>
          </p:nvSpPr>
          <p:spPr>
            <a:xfrm flipH="1">
              <a:off x="8286778"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212" name="Google Shape;1212;p15"/>
            <p:cNvSpPr/>
            <p:nvPr/>
          </p:nvSpPr>
          <p:spPr>
            <a:xfrm flipH="1">
              <a:off x="8001047"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213" name="Google Shape;1213;p15"/>
            <p:cNvSpPr/>
            <p:nvPr/>
          </p:nvSpPr>
          <p:spPr>
            <a:xfrm flipH="1">
              <a:off x="7715315"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214" name="Google Shape;1214;p15"/>
            <p:cNvSpPr/>
            <p:nvPr/>
          </p:nvSpPr>
          <p:spPr>
            <a:xfrm flipH="1">
              <a:off x="7429583"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215" name="Google Shape;1215;p15"/>
            <p:cNvSpPr/>
            <p:nvPr/>
          </p:nvSpPr>
          <p:spPr>
            <a:xfrm flipH="1">
              <a:off x="7143851"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216" name="Google Shape;1216;p15"/>
            <p:cNvSpPr/>
            <p:nvPr/>
          </p:nvSpPr>
          <p:spPr>
            <a:xfrm rot="10800000" flipH="1">
              <a:off x="6858158" y="-1888"/>
              <a:ext cx="0" cy="5147280"/>
            </a:xfrm>
            <a:custGeom>
              <a:avLst/>
              <a:gdLst/>
              <a:ahLst/>
              <a:cxnLst/>
              <a:rect l="l" t="t" r="r" b="b"/>
              <a:pathLst>
                <a:path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217" name="Google Shape;1217;p15"/>
            <p:cNvSpPr/>
            <p:nvPr/>
          </p:nvSpPr>
          <p:spPr>
            <a:xfrm flipH="1">
              <a:off x="6572426"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218" name="Google Shape;1218;p15"/>
            <p:cNvSpPr/>
            <p:nvPr/>
          </p:nvSpPr>
          <p:spPr>
            <a:xfrm flipH="1">
              <a:off x="6286695"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219" name="Google Shape;1219;p15"/>
            <p:cNvSpPr/>
            <p:nvPr/>
          </p:nvSpPr>
          <p:spPr>
            <a:xfrm flipH="1">
              <a:off x="6000963"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220" name="Google Shape;1220;p15"/>
            <p:cNvSpPr/>
            <p:nvPr/>
          </p:nvSpPr>
          <p:spPr>
            <a:xfrm flipH="1">
              <a:off x="5715231"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221" name="Google Shape;1221;p15"/>
            <p:cNvSpPr/>
            <p:nvPr/>
          </p:nvSpPr>
          <p:spPr>
            <a:xfrm flipH="1">
              <a:off x="5429499"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222" name="Google Shape;1222;p15"/>
            <p:cNvSpPr/>
            <p:nvPr/>
          </p:nvSpPr>
          <p:spPr>
            <a:xfrm flipH="1">
              <a:off x="5143768"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223" name="Google Shape;1223;p15"/>
            <p:cNvSpPr/>
            <p:nvPr/>
          </p:nvSpPr>
          <p:spPr>
            <a:xfrm flipH="1">
              <a:off x="4858036"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224" name="Google Shape;1224;p15"/>
            <p:cNvSpPr/>
            <p:nvPr/>
          </p:nvSpPr>
          <p:spPr>
            <a:xfrm flipH="1">
              <a:off x="4572304"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225" name="Google Shape;1225;p15"/>
            <p:cNvSpPr/>
            <p:nvPr/>
          </p:nvSpPr>
          <p:spPr>
            <a:xfrm flipH="1">
              <a:off x="4286572"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226" name="Google Shape;1226;p15"/>
            <p:cNvSpPr/>
            <p:nvPr/>
          </p:nvSpPr>
          <p:spPr>
            <a:xfrm flipH="1">
              <a:off x="4000841"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227" name="Google Shape;1227;p15"/>
            <p:cNvSpPr/>
            <p:nvPr/>
          </p:nvSpPr>
          <p:spPr>
            <a:xfrm flipH="1">
              <a:off x="3715109"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228" name="Google Shape;1228;p15"/>
            <p:cNvSpPr/>
            <p:nvPr/>
          </p:nvSpPr>
          <p:spPr>
            <a:xfrm flipH="1">
              <a:off x="3429377"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229" name="Google Shape;1229;p15"/>
            <p:cNvSpPr/>
            <p:nvPr/>
          </p:nvSpPr>
          <p:spPr>
            <a:xfrm flipH="1">
              <a:off x="-170" y="2858472"/>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230" name="Google Shape;1230;p15"/>
            <p:cNvSpPr/>
            <p:nvPr/>
          </p:nvSpPr>
          <p:spPr>
            <a:xfrm flipH="1">
              <a:off x="-170" y="2572497"/>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231" name="Google Shape;1231;p15"/>
            <p:cNvSpPr/>
            <p:nvPr/>
          </p:nvSpPr>
          <p:spPr>
            <a:xfrm flipH="1">
              <a:off x="-170" y="2286561"/>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232" name="Google Shape;1232;p15"/>
            <p:cNvSpPr/>
            <p:nvPr/>
          </p:nvSpPr>
          <p:spPr>
            <a:xfrm flipH="1">
              <a:off x="-170" y="2000585"/>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233" name="Google Shape;1233;p15"/>
            <p:cNvSpPr/>
            <p:nvPr/>
          </p:nvSpPr>
          <p:spPr>
            <a:xfrm flipH="1">
              <a:off x="-170" y="1714610"/>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234" name="Google Shape;1234;p15"/>
            <p:cNvSpPr/>
            <p:nvPr/>
          </p:nvSpPr>
          <p:spPr>
            <a:xfrm flipH="1">
              <a:off x="-170" y="1428674"/>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235" name="Google Shape;1235;p15"/>
            <p:cNvSpPr/>
            <p:nvPr/>
          </p:nvSpPr>
          <p:spPr>
            <a:xfrm flipH="1">
              <a:off x="-170" y="4287500"/>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236" name="Google Shape;1236;p15"/>
            <p:cNvSpPr/>
            <p:nvPr/>
          </p:nvSpPr>
          <p:spPr>
            <a:xfrm flipH="1">
              <a:off x="-170" y="4001524"/>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237" name="Google Shape;1237;p15"/>
            <p:cNvSpPr/>
            <p:nvPr/>
          </p:nvSpPr>
          <p:spPr>
            <a:xfrm flipH="1">
              <a:off x="-170" y="3716321"/>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238" name="Google Shape;1238;p15"/>
            <p:cNvSpPr/>
            <p:nvPr/>
          </p:nvSpPr>
          <p:spPr>
            <a:xfrm flipH="1">
              <a:off x="-170" y="3430384"/>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239" name="Google Shape;1239;p15"/>
            <p:cNvSpPr/>
            <p:nvPr/>
          </p:nvSpPr>
          <p:spPr>
            <a:xfrm flipH="1">
              <a:off x="-170" y="4859411"/>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240" name="Google Shape;1240;p15"/>
            <p:cNvSpPr/>
            <p:nvPr/>
          </p:nvSpPr>
          <p:spPr>
            <a:xfrm flipH="1">
              <a:off x="-170" y="4573436"/>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241" name="Google Shape;1241;p15"/>
            <p:cNvSpPr/>
            <p:nvPr/>
          </p:nvSpPr>
          <p:spPr>
            <a:xfrm flipH="1">
              <a:off x="-170" y="3144409"/>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242" name="Google Shape;1242;p15"/>
            <p:cNvSpPr/>
            <p:nvPr/>
          </p:nvSpPr>
          <p:spPr>
            <a:xfrm flipH="1">
              <a:off x="-170" y="1142698"/>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243" name="Google Shape;1243;p15"/>
            <p:cNvSpPr/>
            <p:nvPr/>
          </p:nvSpPr>
          <p:spPr>
            <a:xfrm flipH="1">
              <a:off x="-170" y="856762"/>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244" name="Google Shape;1244;p15"/>
            <p:cNvSpPr/>
            <p:nvPr/>
          </p:nvSpPr>
          <p:spPr>
            <a:xfrm flipH="1">
              <a:off x="-170" y="570787"/>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245" name="Google Shape;1245;p15"/>
            <p:cNvSpPr/>
            <p:nvPr/>
          </p:nvSpPr>
          <p:spPr>
            <a:xfrm flipH="1">
              <a:off x="572060"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246" name="Google Shape;1246;p15"/>
            <p:cNvSpPr/>
            <p:nvPr/>
          </p:nvSpPr>
          <p:spPr>
            <a:xfrm flipH="1">
              <a:off x="2857914"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247" name="Google Shape;1247;p15"/>
            <p:cNvSpPr/>
            <p:nvPr/>
          </p:nvSpPr>
          <p:spPr>
            <a:xfrm flipH="1">
              <a:off x="2572182"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248" name="Google Shape;1248;p15"/>
            <p:cNvSpPr/>
            <p:nvPr/>
          </p:nvSpPr>
          <p:spPr>
            <a:xfrm flipH="1">
              <a:off x="2286450"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249" name="Google Shape;1249;p15"/>
            <p:cNvSpPr/>
            <p:nvPr/>
          </p:nvSpPr>
          <p:spPr>
            <a:xfrm flipH="1">
              <a:off x="2000718"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250" name="Google Shape;1250;p15"/>
            <p:cNvSpPr/>
            <p:nvPr/>
          </p:nvSpPr>
          <p:spPr>
            <a:xfrm flipH="1">
              <a:off x="1714987"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251" name="Google Shape;1251;p15"/>
            <p:cNvSpPr/>
            <p:nvPr/>
          </p:nvSpPr>
          <p:spPr>
            <a:xfrm flipH="1">
              <a:off x="1429255"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252" name="Google Shape;1252;p15"/>
            <p:cNvSpPr/>
            <p:nvPr/>
          </p:nvSpPr>
          <p:spPr>
            <a:xfrm flipH="1">
              <a:off x="1143523"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253" name="Google Shape;1253;p15"/>
            <p:cNvSpPr/>
            <p:nvPr/>
          </p:nvSpPr>
          <p:spPr>
            <a:xfrm flipH="1">
              <a:off x="857791"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254" name="Google Shape;1254;p15"/>
            <p:cNvSpPr/>
            <p:nvPr/>
          </p:nvSpPr>
          <p:spPr>
            <a:xfrm flipH="1">
              <a:off x="596"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255" name="Google Shape;1255;p15"/>
            <p:cNvSpPr/>
            <p:nvPr/>
          </p:nvSpPr>
          <p:spPr>
            <a:xfrm flipH="1">
              <a:off x="286328"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grpSp>
      <p:sp>
        <p:nvSpPr>
          <p:cNvPr id="1256" name="Google Shape;1256;p15"/>
          <p:cNvSpPr/>
          <p:nvPr/>
        </p:nvSpPr>
        <p:spPr>
          <a:xfrm>
            <a:off x="428625" y="2836025"/>
            <a:ext cx="8286900" cy="2097300"/>
          </a:xfrm>
          <a:prstGeom prst="roundRect">
            <a:avLst>
              <a:gd name="adj" fmla="val 50000"/>
            </a:avLst>
          </a:prstGeom>
          <a:solidFill>
            <a:srgbClr val="F8B0AD">
              <a:alpha val="68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15"/>
          <p:cNvSpPr/>
          <p:nvPr/>
        </p:nvSpPr>
        <p:spPr>
          <a:xfrm>
            <a:off x="720000" y="3084575"/>
            <a:ext cx="7704000" cy="1600200"/>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15"/>
          <p:cNvSpPr/>
          <p:nvPr/>
        </p:nvSpPr>
        <p:spPr>
          <a:xfrm>
            <a:off x="710550" y="1257300"/>
            <a:ext cx="7704000" cy="1600200"/>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15"/>
          <p:cNvSpPr/>
          <p:nvPr/>
        </p:nvSpPr>
        <p:spPr>
          <a:xfrm>
            <a:off x="-375300" y="3510725"/>
            <a:ext cx="1895400" cy="747900"/>
          </a:xfrm>
          <a:prstGeom prst="roundRect">
            <a:avLst>
              <a:gd name="adj" fmla="val 50000"/>
            </a:avLst>
          </a:prstGeom>
          <a:solidFill>
            <a:srgbClr val="FCD66C">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15"/>
          <p:cNvSpPr/>
          <p:nvPr/>
        </p:nvSpPr>
        <p:spPr>
          <a:xfrm>
            <a:off x="-375300" y="1697806"/>
            <a:ext cx="1895400" cy="747900"/>
          </a:xfrm>
          <a:prstGeom prst="roundRect">
            <a:avLst>
              <a:gd name="adj" fmla="val 50000"/>
            </a:avLst>
          </a:prstGeom>
          <a:solidFill>
            <a:srgbClr val="FCD66C">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15"/>
          <p:cNvSpPr/>
          <p:nvPr/>
        </p:nvSpPr>
        <p:spPr>
          <a:xfrm flipH="1">
            <a:off x="7593450" y="3510725"/>
            <a:ext cx="1895400" cy="747900"/>
          </a:xfrm>
          <a:prstGeom prst="roundRect">
            <a:avLst>
              <a:gd name="adj" fmla="val 50000"/>
            </a:avLst>
          </a:prstGeom>
          <a:solidFill>
            <a:srgbClr val="FCD66C">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15"/>
          <p:cNvSpPr/>
          <p:nvPr/>
        </p:nvSpPr>
        <p:spPr>
          <a:xfrm flipH="1">
            <a:off x="7593450" y="1697806"/>
            <a:ext cx="1895400" cy="747900"/>
          </a:xfrm>
          <a:prstGeom prst="roundRect">
            <a:avLst>
              <a:gd name="adj" fmla="val 50000"/>
            </a:avLst>
          </a:prstGeom>
          <a:solidFill>
            <a:srgbClr val="FCD66C">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15"/>
          <p:cNvSpPr/>
          <p:nvPr/>
        </p:nvSpPr>
        <p:spPr>
          <a:xfrm>
            <a:off x="582925" y="1117650"/>
            <a:ext cx="7981800" cy="1859100"/>
          </a:xfrm>
          <a:prstGeom prst="roundRect">
            <a:avLst>
              <a:gd name="adj" fmla="val 50000"/>
            </a:avLst>
          </a:prstGeom>
          <a:no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15"/>
          <p:cNvSpPr/>
          <p:nvPr/>
        </p:nvSpPr>
        <p:spPr>
          <a:xfrm>
            <a:off x="582825" y="2976750"/>
            <a:ext cx="7981800" cy="1859100"/>
          </a:xfrm>
          <a:prstGeom prst="roundRect">
            <a:avLst>
              <a:gd name="adj" fmla="val 50000"/>
            </a:avLst>
          </a:prstGeom>
          <a:no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265" name="Google Shape;1265;p15"/>
          <p:cNvCxnSpPr/>
          <p:nvPr/>
        </p:nvCxnSpPr>
        <p:spPr>
          <a:xfrm>
            <a:off x="4571925" y="955675"/>
            <a:ext cx="0" cy="4349700"/>
          </a:xfrm>
          <a:prstGeom prst="straightConnector1">
            <a:avLst/>
          </a:prstGeom>
          <a:noFill/>
          <a:ln w="228600" cap="flat" cmpd="sng">
            <a:solidFill>
              <a:schemeClr val="accent2"/>
            </a:solidFill>
            <a:prstDash val="solid"/>
            <a:round/>
            <a:headEnd type="none" w="med" len="med"/>
            <a:tailEnd type="none" w="med" len="med"/>
          </a:ln>
        </p:spPr>
      </p:cxnSp>
      <p:sp>
        <p:nvSpPr>
          <p:cNvPr id="1266" name="Google Shape;1266;p15"/>
          <p:cNvSpPr txBox="1">
            <a:spLocks noGrp="1"/>
          </p:cNvSpPr>
          <p:nvPr>
            <p:ph type="subTitle" idx="1"/>
          </p:nvPr>
        </p:nvSpPr>
        <p:spPr>
          <a:xfrm>
            <a:off x="1596303" y="1960519"/>
            <a:ext cx="2434800" cy="575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267" name="Google Shape;1267;p15"/>
          <p:cNvSpPr txBox="1">
            <a:spLocks noGrp="1"/>
          </p:cNvSpPr>
          <p:nvPr>
            <p:ph type="subTitle" idx="2"/>
          </p:nvPr>
        </p:nvSpPr>
        <p:spPr>
          <a:xfrm>
            <a:off x="5066858" y="1960519"/>
            <a:ext cx="2434800" cy="5751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400"/>
            </a:lvl1pPr>
            <a:lvl2pPr lvl="1" algn="r" rtl="0">
              <a:lnSpc>
                <a:spcPct val="100000"/>
              </a:lnSpc>
              <a:spcBef>
                <a:spcPts val="0"/>
              </a:spcBef>
              <a:spcAft>
                <a:spcPts val="0"/>
              </a:spcAft>
              <a:buSzPts val="1400"/>
              <a:buNone/>
              <a:defRPr/>
            </a:lvl2pPr>
            <a:lvl3pPr lvl="2" algn="r" rtl="0">
              <a:lnSpc>
                <a:spcPct val="100000"/>
              </a:lnSpc>
              <a:spcBef>
                <a:spcPts val="0"/>
              </a:spcBef>
              <a:spcAft>
                <a:spcPts val="0"/>
              </a:spcAft>
              <a:buSzPts val="1400"/>
              <a:buNone/>
              <a:defRPr/>
            </a:lvl3pPr>
            <a:lvl4pPr lvl="3" algn="r" rtl="0">
              <a:lnSpc>
                <a:spcPct val="100000"/>
              </a:lnSpc>
              <a:spcBef>
                <a:spcPts val="0"/>
              </a:spcBef>
              <a:spcAft>
                <a:spcPts val="0"/>
              </a:spcAft>
              <a:buSzPts val="1400"/>
              <a:buNone/>
              <a:defRPr/>
            </a:lvl4pPr>
            <a:lvl5pPr lvl="4" algn="r" rtl="0">
              <a:lnSpc>
                <a:spcPct val="100000"/>
              </a:lnSpc>
              <a:spcBef>
                <a:spcPts val="0"/>
              </a:spcBef>
              <a:spcAft>
                <a:spcPts val="0"/>
              </a:spcAft>
              <a:buSzPts val="1400"/>
              <a:buNone/>
              <a:defRPr/>
            </a:lvl5pPr>
            <a:lvl6pPr lvl="5" algn="r" rtl="0">
              <a:lnSpc>
                <a:spcPct val="100000"/>
              </a:lnSpc>
              <a:spcBef>
                <a:spcPts val="0"/>
              </a:spcBef>
              <a:spcAft>
                <a:spcPts val="0"/>
              </a:spcAft>
              <a:buSzPts val="1400"/>
              <a:buNone/>
              <a:defRPr/>
            </a:lvl6pPr>
            <a:lvl7pPr lvl="6" algn="r" rtl="0">
              <a:lnSpc>
                <a:spcPct val="100000"/>
              </a:lnSpc>
              <a:spcBef>
                <a:spcPts val="0"/>
              </a:spcBef>
              <a:spcAft>
                <a:spcPts val="0"/>
              </a:spcAft>
              <a:buSzPts val="1400"/>
              <a:buNone/>
              <a:defRPr/>
            </a:lvl7pPr>
            <a:lvl8pPr lvl="7" algn="r" rtl="0">
              <a:lnSpc>
                <a:spcPct val="100000"/>
              </a:lnSpc>
              <a:spcBef>
                <a:spcPts val="0"/>
              </a:spcBef>
              <a:spcAft>
                <a:spcPts val="0"/>
              </a:spcAft>
              <a:buSzPts val="1400"/>
              <a:buNone/>
              <a:defRPr/>
            </a:lvl8pPr>
            <a:lvl9pPr lvl="8" algn="r" rtl="0">
              <a:lnSpc>
                <a:spcPct val="100000"/>
              </a:lnSpc>
              <a:spcBef>
                <a:spcPts val="0"/>
              </a:spcBef>
              <a:spcAft>
                <a:spcPts val="0"/>
              </a:spcAft>
              <a:buSzPts val="1400"/>
              <a:buNone/>
              <a:defRPr/>
            </a:lvl9pPr>
          </a:lstStyle>
          <a:p>
            <a:endParaRPr/>
          </a:p>
        </p:txBody>
      </p:sp>
      <p:sp>
        <p:nvSpPr>
          <p:cNvPr id="1268" name="Google Shape;1268;p15"/>
          <p:cNvSpPr txBox="1">
            <a:spLocks noGrp="1"/>
          </p:cNvSpPr>
          <p:nvPr>
            <p:ph type="title"/>
          </p:nvPr>
        </p:nvSpPr>
        <p:spPr>
          <a:xfrm>
            <a:off x="1596300" y="1532125"/>
            <a:ext cx="2792700" cy="4284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1800"/>
              <a:buNone/>
              <a:defRPr sz="1800">
                <a:solidFill>
                  <a:schemeClr val="dk2"/>
                </a:solidFill>
              </a:defRPr>
            </a:lvl1pPr>
            <a:lvl2pPr lvl="1" rtl="0">
              <a:spcBef>
                <a:spcPts val="0"/>
              </a:spcBef>
              <a:spcAft>
                <a:spcPts val="0"/>
              </a:spcAft>
              <a:buClr>
                <a:schemeClr val="dk2"/>
              </a:buClr>
              <a:buSzPts val="1800"/>
              <a:buNone/>
              <a:defRPr sz="1800">
                <a:solidFill>
                  <a:schemeClr val="dk2"/>
                </a:solidFill>
              </a:defRPr>
            </a:lvl2pPr>
            <a:lvl3pPr lvl="2" rtl="0">
              <a:spcBef>
                <a:spcPts val="0"/>
              </a:spcBef>
              <a:spcAft>
                <a:spcPts val="0"/>
              </a:spcAft>
              <a:buClr>
                <a:schemeClr val="dk2"/>
              </a:buClr>
              <a:buSzPts val="1800"/>
              <a:buNone/>
              <a:defRPr sz="1800">
                <a:solidFill>
                  <a:schemeClr val="dk2"/>
                </a:solidFill>
              </a:defRPr>
            </a:lvl3pPr>
            <a:lvl4pPr lvl="3" rtl="0">
              <a:spcBef>
                <a:spcPts val="0"/>
              </a:spcBef>
              <a:spcAft>
                <a:spcPts val="0"/>
              </a:spcAft>
              <a:buClr>
                <a:schemeClr val="dk2"/>
              </a:buClr>
              <a:buSzPts val="1800"/>
              <a:buNone/>
              <a:defRPr sz="1800">
                <a:solidFill>
                  <a:schemeClr val="dk2"/>
                </a:solidFill>
              </a:defRPr>
            </a:lvl4pPr>
            <a:lvl5pPr lvl="4" rtl="0">
              <a:spcBef>
                <a:spcPts val="0"/>
              </a:spcBef>
              <a:spcAft>
                <a:spcPts val="0"/>
              </a:spcAft>
              <a:buClr>
                <a:schemeClr val="dk2"/>
              </a:buClr>
              <a:buSzPts val="1800"/>
              <a:buNone/>
              <a:defRPr sz="1800">
                <a:solidFill>
                  <a:schemeClr val="dk2"/>
                </a:solidFill>
              </a:defRPr>
            </a:lvl5pPr>
            <a:lvl6pPr lvl="5" rtl="0">
              <a:spcBef>
                <a:spcPts val="0"/>
              </a:spcBef>
              <a:spcAft>
                <a:spcPts val="0"/>
              </a:spcAft>
              <a:buClr>
                <a:schemeClr val="dk2"/>
              </a:buClr>
              <a:buSzPts val="1800"/>
              <a:buNone/>
              <a:defRPr sz="1800">
                <a:solidFill>
                  <a:schemeClr val="dk2"/>
                </a:solidFill>
              </a:defRPr>
            </a:lvl6pPr>
            <a:lvl7pPr lvl="6" rtl="0">
              <a:spcBef>
                <a:spcPts val="0"/>
              </a:spcBef>
              <a:spcAft>
                <a:spcPts val="0"/>
              </a:spcAft>
              <a:buClr>
                <a:schemeClr val="dk2"/>
              </a:buClr>
              <a:buSzPts val="1800"/>
              <a:buNone/>
              <a:defRPr sz="1800">
                <a:solidFill>
                  <a:schemeClr val="dk2"/>
                </a:solidFill>
              </a:defRPr>
            </a:lvl7pPr>
            <a:lvl8pPr lvl="7" rtl="0">
              <a:spcBef>
                <a:spcPts val="0"/>
              </a:spcBef>
              <a:spcAft>
                <a:spcPts val="0"/>
              </a:spcAft>
              <a:buClr>
                <a:schemeClr val="dk2"/>
              </a:buClr>
              <a:buSzPts val="1800"/>
              <a:buNone/>
              <a:defRPr sz="1800">
                <a:solidFill>
                  <a:schemeClr val="dk2"/>
                </a:solidFill>
              </a:defRPr>
            </a:lvl8pPr>
            <a:lvl9pPr lvl="8" rtl="0">
              <a:spcBef>
                <a:spcPts val="0"/>
              </a:spcBef>
              <a:spcAft>
                <a:spcPts val="0"/>
              </a:spcAft>
              <a:buClr>
                <a:schemeClr val="dk2"/>
              </a:buClr>
              <a:buSzPts val="1800"/>
              <a:buNone/>
              <a:defRPr sz="1800">
                <a:solidFill>
                  <a:schemeClr val="dk2"/>
                </a:solidFill>
              </a:defRPr>
            </a:lvl9pPr>
          </a:lstStyle>
          <a:p>
            <a:endParaRPr/>
          </a:p>
        </p:txBody>
      </p:sp>
      <p:sp>
        <p:nvSpPr>
          <p:cNvPr id="1269" name="Google Shape;1269;p15"/>
          <p:cNvSpPr txBox="1">
            <a:spLocks noGrp="1"/>
          </p:cNvSpPr>
          <p:nvPr>
            <p:ph type="title" idx="3"/>
          </p:nvPr>
        </p:nvSpPr>
        <p:spPr>
          <a:xfrm>
            <a:off x="1604260" y="3397475"/>
            <a:ext cx="2792700" cy="4284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1800"/>
              <a:buNone/>
              <a:defRPr sz="1800">
                <a:solidFill>
                  <a:schemeClr val="dk2"/>
                </a:solidFill>
              </a:defRPr>
            </a:lvl1pPr>
            <a:lvl2pPr lvl="1" rtl="0">
              <a:spcBef>
                <a:spcPts val="0"/>
              </a:spcBef>
              <a:spcAft>
                <a:spcPts val="0"/>
              </a:spcAft>
              <a:buClr>
                <a:schemeClr val="dk2"/>
              </a:buClr>
              <a:buSzPts val="1800"/>
              <a:buNone/>
              <a:defRPr sz="1800">
                <a:solidFill>
                  <a:schemeClr val="dk2"/>
                </a:solidFill>
              </a:defRPr>
            </a:lvl2pPr>
            <a:lvl3pPr lvl="2" rtl="0">
              <a:spcBef>
                <a:spcPts val="0"/>
              </a:spcBef>
              <a:spcAft>
                <a:spcPts val="0"/>
              </a:spcAft>
              <a:buClr>
                <a:schemeClr val="dk2"/>
              </a:buClr>
              <a:buSzPts val="1800"/>
              <a:buNone/>
              <a:defRPr sz="1800">
                <a:solidFill>
                  <a:schemeClr val="dk2"/>
                </a:solidFill>
              </a:defRPr>
            </a:lvl3pPr>
            <a:lvl4pPr lvl="3" rtl="0">
              <a:spcBef>
                <a:spcPts val="0"/>
              </a:spcBef>
              <a:spcAft>
                <a:spcPts val="0"/>
              </a:spcAft>
              <a:buClr>
                <a:schemeClr val="dk2"/>
              </a:buClr>
              <a:buSzPts val="1800"/>
              <a:buNone/>
              <a:defRPr sz="1800">
                <a:solidFill>
                  <a:schemeClr val="dk2"/>
                </a:solidFill>
              </a:defRPr>
            </a:lvl4pPr>
            <a:lvl5pPr lvl="4" rtl="0">
              <a:spcBef>
                <a:spcPts val="0"/>
              </a:spcBef>
              <a:spcAft>
                <a:spcPts val="0"/>
              </a:spcAft>
              <a:buClr>
                <a:schemeClr val="dk2"/>
              </a:buClr>
              <a:buSzPts val="1800"/>
              <a:buNone/>
              <a:defRPr sz="1800">
                <a:solidFill>
                  <a:schemeClr val="dk2"/>
                </a:solidFill>
              </a:defRPr>
            </a:lvl5pPr>
            <a:lvl6pPr lvl="5" rtl="0">
              <a:spcBef>
                <a:spcPts val="0"/>
              </a:spcBef>
              <a:spcAft>
                <a:spcPts val="0"/>
              </a:spcAft>
              <a:buClr>
                <a:schemeClr val="dk2"/>
              </a:buClr>
              <a:buSzPts val="1800"/>
              <a:buNone/>
              <a:defRPr sz="1800">
                <a:solidFill>
                  <a:schemeClr val="dk2"/>
                </a:solidFill>
              </a:defRPr>
            </a:lvl6pPr>
            <a:lvl7pPr lvl="6" rtl="0">
              <a:spcBef>
                <a:spcPts val="0"/>
              </a:spcBef>
              <a:spcAft>
                <a:spcPts val="0"/>
              </a:spcAft>
              <a:buClr>
                <a:schemeClr val="dk2"/>
              </a:buClr>
              <a:buSzPts val="1800"/>
              <a:buNone/>
              <a:defRPr sz="1800">
                <a:solidFill>
                  <a:schemeClr val="dk2"/>
                </a:solidFill>
              </a:defRPr>
            </a:lvl7pPr>
            <a:lvl8pPr lvl="7" rtl="0">
              <a:spcBef>
                <a:spcPts val="0"/>
              </a:spcBef>
              <a:spcAft>
                <a:spcPts val="0"/>
              </a:spcAft>
              <a:buClr>
                <a:schemeClr val="dk2"/>
              </a:buClr>
              <a:buSzPts val="1800"/>
              <a:buNone/>
              <a:defRPr sz="1800">
                <a:solidFill>
                  <a:schemeClr val="dk2"/>
                </a:solidFill>
              </a:defRPr>
            </a:lvl8pPr>
            <a:lvl9pPr lvl="8" rtl="0">
              <a:spcBef>
                <a:spcPts val="0"/>
              </a:spcBef>
              <a:spcAft>
                <a:spcPts val="0"/>
              </a:spcAft>
              <a:buClr>
                <a:schemeClr val="dk2"/>
              </a:buClr>
              <a:buSzPts val="1800"/>
              <a:buNone/>
              <a:defRPr sz="1800">
                <a:solidFill>
                  <a:schemeClr val="dk2"/>
                </a:solidFill>
              </a:defRPr>
            </a:lvl9pPr>
          </a:lstStyle>
          <a:p>
            <a:endParaRPr/>
          </a:p>
        </p:txBody>
      </p:sp>
      <p:sp>
        <p:nvSpPr>
          <p:cNvPr id="1270" name="Google Shape;1270;p15"/>
          <p:cNvSpPr txBox="1">
            <a:spLocks noGrp="1"/>
          </p:cNvSpPr>
          <p:nvPr>
            <p:ph type="subTitle" idx="4"/>
          </p:nvPr>
        </p:nvSpPr>
        <p:spPr>
          <a:xfrm>
            <a:off x="1604101" y="3833675"/>
            <a:ext cx="2434800" cy="538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160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271" name="Google Shape;1271;p15"/>
          <p:cNvSpPr txBox="1">
            <a:spLocks noGrp="1"/>
          </p:cNvSpPr>
          <p:nvPr>
            <p:ph type="title" idx="5"/>
          </p:nvPr>
        </p:nvSpPr>
        <p:spPr>
          <a:xfrm>
            <a:off x="4708958" y="1532125"/>
            <a:ext cx="2792700" cy="4284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dk2"/>
              </a:buClr>
              <a:buSzPts val="1800"/>
              <a:buNone/>
              <a:defRPr sz="1800">
                <a:solidFill>
                  <a:schemeClr val="dk2"/>
                </a:solidFill>
              </a:defRPr>
            </a:lvl1pPr>
            <a:lvl2pPr lvl="1" algn="r" rtl="0">
              <a:spcBef>
                <a:spcPts val="0"/>
              </a:spcBef>
              <a:spcAft>
                <a:spcPts val="0"/>
              </a:spcAft>
              <a:buClr>
                <a:schemeClr val="dk2"/>
              </a:buClr>
              <a:buSzPts val="1800"/>
              <a:buNone/>
              <a:defRPr sz="1800">
                <a:solidFill>
                  <a:schemeClr val="dk2"/>
                </a:solidFill>
              </a:defRPr>
            </a:lvl2pPr>
            <a:lvl3pPr lvl="2" algn="r" rtl="0">
              <a:spcBef>
                <a:spcPts val="0"/>
              </a:spcBef>
              <a:spcAft>
                <a:spcPts val="0"/>
              </a:spcAft>
              <a:buClr>
                <a:schemeClr val="dk2"/>
              </a:buClr>
              <a:buSzPts val="1800"/>
              <a:buNone/>
              <a:defRPr sz="1800">
                <a:solidFill>
                  <a:schemeClr val="dk2"/>
                </a:solidFill>
              </a:defRPr>
            </a:lvl3pPr>
            <a:lvl4pPr lvl="3" algn="r" rtl="0">
              <a:spcBef>
                <a:spcPts val="0"/>
              </a:spcBef>
              <a:spcAft>
                <a:spcPts val="0"/>
              </a:spcAft>
              <a:buClr>
                <a:schemeClr val="dk2"/>
              </a:buClr>
              <a:buSzPts val="1800"/>
              <a:buNone/>
              <a:defRPr sz="1800">
                <a:solidFill>
                  <a:schemeClr val="dk2"/>
                </a:solidFill>
              </a:defRPr>
            </a:lvl4pPr>
            <a:lvl5pPr lvl="4" algn="r" rtl="0">
              <a:spcBef>
                <a:spcPts val="0"/>
              </a:spcBef>
              <a:spcAft>
                <a:spcPts val="0"/>
              </a:spcAft>
              <a:buClr>
                <a:schemeClr val="dk2"/>
              </a:buClr>
              <a:buSzPts val="1800"/>
              <a:buNone/>
              <a:defRPr sz="1800">
                <a:solidFill>
                  <a:schemeClr val="dk2"/>
                </a:solidFill>
              </a:defRPr>
            </a:lvl5pPr>
            <a:lvl6pPr lvl="5" algn="r" rtl="0">
              <a:spcBef>
                <a:spcPts val="0"/>
              </a:spcBef>
              <a:spcAft>
                <a:spcPts val="0"/>
              </a:spcAft>
              <a:buClr>
                <a:schemeClr val="dk2"/>
              </a:buClr>
              <a:buSzPts val="1800"/>
              <a:buNone/>
              <a:defRPr sz="1800">
                <a:solidFill>
                  <a:schemeClr val="dk2"/>
                </a:solidFill>
              </a:defRPr>
            </a:lvl6pPr>
            <a:lvl7pPr lvl="6" algn="r" rtl="0">
              <a:spcBef>
                <a:spcPts val="0"/>
              </a:spcBef>
              <a:spcAft>
                <a:spcPts val="0"/>
              </a:spcAft>
              <a:buClr>
                <a:schemeClr val="dk2"/>
              </a:buClr>
              <a:buSzPts val="1800"/>
              <a:buNone/>
              <a:defRPr sz="1800">
                <a:solidFill>
                  <a:schemeClr val="dk2"/>
                </a:solidFill>
              </a:defRPr>
            </a:lvl7pPr>
            <a:lvl8pPr lvl="7" algn="r" rtl="0">
              <a:spcBef>
                <a:spcPts val="0"/>
              </a:spcBef>
              <a:spcAft>
                <a:spcPts val="0"/>
              </a:spcAft>
              <a:buClr>
                <a:schemeClr val="dk2"/>
              </a:buClr>
              <a:buSzPts val="1800"/>
              <a:buNone/>
              <a:defRPr sz="1800">
                <a:solidFill>
                  <a:schemeClr val="dk2"/>
                </a:solidFill>
              </a:defRPr>
            </a:lvl8pPr>
            <a:lvl9pPr lvl="8" algn="r" rtl="0">
              <a:spcBef>
                <a:spcPts val="0"/>
              </a:spcBef>
              <a:spcAft>
                <a:spcPts val="0"/>
              </a:spcAft>
              <a:buClr>
                <a:schemeClr val="dk2"/>
              </a:buClr>
              <a:buSzPts val="1800"/>
              <a:buNone/>
              <a:defRPr sz="1800">
                <a:solidFill>
                  <a:schemeClr val="dk2"/>
                </a:solidFill>
              </a:defRPr>
            </a:lvl9pPr>
          </a:lstStyle>
          <a:p>
            <a:endParaRPr/>
          </a:p>
        </p:txBody>
      </p:sp>
      <p:sp>
        <p:nvSpPr>
          <p:cNvPr id="1272" name="Google Shape;1272;p15"/>
          <p:cNvSpPr txBox="1">
            <a:spLocks noGrp="1"/>
          </p:cNvSpPr>
          <p:nvPr>
            <p:ph type="title" idx="6"/>
          </p:nvPr>
        </p:nvSpPr>
        <p:spPr>
          <a:xfrm>
            <a:off x="4716758" y="3397475"/>
            <a:ext cx="2792700" cy="4284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dk2"/>
              </a:buClr>
              <a:buSzPts val="1800"/>
              <a:buNone/>
              <a:defRPr sz="1800">
                <a:solidFill>
                  <a:schemeClr val="dk2"/>
                </a:solidFill>
              </a:defRPr>
            </a:lvl1pPr>
            <a:lvl2pPr lvl="1" algn="r" rtl="0">
              <a:spcBef>
                <a:spcPts val="0"/>
              </a:spcBef>
              <a:spcAft>
                <a:spcPts val="0"/>
              </a:spcAft>
              <a:buClr>
                <a:schemeClr val="dk2"/>
              </a:buClr>
              <a:buSzPts val="1800"/>
              <a:buNone/>
              <a:defRPr sz="1800">
                <a:solidFill>
                  <a:schemeClr val="dk2"/>
                </a:solidFill>
              </a:defRPr>
            </a:lvl2pPr>
            <a:lvl3pPr lvl="2" algn="r" rtl="0">
              <a:spcBef>
                <a:spcPts val="0"/>
              </a:spcBef>
              <a:spcAft>
                <a:spcPts val="0"/>
              </a:spcAft>
              <a:buClr>
                <a:schemeClr val="dk2"/>
              </a:buClr>
              <a:buSzPts val="1800"/>
              <a:buNone/>
              <a:defRPr sz="1800">
                <a:solidFill>
                  <a:schemeClr val="dk2"/>
                </a:solidFill>
              </a:defRPr>
            </a:lvl3pPr>
            <a:lvl4pPr lvl="3" algn="r" rtl="0">
              <a:spcBef>
                <a:spcPts val="0"/>
              </a:spcBef>
              <a:spcAft>
                <a:spcPts val="0"/>
              </a:spcAft>
              <a:buClr>
                <a:schemeClr val="dk2"/>
              </a:buClr>
              <a:buSzPts val="1800"/>
              <a:buNone/>
              <a:defRPr sz="1800">
                <a:solidFill>
                  <a:schemeClr val="dk2"/>
                </a:solidFill>
              </a:defRPr>
            </a:lvl4pPr>
            <a:lvl5pPr lvl="4" algn="r" rtl="0">
              <a:spcBef>
                <a:spcPts val="0"/>
              </a:spcBef>
              <a:spcAft>
                <a:spcPts val="0"/>
              </a:spcAft>
              <a:buClr>
                <a:schemeClr val="dk2"/>
              </a:buClr>
              <a:buSzPts val="1800"/>
              <a:buNone/>
              <a:defRPr sz="1800">
                <a:solidFill>
                  <a:schemeClr val="dk2"/>
                </a:solidFill>
              </a:defRPr>
            </a:lvl5pPr>
            <a:lvl6pPr lvl="5" algn="r" rtl="0">
              <a:spcBef>
                <a:spcPts val="0"/>
              </a:spcBef>
              <a:spcAft>
                <a:spcPts val="0"/>
              </a:spcAft>
              <a:buClr>
                <a:schemeClr val="dk2"/>
              </a:buClr>
              <a:buSzPts val="1800"/>
              <a:buNone/>
              <a:defRPr sz="1800">
                <a:solidFill>
                  <a:schemeClr val="dk2"/>
                </a:solidFill>
              </a:defRPr>
            </a:lvl6pPr>
            <a:lvl7pPr lvl="6" algn="r" rtl="0">
              <a:spcBef>
                <a:spcPts val="0"/>
              </a:spcBef>
              <a:spcAft>
                <a:spcPts val="0"/>
              </a:spcAft>
              <a:buClr>
                <a:schemeClr val="dk2"/>
              </a:buClr>
              <a:buSzPts val="1800"/>
              <a:buNone/>
              <a:defRPr sz="1800">
                <a:solidFill>
                  <a:schemeClr val="dk2"/>
                </a:solidFill>
              </a:defRPr>
            </a:lvl7pPr>
            <a:lvl8pPr lvl="7" algn="r" rtl="0">
              <a:spcBef>
                <a:spcPts val="0"/>
              </a:spcBef>
              <a:spcAft>
                <a:spcPts val="0"/>
              </a:spcAft>
              <a:buClr>
                <a:schemeClr val="dk2"/>
              </a:buClr>
              <a:buSzPts val="1800"/>
              <a:buNone/>
              <a:defRPr sz="1800">
                <a:solidFill>
                  <a:schemeClr val="dk2"/>
                </a:solidFill>
              </a:defRPr>
            </a:lvl8pPr>
            <a:lvl9pPr lvl="8" algn="r" rtl="0">
              <a:spcBef>
                <a:spcPts val="0"/>
              </a:spcBef>
              <a:spcAft>
                <a:spcPts val="0"/>
              </a:spcAft>
              <a:buClr>
                <a:schemeClr val="dk2"/>
              </a:buClr>
              <a:buSzPts val="1800"/>
              <a:buNone/>
              <a:defRPr sz="1800">
                <a:solidFill>
                  <a:schemeClr val="dk2"/>
                </a:solidFill>
              </a:defRPr>
            </a:lvl9pPr>
          </a:lstStyle>
          <a:p>
            <a:endParaRPr/>
          </a:p>
        </p:txBody>
      </p:sp>
      <p:sp>
        <p:nvSpPr>
          <p:cNvPr id="1273" name="Google Shape;1273;p15"/>
          <p:cNvSpPr txBox="1">
            <a:spLocks noGrp="1"/>
          </p:cNvSpPr>
          <p:nvPr>
            <p:ph type="subTitle" idx="7"/>
          </p:nvPr>
        </p:nvSpPr>
        <p:spPr>
          <a:xfrm>
            <a:off x="5074658" y="3833675"/>
            <a:ext cx="2434800" cy="5382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400"/>
            </a:lvl1pPr>
            <a:lvl2pPr lvl="1" algn="r" rtl="0">
              <a:lnSpc>
                <a:spcPct val="100000"/>
              </a:lnSpc>
              <a:spcBef>
                <a:spcPts val="0"/>
              </a:spcBef>
              <a:spcAft>
                <a:spcPts val="0"/>
              </a:spcAft>
              <a:buSzPts val="1400"/>
              <a:buNone/>
              <a:defRPr/>
            </a:lvl2pPr>
            <a:lvl3pPr lvl="2" algn="r" rtl="0">
              <a:lnSpc>
                <a:spcPct val="100000"/>
              </a:lnSpc>
              <a:spcBef>
                <a:spcPts val="0"/>
              </a:spcBef>
              <a:spcAft>
                <a:spcPts val="0"/>
              </a:spcAft>
              <a:buSzPts val="1400"/>
              <a:buNone/>
              <a:defRPr/>
            </a:lvl3pPr>
            <a:lvl4pPr lvl="3" algn="r" rtl="0">
              <a:lnSpc>
                <a:spcPct val="100000"/>
              </a:lnSpc>
              <a:spcBef>
                <a:spcPts val="0"/>
              </a:spcBef>
              <a:spcAft>
                <a:spcPts val="0"/>
              </a:spcAft>
              <a:buSzPts val="1400"/>
              <a:buNone/>
              <a:defRPr/>
            </a:lvl4pPr>
            <a:lvl5pPr lvl="4" algn="r" rtl="0">
              <a:lnSpc>
                <a:spcPct val="100000"/>
              </a:lnSpc>
              <a:spcBef>
                <a:spcPts val="0"/>
              </a:spcBef>
              <a:spcAft>
                <a:spcPts val="0"/>
              </a:spcAft>
              <a:buSzPts val="1400"/>
              <a:buNone/>
              <a:defRPr/>
            </a:lvl5pPr>
            <a:lvl6pPr lvl="5" algn="r" rtl="0">
              <a:lnSpc>
                <a:spcPct val="100000"/>
              </a:lnSpc>
              <a:spcBef>
                <a:spcPts val="0"/>
              </a:spcBef>
              <a:spcAft>
                <a:spcPts val="0"/>
              </a:spcAft>
              <a:buSzPts val="1400"/>
              <a:buNone/>
              <a:defRPr/>
            </a:lvl6pPr>
            <a:lvl7pPr lvl="6" algn="r" rtl="0">
              <a:lnSpc>
                <a:spcPct val="100000"/>
              </a:lnSpc>
              <a:spcBef>
                <a:spcPts val="0"/>
              </a:spcBef>
              <a:spcAft>
                <a:spcPts val="0"/>
              </a:spcAft>
              <a:buSzPts val="1400"/>
              <a:buNone/>
              <a:defRPr/>
            </a:lvl7pPr>
            <a:lvl8pPr lvl="7" algn="r" rtl="0">
              <a:lnSpc>
                <a:spcPct val="100000"/>
              </a:lnSpc>
              <a:spcBef>
                <a:spcPts val="0"/>
              </a:spcBef>
              <a:spcAft>
                <a:spcPts val="0"/>
              </a:spcAft>
              <a:buSzPts val="1400"/>
              <a:buNone/>
              <a:defRPr/>
            </a:lvl8pPr>
            <a:lvl9pPr lvl="8" algn="r" rtl="0">
              <a:lnSpc>
                <a:spcPct val="100000"/>
              </a:lnSpc>
              <a:spcBef>
                <a:spcPts val="0"/>
              </a:spcBef>
              <a:spcAft>
                <a:spcPts val="0"/>
              </a:spcAft>
              <a:buSzPts val="1400"/>
              <a:buNone/>
              <a:defRPr/>
            </a:lvl9pPr>
          </a:lstStyle>
          <a:p>
            <a:endParaRPr/>
          </a:p>
        </p:txBody>
      </p:sp>
      <p:sp>
        <p:nvSpPr>
          <p:cNvPr id="1274" name="Google Shape;1274;p15"/>
          <p:cNvSpPr/>
          <p:nvPr/>
        </p:nvSpPr>
        <p:spPr>
          <a:xfrm rot="10800000">
            <a:off x="7830600" y="430750"/>
            <a:ext cx="593400" cy="593400"/>
          </a:xfrm>
          <a:prstGeom prst="pie">
            <a:avLst>
              <a:gd name="adj1" fmla="val 5366593"/>
              <a:gd name="adj2" fmla="val 1620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275" name="Google Shape;1275;p15"/>
          <p:cNvCxnSpPr/>
          <p:nvPr/>
        </p:nvCxnSpPr>
        <p:spPr>
          <a:xfrm>
            <a:off x="4571925" y="955675"/>
            <a:ext cx="0" cy="4349700"/>
          </a:xfrm>
          <a:prstGeom prst="straightConnector1">
            <a:avLst/>
          </a:prstGeom>
          <a:noFill/>
          <a:ln w="9525" cap="flat" cmpd="sng">
            <a:solidFill>
              <a:srgbClr val="999999"/>
            </a:solidFill>
            <a:prstDash val="solid"/>
            <a:round/>
            <a:headEnd type="none" w="med" len="med"/>
            <a:tailEnd type="none" w="med" len="med"/>
          </a:ln>
        </p:spPr>
      </p:cxnSp>
      <p:sp>
        <p:nvSpPr>
          <p:cNvPr id="1276" name="Google Shape;1276;p15"/>
          <p:cNvSpPr/>
          <p:nvPr/>
        </p:nvSpPr>
        <p:spPr>
          <a:xfrm>
            <a:off x="720000" y="430750"/>
            <a:ext cx="7704000" cy="593400"/>
          </a:xfrm>
          <a:prstGeom prst="roundRect">
            <a:avLst>
              <a:gd name="adj" fmla="val 50000"/>
            </a:avLst>
          </a:prstGeom>
          <a:solidFill>
            <a:srgbClr val="FF73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15"/>
          <p:cNvSpPr txBox="1">
            <a:spLocks noGrp="1"/>
          </p:cNvSpPr>
          <p:nvPr>
            <p:ph type="title" idx="8"/>
          </p:nvPr>
        </p:nvSpPr>
        <p:spPr>
          <a:xfrm>
            <a:off x="1223325" y="539500"/>
            <a:ext cx="6697200" cy="375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2600"/>
              <a:buNone/>
              <a:defRPr>
                <a:solidFill>
                  <a:schemeClr val="l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278" name="Google Shape;1278;p15"/>
          <p:cNvSpPr/>
          <p:nvPr/>
        </p:nvSpPr>
        <p:spPr>
          <a:xfrm>
            <a:off x="767625" y="499600"/>
            <a:ext cx="455700" cy="455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15"/>
          <p:cNvSpPr/>
          <p:nvPr/>
        </p:nvSpPr>
        <p:spPr>
          <a:xfrm rot="10800000">
            <a:off x="7920675" y="499600"/>
            <a:ext cx="455700" cy="455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15"/>
          <p:cNvSpPr/>
          <p:nvPr/>
        </p:nvSpPr>
        <p:spPr>
          <a:xfrm>
            <a:off x="720000" y="430750"/>
            <a:ext cx="593400" cy="593400"/>
          </a:xfrm>
          <a:prstGeom prst="pie">
            <a:avLst>
              <a:gd name="adj1" fmla="val 5366593"/>
              <a:gd name="adj2" fmla="val 1620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15"/>
          <p:cNvSpPr/>
          <p:nvPr/>
        </p:nvSpPr>
        <p:spPr>
          <a:xfrm rot="10800000">
            <a:off x="7830600" y="430750"/>
            <a:ext cx="593400" cy="593400"/>
          </a:xfrm>
          <a:prstGeom prst="pie">
            <a:avLst>
              <a:gd name="adj1" fmla="val 5366593"/>
              <a:gd name="adj2" fmla="val 1620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533400"/>
            <a:ext cx="7711200" cy="4842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720000" y="1152475"/>
            <a:ext cx="7711200" cy="3456000"/>
          </a:xfrm>
          <a:prstGeom prst="rect">
            <a:avLst/>
          </a:prstGeom>
          <a:noFill/>
          <a:ln>
            <a:noFill/>
          </a:ln>
        </p:spPr>
        <p:txBody>
          <a:bodyPr spcFirstLastPara="1" wrap="square" lIns="91425" tIns="91425" rIns="91425" bIns="91425" anchor="t" anchorCtr="0">
            <a:noAutofit/>
          </a:bodyPr>
          <a:lstStyle>
            <a:lvl1pPr marL="457200" lvl="0" indent="-317500" rtl="0">
              <a:lnSpc>
                <a:spcPct val="115000"/>
              </a:lnSpc>
              <a:spcBef>
                <a:spcPts val="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1pPr>
            <a:lvl2pPr marL="914400" lvl="1" indent="-317500" rtl="0">
              <a:lnSpc>
                <a:spcPct val="115000"/>
              </a:lnSpc>
              <a:spcBef>
                <a:spcPts val="160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2pPr>
            <a:lvl3pPr marL="1371600" lvl="2" indent="-317500" rtl="0">
              <a:lnSpc>
                <a:spcPct val="115000"/>
              </a:lnSpc>
              <a:spcBef>
                <a:spcPts val="160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3pPr>
            <a:lvl4pPr marL="1828800" lvl="3" indent="-317500" rtl="0">
              <a:lnSpc>
                <a:spcPct val="115000"/>
              </a:lnSpc>
              <a:spcBef>
                <a:spcPts val="160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4pPr>
            <a:lvl5pPr marL="2286000" lvl="4" indent="-317500" rtl="0">
              <a:lnSpc>
                <a:spcPct val="115000"/>
              </a:lnSpc>
              <a:spcBef>
                <a:spcPts val="160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5pPr>
            <a:lvl6pPr marL="2743200" lvl="5" indent="-317500" rtl="0">
              <a:lnSpc>
                <a:spcPct val="115000"/>
              </a:lnSpc>
              <a:spcBef>
                <a:spcPts val="160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6pPr>
            <a:lvl7pPr marL="3200400" lvl="6" indent="-317500" rtl="0">
              <a:lnSpc>
                <a:spcPct val="115000"/>
              </a:lnSpc>
              <a:spcBef>
                <a:spcPts val="160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7pPr>
            <a:lvl8pPr marL="3657600" lvl="7" indent="-317500" rtl="0">
              <a:lnSpc>
                <a:spcPct val="115000"/>
              </a:lnSpc>
              <a:spcBef>
                <a:spcPts val="160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8pPr>
            <a:lvl9pPr marL="4114800" lvl="8" indent="-317500" rtl="0">
              <a:lnSpc>
                <a:spcPct val="115000"/>
              </a:lnSpc>
              <a:spcBef>
                <a:spcPts val="1600"/>
              </a:spcBef>
              <a:spcAft>
                <a:spcPts val="1600"/>
              </a:spcAft>
              <a:buClr>
                <a:schemeClr val="dk2"/>
              </a:buClr>
              <a:buSzPts val="1400"/>
              <a:buFont typeface="Montserrat"/>
              <a:buChar char="■"/>
              <a:defRPr>
                <a:solidFill>
                  <a:schemeClr val="dk2"/>
                </a:solidFill>
                <a:latin typeface="Montserrat"/>
                <a:ea typeface="Montserrat"/>
                <a:cs typeface="Montserrat"/>
                <a:sym typeface="Montserra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4"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 id="2147483664" r:id="rId12"/>
    <p:sldLayoutId id="2147483665" r:id="rId13"/>
    <p:sldLayoutId id="2147483666" r:id="rId14"/>
    <p:sldLayoutId id="2147483667" r:id="rId15"/>
    <p:sldLayoutId id="2147483668" r:id="rId16"/>
    <p:sldLayoutId id="2147483669" r:id="rId17"/>
    <p:sldLayoutId id="2147483670" r:id="rId18"/>
    <p:sldLayoutId id="2147483671" r:id="rId19"/>
    <p:sldLayoutId id="2147483673" r:id="rId20"/>
    <p:sldLayoutId id="2147483674" r:id="rId21"/>
    <p:sldLayoutId id="2147483675" r:id="rId22"/>
    <p:sldLayoutId id="2147483676" r:id="rId23"/>
    <p:sldLayoutId id="2147483677" r:id="rId24"/>
    <p:sldLayoutId id="2147483678" r:id="rId25"/>
    <p:sldLayoutId id="2147483679" r:id="rId26"/>
    <p:sldLayoutId id="2147483680" r:id="rId27"/>
    <p:sldLayoutId id="2147483681" r:id="rId28"/>
    <p:sldLayoutId id="2147483682" r:id="rId29"/>
    <p:sldLayoutId id="2147483683" r:id="rId30"/>
    <p:sldLayoutId id="2147483687" r:id="rId3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3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1.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3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AEB"/>
        </a:solidFill>
        <a:effectLst/>
      </p:bgPr>
    </p:bg>
    <p:spTree>
      <p:nvGrpSpPr>
        <p:cNvPr id="1" name="Shape 3592"/>
        <p:cNvGrpSpPr/>
        <p:nvPr/>
      </p:nvGrpSpPr>
      <p:grpSpPr>
        <a:xfrm>
          <a:off x="0" y="0"/>
          <a:ext cx="0" cy="0"/>
          <a:chOff x="0" y="0"/>
          <a:chExt cx="0" cy="0"/>
        </a:xfrm>
      </p:grpSpPr>
      <p:sp>
        <p:nvSpPr>
          <p:cNvPr id="3593" name="Google Shape;3593;p41"/>
          <p:cNvSpPr txBox="1">
            <a:spLocks noGrp="1"/>
          </p:cNvSpPr>
          <p:nvPr>
            <p:ph type="ctrTitle"/>
          </p:nvPr>
        </p:nvSpPr>
        <p:spPr>
          <a:xfrm>
            <a:off x="2831700" y="824550"/>
            <a:ext cx="3480600" cy="3494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400" dirty="0">
                <a:solidFill>
                  <a:schemeClr val="lt1"/>
                </a:solidFill>
              </a:rPr>
              <a:t>UML</a:t>
            </a:r>
            <a:br>
              <a:rPr lang="en" sz="4400" dirty="0">
                <a:solidFill>
                  <a:schemeClr val="lt1"/>
                </a:solidFill>
              </a:rPr>
            </a:br>
            <a:r>
              <a:rPr lang="en-ID" sz="1400" dirty="0"/>
              <a:t>Unified Modelling Language</a:t>
            </a:r>
            <a:br>
              <a:rPr lang="en-ID" sz="1400" dirty="0"/>
            </a:br>
            <a:r>
              <a:rPr lang="en-ID" sz="1400" dirty="0"/>
              <a:t>(</a:t>
            </a:r>
            <a:r>
              <a:rPr lang="en-ID" sz="1400" dirty="0" err="1"/>
              <a:t>Lanjutan</a:t>
            </a:r>
            <a:r>
              <a:rPr lang="en-ID" sz="1400" dirty="0"/>
              <a:t> 2)</a:t>
            </a:r>
            <a:endParaRPr sz="7200" dirty="0">
              <a:solidFill>
                <a:schemeClr val="dk2"/>
              </a:solidFill>
            </a:endParaRPr>
          </a:p>
        </p:txBody>
      </p:sp>
      <p:sp>
        <p:nvSpPr>
          <p:cNvPr id="3594" name="Google Shape;3594;p41"/>
          <p:cNvSpPr txBox="1">
            <a:spLocks noGrp="1"/>
          </p:cNvSpPr>
          <p:nvPr>
            <p:ph type="subTitle" idx="1"/>
          </p:nvPr>
        </p:nvSpPr>
        <p:spPr>
          <a:xfrm>
            <a:off x="2157984" y="4105656"/>
            <a:ext cx="4846200" cy="594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fi-FI">
                <a:solidFill>
                  <a:schemeClr val="bg1"/>
                </a:solidFill>
              </a:rPr>
              <a:t>PERTEMUAN 13– </a:t>
            </a:r>
            <a:r>
              <a:rPr lang="fi-FI" dirty="0">
                <a:solidFill>
                  <a:schemeClr val="bg1"/>
                </a:solidFill>
              </a:rPr>
              <a:t>REKAYASA PERANGKAT LUNAK</a:t>
            </a:r>
          </a:p>
        </p:txBody>
      </p:sp>
      <p:sp>
        <p:nvSpPr>
          <p:cNvPr id="7" name="Google Shape;3594;p41">
            <a:extLst>
              <a:ext uri="{FF2B5EF4-FFF2-40B4-BE49-F238E27FC236}">
                <a16:creationId xmlns:a16="http://schemas.microsoft.com/office/drawing/2014/main" id="{A53E6CD2-713B-4378-A839-9F0BCCAB4F61}"/>
              </a:ext>
            </a:extLst>
          </p:cNvPr>
          <p:cNvSpPr txBox="1">
            <a:spLocks/>
          </p:cNvSpPr>
          <p:nvPr/>
        </p:nvSpPr>
        <p:spPr>
          <a:xfrm>
            <a:off x="2320623" y="1600873"/>
            <a:ext cx="4502753" cy="49209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2"/>
              </a:buClr>
              <a:buSzPts val="1400"/>
              <a:buFont typeface="Montserrat Medium"/>
              <a:buNone/>
              <a:defRPr sz="1400" b="0" i="0" u="none" strike="noStrike" cap="none">
                <a:solidFill>
                  <a:schemeClr val="dk2"/>
                </a:solidFill>
                <a:latin typeface="Montserrat SemiBold"/>
                <a:ea typeface="Montserrat SemiBold"/>
                <a:cs typeface="Montserrat SemiBold"/>
                <a:sym typeface="Montserrat SemiBold"/>
              </a:defRPr>
            </a:lvl1pPr>
            <a:lvl2pPr marL="914400" marR="0" lvl="1" indent="-317500" algn="ctr" rtl="0">
              <a:lnSpc>
                <a:spcPct val="100000"/>
              </a:lnSpc>
              <a:spcBef>
                <a:spcPts val="0"/>
              </a:spcBef>
              <a:spcAft>
                <a:spcPts val="0"/>
              </a:spcAft>
              <a:buClr>
                <a:schemeClr val="dk2"/>
              </a:buClr>
              <a:buSzPts val="2800"/>
              <a:buFont typeface="Montserrat"/>
              <a:buNone/>
              <a:defRPr sz="2800" b="0" i="0" u="none" strike="noStrike" cap="none">
                <a:solidFill>
                  <a:schemeClr val="dk2"/>
                </a:solidFill>
                <a:latin typeface="Montserrat"/>
                <a:ea typeface="Montserrat"/>
                <a:cs typeface="Montserrat"/>
                <a:sym typeface="Montserrat"/>
              </a:defRPr>
            </a:lvl2pPr>
            <a:lvl3pPr marL="1371600" marR="0" lvl="2" indent="-317500" algn="ctr" rtl="0">
              <a:lnSpc>
                <a:spcPct val="100000"/>
              </a:lnSpc>
              <a:spcBef>
                <a:spcPts val="0"/>
              </a:spcBef>
              <a:spcAft>
                <a:spcPts val="0"/>
              </a:spcAft>
              <a:buClr>
                <a:schemeClr val="dk2"/>
              </a:buClr>
              <a:buSzPts val="2800"/>
              <a:buFont typeface="Montserrat"/>
              <a:buNone/>
              <a:defRPr sz="2800" b="0" i="0" u="none" strike="noStrike" cap="none">
                <a:solidFill>
                  <a:schemeClr val="dk2"/>
                </a:solidFill>
                <a:latin typeface="Montserrat"/>
                <a:ea typeface="Montserrat"/>
                <a:cs typeface="Montserrat"/>
                <a:sym typeface="Montserrat"/>
              </a:defRPr>
            </a:lvl3pPr>
            <a:lvl4pPr marL="1828800" marR="0" lvl="3" indent="-317500" algn="ctr" rtl="0">
              <a:lnSpc>
                <a:spcPct val="100000"/>
              </a:lnSpc>
              <a:spcBef>
                <a:spcPts val="0"/>
              </a:spcBef>
              <a:spcAft>
                <a:spcPts val="0"/>
              </a:spcAft>
              <a:buClr>
                <a:schemeClr val="dk2"/>
              </a:buClr>
              <a:buSzPts val="2800"/>
              <a:buFont typeface="Montserrat"/>
              <a:buNone/>
              <a:defRPr sz="2800" b="0" i="0" u="none" strike="noStrike" cap="none">
                <a:solidFill>
                  <a:schemeClr val="dk2"/>
                </a:solidFill>
                <a:latin typeface="Montserrat"/>
                <a:ea typeface="Montserrat"/>
                <a:cs typeface="Montserrat"/>
                <a:sym typeface="Montserrat"/>
              </a:defRPr>
            </a:lvl4pPr>
            <a:lvl5pPr marL="2286000" marR="0" lvl="4" indent="-317500" algn="ctr" rtl="0">
              <a:lnSpc>
                <a:spcPct val="100000"/>
              </a:lnSpc>
              <a:spcBef>
                <a:spcPts val="0"/>
              </a:spcBef>
              <a:spcAft>
                <a:spcPts val="0"/>
              </a:spcAft>
              <a:buClr>
                <a:schemeClr val="dk2"/>
              </a:buClr>
              <a:buSzPts val="2800"/>
              <a:buFont typeface="Montserrat"/>
              <a:buNone/>
              <a:defRPr sz="2800" b="0" i="0" u="none" strike="noStrike" cap="none">
                <a:solidFill>
                  <a:schemeClr val="dk2"/>
                </a:solidFill>
                <a:latin typeface="Montserrat"/>
                <a:ea typeface="Montserrat"/>
                <a:cs typeface="Montserrat"/>
                <a:sym typeface="Montserrat"/>
              </a:defRPr>
            </a:lvl5pPr>
            <a:lvl6pPr marL="2743200" marR="0" lvl="5" indent="-317500" algn="ctr" rtl="0">
              <a:lnSpc>
                <a:spcPct val="100000"/>
              </a:lnSpc>
              <a:spcBef>
                <a:spcPts val="0"/>
              </a:spcBef>
              <a:spcAft>
                <a:spcPts val="0"/>
              </a:spcAft>
              <a:buClr>
                <a:schemeClr val="dk2"/>
              </a:buClr>
              <a:buSzPts val="2800"/>
              <a:buFont typeface="Montserrat"/>
              <a:buNone/>
              <a:defRPr sz="2800" b="0" i="0" u="none" strike="noStrike" cap="none">
                <a:solidFill>
                  <a:schemeClr val="dk2"/>
                </a:solidFill>
                <a:latin typeface="Montserrat"/>
                <a:ea typeface="Montserrat"/>
                <a:cs typeface="Montserrat"/>
                <a:sym typeface="Montserrat"/>
              </a:defRPr>
            </a:lvl6pPr>
            <a:lvl7pPr marL="3200400" marR="0" lvl="6" indent="-317500" algn="ctr" rtl="0">
              <a:lnSpc>
                <a:spcPct val="100000"/>
              </a:lnSpc>
              <a:spcBef>
                <a:spcPts val="0"/>
              </a:spcBef>
              <a:spcAft>
                <a:spcPts val="0"/>
              </a:spcAft>
              <a:buClr>
                <a:schemeClr val="dk2"/>
              </a:buClr>
              <a:buSzPts val="2800"/>
              <a:buFont typeface="Montserrat"/>
              <a:buNone/>
              <a:defRPr sz="2800" b="0" i="0" u="none" strike="noStrike" cap="none">
                <a:solidFill>
                  <a:schemeClr val="dk2"/>
                </a:solidFill>
                <a:latin typeface="Montserrat"/>
                <a:ea typeface="Montserrat"/>
                <a:cs typeface="Montserrat"/>
                <a:sym typeface="Montserrat"/>
              </a:defRPr>
            </a:lvl7pPr>
            <a:lvl8pPr marL="3657600" marR="0" lvl="7" indent="-317500" algn="ctr" rtl="0">
              <a:lnSpc>
                <a:spcPct val="100000"/>
              </a:lnSpc>
              <a:spcBef>
                <a:spcPts val="0"/>
              </a:spcBef>
              <a:spcAft>
                <a:spcPts val="0"/>
              </a:spcAft>
              <a:buClr>
                <a:schemeClr val="dk2"/>
              </a:buClr>
              <a:buSzPts val="2800"/>
              <a:buFont typeface="Montserrat"/>
              <a:buNone/>
              <a:defRPr sz="2800" b="0" i="0" u="none" strike="noStrike" cap="none">
                <a:solidFill>
                  <a:schemeClr val="dk2"/>
                </a:solidFill>
                <a:latin typeface="Montserrat"/>
                <a:ea typeface="Montserrat"/>
                <a:cs typeface="Montserrat"/>
                <a:sym typeface="Montserrat"/>
              </a:defRPr>
            </a:lvl8pPr>
            <a:lvl9pPr marL="4114800" marR="0" lvl="8" indent="-317500" algn="ctr" rtl="0">
              <a:lnSpc>
                <a:spcPct val="100000"/>
              </a:lnSpc>
              <a:spcBef>
                <a:spcPts val="0"/>
              </a:spcBef>
              <a:spcAft>
                <a:spcPts val="0"/>
              </a:spcAft>
              <a:buClr>
                <a:schemeClr val="dk2"/>
              </a:buClr>
              <a:buSzPts val="2800"/>
              <a:buFont typeface="Montserrat"/>
              <a:buNone/>
              <a:defRPr sz="2800" b="0" i="0" u="none" strike="noStrike" cap="none">
                <a:solidFill>
                  <a:schemeClr val="dk2"/>
                </a:solidFill>
                <a:latin typeface="Montserrat"/>
                <a:ea typeface="Montserrat"/>
                <a:cs typeface="Montserrat"/>
                <a:sym typeface="Montserrat"/>
              </a:defRPr>
            </a:lvl9pPr>
          </a:lstStyle>
          <a:p>
            <a:pPr marL="0" indent="0">
              <a:buClr>
                <a:schemeClr val="dk1"/>
              </a:buClr>
              <a:buSzPts val="1100"/>
              <a:buFont typeface="Arial"/>
              <a:buNone/>
            </a:pPr>
            <a:r>
              <a:rPr lang="fi-FI" sz="1200" dirty="0">
                <a:solidFill>
                  <a:schemeClr val="bg1"/>
                </a:solidFill>
              </a:rPr>
              <a:t>UNIVERSITAS INDRAPRASTA PGRI</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t>Class Diagram</a:t>
            </a:r>
          </a:p>
        </p:txBody>
      </p:sp>
      <p:sp>
        <p:nvSpPr>
          <p:cNvPr id="3" name="Content Placeholder 2"/>
          <p:cNvSpPr>
            <a:spLocks noGrp="1"/>
          </p:cNvSpPr>
          <p:nvPr>
            <p:ph idx="4294967295"/>
          </p:nvPr>
        </p:nvSpPr>
        <p:spPr>
          <a:xfrm>
            <a:off x="0" y="1516667"/>
            <a:ext cx="7710487" cy="3455988"/>
          </a:xfrm>
        </p:spPr>
        <p:txBody>
          <a:bodyPr>
            <a:normAutofit/>
          </a:bodyPr>
          <a:lstStyle/>
          <a:p>
            <a:r>
              <a:rPr lang="id-ID" dirty="0"/>
              <a:t>Spesifikasi yang jika diinstansiasi akan menghasilkan sebuah objek dan merupakan inti dari pengembangan dan desain berorientasi objek</a:t>
            </a:r>
          </a:p>
          <a:p>
            <a:r>
              <a:rPr lang="id-ID" i="1" dirty="0"/>
              <a:t>Class </a:t>
            </a:r>
            <a:r>
              <a:rPr lang="id-ID" dirty="0"/>
              <a:t>menggambarkan keadaan (atribut/properti) suatu sistem, sekaligus menawarkan layanan untuk memanipulasi keadaan tersebut (metoda/fungsi)</a:t>
            </a:r>
          </a:p>
          <a:p>
            <a:r>
              <a:rPr lang="id-ID" dirty="0"/>
              <a:t>menggambarkan struktur dan deskripsi </a:t>
            </a:r>
            <a:r>
              <a:rPr lang="id-ID" i="1" dirty="0"/>
              <a:t>class, package </a:t>
            </a:r>
            <a:r>
              <a:rPr lang="id-ID" dirty="0"/>
              <a:t>dan objek beserta hubungan satu sama lain seperti </a:t>
            </a:r>
            <a:r>
              <a:rPr lang="id-ID" i="1" dirty="0"/>
              <a:t>containment</a:t>
            </a:r>
            <a:r>
              <a:rPr lang="id-ID" dirty="0"/>
              <a:t>, pewarisan, asosiasi, dan lain-lain</a:t>
            </a:r>
          </a:p>
          <a:p>
            <a:endParaRPr lang="id-ID"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2" cstate="print"/>
          <a:srcRect/>
          <a:stretch>
            <a:fillRect/>
          </a:stretch>
        </p:blipFill>
        <p:spPr bwMode="auto">
          <a:xfrm>
            <a:off x="1331640" y="681540"/>
            <a:ext cx="6480720" cy="4266474"/>
          </a:xfrm>
          <a:prstGeom prst="rect">
            <a:avLst/>
          </a:prstGeom>
          <a:noFill/>
          <a:ln w="9525">
            <a:noFill/>
            <a:miter lim="800000"/>
            <a:headEnd/>
            <a:tailEnd/>
          </a:ln>
        </p:spPr>
      </p:pic>
      <p:sp>
        <p:nvSpPr>
          <p:cNvPr id="2" name="Title 1"/>
          <p:cNvSpPr>
            <a:spLocks noGrp="1"/>
          </p:cNvSpPr>
          <p:nvPr>
            <p:ph type="title"/>
          </p:nvPr>
        </p:nvSpPr>
        <p:spPr>
          <a:xfrm>
            <a:off x="1485900" y="141480"/>
            <a:ext cx="6172200" cy="432048"/>
          </a:xfrm>
        </p:spPr>
        <p:txBody>
          <a:bodyPr>
            <a:normAutofit fontScale="90000"/>
          </a:bodyPr>
          <a:lstStyle/>
          <a:p>
            <a:r>
              <a:rPr lang="id-ID" dirty="0"/>
              <a:t>Contoh Class Diagram</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ID"/>
          </a:p>
        </p:txBody>
      </p:sp>
      <p:pic>
        <p:nvPicPr>
          <p:cNvPr id="4" name="Content Placeholder 3"/>
          <p:cNvPicPr>
            <a:picLocks noGrp="1"/>
          </p:cNvPicPr>
          <p:nvPr>
            <p:ph idx="1"/>
          </p:nvPr>
        </p:nvPicPr>
        <p:blipFill rotWithShape="1">
          <a:blip r:embed="rId2"/>
          <a:srcRect l="36538" t="39053" r="24840" b="20753"/>
          <a:stretch/>
        </p:blipFill>
        <p:spPr bwMode="auto">
          <a:xfrm>
            <a:off x="1199708" y="533400"/>
            <a:ext cx="6264695" cy="405044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9625684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subTitle" idx="1"/>
          </p:nvPr>
        </p:nvSpPr>
        <p:spPr>
          <a:xfrm flipH="1">
            <a:off x="2385856" y="1361250"/>
            <a:ext cx="6394002" cy="2421000"/>
          </a:xfrm>
        </p:spPr>
        <p:txBody>
          <a:bodyPr/>
          <a:lstStyle/>
          <a:p>
            <a:pPr algn="l">
              <a:buFont typeface="Arial" panose="020B0604020202020204" pitchFamily="34" charset="0"/>
              <a:buChar char="•"/>
            </a:pPr>
            <a:r>
              <a:rPr lang="id-ID" dirty="0"/>
              <a:t>menggambarkan berbagai alir aktivitas dalam sistem yang sedang dirancang, bagaimana masing-masing alir berawal, </a:t>
            </a:r>
            <a:r>
              <a:rPr lang="id-ID" i="1" dirty="0"/>
              <a:t>decision </a:t>
            </a:r>
            <a:r>
              <a:rPr lang="id-ID" dirty="0"/>
              <a:t>yang mungkin terjadi, dan bagaimana mereka berakhir</a:t>
            </a:r>
          </a:p>
          <a:p>
            <a:pPr algn="l">
              <a:buFont typeface="Arial" panose="020B0604020202020204" pitchFamily="34" charset="0"/>
              <a:buChar char="•"/>
            </a:pPr>
            <a:r>
              <a:rPr lang="id-ID" dirty="0"/>
              <a:t>menggambarkan proses paralel yang mungkin terjadi pada beberapa eksekusi</a:t>
            </a:r>
          </a:p>
          <a:p>
            <a:pPr algn="l">
              <a:buFont typeface="Arial" panose="020B0604020202020204" pitchFamily="34" charset="0"/>
              <a:buChar char="•"/>
            </a:pPr>
            <a:endParaRPr lang="id-ID" dirty="0"/>
          </a:p>
        </p:txBody>
      </p:sp>
      <p:sp>
        <p:nvSpPr>
          <p:cNvPr id="2" name="Title 1"/>
          <p:cNvSpPr>
            <a:spLocks noGrp="1"/>
          </p:cNvSpPr>
          <p:nvPr>
            <p:ph type="title"/>
          </p:nvPr>
        </p:nvSpPr>
        <p:spPr/>
        <p:txBody>
          <a:bodyPr/>
          <a:lstStyle/>
          <a:p>
            <a:r>
              <a:rPr lang="id-ID" dirty="0"/>
              <a:t>Activity Diagram</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9. activity-diagram.jpg"/>
          <p:cNvPicPr>
            <a:picLocks noGrp="1" noChangeAspect="1"/>
          </p:cNvPicPr>
          <p:nvPr>
            <p:ph idx="1"/>
          </p:nvPr>
        </p:nvPicPr>
        <p:blipFill>
          <a:blip r:embed="rId2" cstate="print"/>
          <a:stretch>
            <a:fillRect/>
          </a:stretch>
        </p:blipFill>
        <p:spPr>
          <a:xfrm>
            <a:off x="1871700" y="681540"/>
            <a:ext cx="5400600" cy="4320480"/>
          </a:xfrm>
        </p:spPr>
      </p:pic>
      <p:sp>
        <p:nvSpPr>
          <p:cNvPr id="2" name="Title 1"/>
          <p:cNvSpPr>
            <a:spLocks noGrp="1"/>
          </p:cNvSpPr>
          <p:nvPr>
            <p:ph type="title"/>
          </p:nvPr>
        </p:nvSpPr>
        <p:spPr>
          <a:xfrm>
            <a:off x="1485900" y="205978"/>
            <a:ext cx="6172200" cy="475562"/>
          </a:xfrm>
        </p:spPr>
        <p:txBody>
          <a:bodyPr>
            <a:normAutofit fontScale="90000"/>
          </a:bodyPr>
          <a:lstStyle/>
          <a:p>
            <a:r>
              <a:rPr lang="id-ID" dirty="0"/>
              <a:t>Simbol Activity Diagram</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rcRect l="26115" t="11787" r="29574" b="14002"/>
          <a:stretch>
            <a:fillRect/>
          </a:stretch>
        </p:blipFill>
        <p:spPr bwMode="auto">
          <a:xfrm>
            <a:off x="1357290" y="321453"/>
            <a:ext cx="6322263" cy="4607751"/>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2" cstate="print"/>
          <a:stretch>
            <a:fillRect/>
          </a:stretch>
        </p:blipFill>
        <p:spPr bwMode="auto">
          <a:xfrm>
            <a:off x="1817694" y="735546"/>
            <a:ext cx="5616624" cy="4266474"/>
          </a:xfrm>
          <a:prstGeom prst="rect">
            <a:avLst/>
          </a:prstGeom>
          <a:noFill/>
          <a:ln w="9525">
            <a:noFill/>
            <a:miter lim="800000"/>
            <a:headEnd/>
            <a:tailEnd/>
          </a:ln>
        </p:spPr>
      </p:pic>
      <p:sp>
        <p:nvSpPr>
          <p:cNvPr id="2" name="Title 1"/>
          <p:cNvSpPr>
            <a:spLocks noGrp="1"/>
          </p:cNvSpPr>
          <p:nvPr>
            <p:ph type="title"/>
          </p:nvPr>
        </p:nvSpPr>
        <p:spPr>
          <a:xfrm>
            <a:off x="1485900" y="205978"/>
            <a:ext cx="6172200" cy="475562"/>
          </a:xfrm>
        </p:spPr>
        <p:txBody>
          <a:bodyPr>
            <a:normAutofit fontScale="90000"/>
          </a:bodyPr>
          <a:lstStyle/>
          <a:p>
            <a:r>
              <a:rPr lang="id-ID" dirty="0"/>
              <a:t>Contoh Activity Diagram</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D84DF1F-9B9B-443D-9B09-D65F915447EA}"/>
              </a:ext>
            </a:extLst>
          </p:cNvPr>
          <p:cNvSpPr>
            <a:spLocks noGrp="1"/>
          </p:cNvSpPr>
          <p:nvPr>
            <p:ph type="title"/>
          </p:nvPr>
        </p:nvSpPr>
        <p:spPr>
          <a:xfrm>
            <a:off x="614803" y="4118088"/>
            <a:ext cx="2775600" cy="628500"/>
          </a:xfrm>
        </p:spPr>
        <p:txBody>
          <a:bodyPr/>
          <a:lstStyle/>
          <a:p>
            <a:r>
              <a:rPr lang="en-US" sz="3200" dirty="0"/>
              <a:t>TUGAS 13</a:t>
            </a:r>
            <a:endParaRPr lang="en-ID" sz="3200" dirty="0"/>
          </a:p>
        </p:txBody>
      </p:sp>
      <p:sp>
        <p:nvSpPr>
          <p:cNvPr id="6" name="TextBox 5">
            <a:extLst>
              <a:ext uri="{FF2B5EF4-FFF2-40B4-BE49-F238E27FC236}">
                <a16:creationId xmlns:a16="http://schemas.microsoft.com/office/drawing/2014/main" id="{1D229130-27B7-4DBD-B6FE-2987A7370596}"/>
              </a:ext>
            </a:extLst>
          </p:cNvPr>
          <p:cNvSpPr txBox="1"/>
          <p:nvPr/>
        </p:nvSpPr>
        <p:spPr>
          <a:xfrm>
            <a:off x="614803" y="332176"/>
            <a:ext cx="7719994" cy="3785652"/>
          </a:xfrm>
          <a:prstGeom prst="rect">
            <a:avLst/>
          </a:prstGeom>
          <a:noFill/>
        </p:spPr>
        <p:txBody>
          <a:bodyPr wrap="square">
            <a:spAutoFit/>
          </a:bodyPr>
          <a:lstStyle/>
          <a:p>
            <a:r>
              <a:rPr lang="sv-SE" sz="1600" dirty="0">
                <a:solidFill>
                  <a:schemeClr val="dk2"/>
                </a:solidFill>
                <a:latin typeface="Montserrat"/>
              </a:rPr>
              <a:t>Calon Penumpang terlebih dahulu mencek jadwal pemberangkatan dan tujuan. Setelah itu mengisi form pemesanan tiket online dengan menentukan tanggal keberangkatan dan kepulangan. Calon penumpang juga harus mengisi biodata (Nama Lengkap, Tanggal Lahir, Passport (jika penerbangan keluar negeri)). Untuk pembayaran tersebut, pihak maskapai penerbangan memberikan 3 pilhan, yaitu pembayaran menggunakan Kartu Kredit, Direct Debit dan Gift Voucher. Jika pembayaran sudah dilakukan, operator maskapai akan mengirim travel itinerary ke alamat email calon penumpang. Calon penumpang dapat mencetak travel itinerary dan menunjukkan kepada petugas saat check in di Bandara.</a:t>
            </a:r>
          </a:p>
          <a:p>
            <a:r>
              <a:rPr lang="sv-SE" sz="1600" dirty="0">
                <a:solidFill>
                  <a:schemeClr val="dk2"/>
                </a:solidFill>
                <a:latin typeface="Montserrat"/>
              </a:rPr>
              <a:t>   </a:t>
            </a:r>
          </a:p>
          <a:p>
            <a:r>
              <a:rPr lang="sv-SE" sz="1600" b="1" dirty="0">
                <a:solidFill>
                  <a:schemeClr val="dk2"/>
                </a:solidFill>
                <a:latin typeface="Montserrat"/>
              </a:rPr>
              <a:t>Dari deskripsi diatas, buatlah Class diagram dan Activity Diagram</a:t>
            </a:r>
          </a:p>
          <a:p>
            <a:r>
              <a:rPr lang="sv-SE" sz="1600" b="1" dirty="0">
                <a:solidFill>
                  <a:schemeClr val="dk2"/>
                </a:solidFill>
                <a:latin typeface="Montserrat"/>
              </a:rPr>
              <a:t> </a:t>
            </a:r>
          </a:p>
          <a:p>
            <a:endParaRPr lang="sv-SE" sz="1600" dirty="0">
              <a:solidFill>
                <a:schemeClr val="dk2"/>
              </a:solidFill>
              <a:latin typeface="Montserrat"/>
            </a:endParaRPr>
          </a:p>
        </p:txBody>
      </p:sp>
    </p:spTree>
    <p:extLst>
      <p:ext uri="{BB962C8B-B14F-4D97-AF65-F5344CB8AC3E}">
        <p14:creationId xmlns:p14="http://schemas.microsoft.com/office/powerpoint/2010/main" val="780248748"/>
      </p:ext>
    </p:extLst>
  </p:cSld>
  <p:clrMapOvr>
    <a:masterClrMapping/>
  </p:clrMapOvr>
</p:sld>
</file>

<file path=ppt/theme/theme1.xml><?xml version="1.0" encoding="utf-8"?>
<a:theme xmlns:a="http://schemas.openxmlformats.org/drawingml/2006/main" name="Global Expansion Consulting Infographics Toolkit by Slidesgo">
  <a:themeElements>
    <a:clrScheme name="Simple Light">
      <a:dk1>
        <a:srgbClr val="4088BE"/>
      </a:dk1>
      <a:lt1>
        <a:srgbClr val="FFFFFF"/>
      </a:lt1>
      <a:dk2>
        <a:srgbClr val="595959"/>
      </a:dk2>
      <a:lt2>
        <a:srgbClr val="FFFAEB"/>
      </a:lt2>
      <a:accent1>
        <a:srgbClr val="FF736E"/>
      </a:accent1>
      <a:accent2>
        <a:srgbClr val="9FC5E8"/>
      </a:accent2>
      <a:accent3>
        <a:srgbClr val="999999"/>
      </a:accent3>
      <a:accent4>
        <a:srgbClr val="F8B0AD"/>
      </a:accent4>
      <a:accent5>
        <a:srgbClr val="4088BE"/>
      </a:accent5>
      <a:accent6>
        <a:srgbClr val="FCD66C"/>
      </a:accent6>
      <a:hlink>
        <a:srgbClr val="59595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631</TotalTime>
  <Words>243</Words>
  <Application>Microsoft Office PowerPoint</Application>
  <PresentationFormat>On-screen Show (16:9)</PresentationFormat>
  <Paragraphs>19</Paragraphs>
  <Slides>9</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Abril Fatface</vt:lpstr>
      <vt:lpstr>Montserrat SemiBold</vt:lpstr>
      <vt:lpstr>Arial</vt:lpstr>
      <vt:lpstr>Montserrat Medium</vt:lpstr>
      <vt:lpstr>Montserrat</vt:lpstr>
      <vt:lpstr>Global Expansion Consulting Infographics Toolkit by Slidesgo</vt:lpstr>
      <vt:lpstr>UML Unified Modelling Language (Lanjutan 2)</vt:lpstr>
      <vt:lpstr>Class Diagram</vt:lpstr>
      <vt:lpstr>Contoh Class Diagram</vt:lpstr>
      <vt:lpstr>PowerPoint Presentation</vt:lpstr>
      <vt:lpstr>Activity Diagram</vt:lpstr>
      <vt:lpstr>Simbol Activity Diagram</vt:lpstr>
      <vt:lpstr>PowerPoint Presentation</vt:lpstr>
      <vt:lpstr>Contoh Activity Diagram</vt:lpstr>
      <vt:lpstr>TUGAS 13</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Global Expansion Consulting Toolkit Infographics </dc:title>
  <cp:lastModifiedBy>millati izzatillah</cp:lastModifiedBy>
  <cp:revision>64</cp:revision>
  <dcterms:modified xsi:type="dcterms:W3CDTF">2021-09-10T22:13:03Z</dcterms:modified>
</cp:coreProperties>
</file>