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smtClean="0"/>
              <a:t>Cisco Packet Tracer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Cisco Packet Tracer </a:t>
            </a:r>
            <a:r>
              <a:rPr lang="en-US" dirty="0" err="1" smtClean="0"/>
              <a:t>adalah</a:t>
            </a:r>
            <a:r>
              <a:rPr lang="en-US" dirty="0" smtClean="0"/>
              <a:t> tools e-learning </a:t>
            </a:r>
            <a:r>
              <a:rPr lang="en-US" dirty="0" err="1" smtClean="0"/>
              <a:t>yand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Cisco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mensimulasi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yang </a:t>
            </a:r>
            <a:r>
              <a:rPr lang="en-US" dirty="0" err="1" smtClean="0"/>
              <a:t>diberlakukan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penggunanya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persis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aslinya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3890963" cy="29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SIMULASI MEMBUAT JARINGAN SEDERHANA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PERSIAPAN </a:t>
            </a:r>
          </a:p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smtClean="0"/>
              <a:t>workstation </a:t>
            </a:r>
            <a:r>
              <a:rPr lang="en-US" dirty="0" err="1" smtClean="0"/>
              <a:t>dan</a:t>
            </a:r>
            <a:r>
              <a:rPr lang="en-US" dirty="0" smtClean="0"/>
              <a:t> 1 switch. </a:t>
            </a:r>
            <a:r>
              <a:rPr lang="en-US" dirty="0" err="1" smtClean="0"/>
              <a:t>Tiap</a:t>
            </a:r>
            <a:r>
              <a:rPr lang="en-US" dirty="0" smtClean="0"/>
              <a:t> node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038600"/>
            <a:ext cx="4673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SIMULASI MEMBUAT JARINGAN SEDERHANA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IP address host PC0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smtClean="0"/>
              <a:t>double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PC0,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/>
              <a:t>tab Desktop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menu IP Configuration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PING: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977433"/>
            <a:ext cx="3810000" cy="21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8697" t="31250" r="25037" b="45833"/>
          <a:stretch>
            <a:fillRect/>
          </a:stretch>
        </p:blipFill>
        <p:spPr bwMode="auto">
          <a:xfrm>
            <a:off x="1676400" y="5105400"/>
            <a:ext cx="601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SIMULASI </a:t>
            </a:r>
            <a:r>
              <a:rPr lang="en-US" sz="3200" dirty="0" smtClean="0"/>
              <a:t>ROUTING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PERSIAPAN </a:t>
            </a:r>
          </a:p>
          <a:p>
            <a:pPr marL="0" indent="0" algn="just">
              <a:buNone/>
            </a:pP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routing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2 workstation, 2 </a:t>
            </a:r>
            <a:r>
              <a:rPr lang="en-US" dirty="0" smtClean="0"/>
              <a:t>switch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1 router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81400"/>
            <a:ext cx="5791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7160" t="72917" r="26574" b="7292"/>
          <a:stretch>
            <a:fillRect/>
          </a:stretch>
        </p:blipFill>
        <p:spPr bwMode="auto">
          <a:xfrm>
            <a:off x="1524000" y="4724400"/>
            <a:ext cx="72871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SIMULASI </a:t>
            </a:r>
            <a:r>
              <a:rPr lang="en-US" sz="3200" dirty="0" smtClean="0"/>
              <a:t>ROUTING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Router0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interface,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</a:p>
          <a:p>
            <a:pPr marL="0" indent="0" algn="just">
              <a:buNone/>
            </a:pPr>
            <a:r>
              <a:rPr lang="en-US" dirty="0" smtClean="0"/>
              <a:t>1</a:t>
            </a:r>
            <a:r>
              <a:rPr lang="en-US" dirty="0" smtClean="0"/>
              <a:t>) Interface </a:t>
            </a:r>
            <a:r>
              <a:rPr lang="en-US" dirty="0" err="1" smtClean="0"/>
              <a:t>dengan</a:t>
            </a:r>
            <a:r>
              <a:rPr lang="en-US" dirty="0" smtClean="0"/>
              <a:t> IP address 192.168.1.5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smtClean="0"/>
              <a:t>network address 192.168.1.0 </a:t>
            </a:r>
          </a:p>
          <a:p>
            <a:pPr marL="0" indent="0" algn="just">
              <a:buNone/>
            </a:pPr>
            <a:r>
              <a:rPr lang="en-US" dirty="0" smtClean="0"/>
              <a:t>2) Interface </a:t>
            </a:r>
            <a:r>
              <a:rPr lang="en-US" dirty="0" err="1" smtClean="0"/>
              <a:t>dengan</a:t>
            </a:r>
            <a:r>
              <a:rPr lang="en-US" dirty="0" smtClean="0"/>
              <a:t> IP address 10.0.0.5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smtClean="0"/>
              <a:t>network </a:t>
            </a:r>
            <a:r>
              <a:rPr lang="en-US" dirty="0" smtClean="0"/>
              <a:t>address 10.0.0.0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114800"/>
            <a:ext cx="63373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Soal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6324600" cy="40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185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Jaringan Komputer </vt:lpstr>
      <vt:lpstr>Pendahuluan</vt:lpstr>
      <vt:lpstr>SIMULASI MEMBUAT JARINGAN SEDERHANA</vt:lpstr>
      <vt:lpstr>SIMULASI MEMBUAT JARINGAN SEDERHANA</vt:lpstr>
      <vt:lpstr>SIMULASI ROUTING</vt:lpstr>
      <vt:lpstr>SIMULASI ROUTING</vt:lpstr>
      <vt:lpstr>Latihan Soal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Komputer </dc:title>
  <dc:creator>A R F I</dc:creator>
  <cp:lastModifiedBy>A R F I</cp:lastModifiedBy>
  <cp:revision>5</cp:revision>
  <dcterms:created xsi:type="dcterms:W3CDTF">2006-08-16T00:00:00Z</dcterms:created>
  <dcterms:modified xsi:type="dcterms:W3CDTF">2020-07-24T00:51:17Z</dcterms:modified>
</cp:coreProperties>
</file>