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1295400"/>
            <a:ext cx="769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E3D24-04EA-4DF4-85B8-26874E0B8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Local Area Network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7" name="Object 3"/>
          <p:cNvGraphicFramePr>
            <a:graphicFrameLocks noChangeAspect="1"/>
          </p:cNvGraphicFramePr>
          <p:nvPr>
            <p:ph idx="1"/>
          </p:nvPr>
        </p:nvGraphicFramePr>
        <p:xfrm>
          <a:off x="228600" y="1143000"/>
          <a:ext cx="8077200" cy="4495800"/>
        </p:xfrm>
        <a:graphic>
          <a:graphicData uri="http://schemas.openxmlformats.org/presentationml/2006/ole">
            <p:oleObj spid="_x0000_s18434" name="Image" r:id="rId3" imgW="6806349" imgH="4406349" progId="">
              <p:embed/>
            </p:oleObj>
          </a:graphicData>
        </a:graphic>
      </p:graphicFrame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67056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Penggunaan kabel</a:t>
            </a:r>
            <a:endParaRPr lang="en-GB" smtClean="0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524000" y="2133600"/>
            <a:ext cx="936625" cy="86360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3352800" y="1752600"/>
            <a:ext cx="1655763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066800" y="2209800"/>
            <a:ext cx="0" cy="1008063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Area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 smtClean="0"/>
              <a:t>Praktek</a:t>
            </a:r>
            <a:r>
              <a:rPr lang="en-US" sz="2800" dirty="0" smtClean="0"/>
              <a:t> </a:t>
            </a:r>
            <a:r>
              <a:rPr lang="en-US" sz="2800" dirty="0" err="1" smtClean="0"/>
              <a:t>Pengkabelan</a:t>
            </a:r>
            <a:endParaRPr lang="en-US" sz="2800" dirty="0" smtClean="0"/>
          </a:p>
          <a:p>
            <a:pPr algn="just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peraktek</a:t>
            </a:r>
            <a:r>
              <a:rPr lang="en-US" sz="2800" dirty="0" smtClean="0"/>
              <a:t> </a:t>
            </a:r>
            <a:r>
              <a:rPr lang="en-US" sz="2800" dirty="0" err="1" smtClean="0"/>
              <a:t>pengkabelan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biasa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i="1" dirty="0" smtClean="0"/>
              <a:t>Crimping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 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kabel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agar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kabel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utuh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sempurna</a:t>
            </a:r>
            <a:r>
              <a:rPr lang="en-US" sz="2800" dirty="0" smtClean="0"/>
              <a:t>,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singkatnya</a:t>
            </a:r>
            <a:r>
              <a:rPr lang="en-US" sz="2800" dirty="0" smtClean="0"/>
              <a:t> crimping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kabel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800" dirty="0" smtClean="0"/>
              <a:t>.</a:t>
            </a:r>
            <a:endParaRPr lang="en-US" sz="2800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pengkabelan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://3.bp.blogspot.com/-FELIi0Z9tHA/VS8dvDC0FDI/AAAAAAAAADc/3lv-ohietEs/s1600/tang%2Bcrimping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2539536" cy="1981200"/>
          </a:xfrm>
          <a:prstGeom prst="rect">
            <a:avLst/>
          </a:prstGeom>
          <a:noFill/>
        </p:spPr>
      </p:pic>
      <p:pic>
        <p:nvPicPr>
          <p:cNvPr id="1028" name="Picture 4" descr="http://1.bp.blogspot.com/-u9sGrGaRH9A/VS8d9zy2cII/AAAAAAAAADk/rTJv7C8JSJM/s1600/tang%2Bcrimpingwkab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495800"/>
            <a:ext cx="1953489" cy="1524000"/>
          </a:xfrm>
          <a:prstGeom prst="rect">
            <a:avLst/>
          </a:prstGeom>
          <a:noFill/>
        </p:spPr>
      </p:pic>
      <p:pic>
        <p:nvPicPr>
          <p:cNvPr id="1030" name="Picture 6" descr="http://3.bp.blogspot.com/-a5ukNXhmrbk/VS8eIibBSeI/AAAAAAAAADs/O1Qr3DOSUuo/s1600/tang%2Bcrimpingwkabelo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1981200"/>
            <a:ext cx="2362200" cy="1842853"/>
          </a:xfrm>
          <a:prstGeom prst="rect">
            <a:avLst/>
          </a:prstGeom>
          <a:noFill/>
        </p:spPr>
      </p:pic>
      <p:pic>
        <p:nvPicPr>
          <p:cNvPr id="1032" name="Picture 8" descr="http://2.bp.blogspot.com/-ib3fRjlMiKU/VS8eP8-fP_I/AAAAAAAAAD0/p0xjjmTu4DI/s1600/tang%2Bcrimpin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4038600"/>
            <a:ext cx="2438400" cy="1902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9144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Arial" pitchFamily="34" charset="0"/>
              </a:rPr>
              <a:t>Cara pemasangan Kabel UTP model Straight Through </a:t>
            </a:r>
            <a:endParaRPr lang="en-GB" sz="2800" b="1" smtClean="0">
              <a:latin typeface="Arial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7348" name="Picture 4" descr="Straight Through Cab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6868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82000" cy="523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/>
              <a:t>Penggunaan Kabel Straight Through</a:t>
            </a:r>
            <a:endParaRPr lang="en-GB" sz="3200" smtClean="0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406082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362200"/>
            <a:ext cx="4340225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68313" y="4629150"/>
            <a:ext cx="231298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Tahoma" pitchFamily="34" charset="0"/>
              </a:rPr>
              <a:t>PC </a:t>
            </a:r>
            <a:r>
              <a:rPr lang="en-US" sz="2000" b="1">
                <a:latin typeface="Tahoma" pitchFamily="34" charset="0"/>
                <a:sym typeface="Wingdings" pitchFamily="2" charset="2"/>
              </a:rPr>
              <a:t> Hub</a:t>
            </a:r>
          </a:p>
          <a:p>
            <a:pPr eaLnBrk="1" hangingPunct="1"/>
            <a:r>
              <a:rPr lang="en-US" sz="2000" b="1">
                <a:latin typeface="Tahoma" pitchFamily="34" charset="0"/>
                <a:sym typeface="Wingdings" pitchFamily="2" charset="2"/>
              </a:rPr>
              <a:t>PC  Switch</a:t>
            </a:r>
          </a:p>
          <a:p>
            <a:pPr eaLnBrk="1" hangingPunct="1"/>
            <a:r>
              <a:rPr lang="en-US" sz="2000" b="1">
                <a:latin typeface="Tahoma" pitchFamily="34" charset="0"/>
                <a:sym typeface="Wingdings" pitchFamily="2" charset="2"/>
              </a:rPr>
              <a:t>Hub  Hub</a:t>
            </a:r>
          </a:p>
          <a:p>
            <a:pPr eaLnBrk="1" hangingPunct="1"/>
            <a:r>
              <a:rPr lang="en-US" sz="2000" b="1">
                <a:latin typeface="Tahoma" pitchFamily="34" charset="0"/>
                <a:sym typeface="Wingdings" pitchFamily="2" charset="2"/>
              </a:rPr>
              <a:t>Switch  Router</a:t>
            </a:r>
            <a:endParaRPr lang="en-GB" sz="2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3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28600" y="228600"/>
            <a:ext cx="594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2800" b="1">
                <a:solidFill>
                  <a:schemeClr val="tx2"/>
                </a:solidFill>
                <a:latin typeface="Arial Black" pitchFamily="34" charset="0"/>
              </a:rPr>
              <a:t>Cross Over Cable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457200" y="1143000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400">
                <a:latin typeface="Tahoma" pitchFamily="34" charset="0"/>
              </a:rPr>
              <a:t>Digunakan untuk komunikasi antar komputer (langsung tanpa HUB) </a:t>
            </a:r>
          </a:p>
        </p:txBody>
      </p:sp>
      <p:pic>
        <p:nvPicPr>
          <p:cNvPr id="53258" name="Picture 10" descr="chro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438400"/>
            <a:ext cx="3657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9" name="Picture 11" descr="cross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09800"/>
            <a:ext cx="4800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  <p:bldP spid="532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914400"/>
          </a:xfrm>
        </p:spPr>
        <p:txBody>
          <a:bodyPr/>
          <a:lstStyle/>
          <a:p>
            <a:pPr eaLnBrk="1" hangingPunct="1"/>
            <a:r>
              <a:rPr lang="en-US" sz="2800" smtClean="0"/>
              <a:t>Penggunaan Kabel Cross Over</a:t>
            </a:r>
            <a:endParaRPr lang="en-GB" sz="2800" smtClean="0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334000" y="1295400"/>
            <a:ext cx="23066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Tahoma" pitchFamily="34" charset="0"/>
              </a:rPr>
              <a:t>PC </a:t>
            </a:r>
            <a:r>
              <a:rPr lang="en-US" sz="2000" b="1">
                <a:latin typeface="Tahoma" pitchFamily="34" charset="0"/>
                <a:sym typeface="Wingdings" pitchFamily="2" charset="2"/>
              </a:rPr>
              <a:t> PC</a:t>
            </a:r>
          </a:p>
          <a:p>
            <a:pPr eaLnBrk="1" hangingPunct="1"/>
            <a:r>
              <a:rPr lang="en-US" sz="2000" b="1">
                <a:latin typeface="Tahoma" pitchFamily="34" charset="0"/>
                <a:sym typeface="Wingdings" pitchFamily="2" charset="2"/>
              </a:rPr>
              <a:t>Switch  Swicth</a:t>
            </a:r>
          </a:p>
          <a:p>
            <a:pPr eaLnBrk="1" hangingPunct="1"/>
            <a:r>
              <a:rPr lang="en-US" sz="2000" b="1">
                <a:latin typeface="Tahoma" pitchFamily="34" charset="0"/>
                <a:sym typeface="Wingdings" pitchFamily="2" charset="2"/>
              </a:rPr>
              <a:t>Switch  Hub</a:t>
            </a:r>
          </a:p>
          <a:p>
            <a:pPr eaLnBrk="1" hangingPunct="1"/>
            <a:endParaRPr lang="en-GB" sz="2000" b="1">
              <a:latin typeface="Tahoma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219200"/>
            <a:ext cx="4876800" cy="4648200"/>
            <a:chOff x="249" y="1434"/>
            <a:chExt cx="2558" cy="2253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9" y="1434"/>
              <a:ext cx="2558" cy="2253"/>
              <a:chOff x="249" y="1434"/>
              <a:chExt cx="2558" cy="2253"/>
            </a:xfrm>
          </p:grpSpPr>
          <p:pic>
            <p:nvPicPr>
              <p:cNvPr id="1033" name="Picture 6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9" y="1434"/>
                <a:ext cx="2558" cy="5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49" y="2160"/>
                <a:ext cx="2495" cy="620"/>
                <a:chOff x="249" y="2160"/>
                <a:chExt cx="2495" cy="620"/>
              </a:xfrm>
            </p:grpSpPr>
            <p:graphicFrame>
              <p:nvGraphicFramePr>
                <p:cNvPr id="1027" name="Object 8"/>
                <p:cNvGraphicFramePr>
                  <a:graphicFrameLocks noChangeAspect="1"/>
                </p:cNvGraphicFramePr>
                <p:nvPr/>
              </p:nvGraphicFramePr>
              <p:xfrm>
                <a:off x="249" y="2160"/>
                <a:ext cx="2495" cy="620"/>
              </p:xfrm>
              <a:graphic>
                <a:graphicData uri="http://schemas.openxmlformats.org/presentationml/2006/ole">
                  <p:oleObj spid="_x0000_s16387" name="Image" r:id="rId4" imgW="3834921" imgH="990476" progId="">
                    <p:embed/>
                  </p:oleObj>
                </a:graphicData>
              </a:graphic>
            </p:graphicFrame>
            <p:sp>
              <p:nvSpPr>
                <p:cNvPr id="1035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20" y="2478"/>
                  <a:ext cx="10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aphicFrame>
            <p:nvGraphicFramePr>
              <p:cNvPr id="1026" name="Object 10"/>
              <p:cNvGraphicFramePr>
                <a:graphicFrameLocks noChangeAspect="1"/>
              </p:cNvGraphicFramePr>
              <p:nvPr/>
            </p:nvGraphicFramePr>
            <p:xfrm>
              <a:off x="249" y="3067"/>
              <a:ext cx="2536" cy="620"/>
            </p:xfrm>
            <a:graphic>
              <a:graphicData uri="http://schemas.openxmlformats.org/presentationml/2006/ole">
                <p:oleObj spid="_x0000_s16386" name="Image" r:id="rId5" imgW="3834921" imgH="990476" progId="">
                  <p:embed/>
                </p:oleObj>
              </a:graphicData>
            </a:graphic>
          </p:graphicFrame>
        </p:grpSp>
        <p:sp>
          <p:nvSpPr>
            <p:cNvPr id="1032" name="Line 11"/>
            <p:cNvSpPr>
              <a:spLocks noChangeShapeType="1"/>
            </p:cNvSpPr>
            <p:nvPr/>
          </p:nvSpPr>
          <p:spPr bwMode="auto">
            <a:xfrm flipV="1">
              <a:off x="1066" y="3385"/>
              <a:ext cx="10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696200" cy="481013"/>
          </a:xfrm>
          <a:noFill/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smtClean="0"/>
              <a:t>Kabel UTP Model Roll Over</a:t>
            </a:r>
            <a:endParaRPr lang="en-GB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114800" y="2708275"/>
            <a:ext cx="482600" cy="3600450"/>
            <a:chOff x="2592" y="1706"/>
            <a:chExt cx="304" cy="2268"/>
          </a:xfrm>
        </p:grpSpPr>
        <p:sp>
          <p:nvSpPr>
            <p:cNvPr id="35914" name="Line 4"/>
            <p:cNvSpPr>
              <a:spLocks noChangeShapeType="1"/>
            </p:cNvSpPr>
            <p:nvPr/>
          </p:nvSpPr>
          <p:spPr bwMode="auto">
            <a:xfrm>
              <a:off x="2592" y="3657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5" name="Line 5"/>
            <p:cNvSpPr>
              <a:spLocks noChangeShapeType="1"/>
            </p:cNvSpPr>
            <p:nvPr/>
          </p:nvSpPr>
          <p:spPr bwMode="auto">
            <a:xfrm>
              <a:off x="2608" y="170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6" name="Line 6"/>
            <p:cNvSpPr>
              <a:spLocks noChangeShapeType="1"/>
            </p:cNvSpPr>
            <p:nvPr/>
          </p:nvSpPr>
          <p:spPr bwMode="auto">
            <a:xfrm>
              <a:off x="2608" y="202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7" name="Line 7"/>
            <p:cNvSpPr>
              <a:spLocks noChangeShapeType="1"/>
            </p:cNvSpPr>
            <p:nvPr/>
          </p:nvSpPr>
          <p:spPr bwMode="auto">
            <a:xfrm>
              <a:off x="2608" y="2343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8" name="Line 8"/>
            <p:cNvSpPr>
              <a:spLocks noChangeShapeType="1"/>
            </p:cNvSpPr>
            <p:nvPr/>
          </p:nvSpPr>
          <p:spPr bwMode="auto">
            <a:xfrm>
              <a:off x="2608" y="2672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9" name="Line 9"/>
            <p:cNvSpPr>
              <a:spLocks noChangeShapeType="1"/>
            </p:cNvSpPr>
            <p:nvPr/>
          </p:nvSpPr>
          <p:spPr bwMode="auto">
            <a:xfrm>
              <a:off x="2608" y="298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0" name="Line 10"/>
            <p:cNvSpPr>
              <a:spLocks noChangeShapeType="1"/>
            </p:cNvSpPr>
            <p:nvPr/>
          </p:nvSpPr>
          <p:spPr bwMode="auto">
            <a:xfrm>
              <a:off x="2608" y="329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1" name="Line 11"/>
            <p:cNvSpPr>
              <a:spLocks noChangeShapeType="1"/>
            </p:cNvSpPr>
            <p:nvPr/>
          </p:nvSpPr>
          <p:spPr bwMode="auto">
            <a:xfrm>
              <a:off x="2608" y="3974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4" name="Rectangle 12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5" name="Rectangle 13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6" name="Rectangle 14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7" name="Rectangle 15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8" name="Rectangle 16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9" name="Rectangle 17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0" name="Rectangle 18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1" name="Rectangle 19"/>
          <p:cNvSpPr>
            <a:spLocks noChangeArrowheads="1"/>
          </p:cNvSpPr>
          <p:nvPr/>
        </p:nvSpPr>
        <p:spPr bwMode="auto">
          <a:xfrm>
            <a:off x="0" y="1160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9412" name="Group 20"/>
          <p:cNvGraphicFramePr>
            <a:graphicFrameLocks noGrp="1"/>
          </p:cNvGraphicFramePr>
          <p:nvPr/>
        </p:nvGraphicFramePr>
        <p:xfrm>
          <a:off x="228600" y="1295400"/>
          <a:ext cx="8496300" cy="5334002"/>
        </p:xfrm>
        <a:graphic>
          <a:graphicData uri="http://schemas.openxmlformats.org/drawingml/2006/table">
            <a:tbl>
              <a:tblPr/>
              <a:tblGrid>
                <a:gridCol w="2151063"/>
                <a:gridCol w="1162050"/>
                <a:gridCol w="1406525"/>
                <a:gridCol w="1885950"/>
                <a:gridCol w="1890712"/>
              </a:tblGrid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Router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Pin name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Router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Pin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Direction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Workstation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Pin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Workstation</a:t>
                      </a:r>
                      <a:b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</a:b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Pin name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White-Orange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Brown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Orange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White-Brown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White-Green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Green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Blue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White-Blue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White-Blue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Blue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Green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White-Green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White-Brown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Orange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Brown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White-Orange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914400"/>
          </a:xfrm>
        </p:spPr>
        <p:txBody>
          <a:bodyPr/>
          <a:lstStyle/>
          <a:p>
            <a:pPr eaLnBrk="1" hangingPunct="1"/>
            <a:r>
              <a:rPr lang="en-US" smtClean="0"/>
              <a:t>Penggunaan Roll Over Cable</a:t>
            </a:r>
            <a:endParaRPr lang="en-GB" smtClean="0"/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295400"/>
          <a:ext cx="7488238" cy="2540000"/>
        </p:xfrm>
        <a:graphic>
          <a:graphicData uri="http://schemas.openxmlformats.org/presentationml/2006/ole">
            <p:oleObj spid="_x0000_s17410" name="Image" r:id="rId3" imgW="5688889" imgH="1930159" progId="">
              <p:embed/>
            </p:oleObj>
          </a:graphicData>
        </a:graphic>
      </p:graphicFrame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5200" y="4038600"/>
            <a:ext cx="445770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109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Flow</vt:lpstr>
      <vt:lpstr>Image</vt:lpstr>
      <vt:lpstr>Jaringan Komputer</vt:lpstr>
      <vt:lpstr>Local Area Network</vt:lpstr>
      <vt:lpstr>Persiapan pengkabelan</vt:lpstr>
      <vt:lpstr>Cara pemasangan Kabel UTP model Straight Through </vt:lpstr>
      <vt:lpstr>Penggunaan Kabel Straight Through</vt:lpstr>
      <vt:lpstr>Slide 6</vt:lpstr>
      <vt:lpstr>Penggunaan Kabel Cross Over</vt:lpstr>
      <vt:lpstr>Kabel UTP Model Roll Over</vt:lpstr>
      <vt:lpstr>Penggunaan Roll Over Cable</vt:lpstr>
      <vt:lpstr>Penggunaan kabel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 R F I</dc:creator>
  <cp:lastModifiedBy>A R F I</cp:lastModifiedBy>
  <cp:revision>4</cp:revision>
  <dcterms:created xsi:type="dcterms:W3CDTF">2006-08-16T00:00:00Z</dcterms:created>
  <dcterms:modified xsi:type="dcterms:W3CDTF">2020-07-30T13:35:00Z</dcterms:modified>
</cp:coreProperties>
</file>