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63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7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E76E1-5C07-498D-9E6F-356FB3654123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7E1C2D-916A-4F11-B592-C50F6C730E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89B9599-23A5-464F-AD96-6C182DFF9A8E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1F7F8F-4A62-4FD7-AB29-42E378D3D63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429000"/>
            <a:ext cx="7854696" cy="17526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IPv4 </a:t>
            </a:r>
            <a:r>
              <a:rPr lang="en-US" sz="3600" dirty="0" err="1" smtClean="0"/>
              <a:t>dan</a:t>
            </a:r>
            <a:r>
              <a:rPr lang="en-US" sz="3600" dirty="0" smtClean="0"/>
              <a:t> IPv6</a:t>
            </a:r>
            <a:endParaRPr lang="en-US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6FBF477-6BF3-4ABB-A218-EB7FE12073D6}" type="datetime3">
              <a:rPr lang="en-US" smtClean="0"/>
              <a:pPr/>
              <a:t>30 July 2020</a:t>
            </a:fld>
            <a:endParaRPr lang="en-US" smtClean="0"/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IP Addressing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70B2A37-86C6-491F-8BFA-3A40FE44F54E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nb-NO" smtClean="0"/>
              <a:t>Klasifikasi Jaringan Internet</a:t>
            </a:r>
            <a:br>
              <a:rPr lang="nb-NO" smtClean="0"/>
            </a:br>
            <a:endParaRPr lang="en-US" smtClean="0"/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pPr eaLnBrk="1" hangingPunct="1"/>
            <a:r>
              <a:rPr lang="nb-NO" sz="2800" smtClean="0"/>
              <a:t>Contoh alamat IP suatu PC:</a:t>
            </a:r>
          </a:p>
          <a:p>
            <a:pPr eaLnBrk="1" hangingPunct="1">
              <a:buFontTx/>
              <a:buNone/>
            </a:pPr>
            <a:r>
              <a:rPr lang="nb-NO" sz="2800" smtClean="0"/>
              <a:t>	202.46.249.33</a:t>
            </a:r>
          </a:p>
          <a:p>
            <a:pPr lvl="1" eaLnBrk="1" hangingPunct="1"/>
            <a:r>
              <a:rPr lang="nb-NO" sz="2400" smtClean="0"/>
              <a:t>Host dari jaringan klas C</a:t>
            </a:r>
          </a:p>
          <a:p>
            <a:pPr lvl="1" eaLnBrk="1" hangingPunct="1"/>
            <a:r>
              <a:rPr lang="nb-NO" sz="2400" smtClean="0"/>
              <a:t>SubNet mask = 255.255.255.0</a:t>
            </a:r>
          </a:p>
          <a:p>
            <a:pPr lvl="1" eaLnBrk="1" hangingPunct="1"/>
            <a:r>
              <a:rPr lang="nb-NO" sz="2400" smtClean="0"/>
              <a:t>Alamat Network (Network Number,NN) = 202.46.249.0</a:t>
            </a:r>
          </a:p>
          <a:p>
            <a:pPr lvl="1" eaLnBrk="1" hangingPunct="1"/>
            <a:r>
              <a:rPr lang="nb-NO" sz="2400" smtClean="0"/>
              <a:t>Alamat Broadcast pada network tersebut (</a:t>
            </a:r>
            <a:r>
              <a:rPr lang="nb-NO" sz="2400" i="1" smtClean="0"/>
              <a:t>multicast</a:t>
            </a:r>
            <a:r>
              <a:rPr lang="nb-NO" sz="2400" smtClean="0"/>
              <a:t>) = 202.46.249.255</a:t>
            </a:r>
          </a:p>
          <a:p>
            <a:pPr lvl="1" eaLnBrk="1" hangingPunct="1"/>
            <a:r>
              <a:rPr lang="nb-NO" sz="2400" smtClean="0"/>
              <a:t>Alamat Host (Host Number, HN) = 33</a:t>
            </a:r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38739FD-96D3-4CBB-A523-AD0CCC9DBE1F}" type="datetime3">
              <a:rPr lang="en-US" smtClean="0"/>
              <a:pPr/>
              <a:t>30 July 2020</a:t>
            </a:fld>
            <a:endParaRPr lang="en-US" smtClean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IP Addressing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B4EFC30-DC8C-448B-86A5-F3AB2E2E7E32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smtClean="0"/>
              <a:t>Klasifikasi Jaringan Internet</a:t>
            </a:r>
            <a:endParaRPr lang="en-US" smtClean="0"/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b-NO" sz="2400" smtClean="0"/>
              <a:t>Subnet mask digunakan untuk mendapatkan Network Number dengan meng-AND kan dengan alamat IP suatu host</a:t>
            </a:r>
          </a:p>
          <a:p>
            <a:pPr lvl="1" eaLnBrk="1" hangingPunct="1"/>
            <a:r>
              <a:rPr lang="nb-NO" sz="2000" smtClean="0"/>
              <a:t>Alamat IP		= 1100 1010 0010 1110 1111 1001 0010 0001 </a:t>
            </a:r>
          </a:p>
          <a:p>
            <a:pPr lvl="1" eaLnBrk="1" hangingPunct="1">
              <a:buFontTx/>
              <a:buNone/>
            </a:pPr>
            <a:r>
              <a:rPr lang="nb-NO" sz="2000" smtClean="0"/>
              <a:t>	202.46.249.33</a:t>
            </a:r>
          </a:p>
          <a:p>
            <a:pPr lvl="1" eaLnBrk="1" hangingPunct="1"/>
            <a:r>
              <a:rPr lang="nb-NO" sz="2000" smtClean="0"/>
              <a:t>SubNet mask 	= 1111 1111 1111 1111 1111 1111 0000 0000</a:t>
            </a:r>
          </a:p>
          <a:p>
            <a:pPr lvl="1" eaLnBrk="1" hangingPunct="1">
              <a:buFontTx/>
              <a:buNone/>
            </a:pPr>
            <a:r>
              <a:rPr lang="nb-NO" sz="2000" smtClean="0"/>
              <a:t>	255.255.255.0</a:t>
            </a:r>
          </a:p>
          <a:p>
            <a:pPr lvl="1" eaLnBrk="1" hangingPunct="1"/>
            <a:r>
              <a:rPr lang="nb-NO" sz="2000" smtClean="0"/>
              <a:t>Network Nmr 	= 1100 1010 0010 1110 1111 1001 0000 0000 </a:t>
            </a:r>
          </a:p>
          <a:p>
            <a:pPr lvl="1" eaLnBrk="1" hangingPunct="1">
              <a:buFontTx/>
              <a:buNone/>
            </a:pPr>
            <a:r>
              <a:rPr lang="nb-NO" sz="2000" smtClean="0"/>
              <a:t>	202.46.249.0</a:t>
            </a:r>
            <a:endParaRPr lang="en-US" sz="240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A8E277D-48D6-4A88-9ECA-B6A93A5036F1}" type="datetime3">
              <a:rPr lang="en-US" smtClean="0"/>
              <a:pPr/>
              <a:t>30 July 2020</a:t>
            </a:fld>
            <a:endParaRPr lang="en-US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IP Addressing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C08ACE8-705C-4688-AC7D-6AD256E71A0E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nb-NO" smtClean="0"/>
              <a:t>Klasifikasi Jaringan Internet</a:t>
            </a:r>
            <a:br>
              <a:rPr lang="nb-NO" smtClean="0"/>
            </a:br>
            <a:endParaRPr lang="en-US" smtClean="0"/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943600"/>
            <a:ext cx="7772400" cy="152400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nb-NO" sz="2800" smtClean="0"/>
              <a:t>Class A</a:t>
            </a:r>
            <a:endParaRPr lang="en-US" sz="2800" smtClean="0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 flipV="1">
            <a:off x="4876800" y="3048000"/>
            <a:ext cx="23622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 flipV="1">
            <a:off x="6400800" y="2667000"/>
            <a:ext cx="914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35"/>
          <p:cNvGrpSpPr>
            <a:grpSpLocks/>
          </p:cNvGrpSpPr>
          <p:nvPr/>
        </p:nvGrpSpPr>
        <p:grpSpPr bwMode="auto">
          <a:xfrm>
            <a:off x="7086600" y="2590800"/>
            <a:ext cx="990600" cy="609600"/>
            <a:chOff x="1488" y="1584"/>
            <a:chExt cx="624" cy="384"/>
          </a:xfrm>
        </p:grpSpPr>
        <p:sp>
          <p:nvSpPr>
            <p:cNvPr id="14560" name="AutoShape 136"/>
            <p:cNvSpPr>
              <a:spLocks noChangeArrowheads="1"/>
            </p:cNvSpPr>
            <p:nvPr/>
          </p:nvSpPr>
          <p:spPr bwMode="auto">
            <a:xfrm>
              <a:off x="1488" y="1584"/>
              <a:ext cx="624" cy="384"/>
            </a:xfrm>
            <a:prstGeom prst="can">
              <a:avLst>
                <a:gd name="adj" fmla="val 50000"/>
              </a:avLst>
            </a:prstGeom>
            <a:solidFill>
              <a:srgbClr val="00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61" name="AutoShape 137"/>
            <p:cNvSpPr>
              <a:spLocks noChangeArrowheads="1"/>
            </p:cNvSpPr>
            <p:nvPr/>
          </p:nvSpPr>
          <p:spPr bwMode="auto">
            <a:xfrm>
              <a:off x="1584" y="1604"/>
              <a:ext cx="432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2150 w 21600"/>
                <a:gd name="T13" fmla="*/ 8700 h 21600"/>
                <a:gd name="T14" fmla="*/ 19450 w 21600"/>
                <a:gd name="T15" fmla="*/ 129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00" y="0"/>
                  </a:moveTo>
                  <a:lnTo>
                    <a:pt x="6480" y="4320"/>
                  </a:lnTo>
                  <a:lnTo>
                    <a:pt x="8640" y="4320"/>
                  </a:lnTo>
                  <a:lnTo>
                    <a:pt x="8640" y="8640"/>
                  </a:lnTo>
                  <a:lnTo>
                    <a:pt x="4320" y="8640"/>
                  </a:lnTo>
                  <a:lnTo>
                    <a:pt x="4320" y="6480"/>
                  </a:lnTo>
                  <a:lnTo>
                    <a:pt x="0" y="10800"/>
                  </a:lnTo>
                  <a:lnTo>
                    <a:pt x="4320" y="15120"/>
                  </a:lnTo>
                  <a:lnTo>
                    <a:pt x="4320" y="12960"/>
                  </a:lnTo>
                  <a:lnTo>
                    <a:pt x="8640" y="12960"/>
                  </a:lnTo>
                  <a:lnTo>
                    <a:pt x="8640" y="17280"/>
                  </a:lnTo>
                  <a:lnTo>
                    <a:pt x="6480" y="17280"/>
                  </a:lnTo>
                  <a:lnTo>
                    <a:pt x="10800" y="21600"/>
                  </a:lnTo>
                  <a:lnTo>
                    <a:pt x="15120" y="17280"/>
                  </a:lnTo>
                  <a:lnTo>
                    <a:pt x="12960" y="17280"/>
                  </a:lnTo>
                  <a:lnTo>
                    <a:pt x="12960" y="12960"/>
                  </a:lnTo>
                  <a:lnTo>
                    <a:pt x="17280" y="12960"/>
                  </a:lnTo>
                  <a:lnTo>
                    <a:pt x="17280" y="15120"/>
                  </a:lnTo>
                  <a:lnTo>
                    <a:pt x="21600" y="10800"/>
                  </a:lnTo>
                  <a:lnTo>
                    <a:pt x="17280" y="6480"/>
                  </a:lnTo>
                  <a:lnTo>
                    <a:pt x="17280" y="8640"/>
                  </a:lnTo>
                  <a:lnTo>
                    <a:pt x="12960" y="8640"/>
                  </a:lnTo>
                  <a:lnTo>
                    <a:pt x="12960" y="4320"/>
                  </a:lnTo>
                  <a:lnTo>
                    <a:pt x="15120" y="4320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237"/>
          <p:cNvGrpSpPr>
            <a:grpSpLocks/>
          </p:cNvGrpSpPr>
          <p:nvPr/>
        </p:nvGrpSpPr>
        <p:grpSpPr bwMode="auto">
          <a:xfrm>
            <a:off x="990600" y="1143000"/>
            <a:ext cx="6019800" cy="3086100"/>
            <a:chOff x="624" y="720"/>
            <a:chExt cx="3792" cy="1944"/>
          </a:xfrm>
        </p:grpSpPr>
        <p:sp>
          <p:nvSpPr>
            <p:cNvPr id="14455" name="Text Box 9"/>
            <p:cNvSpPr txBox="1">
              <a:spLocks noChangeArrowheads="1"/>
            </p:cNvSpPr>
            <p:nvPr/>
          </p:nvSpPr>
          <p:spPr bwMode="auto">
            <a:xfrm>
              <a:off x="3744" y="1553"/>
              <a:ext cx="1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1600"/>
            </a:p>
          </p:txBody>
        </p:sp>
        <p:sp>
          <p:nvSpPr>
            <p:cNvPr id="14456" name="Freeform 11"/>
            <p:cNvSpPr>
              <a:spLocks/>
            </p:cNvSpPr>
            <p:nvPr/>
          </p:nvSpPr>
          <p:spPr bwMode="auto">
            <a:xfrm>
              <a:off x="624" y="720"/>
              <a:ext cx="3792" cy="1944"/>
            </a:xfrm>
            <a:custGeom>
              <a:avLst/>
              <a:gdLst>
                <a:gd name="T0" fmla="*/ 93 w 2120"/>
                <a:gd name="T1" fmla="*/ 478 h 2088"/>
                <a:gd name="T2" fmla="*/ 640 w 2120"/>
                <a:gd name="T3" fmla="*/ 169 h 2088"/>
                <a:gd name="T4" fmla="*/ 2563 w 2120"/>
                <a:gd name="T5" fmla="*/ 169 h 2088"/>
                <a:gd name="T6" fmla="*/ 4211 w 2120"/>
                <a:gd name="T7" fmla="*/ 13 h 2088"/>
                <a:gd name="T8" fmla="*/ 8056 w 2120"/>
                <a:gd name="T9" fmla="*/ 90 h 2088"/>
                <a:gd name="T10" fmla="*/ 7784 w 2120"/>
                <a:gd name="T11" fmla="*/ 322 h 2088"/>
                <a:gd name="T12" fmla="*/ 10254 w 2120"/>
                <a:gd name="T13" fmla="*/ 439 h 2088"/>
                <a:gd name="T14" fmla="*/ 10804 w 2120"/>
                <a:gd name="T15" fmla="*/ 710 h 2088"/>
                <a:gd name="T16" fmla="*/ 11902 w 2120"/>
                <a:gd name="T17" fmla="*/ 942 h 2088"/>
                <a:gd name="T18" fmla="*/ 9432 w 2120"/>
                <a:gd name="T19" fmla="*/ 1137 h 2088"/>
                <a:gd name="T20" fmla="*/ 9432 w 2120"/>
                <a:gd name="T21" fmla="*/ 1446 h 2088"/>
                <a:gd name="T22" fmla="*/ 8056 w 2120"/>
                <a:gd name="T23" fmla="*/ 1679 h 2088"/>
                <a:gd name="T24" fmla="*/ 5035 w 2120"/>
                <a:gd name="T25" fmla="*/ 1485 h 2088"/>
                <a:gd name="T26" fmla="*/ 5035 w 2120"/>
                <a:gd name="T27" fmla="*/ 1291 h 2088"/>
                <a:gd name="T28" fmla="*/ 1465 w 2120"/>
                <a:gd name="T29" fmla="*/ 1213 h 2088"/>
                <a:gd name="T30" fmla="*/ 1189 w 2120"/>
                <a:gd name="T31" fmla="*/ 788 h 2088"/>
                <a:gd name="T32" fmla="*/ 93 w 2120"/>
                <a:gd name="T33" fmla="*/ 478 h 208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120"/>
                <a:gd name="T52" fmla="*/ 0 h 2088"/>
                <a:gd name="T53" fmla="*/ 2120 w 2120"/>
                <a:gd name="T54" fmla="*/ 2088 h 208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120" h="2088">
                  <a:moveTo>
                    <a:pt x="16" y="592"/>
                  </a:moveTo>
                  <a:cubicBezTo>
                    <a:pt x="0" y="464"/>
                    <a:pt x="40" y="272"/>
                    <a:pt x="112" y="208"/>
                  </a:cubicBezTo>
                  <a:cubicBezTo>
                    <a:pt x="184" y="144"/>
                    <a:pt x="344" y="240"/>
                    <a:pt x="448" y="208"/>
                  </a:cubicBezTo>
                  <a:cubicBezTo>
                    <a:pt x="552" y="176"/>
                    <a:pt x="576" y="32"/>
                    <a:pt x="736" y="16"/>
                  </a:cubicBezTo>
                  <a:cubicBezTo>
                    <a:pt x="896" y="0"/>
                    <a:pt x="1304" y="48"/>
                    <a:pt x="1408" y="112"/>
                  </a:cubicBezTo>
                  <a:cubicBezTo>
                    <a:pt x="1512" y="176"/>
                    <a:pt x="1296" y="328"/>
                    <a:pt x="1360" y="400"/>
                  </a:cubicBezTo>
                  <a:cubicBezTo>
                    <a:pt x="1424" y="472"/>
                    <a:pt x="1704" y="464"/>
                    <a:pt x="1792" y="544"/>
                  </a:cubicBezTo>
                  <a:cubicBezTo>
                    <a:pt x="1880" y="624"/>
                    <a:pt x="1840" y="776"/>
                    <a:pt x="1888" y="880"/>
                  </a:cubicBezTo>
                  <a:cubicBezTo>
                    <a:pt x="1936" y="984"/>
                    <a:pt x="2120" y="1080"/>
                    <a:pt x="2080" y="1168"/>
                  </a:cubicBezTo>
                  <a:cubicBezTo>
                    <a:pt x="2040" y="1256"/>
                    <a:pt x="1720" y="1304"/>
                    <a:pt x="1648" y="1408"/>
                  </a:cubicBezTo>
                  <a:cubicBezTo>
                    <a:pt x="1576" y="1512"/>
                    <a:pt x="1688" y="1680"/>
                    <a:pt x="1648" y="1792"/>
                  </a:cubicBezTo>
                  <a:cubicBezTo>
                    <a:pt x="1608" y="1904"/>
                    <a:pt x="1536" y="2072"/>
                    <a:pt x="1408" y="2080"/>
                  </a:cubicBezTo>
                  <a:cubicBezTo>
                    <a:pt x="1280" y="2088"/>
                    <a:pt x="968" y="1920"/>
                    <a:pt x="880" y="1840"/>
                  </a:cubicBezTo>
                  <a:cubicBezTo>
                    <a:pt x="792" y="1760"/>
                    <a:pt x="984" y="1656"/>
                    <a:pt x="880" y="1600"/>
                  </a:cubicBezTo>
                  <a:cubicBezTo>
                    <a:pt x="776" y="1544"/>
                    <a:pt x="368" y="1608"/>
                    <a:pt x="256" y="1504"/>
                  </a:cubicBezTo>
                  <a:cubicBezTo>
                    <a:pt x="144" y="1400"/>
                    <a:pt x="248" y="1120"/>
                    <a:pt x="208" y="976"/>
                  </a:cubicBezTo>
                  <a:cubicBezTo>
                    <a:pt x="168" y="832"/>
                    <a:pt x="32" y="720"/>
                    <a:pt x="16" y="592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57" name="Text Box 12"/>
            <p:cNvSpPr txBox="1">
              <a:spLocks noChangeArrowheads="1"/>
            </p:cNvSpPr>
            <p:nvPr/>
          </p:nvSpPr>
          <p:spPr bwMode="auto">
            <a:xfrm>
              <a:off x="706" y="1807"/>
              <a:ext cx="11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1600"/>
            </a:p>
          </p:txBody>
        </p:sp>
        <p:sp>
          <p:nvSpPr>
            <p:cNvPr id="14458" name="Text Box 13"/>
            <p:cNvSpPr txBox="1">
              <a:spLocks noChangeArrowheads="1"/>
            </p:cNvSpPr>
            <p:nvPr/>
          </p:nvSpPr>
          <p:spPr bwMode="auto">
            <a:xfrm>
              <a:off x="1134" y="1505"/>
              <a:ext cx="1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1600"/>
            </a:p>
          </p:txBody>
        </p:sp>
        <p:sp>
          <p:nvSpPr>
            <p:cNvPr id="14459" name="Text Box 14"/>
            <p:cNvSpPr txBox="1">
              <a:spLocks noChangeArrowheads="1"/>
            </p:cNvSpPr>
            <p:nvPr/>
          </p:nvSpPr>
          <p:spPr bwMode="auto">
            <a:xfrm>
              <a:off x="1134" y="2139"/>
              <a:ext cx="1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1600"/>
            </a:p>
          </p:txBody>
        </p:sp>
        <p:grpSp>
          <p:nvGrpSpPr>
            <p:cNvPr id="4" name="Group 15"/>
            <p:cNvGrpSpPr>
              <a:grpSpLocks/>
            </p:cNvGrpSpPr>
            <p:nvPr/>
          </p:nvGrpSpPr>
          <p:grpSpPr bwMode="auto">
            <a:xfrm>
              <a:off x="1359" y="1632"/>
              <a:ext cx="1067" cy="575"/>
              <a:chOff x="-62" y="144"/>
              <a:chExt cx="1379" cy="671"/>
            </a:xfrm>
          </p:grpSpPr>
          <p:grpSp>
            <p:nvGrpSpPr>
              <p:cNvPr id="5" name="Group 16"/>
              <p:cNvGrpSpPr>
                <a:grpSpLocks/>
              </p:cNvGrpSpPr>
              <p:nvPr/>
            </p:nvGrpSpPr>
            <p:grpSpPr bwMode="auto">
              <a:xfrm>
                <a:off x="-62" y="144"/>
                <a:ext cx="552" cy="671"/>
                <a:chOff x="984" y="1440"/>
                <a:chExt cx="552" cy="671"/>
              </a:xfrm>
            </p:grpSpPr>
            <p:grpSp>
              <p:nvGrpSpPr>
                <p:cNvPr id="6" name="Group 17"/>
                <p:cNvGrpSpPr>
                  <a:grpSpLocks/>
                </p:cNvGrpSpPr>
                <p:nvPr/>
              </p:nvGrpSpPr>
              <p:grpSpPr bwMode="auto">
                <a:xfrm>
                  <a:off x="1104" y="1440"/>
                  <a:ext cx="432" cy="432"/>
                  <a:chOff x="1200" y="1584"/>
                  <a:chExt cx="672" cy="720"/>
                </a:xfrm>
              </p:grpSpPr>
              <p:sp>
                <p:nvSpPr>
                  <p:cNvPr id="14555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968"/>
                    <a:ext cx="288" cy="144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556" name="Rectangle 19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1584"/>
                    <a:ext cx="480" cy="432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380" name="Rectangle 20"/>
                  <p:cNvSpPr>
                    <a:spLocks noChangeArrowheads="1"/>
                  </p:cNvSpPr>
                  <p:nvPr/>
                </p:nvSpPr>
                <p:spPr bwMode="auto">
                  <a:xfrm>
                    <a:off x="1345" y="1633"/>
                    <a:ext cx="382" cy="33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fol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folHlink"/>
                      </a:gs>
                      <a:gs pos="100000">
                        <a:schemeClr val="fol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4558" name="Rectangle 21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2064"/>
                    <a:ext cx="672" cy="240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382" name="Rectangle 22"/>
                  <p:cNvSpPr>
                    <a:spLocks noChangeArrowheads="1"/>
                  </p:cNvSpPr>
                  <p:nvPr/>
                </p:nvSpPr>
                <p:spPr bwMode="auto">
                  <a:xfrm>
                    <a:off x="1633" y="2064"/>
                    <a:ext cx="239" cy="144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hlink"/>
                      </a:gs>
                      <a:gs pos="5000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hlink"/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4554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984" y="1864"/>
                  <a:ext cx="150" cy="2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 sz="1600"/>
                </a:p>
              </p:txBody>
            </p:sp>
          </p:grpSp>
          <p:sp>
            <p:nvSpPr>
              <p:cNvPr id="14552" name="Text Box 24"/>
              <p:cNvSpPr txBox="1">
                <a:spLocks noChangeArrowheads="1"/>
              </p:cNvSpPr>
              <p:nvPr/>
            </p:nvSpPr>
            <p:spPr bwMode="auto">
              <a:xfrm>
                <a:off x="133" y="184"/>
                <a:ext cx="1184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b-NO" sz="1600"/>
                  <a:t>91.255.255.253</a:t>
                </a:r>
                <a:endParaRPr lang="en-US" sz="1600"/>
              </a:p>
            </p:txBody>
          </p:sp>
        </p:grpSp>
        <p:grpSp>
          <p:nvGrpSpPr>
            <p:cNvPr id="7" name="Group 167"/>
            <p:cNvGrpSpPr>
              <a:grpSpLocks/>
            </p:cNvGrpSpPr>
            <p:nvPr/>
          </p:nvGrpSpPr>
          <p:grpSpPr bwMode="auto">
            <a:xfrm>
              <a:off x="1872" y="816"/>
              <a:ext cx="747" cy="575"/>
              <a:chOff x="-62" y="144"/>
              <a:chExt cx="962" cy="671"/>
            </a:xfrm>
          </p:grpSpPr>
          <p:grpSp>
            <p:nvGrpSpPr>
              <p:cNvPr id="8" name="Group 168"/>
              <p:cNvGrpSpPr>
                <a:grpSpLocks/>
              </p:cNvGrpSpPr>
              <p:nvPr/>
            </p:nvGrpSpPr>
            <p:grpSpPr bwMode="auto">
              <a:xfrm>
                <a:off x="-62" y="144"/>
                <a:ext cx="552" cy="671"/>
                <a:chOff x="984" y="1440"/>
                <a:chExt cx="552" cy="671"/>
              </a:xfrm>
            </p:grpSpPr>
            <p:grpSp>
              <p:nvGrpSpPr>
                <p:cNvPr id="9" name="Group 169"/>
                <p:cNvGrpSpPr>
                  <a:grpSpLocks/>
                </p:cNvGrpSpPr>
                <p:nvPr/>
              </p:nvGrpSpPr>
              <p:grpSpPr bwMode="auto">
                <a:xfrm>
                  <a:off x="1104" y="1440"/>
                  <a:ext cx="432" cy="432"/>
                  <a:chOff x="1200" y="1584"/>
                  <a:chExt cx="672" cy="720"/>
                </a:xfrm>
              </p:grpSpPr>
              <p:sp>
                <p:nvSpPr>
                  <p:cNvPr id="14546" name="Rectangle 170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968"/>
                    <a:ext cx="288" cy="144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547" name="Rectangle 171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1584"/>
                    <a:ext cx="480" cy="432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532" name="Rectangle 172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1633"/>
                    <a:ext cx="389" cy="33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fol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folHlink"/>
                      </a:gs>
                      <a:gs pos="100000">
                        <a:schemeClr val="fol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4549" name="Rectangle 173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2064"/>
                    <a:ext cx="672" cy="240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534" name="Rectangle 174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2064"/>
                    <a:ext cx="240" cy="144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hlink"/>
                      </a:gs>
                      <a:gs pos="5000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hlink"/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4545" name="Text Box 175"/>
                <p:cNvSpPr txBox="1">
                  <a:spLocks noChangeArrowheads="1"/>
                </p:cNvSpPr>
                <p:nvPr/>
              </p:nvSpPr>
              <p:spPr bwMode="auto">
                <a:xfrm>
                  <a:off x="984" y="1864"/>
                  <a:ext cx="150" cy="2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 sz="1600"/>
                </a:p>
              </p:txBody>
            </p:sp>
          </p:grpSp>
          <p:sp>
            <p:nvSpPr>
              <p:cNvPr id="14543" name="Text Box 176"/>
              <p:cNvSpPr txBox="1">
                <a:spLocks noChangeArrowheads="1"/>
              </p:cNvSpPr>
              <p:nvPr/>
            </p:nvSpPr>
            <p:spPr bwMode="auto">
              <a:xfrm>
                <a:off x="133" y="184"/>
                <a:ext cx="767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b-NO" sz="1600"/>
                  <a:t>91.12.3.5</a:t>
                </a:r>
                <a:endParaRPr lang="en-US" sz="1600"/>
              </a:p>
            </p:txBody>
          </p:sp>
        </p:grpSp>
        <p:grpSp>
          <p:nvGrpSpPr>
            <p:cNvPr id="10" name="Group 177"/>
            <p:cNvGrpSpPr>
              <a:grpSpLocks/>
            </p:cNvGrpSpPr>
            <p:nvPr/>
          </p:nvGrpSpPr>
          <p:grpSpPr bwMode="auto">
            <a:xfrm>
              <a:off x="2400" y="960"/>
              <a:ext cx="747" cy="575"/>
              <a:chOff x="-62" y="144"/>
              <a:chExt cx="962" cy="671"/>
            </a:xfrm>
          </p:grpSpPr>
          <p:grpSp>
            <p:nvGrpSpPr>
              <p:cNvPr id="11" name="Group 178"/>
              <p:cNvGrpSpPr>
                <a:grpSpLocks/>
              </p:cNvGrpSpPr>
              <p:nvPr/>
            </p:nvGrpSpPr>
            <p:grpSpPr bwMode="auto">
              <a:xfrm>
                <a:off x="-62" y="144"/>
                <a:ext cx="552" cy="671"/>
                <a:chOff x="984" y="1440"/>
                <a:chExt cx="552" cy="671"/>
              </a:xfrm>
            </p:grpSpPr>
            <p:grpSp>
              <p:nvGrpSpPr>
                <p:cNvPr id="12" name="Group 179"/>
                <p:cNvGrpSpPr>
                  <a:grpSpLocks/>
                </p:cNvGrpSpPr>
                <p:nvPr/>
              </p:nvGrpSpPr>
              <p:grpSpPr bwMode="auto">
                <a:xfrm>
                  <a:off x="1104" y="1440"/>
                  <a:ext cx="432" cy="432"/>
                  <a:chOff x="1200" y="1584"/>
                  <a:chExt cx="672" cy="720"/>
                </a:xfrm>
              </p:grpSpPr>
              <p:sp>
                <p:nvSpPr>
                  <p:cNvPr id="14537" name="Rectangle 180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968"/>
                    <a:ext cx="288" cy="144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538" name="Rectangle 181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1584"/>
                    <a:ext cx="480" cy="432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542" name="Rectangle 182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1633"/>
                    <a:ext cx="389" cy="33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fol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folHlink"/>
                      </a:gs>
                      <a:gs pos="100000">
                        <a:schemeClr val="fol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4540" name="Rectangle 183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2064"/>
                    <a:ext cx="672" cy="240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544" name="Rectangle 184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2064"/>
                    <a:ext cx="240" cy="144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hlink"/>
                      </a:gs>
                      <a:gs pos="5000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hlink"/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4536" name="Text Box 185"/>
                <p:cNvSpPr txBox="1">
                  <a:spLocks noChangeArrowheads="1"/>
                </p:cNvSpPr>
                <p:nvPr/>
              </p:nvSpPr>
              <p:spPr bwMode="auto">
                <a:xfrm>
                  <a:off x="984" y="1864"/>
                  <a:ext cx="150" cy="2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 sz="1600"/>
                </a:p>
              </p:txBody>
            </p:sp>
          </p:grpSp>
          <p:sp>
            <p:nvSpPr>
              <p:cNvPr id="14534" name="Text Box 186"/>
              <p:cNvSpPr txBox="1">
                <a:spLocks noChangeArrowheads="1"/>
              </p:cNvSpPr>
              <p:nvPr/>
            </p:nvSpPr>
            <p:spPr bwMode="auto">
              <a:xfrm>
                <a:off x="133" y="184"/>
                <a:ext cx="767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b-NO" sz="1600"/>
                  <a:t>91.12.3.6</a:t>
                </a:r>
                <a:endParaRPr lang="en-US" sz="1600"/>
              </a:p>
            </p:txBody>
          </p:sp>
        </p:grpSp>
        <p:grpSp>
          <p:nvGrpSpPr>
            <p:cNvPr id="13" name="Group 187"/>
            <p:cNvGrpSpPr>
              <a:grpSpLocks/>
            </p:cNvGrpSpPr>
            <p:nvPr/>
          </p:nvGrpSpPr>
          <p:grpSpPr bwMode="auto">
            <a:xfrm>
              <a:off x="2016" y="1344"/>
              <a:ext cx="875" cy="575"/>
              <a:chOff x="-62" y="144"/>
              <a:chExt cx="1126" cy="671"/>
            </a:xfrm>
          </p:grpSpPr>
          <p:grpSp>
            <p:nvGrpSpPr>
              <p:cNvPr id="14" name="Group 188"/>
              <p:cNvGrpSpPr>
                <a:grpSpLocks/>
              </p:cNvGrpSpPr>
              <p:nvPr/>
            </p:nvGrpSpPr>
            <p:grpSpPr bwMode="auto">
              <a:xfrm>
                <a:off x="-62" y="144"/>
                <a:ext cx="552" cy="671"/>
                <a:chOff x="984" y="1440"/>
                <a:chExt cx="552" cy="671"/>
              </a:xfrm>
            </p:grpSpPr>
            <p:grpSp>
              <p:nvGrpSpPr>
                <p:cNvPr id="15" name="Group 189"/>
                <p:cNvGrpSpPr>
                  <a:grpSpLocks/>
                </p:cNvGrpSpPr>
                <p:nvPr/>
              </p:nvGrpSpPr>
              <p:grpSpPr bwMode="auto">
                <a:xfrm>
                  <a:off x="1104" y="1440"/>
                  <a:ext cx="432" cy="432"/>
                  <a:chOff x="1200" y="1584"/>
                  <a:chExt cx="672" cy="720"/>
                </a:xfrm>
              </p:grpSpPr>
              <p:sp>
                <p:nvSpPr>
                  <p:cNvPr id="14528" name="Rectangle 190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968"/>
                    <a:ext cx="288" cy="144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529" name="Rectangle 191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1584"/>
                    <a:ext cx="480" cy="432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552" name="Rectangle 192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1633"/>
                    <a:ext cx="384" cy="33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fol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folHlink"/>
                      </a:gs>
                      <a:gs pos="100000">
                        <a:schemeClr val="fol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4531" name="Rectangle 193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2064"/>
                    <a:ext cx="672" cy="240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554" name="Rectangle 194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2064"/>
                    <a:ext cx="240" cy="144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hlink"/>
                      </a:gs>
                      <a:gs pos="5000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hlink"/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4527" name="Text Box 195"/>
                <p:cNvSpPr txBox="1">
                  <a:spLocks noChangeArrowheads="1"/>
                </p:cNvSpPr>
                <p:nvPr/>
              </p:nvSpPr>
              <p:spPr bwMode="auto">
                <a:xfrm>
                  <a:off x="984" y="1864"/>
                  <a:ext cx="150" cy="2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 sz="1600"/>
                </a:p>
              </p:txBody>
            </p:sp>
          </p:grpSp>
          <p:sp>
            <p:nvSpPr>
              <p:cNvPr id="14525" name="Text Box 196"/>
              <p:cNvSpPr txBox="1">
                <a:spLocks noChangeArrowheads="1"/>
              </p:cNvSpPr>
              <p:nvPr/>
            </p:nvSpPr>
            <p:spPr bwMode="auto">
              <a:xfrm>
                <a:off x="132" y="184"/>
                <a:ext cx="932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b-NO" sz="1600"/>
                  <a:t>91.12.3.100</a:t>
                </a:r>
                <a:endParaRPr lang="en-US" sz="1600"/>
              </a:p>
            </p:txBody>
          </p:sp>
        </p:grpSp>
        <p:grpSp>
          <p:nvGrpSpPr>
            <p:cNvPr id="16" name="Group 197"/>
            <p:cNvGrpSpPr>
              <a:grpSpLocks/>
            </p:cNvGrpSpPr>
            <p:nvPr/>
          </p:nvGrpSpPr>
          <p:grpSpPr bwMode="auto">
            <a:xfrm>
              <a:off x="2544" y="1488"/>
              <a:ext cx="1003" cy="575"/>
              <a:chOff x="-62" y="144"/>
              <a:chExt cx="1296" cy="671"/>
            </a:xfrm>
          </p:grpSpPr>
          <p:grpSp>
            <p:nvGrpSpPr>
              <p:cNvPr id="17" name="Group 198"/>
              <p:cNvGrpSpPr>
                <a:grpSpLocks/>
              </p:cNvGrpSpPr>
              <p:nvPr/>
            </p:nvGrpSpPr>
            <p:grpSpPr bwMode="auto">
              <a:xfrm>
                <a:off x="-62" y="144"/>
                <a:ext cx="552" cy="671"/>
                <a:chOff x="984" y="1440"/>
                <a:chExt cx="552" cy="671"/>
              </a:xfrm>
            </p:grpSpPr>
            <p:grpSp>
              <p:nvGrpSpPr>
                <p:cNvPr id="18" name="Group 199"/>
                <p:cNvGrpSpPr>
                  <a:grpSpLocks/>
                </p:cNvGrpSpPr>
                <p:nvPr/>
              </p:nvGrpSpPr>
              <p:grpSpPr bwMode="auto">
                <a:xfrm>
                  <a:off x="1104" y="1440"/>
                  <a:ext cx="432" cy="432"/>
                  <a:chOff x="1200" y="1584"/>
                  <a:chExt cx="672" cy="720"/>
                </a:xfrm>
              </p:grpSpPr>
              <p:sp>
                <p:nvSpPr>
                  <p:cNvPr id="14519" name="Rectangle 200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968"/>
                    <a:ext cx="288" cy="144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520" name="Rectangle 201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1584"/>
                    <a:ext cx="480" cy="432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562" name="Rectangle 202"/>
                  <p:cNvSpPr>
                    <a:spLocks noChangeArrowheads="1"/>
                  </p:cNvSpPr>
                  <p:nvPr/>
                </p:nvSpPr>
                <p:spPr bwMode="auto">
                  <a:xfrm>
                    <a:off x="1345" y="1633"/>
                    <a:ext cx="382" cy="33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fol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folHlink"/>
                      </a:gs>
                      <a:gs pos="100000">
                        <a:schemeClr val="fol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4522" name="Rectangle 203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2064"/>
                    <a:ext cx="672" cy="240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564" name="Rectangle 204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2064"/>
                    <a:ext cx="239" cy="144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hlink"/>
                      </a:gs>
                      <a:gs pos="5000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hlink"/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4518" name="Text Box 205"/>
                <p:cNvSpPr txBox="1">
                  <a:spLocks noChangeArrowheads="1"/>
                </p:cNvSpPr>
                <p:nvPr/>
              </p:nvSpPr>
              <p:spPr bwMode="auto">
                <a:xfrm>
                  <a:off x="984" y="1864"/>
                  <a:ext cx="150" cy="2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 sz="1600"/>
                </a:p>
              </p:txBody>
            </p:sp>
          </p:grpSp>
          <p:sp>
            <p:nvSpPr>
              <p:cNvPr id="14516" name="Text Box 206"/>
              <p:cNvSpPr txBox="1">
                <a:spLocks noChangeArrowheads="1"/>
              </p:cNvSpPr>
              <p:nvPr/>
            </p:nvSpPr>
            <p:spPr bwMode="auto">
              <a:xfrm>
                <a:off x="133" y="184"/>
                <a:ext cx="1101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b-NO" sz="1600"/>
                  <a:t>91.255.255.87</a:t>
                </a:r>
                <a:endParaRPr lang="en-US" sz="1600"/>
              </a:p>
            </p:txBody>
          </p:sp>
        </p:grpSp>
        <p:grpSp>
          <p:nvGrpSpPr>
            <p:cNvPr id="19" name="Group 207"/>
            <p:cNvGrpSpPr>
              <a:grpSpLocks/>
            </p:cNvGrpSpPr>
            <p:nvPr/>
          </p:nvGrpSpPr>
          <p:grpSpPr bwMode="auto">
            <a:xfrm>
              <a:off x="3120" y="1152"/>
              <a:ext cx="747" cy="575"/>
              <a:chOff x="-62" y="144"/>
              <a:chExt cx="962" cy="671"/>
            </a:xfrm>
          </p:grpSpPr>
          <p:grpSp>
            <p:nvGrpSpPr>
              <p:cNvPr id="20" name="Group 208"/>
              <p:cNvGrpSpPr>
                <a:grpSpLocks/>
              </p:cNvGrpSpPr>
              <p:nvPr/>
            </p:nvGrpSpPr>
            <p:grpSpPr bwMode="auto">
              <a:xfrm>
                <a:off x="-62" y="144"/>
                <a:ext cx="552" cy="671"/>
                <a:chOff x="984" y="1440"/>
                <a:chExt cx="552" cy="671"/>
              </a:xfrm>
            </p:grpSpPr>
            <p:grpSp>
              <p:nvGrpSpPr>
                <p:cNvPr id="21" name="Group 209"/>
                <p:cNvGrpSpPr>
                  <a:grpSpLocks/>
                </p:cNvGrpSpPr>
                <p:nvPr/>
              </p:nvGrpSpPr>
              <p:grpSpPr bwMode="auto">
                <a:xfrm>
                  <a:off x="1104" y="1440"/>
                  <a:ext cx="432" cy="432"/>
                  <a:chOff x="1200" y="1584"/>
                  <a:chExt cx="672" cy="720"/>
                </a:xfrm>
              </p:grpSpPr>
              <p:sp>
                <p:nvSpPr>
                  <p:cNvPr id="14510" name="Rectangle 210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968"/>
                    <a:ext cx="288" cy="144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511" name="Rectangle 211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1584"/>
                    <a:ext cx="480" cy="432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572" name="Rectangle 212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1633"/>
                    <a:ext cx="389" cy="33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fol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folHlink"/>
                      </a:gs>
                      <a:gs pos="100000">
                        <a:schemeClr val="fol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4513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2064"/>
                    <a:ext cx="672" cy="240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574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2064"/>
                    <a:ext cx="240" cy="144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hlink"/>
                      </a:gs>
                      <a:gs pos="5000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hlink"/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4509" name="Text Box 215"/>
                <p:cNvSpPr txBox="1">
                  <a:spLocks noChangeArrowheads="1"/>
                </p:cNvSpPr>
                <p:nvPr/>
              </p:nvSpPr>
              <p:spPr bwMode="auto">
                <a:xfrm>
                  <a:off x="984" y="1864"/>
                  <a:ext cx="150" cy="2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 sz="1600"/>
                </a:p>
              </p:txBody>
            </p:sp>
          </p:grpSp>
          <p:sp>
            <p:nvSpPr>
              <p:cNvPr id="14507" name="Text Box 216"/>
              <p:cNvSpPr txBox="1">
                <a:spLocks noChangeArrowheads="1"/>
              </p:cNvSpPr>
              <p:nvPr/>
            </p:nvSpPr>
            <p:spPr bwMode="auto">
              <a:xfrm>
                <a:off x="133" y="184"/>
                <a:ext cx="767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b-NO" sz="1600"/>
                  <a:t>91.12.3.7</a:t>
                </a:r>
                <a:endParaRPr lang="en-US" sz="1600"/>
              </a:p>
            </p:txBody>
          </p:sp>
        </p:grpSp>
        <p:grpSp>
          <p:nvGrpSpPr>
            <p:cNvPr id="22" name="Group 217"/>
            <p:cNvGrpSpPr>
              <a:grpSpLocks/>
            </p:cNvGrpSpPr>
            <p:nvPr/>
          </p:nvGrpSpPr>
          <p:grpSpPr bwMode="auto">
            <a:xfrm>
              <a:off x="3504" y="1488"/>
              <a:ext cx="747" cy="575"/>
              <a:chOff x="-62" y="144"/>
              <a:chExt cx="962" cy="671"/>
            </a:xfrm>
          </p:grpSpPr>
          <p:grpSp>
            <p:nvGrpSpPr>
              <p:cNvPr id="23" name="Group 218"/>
              <p:cNvGrpSpPr>
                <a:grpSpLocks/>
              </p:cNvGrpSpPr>
              <p:nvPr/>
            </p:nvGrpSpPr>
            <p:grpSpPr bwMode="auto">
              <a:xfrm>
                <a:off x="-62" y="144"/>
                <a:ext cx="552" cy="671"/>
                <a:chOff x="984" y="1440"/>
                <a:chExt cx="552" cy="671"/>
              </a:xfrm>
            </p:grpSpPr>
            <p:grpSp>
              <p:nvGrpSpPr>
                <p:cNvPr id="24" name="Group 219"/>
                <p:cNvGrpSpPr>
                  <a:grpSpLocks/>
                </p:cNvGrpSpPr>
                <p:nvPr/>
              </p:nvGrpSpPr>
              <p:grpSpPr bwMode="auto">
                <a:xfrm>
                  <a:off x="1104" y="1440"/>
                  <a:ext cx="432" cy="432"/>
                  <a:chOff x="1200" y="1584"/>
                  <a:chExt cx="672" cy="720"/>
                </a:xfrm>
              </p:grpSpPr>
              <p:sp>
                <p:nvSpPr>
                  <p:cNvPr id="14501" name="Rectangle 220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968"/>
                    <a:ext cx="288" cy="144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502" name="Rectangle 221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1584"/>
                    <a:ext cx="480" cy="432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582" name="Rectangle 222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1633"/>
                    <a:ext cx="389" cy="33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fol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folHlink"/>
                      </a:gs>
                      <a:gs pos="100000">
                        <a:schemeClr val="fol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4504" name="Rectangle 223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2064"/>
                    <a:ext cx="672" cy="240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584" name="Rectangle 224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2064"/>
                    <a:ext cx="240" cy="144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hlink"/>
                      </a:gs>
                      <a:gs pos="5000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hlink"/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4500" name="Text Box 225"/>
                <p:cNvSpPr txBox="1">
                  <a:spLocks noChangeArrowheads="1"/>
                </p:cNvSpPr>
                <p:nvPr/>
              </p:nvSpPr>
              <p:spPr bwMode="auto">
                <a:xfrm>
                  <a:off x="984" y="1864"/>
                  <a:ext cx="150" cy="2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 sz="1600"/>
                </a:p>
              </p:txBody>
            </p:sp>
          </p:grpSp>
          <p:sp>
            <p:nvSpPr>
              <p:cNvPr id="14498" name="Text Box 226"/>
              <p:cNvSpPr txBox="1">
                <a:spLocks noChangeArrowheads="1"/>
              </p:cNvSpPr>
              <p:nvPr/>
            </p:nvSpPr>
            <p:spPr bwMode="auto">
              <a:xfrm>
                <a:off x="133" y="184"/>
                <a:ext cx="767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b-NO" sz="1600"/>
                  <a:t>91.12.3.8</a:t>
                </a:r>
                <a:endParaRPr lang="en-US" sz="1600"/>
              </a:p>
            </p:txBody>
          </p:sp>
        </p:grpSp>
        <p:grpSp>
          <p:nvGrpSpPr>
            <p:cNvPr id="25" name="Group 227"/>
            <p:cNvGrpSpPr>
              <a:grpSpLocks/>
            </p:cNvGrpSpPr>
            <p:nvPr/>
          </p:nvGrpSpPr>
          <p:grpSpPr bwMode="auto">
            <a:xfrm>
              <a:off x="2832" y="2064"/>
              <a:ext cx="1067" cy="575"/>
              <a:chOff x="-62" y="144"/>
              <a:chExt cx="1379" cy="671"/>
            </a:xfrm>
          </p:grpSpPr>
          <p:grpSp>
            <p:nvGrpSpPr>
              <p:cNvPr id="26" name="Group 228"/>
              <p:cNvGrpSpPr>
                <a:grpSpLocks/>
              </p:cNvGrpSpPr>
              <p:nvPr/>
            </p:nvGrpSpPr>
            <p:grpSpPr bwMode="auto">
              <a:xfrm>
                <a:off x="-62" y="144"/>
                <a:ext cx="552" cy="671"/>
                <a:chOff x="984" y="1440"/>
                <a:chExt cx="552" cy="671"/>
              </a:xfrm>
            </p:grpSpPr>
            <p:grpSp>
              <p:nvGrpSpPr>
                <p:cNvPr id="27" name="Group 229"/>
                <p:cNvGrpSpPr>
                  <a:grpSpLocks/>
                </p:cNvGrpSpPr>
                <p:nvPr/>
              </p:nvGrpSpPr>
              <p:grpSpPr bwMode="auto">
                <a:xfrm>
                  <a:off x="1104" y="1440"/>
                  <a:ext cx="432" cy="432"/>
                  <a:chOff x="1200" y="1584"/>
                  <a:chExt cx="672" cy="720"/>
                </a:xfrm>
              </p:grpSpPr>
              <p:sp>
                <p:nvSpPr>
                  <p:cNvPr id="14492" name="Rectangle 230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968"/>
                    <a:ext cx="288" cy="144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493" name="Rectangle 231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1584"/>
                    <a:ext cx="480" cy="432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592" name="Rectangle 232"/>
                  <p:cNvSpPr>
                    <a:spLocks noChangeArrowheads="1"/>
                  </p:cNvSpPr>
                  <p:nvPr/>
                </p:nvSpPr>
                <p:spPr bwMode="auto">
                  <a:xfrm>
                    <a:off x="1345" y="1633"/>
                    <a:ext cx="382" cy="33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fol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folHlink"/>
                      </a:gs>
                      <a:gs pos="100000">
                        <a:schemeClr val="fol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4495" name="Rectangle 233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2064"/>
                    <a:ext cx="672" cy="240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594" name="Rectangle 234"/>
                  <p:cNvSpPr>
                    <a:spLocks noChangeArrowheads="1"/>
                  </p:cNvSpPr>
                  <p:nvPr/>
                </p:nvSpPr>
                <p:spPr bwMode="auto">
                  <a:xfrm>
                    <a:off x="1633" y="2064"/>
                    <a:ext cx="239" cy="144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hlink"/>
                      </a:gs>
                      <a:gs pos="5000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hlink"/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4491" name="Text Box 235"/>
                <p:cNvSpPr txBox="1">
                  <a:spLocks noChangeArrowheads="1"/>
                </p:cNvSpPr>
                <p:nvPr/>
              </p:nvSpPr>
              <p:spPr bwMode="auto">
                <a:xfrm>
                  <a:off x="984" y="1864"/>
                  <a:ext cx="150" cy="2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 sz="1600"/>
                </a:p>
              </p:txBody>
            </p:sp>
          </p:grpSp>
          <p:sp>
            <p:nvSpPr>
              <p:cNvPr id="14489" name="Text Box 236"/>
              <p:cNvSpPr txBox="1">
                <a:spLocks noChangeArrowheads="1"/>
              </p:cNvSpPr>
              <p:nvPr/>
            </p:nvSpPr>
            <p:spPr bwMode="auto">
              <a:xfrm>
                <a:off x="133" y="184"/>
                <a:ext cx="1184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b-NO" sz="1600"/>
                  <a:t>92.255.255.254</a:t>
                </a:r>
                <a:endParaRPr lang="en-US" sz="1600"/>
              </a:p>
            </p:txBody>
          </p:sp>
        </p:grpSp>
        <p:grpSp>
          <p:nvGrpSpPr>
            <p:cNvPr id="28" name="Group 157"/>
            <p:cNvGrpSpPr>
              <a:grpSpLocks/>
            </p:cNvGrpSpPr>
            <p:nvPr/>
          </p:nvGrpSpPr>
          <p:grpSpPr bwMode="auto">
            <a:xfrm>
              <a:off x="1488" y="864"/>
              <a:ext cx="747" cy="575"/>
              <a:chOff x="-62" y="144"/>
              <a:chExt cx="962" cy="671"/>
            </a:xfrm>
          </p:grpSpPr>
          <p:grpSp>
            <p:nvGrpSpPr>
              <p:cNvPr id="29" name="Group 158"/>
              <p:cNvGrpSpPr>
                <a:grpSpLocks/>
              </p:cNvGrpSpPr>
              <p:nvPr/>
            </p:nvGrpSpPr>
            <p:grpSpPr bwMode="auto">
              <a:xfrm>
                <a:off x="-62" y="144"/>
                <a:ext cx="552" cy="671"/>
                <a:chOff x="984" y="1440"/>
                <a:chExt cx="552" cy="671"/>
              </a:xfrm>
            </p:grpSpPr>
            <p:grpSp>
              <p:nvGrpSpPr>
                <p:cNvPr id="30" name="Group 159"/>
                <p:cNvGrpSpPr>
                  <a:grpSpLocks/>
                </p:cNvGrpSpPr>
                <p:nvPr/>
              </p:nvGrpSpPr>
              <p:grpSpPr bwMode="auto">
                <a:xfrm>
                  <a:off x="1104" y="1440"/>
                  <a:ext cx="432" cy="432"/>
                  <a:chOff x="1200" y="1584"/>
                  <a:chExt cx="672" cy="720"/>
                </a:xfrm>
              </p:grpSpPr>
              <p:sp>
                <p:nvSpPr>
                  <p:cNvPr id="14483" name="Rectangle 160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968"/>
                    <a:ext cx="288" cy="144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484" name="Rectangle 161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1584"/>
                    <a:ext cx="480" cy="432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522" name="Rectangle 162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1633"/>
                    <a:ext cx="389" cy="33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fol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folHlink"/>
                      </a:gs>
                      <a:gs pos="100000">
                        <a:schemeClr val="fol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4486" name="Rectangle 163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2064"/>
                    <a:ext cx="672" cy="240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524" name="Rectangle 164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2064"/>
                    <a:ext cx="240" cy="144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hlink"/>
                      </a:gs>
                      <a:gs pos="5000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hlink"/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4482" name="Text Box 165"/>
                <p:cNvSpPr txBox="1">
                  <a:spLocks noChangeArrowheads="1"/>
                </p:cNvSpPr>
                <p:nvPr/>
              </p:nvSpPr>
              <p:spPr bwMode="auto">
                <a:xfrm>
                  <a:off x="984" y="1864"/>
                  <a:ext cx="150" cy="2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 sz="1600"/>
                </a:p>
              </p:txBody>
            </p:sp>
          </p:grpSp>
          <p:sp>
            <p:nvSpPr>
              <p:cNvPr id="14480" name="Text Box 166"/>
              <p:cNvSpPr txBox="1">
                <a:spLocks noChangeArrowheads="1"/>
              </p:cNvSpPr>
              <p:nvPr/>
            </p:nvSpPr>
            <p:spPr bwMode="auto">
              <a:xfrm>
                <a:off x="133" y="184"/>
                <a:ext cx="767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b-NO" sz="1600"/>
                  <a:t>91.12.3.3</a:t>
                </a:r>
                <a:endParaRPr lang="en-US" sz="1600"/>
              </a:p>
            </p:txBody>
          </p:sp>
        </p:grpSp>
        <p:grpSp>
          <p:nvGrpSpPr>
            <p:cNvPr id="31" name="Group 147"/>
            <p:cNvGrpSpPr>
              <a:grpSpLocks/>
            </p:cNvGrpSpPr>
            <p:nvPr/>
          </p:nvGrpSpPr>
          <p:grpSpPr bwMode="auto">
            <a:xfrm>
              <a:off x="1056" y="1104"/>
              <a:ext cx="747" cy="575"/>
              <a:chOff x="-62" y="144"/>
              <a:chExt cx="964" cy="671"/>
            </a:xfrm>
          </p:grpSpPr>
          <p:grpSp>
            <p:nvGrpSpPr>
              <p:cNvPr id="15488" name="Group 148"/>
              <p:cNvGrpSpPr>
                <a:grpSpLocks/>
              </p:cNvGrpSpPr>
              <p:nvPr/>
            </p:nvGrpSpPr>
            <p:grpSpPr bwMode="auto">
              <a:xfrm>
                <a:off x="-62" y="144"/>
                <a:ext cx="552" cy="671"/>
                <a:chOff x="984" y="1440"/>
                <a:chExt cx="552" cy="671"/>
              </a:xfrm>
            </p:grpSpPr>
            <p:grpSp>
              <p:nvGrpSpPr>
                <p:cNvPr id="15489" name="Group 149"/>
                <p:cNvGrpSpPr>
                  <a:grpSpLocks/>
                </p:cNvGrpSpPr>
                <p:nvPr/>
              </p:nvGrpSpPr>
              <p:grpSpPr bwMode="auto">
                <a:xfrm>
                  <a:off x="1104" y="1440"/>
                  <a:ext cx="432" cy="432"/>
                  <a:chOff x="1200" y="1584"/>
                  <a:chExt cx="672" cy="720"/>
                </a:xfrm>
              </p:grpSpPr>
              <p:sp>
                <p:nvSpPr>
                  <p:cNvPr id="14474" name="Rectangle 150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968"/>
                    <a:ext cx="288" cy="144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475" name="Rectangle 151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1584"/>
                    <a:ext cx="480" cy="432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512" name="Rectangle 152"/>
                  <p:cNvSpPr>
                    <a:spLocks noChangeArrowheads="1"/>
                  </p:cNvSpPr>
                  <p:nvPr/>
                </p:nvSpPr>
                <p:spPr bwMode="auto">
                  <a:xfrm>
                    <a:off x="1345" y="1633"/>
                    <a:ext cx="383" cy="33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fol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folHlink"/>
                      </a:gs>
                      <a:gs pos="100000">
                        <a:schemeClr val="fol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4477" name="Rectangle 153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2064"/>
                    <a:ext cx="672" cy="240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514" name="Rectangle 154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2064"/>
                    <a:ext cx="241" cy="144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hlink"/>
                      </a:gs>
                      <a:gs pos="5000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hlink"/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4473" name="Text Box 155"/>
                <p:cNvSpPr txBox="1">
                  <a:spLocks noChangeArrowheads="1"/>
                </p:cNvSpPr>
                <p:nvPr/>
              </p:nvSpPr>
              <p:spPr bwMode="auto">
                <a:xfrm>
                  <a:off x="984" y="1864"/>
                  <a:ext cx="150" cy="2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 sz="1600"/>
                </a:p>
              </p:txBody>
            </p:sp>
          </p:grpSp>
          <p:sp>
            <p:nvSpPr>
              <p:cNvPr id="14471" name="Text Box 156"/>
              <p:cNvSpPr txBox="1">
                <a:spLocks noChangeArrowheads="1"/>
              </p:cNvSpPr>
              <p:nvPr/>
            </p:nvSpPr>
            <p:spPr bwMode="auto">
              <a:xfrm>
                <a:off x="133" y="184"/>
                <a:ext cx="769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b-NO" sz="1600"/>
                  <a:t>91.12.3.4</a:t>
                </a:r>
                <a:endParaRPr lang="en-US" sz="1600"/>
              </a:p>
            </p:txBody>
          </p:sp>
        </p:grpSp>
      </p:grpSp>
      <p:grpSp>
        <p:nvGrpSpPr>
          <p:cNvPr id="15490" name="Group 238"/>
          <p:cNvGrpSpPr>
            <a:grpSpLocks/>
          </p:cNvGrpSpPr>
          <p:nvPr/>
        </p:nvGrpSpPr>
        <p:grpSpPr bwMode="auto">
          <a:xfrm flipH="1">
            <a:off x="457200" y="2971800"/>
            <a:ext cx="6019800" cy="3086100"/>
            <a:chOff x="624" y="720"/>
            <a:chExt cx="3792" cy="1944"/>
          </a:xfrm>
        </p:grpSpPr>
        <p:sp>
          <p:nvSpPr>
            <p:cNvPr id="14350" name="Text Box 239"/>
            <p:cNvSpPr txBox="1">
              <a:spLocks noChangeArrowheads="1"/>
            </p:cNvSpPr>
            <p:nvPr/>
          </p:nvSpPr>
          <p:spPr bwMode="auto">
            <a:xfrm>
              <a:off x="3744" y="1553"/>
              <a:ext cx="1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1600"/>
            </a:p>
          </p:txBody>
        </p:sp>
        <p:sp>
          <p:nvSpPr>
            <p:cNvPr id="14351" name="Freeform 240"/>
            <p:cNvSpPr>
              <a:spLocks/>
            </p:cNvSpPr>
            <p:nvPr/>
          </p:nvSpPr>
          <p:spPr bwMode="auto">
            <a:xfrm>
              <a:off x="624" y="720"/>
              <a:ext cx="3792" cy="1944"/>
            </a:xfrm>
            <a:custGeom>
              <a:avLst/>
              <a:gdLst>
                <a:gd name="T0" fmla="*/ 93 w 2120"/>
                <a:gd name="T1" fmla="*/ 478 h 2088"/>
                <a:gd name="T2" fmla="*/ 640 w 2120"/>
                <a:gd name="T3" fmla="*/ 169 h 2088"/>
                <a:gd name="T4" fmla="*/ 2563 w 2120"/>
                <a:gd name="T5" fmla="*/ 169 h 2088"/>
                <a:gd name="T6" fmla="*/ 4211 w 2120"/>
                <a:gd name="T7" fmla="*/ 13 h 2088"/>
                <a:gd name="T8" fmla="*/ 8056 w 2120"/>
                <a:gd name="T9" fmla="*/ 90 h 2088"/>
                <a:gd name="T10" fmla="*/ 7784 w 2120"/>
                <a:gd name="T11" fmla="*/ 322 h 2088"/>
                <a:gd name="T12" fmla="*/ 10254 w 2120"/>
                <a:gd name="T13" fmla="*/ 439 h 2088"/>
                <a:gd name="T14" fmla="*/ 10804 w 2120"/>
                <a:gd name="T15" fmla="*/ 710 h 2088"/>
                <a:gd name="T16" fmla="*/ 11902 w 2120"/>
                <a:gd name="T17" fmla="*/ 942 h 2088"/>
                <a:gd name="T18" fmla="*/ 9432 w 2120"/>
                <a:gd name="T19" fmla="*/ 1137 h 2088"/>
                <a:gd name="T20" fmla="*/ 9432 w 2120"/>
                <a:gd name="T21" fmla="*/ 1446 h 2088"/>
                <a:gd name="T22" fmla="*/ 8056 w 2120"/>
                <a:gd name="T23" fmla="*/ 1679 h 2088"/>
                <a:gd name="T24" fmla="*/ 5035 w 2120"/>
                <a:gd name="T25" fmla="*/ 1485 h 2088"/>
                <a:gd name="T26" fmla="*/ 5035 w 2120"/>
                <a:gd name="T27" fmla="*/ 1291 h 2088"/>
                <a:gd name="T28" fmla="*/ 1465 w 2120"/>
                <a:gd name="T29" fmla="*/ 1213 h 2088"/>
                <a:gd name="T30" fmla="*/ 1189 w 2120"/>
                <a:gd name="T31" fmla="*/ 788 h 2088"/>
                <a:gd name="T32" fmla="*/ 93 w 2120"/>
                <a:gd name="T33" fmla="*/ 478 h 208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120"/>
                <a:gd name="T52" fmla="*/ 0 h 2088"/>
                <a:gd name="T53" fmla="*/ 2120 w 2120"/>
                <a:gd name="T54" fmla="*/ 2088 h 208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120" h="2088">
                  <a:moveTo>
                    <a:pt x="16" y="592"/>
                  </a:moveTo>
                  <a:cubicBezTo>
                    <a:pt x="0" y="464"/>
                    <a:pt x="40" y="272"/>
                    <a:pt x="112" y="208"/>
                  </a:cubicBezTo>
                  <a:cubicBezTo>
                    <a:pt x="184" y="144"/>
                    <a:pt x="344" y="240"/>
                    <a:pt x="448" y="208"/>
                  </a:cubicBezTo>
                  <a:cubicBezTo>
                    <a:pt x="552" y="176"/>
                    <a:pt x="576" y="32"/>
                    <a:pt x="736" y="16"/>
                  </a:cubicBezTo>
                  <a:cubicBezTo>
                    <a:pt x="896" y="0"/>
                    <a:pt x="1304" y="48"/>
                    <a:pt x="1408" y="112"/>
                  </a:cubicBezTo>
                  <a:cubicBezTo>
                    <a:pt x="1512" y="176"/>
                    <a:pt x="1296" y="328"/>
                    <a:pt x="1360" y="400"/>
                  </a:cubicBezTo>
                  <a:cubicBezTo>
                    <a:pt x="1424" y="472"/>
                    <a:pt x="1704" y="464"/>
                    <a:pt x="1792" y="544"/>
                  </a:cubicBezTo>
                  <a:cubicBezTo>
                    <a:pt x="1880" y="624"/>
                    <a:pt x="1840" y="776"/>
                    <a:pt x="1888" y="880"/>
                  </a:cubicBezTo>
                  <a:cubicBezTo>
                    <a:pt x="1936" y="984"/>
                    <a:pt x="2120" y="1080"/>
                    <a:pt x="2080" y="1168"/>
                  </a:cubicBezTo>
                  <a:cubicBezTo>
                    <a:pt x="2040" y="1256"/>
                    <a:pt x="1720" y="1304"/>
                    <a:pt x="1648" y="1408"/>
                  </a:cubicBezTo>
                  <a:cubicBezTo>
                    <a:pt x="1576" y="1512"/>
                    <a:pt x="1688" y="1680"/>
                    <a:pt x="1648" y="1792"/>
                  </a:cubicBezTo>
                  <a:cubicBezTo>
                    <a:pt x="1608" y="1904"/>
                    <a:pt x="1536" y="2072"/>
                    <a:pt x="1408" y="2080"/>
                  </a:cubicBezTo>
                  <a:cubicBezTo>
                    <a:pt x="1280" y="2088"/>
                    <a:pt x="968" y="1920"/>
                    <a:pt x="880" y="1840"/>
                  </a:cubicBezTo>
                  <a:cubicBezTo>
                    <a:pt x="792" y="1760"/>
                    <a:pt x="984" y="1656"/>
                    <a:pt x="880" y="1600"/>
                  </a:cubicBezTo>
                  <a:cubicBezTo>
                    <a:pt x="776" y="1544"/>
                    <a:pt x="368" y="1608"/>
                    <a:pt x="256" y="1504"/>
                  </a:cubicBezTo>
                  <a:cubicBezTo>
                    <a:pt x="144" y="1400"/>
                    <a:pt x="248" y="1120"/>
                    <a:pt x="208" y="976"/>
                  </a:cubicBezTo>
                  <a:cubicBezTo>
                    <a:pt x="168" y="832"/>
                    <a:pt x="32" y="720"/>
                    <a:pt x="16" y="592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2" name="Text Box 241"/>
            <p:cNvSpPr txBox="1">
              <a:spLocks noChangeArrowheads="1"/>
            </p:cNvSpPr>
            <p:nvPr/>
          </p:nvSpPr>
          <p:spPr bwMode="auto">
            <a:xfrm>
              <a:off x="706" y="1807"/>
              <a:ext cx="11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1600"/>
            </a:p>
          </p:txBody>
        </p:sp>
        <p:sp>
          <p:nvSpPr>
            <p:cNvPr id="14353" name="Text Box 242"/>
            <p:cNvSpPr txBox="1">
              <a:spLocks noChangeArrowheads="1"/>
            </p:cNvSpPr>
            <p:nvPr/>
          </p:nvSpPr>
          <p:spPr bwMode="auto">
            <a:xfrm>
              <a:off x="1134" y="1505"/>
              <a:ext cx="1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1600"/>
            </a:p>
          </p:txBody>
        </p:sp>
        <p:sp>
          <p:nvSpPr>
            <p:cNvPr id="14354" name="Text Box 243"/>
            <p:cNvSpPr txBox="1">
              <a:spLocks noChangeArrowheads="1"/>
            </p:cNvSpPr>
            <p:nvPr/>
          </p:nvSpPr>
          <p:spPr bwMode="auto">
            <a:xfrm>
              <a:off x="1134" y="2139"/>
              <a:ext cx="1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1600"/>
            </a:p>
          </p:txBody>
        </p:sp>
        <p:grpSp>
          <p:nvGrpSpPr>
            <p:cNvPr id="15491" name="Group 244"/>
            <p:cNvGrpSpPr>
              <a:grpSpLocks/>
            </p:cNvGrpSpPr>
            <p:nvPr/>
          </p:nvGrpSpPr>
          <p:grpSpPr bwMode="auto">
            <a:xfrm>
              <a:off x="1359" y="1632"/>
              <a:ext cx="1067" cy="575"/>
              <a:chOff x="-62" y="144"/>
              <a:chExt cx="1379" cy="671"/>
            </a:xfrm>
          </p:grpSpPr>
          <p:grpSp>
            <p:nvGrpSpPr>
              <p:cNvPr id="15492" name="Group 245"/>
              <p:cNvGrpSpPr>
                <a:grpSpLocks/>
              </p:cNvGrpSpPr>
              <p:nvPr/>
            </p:nvGrpSpPr>
            <p:grpSpPr bwMode="auto">
              <a:xfrm>
                <a:off x="-62" y="144"/>
                <a:ext cx="552" cy="671"/>
                <a:chOff x="984" y="1440"/>
                <a:chExt cx="552" cy="671"/>
              </a:xfrm>
            </p:grpSpPr>
            <p:grpSp>
              <p:nvGrpSpPr>
                <p:cNvPr id="15493" name="Group 246"/>
                <p:cNvGrpSpPr>
                  <a:grpSpLocks/>
                </p:cNvGrpSpPr>
                <p:nvPr/>
              </p:nvGrpSpPr>
              <p:grpSpPr bwMode="auto">
                <a:xfrm>
                  <a:off x="1104" y="1440"/>
                  <a:ext cx="432" cy="432"/>
                  <a:chOff x="1200" y="1584"/>
                  <a:chExt cx="672" cy="720"/>
                </a:xfrm>
              </p:grpSpPr>
              <p:sp>
                <p:nvSpPr>
                  <p:cNvPr id="14450" name="Rectangle 247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968"/>
                    <a:ext cx="288" cy="144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451" name="Rectangle 248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1584"/>
                    <a:ext cx="480" cy="432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609" name="Rectangle 249"/>
                  <p:cNvSpPr>
                    <a:spLocks noChangeArrowheads="1"/>
                  </p:cNvSpPr>
                  <p:nvPr/>
                </p:nvSpPr>
                <p:spPr bwMode="auto">
                  <a:xfrm>
                    <a:off x="1345" y="1633"/>
                    <a:ext cx="382" cy="33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fol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folHlink"/>
                      </a:gs>
                      <a:gs pos="100000">
                        <a:schemeClr val="fol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4453" name="Rectangle 250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2064"/>
                    <a:ext cx="672" cy="240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611" name="Rectangle 251"/>
                  <p:cNvSpPr>
                    <a:spLocks noChangeArrowheads="1"/>
                  </p:cNvSpPr>
                  <p:nvPr/>
                </p:nvSpPr>
                <p:spPr bwMode="auto">
                  <a:xfrm>
                    <a:off x="1633" y="2064"/>
                    <a:ext cx="239" cy="144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hlink"/>
                      </a:gs>
                      <a:gs pos="5000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hlink"/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4449" name="Text Box 252"/>
                <p:cNvSpPr txBox="1">
                  <a:spLocks noChangeArrowheads="1"/>
                </p:cNvSpPr>
                <p:nvPr/>
              </p:nvSpPr>
              <p:spPr bwMode="auto">
                <a:xfrm>
                  <a:off x="984" y="1864"/>
                  <a:ext cx="150" cy="2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 sz="1600"/>
                </a:p>
              </p:txBody>
            </p:sp>
          </p:grpSp>
          <p:sp>
            <p:nvSpPr>
              <p:cNvPr id="14447" name="Text Box 253"/>
              <p:cNvSpPr txBox="1">
                <a:spLocks noChangeArrowheads="1"/>
              </p:cNvSpPr>
              <p:nvPr/>
            </p:nvSpPr>
            <p:spPr bwMode="auto">
              <a:xfrm>
                <a:off x="133" y="184"/>
                <a:ext cx="1184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b-NO" sz="1600"/>
                  <a:t>92.255.255.253</a:t>
                </a:r>
                <a:endParaRPr lang="en-US" sz="1600"/>
              </a:p>
            </p:txBody>
          </p:sp>
        </p:grpSp>
        <p:grpSp>
          <p:nvGrpSpPr>
            <p:cNvPr id="15494" name="Group 254"/>
            <p:cNvGrpSpPr>
              <a:grpSpLocks/>
            </p:cNvGrpSpPr>
            <p:nvPr/>
          </p:nvGrpSpPr>
          <p:grpSpPr bwMode="auto">
            <a:xfrm>
              <a:off x="1872" y="816"/>
              <a:ext cx="747" cy="575"/>
              <a:chOff x="-62" y="144"/>
              <a:chExt cx="962" cy="671"/>
            </a:xfrm>
          </p:grpSpPr>
          <p:grpSp>
            <p:nvGrpSpPr>
              <p:cNvPr id="15495" name="Group 255"/>
              <p:cNvGrpSpPr>
                <a:grpSpLocks/>
              </p:cNvGrpSpPr>
              <p:nvPr/>
            </p:nvGrpSpPr>
            <p:grpSpPr bwMode="auto">
              <a:xfrm>
                <a:off x="-62" y="144"/>
                <a:ext cx="552" cy="671"/>
                <a:chOff x="984" y="1440"/>
                <a:chExt cx="552" cy="671"/>
              </a:xfrm>
            </p:grpSpPr>
            <p:grpSp>
              <p:nvGrpSpPr>
                <p:cNvPr id="15496" name="Group 256"/>
                <p:cNvGrpSpPr>
                  <a:grpSpLocks/>
                </p:cNvGrpSpPr>
                <p:nvPr/>
              </p:nvGrpSpPr>
              <p:grpSpPr bwMode="auto">
                <a:xfrm>
                  <a:off x="1104" y="1440"/>
                  <a:ext cx="432" cy="432"/>
                  <a:chOff x="1200" y="1584"/>
                  <a:chExt cx="672" cy="720"/>
                </a:xfrm>
              </p:grpSpPr>
              <p:sp>
                <p:nvSpPr>
                  <p:cNvPr id="14441" name="Rectangle 257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968"/>
                    <a:ext cx="288" cy="144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442" name="Rectangle 258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1584"/>
                    <a:ext cx="480" cy="432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619" name="Rectangle 259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1633"/>
                    <a:ext cx="385" cy="33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fol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folHlink"/>
                      </a:gs>
                      <a:gs pos="100000">
                        <a:schemeClr val="fol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4444" name="Rectangle 260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2064"/>
                    <a:ext cx="672" cy="240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621" name="Rectangle 261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2064"/>
                    <a:ext cx="240" cy="144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hlink"/>
                      </a:gs>
                      <a:gs pos="5000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hlink"/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4440" name="Text Box 262"/>
                <p:cNvSpPr txBox="1">
                  <a:spLocks noChangeArrowheads="1"/>
                </p:cNvSpPr>
                <p:nvPr/>
              </p:nvSpPr>
              <p:spPr bwMode="auto">
                <a:xfrm>
                  <a:off x="984" y="1864"/>
                  <a:ext cx="150" cy="2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 sz="1600"/>
                </a:p>
              </p:txBody>
            </p:sp>
          </p:grpSp>
          <p:sp>
            <p:nvSpPr>
              <p:cNvPr id="14438" name="Text Box 263"/>
              <p:cNvSpPr txBox="1">
                <a:spLocks noChangeArrowheads="1"/>
              </p:cNvSpPr>
              <p:nvPr/>
            </p:nvSpPr>
            <p:spPr bwMode="auto">
              <a:xfrm>
                <a:off x="132" y="184"/>
                <a:ext cx="768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b-NO" sz="1600"/>
                  <a:t>92.12.3.5</a:t>
                </a:r>
                <a:endParaRPr lang="en-US" sz="1600"/>
              </a:p>
            </p:txBody>
          </p:sp>
        </p:grpSp>
        <p:grpSp>
          <p:nvGrpSpPr>
            <p:cNvPr id="15497" name="Group 264"/>
            <p:cNvGrpSpPr>
              <a:grpSpLocks/>
            </p:cNvGrpSpPr>
            <p:nvPr/>
          </p:nvGrpSpPr>
          <p:grpSpPr bwMode="auto">
            <a:xfrm>
              <a:off x="2400" y="960"/>
              <a:ext cx="747" cy="575"/>
              <a:chOff x="-62" y="144"/>
              <a:chExt cx="962" cy="671"/>
            </a:xfrm>
          </p:grpSpPr>
          <p:grpSp>
            <p:nvGrpSpPr>
              <p:cNvPr id="15498" name="Group 265"/>
              <p:cNvGrpSpPr>
                <a:grpSpLocks/>
              </p:cNvGrpSpPr>
              <p:nvPr/>
            </p:nvGrpSpPr>
            <p:grpSpPr bwMode="auto">
              <a:xfrm>
                <a:off x="-62" y="144"/>
                <a:ext cx="552" cy="671"/>
                <a:chOff x="984" y="1440"/>
                <a:chExt cx="552" cy="671"/>
              </a:xfrm>
            </p:grpSpPr>
            <p:grpSp>
              <p:nvGrpSpPr>
                <p:cNvPr id="15499" name="Group 266"/>
                <p:cNvGrpSpPr>
                  <a:grpSpLocks/>
                </p:cNvGrpSpPr>
                <p:nvPr/>
              </p:nvGrpSpPr>
              <p:grpSpPr bwMode="auto">
                <a:xfrm>
                  <a:off x="1104" y="1440"/>
                  <a:ext cx="432" cy="432"/>
                  <a:chOff x="1200" y="1584"/>
                  <a:chExt cx="672" cy="720"/>
                </a:xfrm>
              </p:grpSpPr>
              <p:sp>
                <p:nvSpPr>
                  <p:cNvPr id="14432" name="Rectangle 267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968"/>
                    <a:ext cx="288" cy="144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433" name="Rectangle 268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1584"/>
                    <a:ext cx="480" cy="432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629" name="Rectangle 269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1633"/>
                    <a:ext cx="385" cy="33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fol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folHlink"/>
                      </a:gs>
                      <a:gs pos="100000">
                        <a:schemeClr val="fol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4435" name="Rectangle 270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2064"/>
                    <a:ext cx="672" cy="240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631" name="Rectangle 271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2064"/>
                    <a:ext cx="240" cy="144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hlink"/>
                      </a:gs>
                      <a:gs pos="5000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hlink"/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4431" name="Text Box 272"/>
                <p:cNvSpPr txBox="1">
                  <a:spLocks noChangeArrowheads="1"/>
                </p:cNvSpPr>
                <p:nvPr/>
              </p:nvSpPr>
              <p:spPr bwMode="auto">
                <a:xfrm>
                  <a:off x="984" y="1864"/>
                  <a:ext cx="150" cy="2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 sz="1600"/>
                </a:p>
              </p:txBody>
            </p:sp>
          </p:grpSp>
          <p:sp>
            <p:nvSpPr>
              <p:cNvPr id="14429" name="Text Box 273"/>
              <p:cNvSpPr txBox="1">
                <a:spLocks noChangeArrowheads="1"/>
              </p:cNvSpPr>
              <p:nvPr/>
            </p:nvSpPr>
            <p:spPr bwMode="auto">
              <a:xfrm>
                <a:off x="132" y="184"/>
                <a:ext cx="768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b-NO" sz="1600"/>
                  <a:t>92.12.3.6</a:t>
                </a:r>
                <a:endParaRPr lang="en-US" sz="1600"/>
              </a:p>
            </p:txBody>
          </p:sp>
        </p:grpSp>
        <p:grpSp>
          <p:nvGrpSpPr>
            <p:cNvPr id="15500" name="Group 274"/>
            <p:cNvGrpSpPr>
              <a:grpSpLocks/>
            </p:cNvGrpSpPr>
            <p:nvPr/>
          </p:nvGrpSpPr>
          <p:grpSpPr bwMode="auto">
            <a:xfrm>
              <a:off x="2016" y="1344"/>
              <a:ext cx="875" cy="575"/>
              <a:chOff x="-62" y="144"/>
              <a:chExt cx="1126" cy="671"/>
            </a:xfrm>
          </p:grpSpPr>
          <p:grpSp>
            <p:nvGrpSpPr>
              <p:cNvPr id="15501" name="Group 275"/>
              <p:cNvGrpSpPr>
                <a:grpSpLocks/>
              </p:cNvGrpSpPr>
              <p:nvPr/>
            </p:nvGrpSpPr>
            <p:grpSpPr bwMode="auto">
              <a:xfrm>
                <a:off x="-62" y="144"/>
                <a:ext cx="552" cy="671"/>
                <a:chOff x="984" y="1440"/>
                <a:chExt cx="552" cy="671"/>
              </a:xfrm>
            </p:grpSpPr>
            <p:grpSp>
              <p:nvGrpSpPr>
                <p:cNvPr id="15502" name="Group 276"/>
                <p:cNvGrpSpPr>
                  <a:grpSpLocks/>
                </p:cNvGrpSpPr>
                <p:nvPr/>
              </p:nvGrpSpPr>
              <p:grpSpPr bwMode="auto">
                <a:xfrm>
                  <a:off x="1104" y="1440"/>
                  <a:ext cx="432" cy="432"/>
                  <a:chOff x="1200" y="1584"/>
                  <a:chExt cx="672" cy="720"/>
                </a:xfrm>
              </p:grpSpPr>
              <p:sp>
                <p:nvSpPr>
                  <p:cNvPr id="14423" name="Rectangle 277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968"/>
                    <a:ext cx="288" cy="144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424" name="Rectangle 278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1584"/>
                    <a:ext cx="480" cy="432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639" name="Rectangle 279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1633"/>
                    <a:ext cx="384" cy="33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fol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folHlink"/>
                      </a:gs>
                      <a:gs pos="100000">
                        <a:schemeClr val="fol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4426" name="Rectangle 280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2064"/>
                    <a:ext cx="672" cy="240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641" name="Rectangle 281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2064"/>
                    <a:ext cx="240" cy="144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hlink"/>
                      </a:gs>
                      <a:gs pos="5000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hlink"/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4422" name="Text Box 282"/>
                <p:cNvSpPr txBox="1">
                  <a:spLocks noChangeArrowheads="1"/>
                </p:cNvSpPr>
                <p:nvPr/>
              </p:nvSpPr>
              <p:spPr bwMode="auto">
                <a:xfrm>
                  <a:off x="984" y="1864"/>
                  <a:ext cx="150" cy="2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 sz="1600"/>
                </a:p>
              </p:txBody>
            </p:sp>
          </p:grpSp>
          <p:sp>
            <p:nvSpPr>
              <p:cNvPr id="14420" name="Text Box 283"/>
              <p:cNvSpPr txBox="1">
                <a:spLocks noChangeArrowheads="1"/>
              </p:cNvSpPr>
              <p:nvPr/>
            </p:nvSpPr>
            <p:spPr bwMode="auto">
              <a:xfrm>
                <a:off x="132" y="184"/>
                <a:ext cx="932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b-NO" sz="1600"/>
                  <a:t>92.12.3.100</a:t>
                </a:r>
                <a:endParaRPr lang="en-US" sz="1600"/>
              </a:p>
            </p:txBody>
          </p:sp>
        </p:grpSp>
        <p:grpSp>
          <p:nvGrpSpPr>
            <p:cNvPr id="15503" name="Group 284"/>
            <p:cNvGrpSpPr>
              <a:grpSpLocks/>
            </p:cNvGrpSpPr>
            <p:nvPr/>
          </p:nvGrpSpPr>
          <p:grpSpPr bwMode="auto">
            <a:xfrm>
              <a:off x="2544" y="1488"/>
              <a:ext cx="1003" cy="575"/>
              <a:chOff x="-62" y="144"/>
              <a:chExt cx="1296" cy="671"/>
            </a:xfrm>
          </p:grpSpPr>
          <p:grpSp>
            <p:nvGrpSpPr>
              <p:cNvPr id="15504" name="Group 285"/>
              <p:cNvGrpSpPr>
                <a:grpSpLocks/>
              </p:cNvGrpSpPr>
              <p:nvPr/>
            </p:nvGrpSpPr>
            <p:grpSpPr bwMode="auto">
              <a:xfrm>
                <a:off x="-62" y="144"/>
                <a:ext cx="552" cy="671"/>
                <a:chOff x="984" y="1440"/>
                <a:chExt cx="552" cy="671"/>
              </a:xfrm>
            </p:grpSpPr>
            <p:grpSp>
              <p:nvGrpSpPr>
                <p:cNvPr id="15505" name="Group 286"/>
                <p:cNvGrpSpPr>
                  <a:grpSpLocks/>
                </p:cNvGrpSpPr>
                <p:nvPr/>
              </p:nvGrpSpPr>
              <p:grpSpPr bwMode="auto">
                <a:xfrm>
                  <a:off x="1104" y="1440"/>
                  <a:ext cx="432" cy="432"/>
                  <a:chOff x="1200" y="1584"/>
                  <a:chExt cx="672" cy="720"/>
                </a:xfrm>
              </p:grpSpPr>
              <p:sp>
                <p:nvSpPr>
                  <p:cNvPr id="14414" name="Rectangle 287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968"/>
                    <a:ext cx="288" cy="144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415" name="Rectangle 288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1584"/>
                    <a:ext cx="480" cy="432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649" name="Rectangle 289"/>
                  <p:cNvSpPr>
                    <a:spLocks noChangeArrowheads="1"/>
                  </p:cNvSpPr>
                  <p:nvPr/>
                </p:nvSpPr>
                <p:spPr bwMode="auto">
                  <a:xfrm>
                    <a:off x="1345" y="1633"/>
                    <a:ext cx="382" cy="33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fol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folHlink"/>
                      </a:gs>
                      <a:gs pos="100000">
                        <a:schemeClr val="fol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4417" name="Rectangle 290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2064"/>
                    <a:ext cx="672" cy="240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651" name="Rectangle 291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2064"/>
                    <a:ext cx="239" cy="144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hlink"/>
                      </a:gs>
                      <a:gs pos="5000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hlink"/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4413" name="Text Box 292"/>
                <p:cNvSpPr txBox="1">
                  <a:spLocks noChangeArrowheads="1"/>
                </p:cNvSpPr>
                <p:nvPr/>
              </p:nvSpPr>
              <p:spPr bwMode="auto">
                <a:xfrm>
                  <a:off x="984" y="1864"/>
                  <a:ext cx="150" cy="2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 sz="1600"/>
                </a:p>
              </p:txBody>
            </p:sp>
          </p:grpSp>
          <p:sp>
            <p:nvSpPr>
              <p:cNvPr id="14411" name="Text Box 293"/>
              <p:cNvSpPr txBox="1">
                <a:spLocks noChangeArrowheads="1"/>
              </p:cNvSpPr>
              <p:nvPr/>
            </p:nvSpPr>
            <p:spPr bwMode="auto">
              <a:xfrm>
                <a:off x="133" y="184"/>
                <a:ext cx="1101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b-NO" sz="1600"/>
                  <a:t>92.255.255.87</a:t>
                </a:r>
                <a:endParaRPr lang="en-US" sz="1600"/>
              </a:p>
            </p:txBody>
          </p:sp>
        </p:grpSp>
        <p:grpSp>
          <p:nvGrpSpPr>
            <p:cNvPr id="15506" name="Group 294"/>
            <p:cNvGrpSpPr>
              <a:grpSpLocks/>
            </p:cNvGrpSpPr>
            <p:nvPr/>
          </p:nvGrpSpPr>
          <p:grpSpPr bwMode="auto">
            <a:xfrm>
              <a:off x="3120" y="1152"/>
              <a:ext cx="747" cy="575"/>
              <a:chOff x="-62" y="144"/>
              <a:chExt cx="962" cy="671"/>
            </a:xfrm>
          </p:grpSpPr>
          <p:grpSp>
            <p:nvGrpSpPr>
              <p:cNvPr id="15507" name="Group 295"/>
              <p:cNvGrpSpPr>
                <a:grpSpLocks/>
              </p:cNvGrpSpPr>
              <p:nvPr/>
            </p:nvGrpSpPr>
            <p:grpSpPr bwMode="auto">
              <a:xfrm>
                <a:off x="-62" y="144"/>
                <a:ext cx="552" cy="671"/>
                <a:chOff x="984" y="1440"/>
                <a:chExt cx="552" cy="671"/>
              </a:xfrm>
            </p:grpSpPr>
            <p:grpSp>
              <p:nvGrpSpPr>
                <p:cNvPr id="15508" name="Group 296"/>
                <p:cNvGrpSpPr>
                  <a:grpSpLocks/>
                </p:cNvGrpSpPr>
                <p:nvPr/>
              </p:nvGrpSpPr>
              <p:grpSpPr bwMode="auto">
                <a:xfrm>
                  <a:off x="1104" y="1440"/>
                  <a:ext cx="432" cy="432"/>
                  <a:chOff x="1200" y="1584"/>
                  <a:chExt cx="672" cy="720"/>
                </a:xfrm>
              </p:grpSpPr>
              <p:sp>
                <p:nvSpPr>
                  <p:cNvPr id="14405" name="Rectangle 297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968"/>
                    <a:ext cx="288" cy="144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406" name="Rectangle 298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1584"/>
                    <a:ext cx="480" cy="432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659" name="Rectangle 299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1633"/>
                    <a:ext cx="385" cy="33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fol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folHlink"/>
                      </a:gs>
                      <a:gs pos="100000">
                        <a:schemeClr val="fol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4408" name="Rectangle 300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2064"/>
                    <a:ext cx="672" cy="240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661" name="Rectangle 301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2064"/>
                    <a:ext cx="240" cy="144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hlink"/>
                      </a:gs>
                      <a:gs pos="5000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hlink"/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4404" name="Text Box 302"/>
                <p:cNvSpPr txBox="1">
                  <a:spLocks noChangeArrowheads="1"/>
                </p:cNvSpPr>
                <p:nvPr/>
              </p:nvSpPr>
              <p:spPr bwMode="auto">
                <a:xfrm>
                  <a:off x="984" y="1864"/>
                  <a:ext cx="150" cy="2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 sz="1600"/>
                </a:p>
              </p:txBody>
            </p:sp>
          </p:grpSp>
          <p:sp>
            <p:nvSpPr>
              <p:cNvPr id="14402" name="Text Box 303"/>
              <p:cNvSpPr txBox="1">
                <a:spLocks noChangeArrowheads="1"/>
              </p:cNvSpPr>
              <p:nvPr/>
            </p:nvSpPr>
            <p:spPr bwMode="auto">
              <a:xfrm>
                <a:off x="132" y="184"/>
                <a:ext cx="768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b-NO" sz="1600"/>
                  <a:t>92.12.3.7</a:t>
                </a:r>
                <a:endParaRPr lang="en-US" sz="1600"/>
              </a:p>
            </p:txBody>
          </p:sp>
        </p:grpSp>
        <p:grpSp>
          <p:nvGrpSpPr>
            <p:cNvPr id="15509" name="Group 304"/>
            <p:cNvGrpSpPr>
              <a:grpSpLocks/>
            </p:cNvGrpSpPr>
            <p:nvPr/>
          </p:nvGrpSpPr>
          <p:grpSpPr bwMode="auto">
            <a:xfrm>
              <a:off x="3504" y="1488"/>
              <a:ext cx="811" cy="575"/>
              <a:chOff x="-62" y="144"/>
              <a:chExt cx="1044" cy="671"/>
            </a:xfrm>
          </p:grpSpPr>
          <p:grpSp>
            <p:nvGrpSpPr>
              <p:cNvPr id="15510" name="Group 305"/>
              <p:cNvGrpSpPr>
                <a:grpSpLocks/>
              </p:cNvGrpSpPr>
              <p:nvPr/>
            </p:nvGrpSpPr>
            <p:grpSpPr bwMode="auto">
              <a:xfrm>
                <a:off x="-62" y="144"/>
                <a:ext cx="552" cy="671"/>
                <a:chOff x="984" y="1440"/>
                <a:chExt cx="552" cy="671"/>
              </a:xfrm>
            </p:grpSpPr>
            <p:grpSp>
              <p:nvGrpSpPr>
                <p:cNvPr id="15511" name="Group 306"/>
                <p:cNvGrpSpPr>
                  <a:grpSpLocks/>
                </p:cNvGrpSpPr>
                <p:nvPr/>
              </p:nvGrpSpPr>
              <p:grpSpPr bwMode="auto">
                <a:xfrm>
                  <a:off x="1104" y="1440"/>
                  <a:ext cx="432" cy="432"/>
                  <a:chOff x="1200" y="1584"/>
                  <a:chExt cx="672" cy="720"/>
                </a:xfrm>
              </p:grpSpPr>
              <p:sp>
                <p:nvSpPr>
                  <p:cNvPr id="14396" name="Rectangle 307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968"/>
                    <a:ext cx="288" cy="144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397" name="Rectangle 308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1584"/>
                    <a:ext cx="480" cy="432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669" name="Rectangle 309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1633"/>
                    <a:ext cx="384" cy="33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fol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folHlink"/>
                      </a:gs>
                      <a:gs pos="100000">
                        <a:schemeClr val="fol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4399" name="Rectangle 310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2064"/>
                    <a:ext cx="672" cy="240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671" name="Rectangle 311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2064"/>
                    <a:ext cx="240" cy="144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hlink"/>
                      </a:gs>
                      <a:gs pos="5000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hlink"/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4395" name="Text Box 312"/>
                <p:cNvSpPr txBox="1">
                  <a:spLocks noChangeArrowheads="1"/>
                </p:cNvSpPr>
                <p:nvPr/>
              </p:nvSpPr>
              <p:spPr bwMode="auto">
                <a:xfrm>
                  <a:off x="984" y="1864"/>
                  <a:ext cx="150" cy="2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 sz="1600"/>
                </a:p>
              </p:txBody>
            </p:sp>
          </p:grpSp>
          <p:sp>
            <p:nvSpPr>
              <p:cNvPr id="14393" name="Text Box 313"/>
              <p:cNvSpPr txBox="1">
                <a:spLocks noChangeArrowheads="1"/>
              </p:cNvSpPr>
              <p:nvPr/>
            </p:nvSpPr>
            <p:spPr bwMode="auto">
              <a:xfrm>
                <a:off x="132" y="184"/>
                <a:ext cx="850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b-NO" sz="1600"/>
                  <a:t>921.12.3.8</a:t>
                </a:r>
                <a:endParaRPr lang="en-US" sz="1600"/>
              </a:p>
            </p:txBody>
          </p:sp>
        </p:grpSp>
        <p:grpSp>
          <p:nvGrpSpPr>
            <p:cNvPr id="15513" name="Group 314"/>
            <p:cNvGrpSpPr>
              <a:grpSpLocks/>
            </p:cNvGrpSpPr>
            <p:nvPr/>
          </p:nvGrpSpPr>
          <p:grpSpPr bwMode="auto">
            <a:xfrm>
              <a:off x="2832" y="2064"/>
              <a:ext cx="1067" cy="575"/>
              <a:chOff x="-62" y="144"/>
              <a:chExt cx="1379" cy="671"/>
            </a:xfrm>
          </p:grpSpPr>
          <p:grpSp>
            <p:nvGrpSpPr>
              <p:cNvPr id="15515" name="Group 315"/>
              <p:cNvGrpSpPr>
                <a:grpSpLocks/>
              </p:cNvGrpSpPr>
              <p:nvPr/>
            </p:nvGrpSpPr>
            <p:grpSpPr bwMode="auto">
              <a:xfrm>
                <a:off x="-62" y="144"/>
                <a:ext cx="552" cy="671"/>
                <a:chOff x="984" y="1440"/>
                <a:chExt cx="552" cy="671"/>
              </a:xfrm>
            </p:grpSpPr>
            <p:grpSp>
              <p:nvGrpSpPr>
                <p:cNvPr id="15516" name="Group 316"/>
                <p:cNvGrpSpPr>
                  <a:grpSpLocks/>
                </p:cNvGrpSpPr>
                <p:nvPr/>
              </p:nvGrpSpPr>
              <p:grpSpPr bwMode="auto">
                <a:xfrm>
                  <a:off x="1104" y="1440"/>
                  <a:ext cx="432" cy="432"/>
                  <a:chOff x="1200" y="1584"/>
                  <a:chExt cx="672" cy="720"/>
                </a:xfrm>
              </p:grpSpPr>
              <p:sp>
                <p:nvSpPr>
                  <p:cNvPr id="14387" name="Rectangle 317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968"/>
                    <a:ext cx="288" cy="144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388" name="Rectangle 318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1584"/>
                    <a:ext cx="480" cy="432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679" name="Rectangle 319"/>
                  <p:cNvSpPr>
                    <a:spLocks noChangeArrowheads="1"/>
                  </p:cNvSpPr>
                  <p:nvPr/>
                </p:nvSpPr>
                <p:spPr bwMode="auto">
                  <a:xfrm>
                    <a:off x="1345" y="1633"/>
                    <a:ext cx="382" cy="33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fol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folHlink"/>
                      </a:gs>
                      <a:gs pos="100000">
                        <a:schemeClr val="fol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4390" name="Rectangle 320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2064"/>
                    <a:ext cx="672" cy="240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681" name="Rectangle 321"/>
                  <p:cNvSpPr>
                    <a:spLocks noChangeArrowheads="1"/>
                  </p:cNvSpPr>
                  <p:nvPr/>
                </p:nvSpPr>
                <p:spPr bwMode="auto">
                  <a:xfrm>
                    <a:off x="1633" y="2064"/>
                    <a:ext cx="239" cy="144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hlink"/>
                      </a:gs>
                      <a:gs pos="5000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hlink"/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4386" name="Text Box 322"/>
                <p:cNvSpPr txBox="1">
                  <a:spLocks noChangeArrowheads="1"/>
                </p:cNvSpPr>
                <p:nvPr/>
              </p:nvSpPr>
              <p:spPr bwMode="auto">
                <a:xfrm>
                  <a:off x="984" y="1864"/>
                  <a:ext cx="150" cy="2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 sz="1600"/>
                </a:p>
              </p:txBody>
            </p:sp>
          </p:grpSp>
          <p:sp>
            <p:nvSpPr>
              <p:cNvPr id="14384" name="Text Box 323"/>
              <p:cNvSpPr txBox="1">
                <a:spLocks noChangeArrowheads="1"/>
              </p:cNvSpPr>
              <p:nvPr/>
            </p:nvSpPr>
            <p:spPr bwMode="auto">
              <a:xfrm>
                <a:off x="133" y="184"/>
                <a:ext cx="1184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b-NO" sz="1600"/>
                  <a:t>92.255.255.254</a:t>
                </a:r>
                <a:endParaRPr lang="en-US" sz="1600"/>
              </a:p>
            </p:txBody>
          </p:sp>
        </p:grpSp>
        <p:grpSp>
          <p:nvGrpSpPr>
            <p:cNvPr id="15517" name="Group 324"/>
            <p:cNvGrpSpPr>
              <a:grpSpLocks/>
            </p:cNvGrpSpPr>
            <p:nvPr/>
          </p:nvGrpSpPr>
          <p:grpSpPr bwMode="auto">
            <a:xfrm>
              <a:off x="1488" y="864"/>
              <a:ext cx="747" cy="575"/>
              <a:chOff x="-62" y="144"/>
              <a:chExt cx="962" cy="671"/>
            </a:xfrm>
          </p:grpSpPr>
          <p:grpSp>
            <p:nvGrpSpPr>
              <p:cNvPr id="15518" name="Group 325"/>
              <p:cNvGrpSpPr>
                <a:grpSpLocks/>
              </p:cNvGrpSpPr>
              <p:nvPr/>
            </p:nvGrpSpPr>
            <p:grpSpPr bwMode="auto">
              <a:xfrm>
                <a:off x="-62" y="144"/>
                <a:ext cx="552" cy="671"/>
                <a:chOff x="984" y="1440"/>
                <a:chExt cx="552" cy="671"/>
              </a:xfrm>
            </p:grpSpPr>
            <p:grpSp>
              <p:nvGrpSpPr>
                <p:cNvPr id="15519" name="Group 326"/>
                <p:cNvGrpSpPr>
                  <a:grpSpLocks/>
                </p:cNvGrpSpPr>
                <p:nvPr/>
              </p:nvGrpSpPr>
              <p:grpSpPr bwMode="auto">
                <a:xfrm>
                  <a:off x="1104" y="1440"/>
                  <a:ext cx="432" cy="432"/>
                  <a:chOff x="1200" y="1584"/>
                  <a:chExt cx="672" cy="720"/>
                </a:xfrm>
              </p:grpSpPr>
              <p:sp>
                <p:nvSpPr>
                  <p:cNvPr id="14378" name="Rectangle 327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968"/>
                    <a:ext cx="288" cy="144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379" name="Rectangle 328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1584"/>
                    <a:ext cx="480" cy="432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689" name="Rectangle 329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1633"/>
                    <a:ext cx="385" cy="33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fol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folHlink"/>
                      </a:gs>
                      <a:gs pos="100000">
                        <a:schemeClr val="fol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4381" name="Rectangle 330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2064"/>
                    <a:ext cx="672" cy="240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691" name="Rectangle 331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2064"/>
                    <a:ext cx="240" cy="144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hlink"/>
                      </a:gs>
                      <a:gs pos="5000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hlink"/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4377" name="Text Box 332"/>
                <p:cNvSpPr txBox="1">
                  <a:spLocks noChangeArrowheads="1"/>
                </p:cNvSpPr>
                <p:nvPr/>
              </p:nvSpPr>
              <p:spPr bwMode="auto">
                <a:xfrm>
                  <a:off x="984" y="1864"/>
                  <a:ext cx="150" cy="2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 sz="1600"/>
                </a:p>
              </p:txBody>
            </p:sp>
          </p:grpSp>
          <p:sp>
            <p:nvSpPr>
              <p:cNvPr id="14375" name="Text Box 333"/>
              <p:cNvSpPr txBox="1">
                <a:spLocks noChangeArrowheads="1"/>
              </p:cNvSpPr>
              <p:nvPr/>
            </p:nvSpPr>
            <p:spPr bwMode="auto">
              <a:xfrm>
                <a:off x="132" y="184"/>
                <a:ext cx="768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b-NO" sz="1600"/>
                  <a:t>92.12.3.3</a:t>
                </a:r>
                <a:endParaRPr lang="en-US" sz="1600"/>
              </a:p>
            </p:txBody>
          </p:sp>
        </p:grpSp>
        <p:grpSp>
          <p:nvGrpSpPr>
            <p:cNvPr id="15520" name="Group 334"/>
            <p:cNvGrpSpPr>
              <a:grpSpLocks/>
            </p:cNvGrpSpPr>
            <p:nvPr/>
          </p:nvGrpSpPr>
          <p:grpSpPr bwMode="auto">
            <a:xfrm>
              <a:off x="1056" y="1104"/>
              <a:ext cx="747" cy="575"/>
              <a:chOff x="-62" y="144"/>
              <a:chExt cx="964" cy="671"/>
            </a:xfrm>
          </p:grpSpPr>
          <p:grpSp>
            <p:nvGrpSpPr>
              <p:cNvPr id="15521" name="Group 335"/>
              <p:cNvGrpSpPr>
                <a:grpSpLocks/>
              </p:cNvGrpSpPr>
              <p:nvPr/>
            </p:nvGrpSpPr>
            <p:grpSpPr bwMode="auto">
              <a:xfrm>
                <a:off x="-62" y="144"/>
                <a:ext cx="552" cy="671"/>
                <a:chOff x="984" y="1440"/>
                <a:chExt cx="552" cy="671"/>
              </a:xfrm>
            </p:grpSpPr>
            <p:grpSp>
              <p:nvGrpSpPr>
                <p:cNvPr id="15523" name="Group 336"/>
                <p:cNvGrpSpPr>
                  <a:grpSpLocks/>
                </p:cNvGrpSpPr>
                <p:nvPr/>
              </p:nvGrpSpPr>
              <p:grpSpPr bwMode="auto">
                <a:xfrm>
                  <a:off x="1104" y="1440"/>
                  <a:ext cx="432" cy="432"/>
                  <a:chOff x="1200" y="1584"/>
                  <a:chExt cx="672" cy="720"/>
                </a:xfrm>
              </p:grpSpPr>
              <p:sp>
                <p:nvSpPr>
                  <p:cNvPr id="14369" name="Rectangle 337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968"/>
                    <a:ext cx="288" cy="144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370" name="Rectangle 338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1584"/>
                    <a:ext cx="480" cy="432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699" name="Rectangle 339"/>
                  <p:cNvSpPr>
                    <a:spLocks noChangeArrowheads="1"/>
                  </p:cNvSpPr>
                  <p:nvPr/>
                </p:nvSpPr>
                <p:spPr bwMode="auto">
                  <a:xfrm>
                    <a:off x="1345" y="1633"/>
                    <a:ext cx="383" cy="33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fol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folHlink"/>
                      </a:gs>
                      <a:gs pos="100000">
                        <a:schemeClr val="fol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4372" name="Rectangle 340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2064"/>
                    <a:ext cx="672" cy="240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701" name="Rectangle 341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2064"/>
                    <a:ext cx="241" cy="144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hlink"/>
                      </a:gs>
                      <a:gs pos="5000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hlink"/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4368" name="Text Box 342"/>
                <p:cNvSpPr txBox="1">
                  <a:spLocks noChangeArrowheads="1"/>
                </p:cNvSpPr>
                <p:nvPr/>
              </p:nvSpPr>
              <p:spPr bwMode="auto">
                <a:xfrm>
                  <a:off x="984" y="1864"/>
                  <a:ext cx="150" cy="2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 sz="1600"/>
                </a:p>
              </p:txBody>
            </p:sp>
          </p:grpSp>
          <p:sp>
            <p:nvSpPr>
              <p:cNvPr id="14366" name="Text Box 343"/>
              <p:cNvSpPr txBox="1">
                <a:spLocks noChangeArrowheads="1"/>
              </p:cNvSpPr>
              <p:nvPr/>
            </p:nvSpPr>
            <p:spPr bwMode="auto">
              <a:xfrm>
                <a:off x="133" y="184"/>
                <a:ext cx="769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b-NO" sz="1600"/>
                  <a:t>92.12.3.4</a:t>
                </a:r>
                <a:endParaRPr lang="en-US" sz="1600"/>
              </a:p>
            </p:txBody>
          </p:sp>
        </p:grpSp>
      </p:grpSp>
      <p:sp>
        <p:nvSpPr>
          <p:cNvPr id="14348" name="Text Box 344"/>
          <p:cNvSpPr txBox="1">
            <a:spLocks noChangeArrowheads="1"/>
          </p:cNvSpPr>
          <p:nvPr/>
        </p:nvSpPr>
        <p:spPr bwMode="auto">
          <a:xfrm>
            <a:off x="6019800" y="4343400"/>
            <a:ext cx="2362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2000"/>
              <a:t>HN=92.0.0.1 – 92.255.255.254</a:t>
            </a:r>
          </a:p>
          <a:p>
            <a:r>
              <a:rPr lang="nb-NO" sz="2000"/>
              <a:t>NetMask=255.0.0.0</a:t>
            </a:r>
          </a:p>
          <a:p>
            <a:r>
              <a:rPr lang="nb-NO" sz="2000"/>
              <a:t>NN=92.0.0.0</a:t>
            </a:r>
            <a:endParaRPr lang="en-US" sz="2000"/>
          </a:p>
        </p:txBody>
      </p:sp>
      <p:sp>
        <p:nvSpPr>
          <p:cNvPr id="14349" name="Text Box 345"/>
          <p:cNvSpPr txBox="1">
            <a:spLocks noChangeArrowheads="1"/>
          </p:cNvSpPr>
          <p:nvPr/>
        </p:nvSpPr>
        <p:spPr bwMode="auto">
          <a:xfrm>
            <a:off x="6172200" y="1143000"/>
            <a:ext cx="2362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2000"/>
              <a:t>HN=91.0.0.1 – 91.255.255.254</a:t>
            </a:r>
          </a:p>
          <a:p>
            <a:r>
              <a:rPr lang="nb-NO" sz="2000"/>
              <a:t>NetMask=255.0.0.0</a:t>
            </a:r>
          </a:p>
          <a:p>
            <a:r>
              <a:rPr lang="nb-NO" sz="2000"/>
              <a:t>NN=91.0.0.0</a:t>
            </a:r>
            <a:endParaRPr lang="en-US" sz="2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75376D1-5CB2-475F-B324-020F9CEBC09B}" type="datetime3">
              <a:rPr lang="en-US" smtClean="0"/>
              <a:pPr/>
              <a:t>30 July 2020</a:t>
            </a:fld>
            <a:endParaRPr lang="en-US" smtClean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IP Addressing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A4C7C37-094E-4FA4-BD16-1B1748DBDDD7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nb-NO" smtClean="0"/>
              <a:t>Klasifikasi Jaringan Internet</a:t>
            </a:r>
            <a:br>
              <a:rPr lang="nb-NO" smtClean="0"/>
            </a:br>
            <a:endParaRPr lang="en-US" smtClean="0"/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943600"/>
            <a:ext cx="7772400" cy="152400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nb-NO" sz="2800" smtClean="0"/>
              <a:t>Class C</a:t>
            </a:r>
            <a:endParaRPr lang="en-US" sz="2800" smtClean="0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419600" y="1447800"/>
            <a:ext cx="990600" cy="609600"/>
            <a:chOff x="1488" y="1584"/>
            <a:chExt cx="624" cy="384"/>
          </a:xfrm>
        </p:grpSpPr>
        <p:sp>
          <p:nvSpPr>
            <p:cNvPr id="15584" name="AutoShape 7"/>
            <p:cNvSpPr>
              <a:spLocks noChangeArrowheads="1"/>
            </p:cNvSpPr>
            <p:nvPr/>
          </p:nvSpPr>
          <p:spPr bwMode="auto">
            <a:xfrm>
              <a:off x="1488" y="1584"/>
              <a:ext cx="624" cy="384"/>
            </a:xfrm>
            <a:prstGeom prst="can">
              <a:avLst>
                <a:gd name="adj" fmla="val 50000"/>
              </a:avLst>
            </a:prstGeom>
            <a:solidFill>
              <a:srgbClr val="00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85" name="AutoShape 8"/>
            <p:cNvSpPr>
              <a:spLocks noChangeArrowheads="1"/>
            </p:cNvSpPr>
            <p:nvPr/>
          </p:nvSpPr>
          <p:spPr bwMode="auto">
            <a:xfrm>
              <a:off x="1584" y="1604"/>
              <a:ext cx="432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2150 w 21600"/>
                <a:gd name="T13" fmla="*/ 8700 h 21600"/>
                <a:gd name="T14" fmla="*/ 19450 w 21600"/>
                <a:gd name="T15" fmla="*/ 129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00" y="0"/>
                  </a:moveTo>
                  <a:lnTo>
                    <a:pt x="6480" y="4320"/>
                  </a:lnTo>
                  <a:lnTo>
                    <a:pt x="8640" y="4320"/>
                  </a:lnTo>
                  <a:lnTo>
                    <a:pt x="8640" y="8640"/>
                  </a:lnTo>
                  <a:lnTo>
                    <a:pt x="4320" y="8640"/>
                  </a:lnTo>
                  <a:lnTo>
                    <a:pt x="4320" y="6480"/>
                  </a:lnTo>
                  <a:lnTo>
                    <a:pt x="0" y="10800"/>
                  </a:lnTo>
                  <a:lnTo>
                    <a:pt x="4320" y="15120"/>
                  </a:lnTo>
                  <a:lnTo>
                    <a:pt x="4320" y="12960"/>
                  </a:lnTo>
                  <a:lnTo>
                    <a:pt x="8640" y="12960"/>
                  </a:lnTo>
                  <a:lnTo>
                    <a:pt x="8640" y="17280"/>
                  </a:lnTo>
                  <a:lnTo>
                    <a:pt x="6480" y="17280"/>
                  </a:lnTo>
                  <a:lnTo>
                    <a:pt x="10800" y="21600"/>
                  </a:lnTo>
                  <a:lnTo>
                    <a:pt x="15120" y="17280"/>
                  </a:lnTo>
                  <a:lnTo>
                    <a:pt x="12960" y="17280"/>
                  </a:lnTo>
                  <a:lnTo>
                    <a:pt x="12960" y="12960"/>
                  </a:lnTo>
                  <a:lnTo>
                    <a:pt x="17280" y="12960"/>
                  </a:lnTo>
                  <a:lnTo>
                    <a:pt x="17280" y="15120"/>
                  </a:lnTo>
                  <a:lnTo>
                    <a:pt x="21600" y="10800"/>
                  </a:lnTo>
                  <a:lnTo>
                    <a:pt x="17280" y="6480"/>
                  </a:lnTo>
                  <a:lnTo>
                    <a:pt x="17280" y="8640"/>
                  </a:lnTo>
                  <a:lnTo>
                    <a:pt x="12960" y="8640"/>
                  </a:lnTo>
                  <a:lnTo>
                    <a:pt x="12960" y="4320"/>
                  </a:lnTo>
                  <a:lnTo>
                    <a:pt x="15120" y="4320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225"/>
          <p:cNvGrpSpPr>
            <a:grpSpLocks/>
          </p:cNvGrpSpPr>
          <p:nvPr/>
        </p:nvGrpSpPr>
        <p:grpSpPr bwMode="auto">
          <a:xfrm>
            <a:off x="6096000" y="1219200"/>
            <a:ext cx="2667000" cy="3086100"/>
            <a:chOff x="2736" y="720"/>
            <a:chExt cx="1680" cy="1944"/>
          </a:xfrm>
        </p:grpSpPr>
        <p:sp>
          <p:nvSpPr>
            <p:cNvPr id="15542" name="Text Box 10"/>
            <p:cNvSpPr txBox="1">
              <a:spLocks noChangeArrowheads="1"/>
            </p:cNvSpPr>
            <p:nvPr/>
          </p:nvSpPr>
          <p:spPr bwMode="auto">
            <a:xfrm>
              <a:off x="3744" y="1553"/>
              <a:ext cx="1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1600"/>
            </a:p>
          </p:txBody>
        </p:sp>
        <p:sp>
          <p:nvSpPr>
            <p:cNvPr id="15543" name="Freeform 11"/>
            <p:cNvSpPr>
              <a:spLocks/>
            </p:cNvSpPr>
            <p:nvPr/>
          </p:nvSpPr>
          <p:spPr bwMode="auto">
            <a:xfrm>
              <a:off x="2736" y="720"/>
              <a:ext cx="1680" cy="1944"/>
            </a:xfrm>
            <a:custGeom>
              <a:avLst/>
              <a:gdLst>
                <a:gd name="T0" fmla="*/ 8 w 2120"/>
                <a:gd name="T1" fmla="*/ 478 h 2088"/>
                <a:gd name="T2" fmla="*/ 56 w 2120"/>
                <a:gd name="T3" fmla="*/ 169 h 2088"/>
                <a:gd name="T4" fmla="*/ 223 w 2120"/>
                <a:gd name="T5" fmla="*/ 169 h 2088"/>
                <a:gd name="T6" fmla="*/ 366 w 2120"/>
                <a:gd name="T7" fmla="*/ 13 h 2088"/>
                <a:gd name="T8" fmla="*/ 701 w 2120"/>
                <a:gd name="T9" fmla="*/ 90 h 2088"/>
                <a:gd name="T10" fmla="*/ 677 w 2120"/>
                <a:gd name="T11" fmla="*/ 322 h 2088"/>
                <a:gd name="T12" fmla="*/ 892 w 2120"/>
                <a:gd name="T13" fmla="*/ 439 h 2088"/>
                <a:gd name="T14" fmla="*/ 940 w 2120"/>
                <a:gd name="T15" fmla="*/ 710 h 2088"/>
                <a:gd name="T16" fmla="*/ 1035 w 2120"/>
                <a:gd name="T17" fmla="*/ 942 h 2088"/>
                <a:gd name="T18" fmla="*/ 820 w 2120"/>
                <a:gd name="T19" fmla="*/ 1137 h 2088"/>
                <a:gd name="T20" fmla="*/ 820 w 2120"/>
                <a:gd name="T21" fmla="*/ 1446 h 2088"/>
                <a:gd name="T22" fmla="*/ 701 w 2120"/>
                <a:gd name="T23" fmla="*/ 1679 h 2088"/>
                <a:gd name="T24" fmla="*/ 437 w 2120"/>
                <a:gd name="T25" fmla="*/ 1485 h 2088"/>
                <a:gd name="T26" fmla="*/ 437 w 2120"/>
                <a:gd name="T27" fmla="*/ 1291 h 2088"/>
                <a:gd name="T28" fmla="*/ 128 w 2120"/>
                <a:gd name="T29" fmla="*/ 1213 h 2088"/>
                <a:gd name="T30" fmla="*/ 104 w 2120"/>
                <a:gd name="T31" fmla="*/ 788 h 2088"/>
                <a:gd name="T32" fmla="*/ 8 w 2120"/>
                <a:gd name="T33" fmla="*/ 478 h 208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120"/>
                <a:gd name="T52" fmla="*/ 0 h 2088"/>
                <a:gd name="T53" fmla="*/ 2120 w 2120"/>
                <a:gd name="T54" fmla="*/ 2088 h 208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120" h="2088">
                  <a:moveTo>
                    <a:pt x="16" y="592"/>
                  </a:moveTo>
                  <a:cubicBezTo>
                    <a:pt x="0" y="464"/>
                    <a:pt x="40" y="272"/>
                    <a:pt x="112" y="208"/>
                  </a:cubicBezTo>
                  <a:cubicBezTo>
                    <a:pt x="184" y="144"/>
                    <a:pt x="344" y="240"/>
                    <a:pt x="448" y="208"/>
                  </a:cubicBezTo>
                  <a:cubicBezTo>
                    <a:pt x="552" y="176"/>
                    <a:pt x="576" y="32"/>
                    <a:pt x="736" y="16"/>
                  </a:cubicBezTo>
                  <a:cubicBezTo>
                    <a:pt x="896" y="0"/>
                    <a:pt x="1304" y="48"/>
                    <a:pt x="1408" y="112"/>
                  </a:cubicBezTo>
                  <a:cubicBezTo>
                    <a:pt x="1512" y="176"/>
                    <a:pt x="1296" y="328"/>
                    <a:pt x="1360" y="400"/>
                  </a:cubicBezTo>
                  <a:cubicBezTo>
                    <a:pt x="1424" y="472"/>
                    <a:pt x="1704" y="464"/>
                    <a:pt x="1792" y="544"/>
                  </a:cubicBezTo>
                  <a:cubicBezTo>
                    <a:pt x="1880" y="624"/>
                    <a:pt x="1840" y="776"/>
                    <a:pt x="1888" y="880"/>
                  </a:cubicBezTo>
                  <a:cubicBezTo>
                    <a:pt x="1936" y="984"/>
                    <a:pt x="2120" y="1080"/>
                    <a:pt x="2080" y="1168"/>
                  </a:cubicBezTo>
                  <a:cubicBezTo>
                    <a:pt x="2040" y="1256"/>
                    <a:pt x="1720" y="1304"/>
                    <a:pt x="1648" y="1408"/>
                  </a:cubicBezTo>
                  <a:cubicBezTo>
                    <a:pt x="1576" y="1512"/>
                    <a:pt x="1688" y="1680"/>
                    <a:pt x="1648" y="1792"/>
                  </a:cubicBezTo>
                  <a:cubicBezTo>
                    <a:pt x="1608" y="1904"/>
                    <a:pt x="1536" y="2072"/>
                    <a:pt x="1408" y="2080"/>
                  </a:cubicBezTo>
                  <a:cubicBezTo>
                    <a:pt x="1280" y="2088"/>
                    <a:pt x="968" y="1920"/>
                    <a:pt x="880" y="1840"/>
                  </a:cubicBezTo>
                  <a:cubicBezTo>
                    <a:pt x="792" y="1760"/>
                    <a:pt x="984" y="1656"/>
                    <a:pt x="880" y="1600"/>
                  </a:cubicBezTo>
                  <a:cubicBezTo>
                    <a:pt x="776" y="1544"/>
                    <a:pt x="368" y="1608"/>
                    <a:pt x="256" y="1504"/>
                  </a:cubicBezTo>
                  <a:cubicBezTo>
                    <a:pt x="144" y="1400"/>
                    <a:pt x="248" y="1120"/>
                    <a:pt x="208" y="976"/>
                  </a:cubicBezTo>
                  <a:cubicBezTo>
                    <a:pt x="168" y="832"/>
                    <a:pt x="32" y="720"/>
                    <a:pt x="16" y="592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" name="Group 15"/>
            <p:cNvGrpSpPr>
              <a:grpSpLocks/>
            </p:cNvGrpSpPr>
            <p:nvPr/>
          </p:nvGrpSpPr>
          <p:grpSpPr bwMode="auto">
            <a:xfrm>
              <a:off x="3024" y="1824"/>
              <a:ext cx="939" cy="575"/>
              <a:chOff x="-62" y="144"/>
              <a:chExt cx="1214" cy="671"/>
            </a:xfrm>
          </p:grpSpPr>
          <p:grpSp>
            <p:nvGrpSpPr>
              <p:cNvPr id="5" name="Group 16"/>
              <p:cNvGrpSpPr>
                <a:grpSpLocks/>
              </p:cNvGrpSpPr>
              <p:nvPr/>
            </p:nvGrpSpPr>
            <p:grpSpPr bwMode="auto">
              <a:xfrm>
                <a:off x="-62" y="144"/>
                <a:ext cx="552" cy="671"/>
                <a:chOff x="984" y="1440"/>
                <a:chExt cx="552" cy="671"/>
              </a:xfrm>
            </p:grpSpPr>
            <p:grpSp>
              <p:nvGrpSpPr>
                <p:cNvPr id="6" name="Group 17"/>
                <p:cNvGrpSpPr>
                  <a:grpSpLocks/>
                </p:cNvGrpSpPr>
                <p:nvPr/>
              </p:nvGrpSpPr>
              <p:grpSpPr bwMode="auto">
                <a:xfrm>
                  <a:off x="1104" y="1440"/>
                  <a:ext cx="432" cy="432"/>
                  <a:chOff x="1200" y="1584"/>
                  <a:chExt cx="672" cy="720"/>
                </a:xfrm>
              </p:grpSpPr>
              <p:sp>
                <p:nvSpPr>
                  <p:cNvPr id="15579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968"/>
                    <a:ext cx="288" cy="144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580" name="Rectangle 19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1584"/>
                    <a:ext cx="480" cy="432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404" name="Rectangle 20"/>
                  <p:cNvSpPr>
                    <a:spLocks noChangeArrowheads="1"/>
                  </p:cNvSpPr>
                  <p:nvPr/>
                </p:nvSpPr>
                <p:spPr bwMode="auto">
                  <a:xfrm>
                    <a:off x="1345" y="1633"/>
                    <a:ext cx="382" cy="33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fol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folHlink"/>
                      </a:gs>
                      <a:gs pos="100000">
                        <a:schemeClr val="fol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5582" name="Rectangle 21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2064"/>
                    <a:ext cx="672" cy="240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406" name="Rectangle 22"/>
                  <p:cNvSpPr>
                    <a:spLocks noChangeArrowheads="1"/>
                  </p:cNvSpPr>
                  <p:nvPr/>
                </p:nvSpPr>
                <p:spPr bwMode="auto">
                  <a:xfrm>
                    <a:off x="1633" y="2064"/>
                    <a:ext cx="239" cy="144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hlink"/>
                      </a:gs>
                      <a:gs pos="5000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hlink"/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5578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984" y="1864"/>
                  <a:ext cx="150" cy="2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 sz="1600"/>
                </a:p>
              </p:txBody>
            </p:sp>
          </p:grpSp>
          <p:sp>
            <p:nvSpPr>
              <p:cNvPr id="15576" name="Text Box 24"/>
              <p:cNvSpPr txBox="1">
                <a:spLocks noChangeArrowheads="1"/>
              </p:cNvSpPr>
              <p:nvPr/>
            </p:nvSpPr>
            <p:spPr bwMode="auto">
              <a:xfrm>
                <a:off x="133" y="184"/>
                <a:ext cx="1019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b-NO" sz="1600"/>
                  <a:t>202.12.3.253</a:t>
                </a:r>
                <a:endParaRPr lang="en-US" sz="1600"/>
              </a:p>
            </p:txBody>
          </p:sp>
        </p:grpSp>
        <p:grpSp>
          <p:nvGrpSpPr>
            <p:cNvPr id="7" name="Group 35"/>
            <p:cNvGrpSpPr>
              <a:grpSpLocks/>
            </p:cNvGrpSpPr>
            <p:nvPr/>
          </p:nvGrpSpPr>
          <p:grpSpPr bwMode="auto">
            <a:xfrm>
              <a:off x="3120" y="768"/>
              <a:ext cx="811" cy="575"/>
              <a:chOff x="-62" y="144"/>
              <a:chExt cx="1044" cy="671"/>
            </a:xfrm>
          </p:grpSpPr>
          <p:grpSp>
            <p:nvGrpSpPr>
              <p:cNvPr id="8" name="Group 36"/>
              <p:cNvGrpSpPr>
                <a:grpSpLocks/>
              </p:cNvGrpSpPr>
              <p:nvPr/>
            </p:nvGrpSpPr>
            <p:grpSpPr bwMode="auto">
              <a:xfrm>
                <a:off x="-62" y="144"/>
                <a:ext cx="552" cy="671"/>
                <a:chOff x="984" y="1440"/>
                <a:chExt cx="552" cy="671"/>
              </a:xfrm>
            </p:grpSpPr>
            <p:grpSp>
              <p:nvGrpSpPr>
                <p:cNvPr id="9" name="Group 37"/>
                <p:cNvGrpSpPr>
                  <a:grpSpLocks/>
                </p:cNvGrpSpPr>
                <p:nvPr/>
              </p:nvGrpSpPr>
              <p:grpSpPr bwMode="auto">
                <a:xfrm>
                  <a:off x="1104" y="1440"/>
                  <a:ext cx="432" cy="432"/>
                  <a:chOff x="1200" y="1584"/>
                  <a:chExt cx="672" cy="720"/>
                </a:xfrm>
              </p:grpSpPr>
              <p:sp>
                <p:nvSpPr>
                  <p:cNvPr id="15570" name="Rectangle 38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968"/>
                    <a:ext cx="288" cy="144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571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1584"/>
                    <a:ext cx="480" cy="432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424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1633"/>
                    <a:ext cx="384" cy="33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fol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folHlink"/>
                      </a:gs>
                      <a:gs pos="100000">
                        <a:schemeClr val="fol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5573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2064"/>
                    <a:ext cx="672" cy="240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426" name="Rectangle 42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2064"/>
                    <a:ext cx="240" cy="144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hlink"/>
                      </a:gs>
                      <a:gs pos="5000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hlink"/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5569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984" y="1864"/>
                  <a:ext cx="150" cy="2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 sz="1600"/>
                </a:p>
              </p:txBody>
            </p:sp>
          </p:grpSp>
          <p:sp>
            <p:nvSpPr>
              <p:cNvPr id="15567" name="Text Box 44"/>
              <p:cNvSpPr txBox="1">
                <a:spLocks noChangeArrowheads="1"/>
              </p:cNvSpPr>
              <p:nvPr/>
            </p:nvSpPr>
            <p:spPr bwMode="auto">
              <a:xfrm>
                <a:off x="132" y="184"/>
                <a:ext cx="850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b-NO" sz="1600"/>
                  <a:t>202.12.3.6</a:t>
                </a:r>
                <a:endParaRPr lang="en-US" sz="1600"/>
              </a:p>
            </p:txBody>
          </p:sp>
        </p:grpSp>
        <p:grpSp>
          <p:nvGrpSpPr>
            <p:cNvPr id="10" name="Group 75"/>
            <p:cNvGrpSpPr>
              <a:grpSpLocks/>
            </p:cNvGrpSpPr>
            <p:nvPr/>
          </p:nvGrpSpPr>
          <p:grpSpPr bwMode="auto">
            <a:xfrm>
              <a:off x="3504" y="1488"/>
              <a:ext cx="811" cy="575"/>
              <a:chOff x="-62" y="144"/>
              <a:chExt cx="1044" cy="671"/>
            </a:xfrm>
          </p:grpSpPr>
          <p:grpSp>
            <p:nvGrpSpPr>
              <p:cNvPr id="11" name="Group 76"/>
              <p:cNvGrpSpPr>
                <a:grpSpLocks/>
              </p:cNvGrpSpPr>
              <p:nvPr/>
            </p:nvGrpSpPr>
            <p:grpSpPr bwMode="auto">
              <a:xfrm>
                <a:off x="-62" y="144"/>
                <a:ext cx="552" cy="671"/>
                <a:chOff x="984" y="1440"/>
                <a:chExt cx="552" cy="671"/>
              </a:xfrm>
            </p:grpSpPr>
            <p:grpSp>
              <p:nvGrpSpPr>
                <p:cNvPr id="12" name="Group 77"/>
                <p:cNvGrpSpPr>
                  <a:grpSpLocks/>
                </p:cNvGrpSpPr>
                <p:nvPr/>
              </p:nvGrpSpPr>
              <p:grpSpPr bwMode="auto">
                <a:xfrm>
                  <a:off x="1104" y="1440"/>
                  <a:ext cx="432" cy="432"/>
                  <a:chOff x="1200" y="1584"/>
                  <a:chExt cx="672" cy="720"/>
                </a:xfrm>
              </p:grpSpPr>
              <p:sp>
                <p:nvSpPr>
                  <p:cNvPr id="15561" name="Rectangle 78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968"/>
                    <a:ext cx="288" cy="144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562" name="Rectangle 79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1584"/>
                    <a:ext cx="480" cy="432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464" name="Rectangle 80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1633"/>
                    <a:ext cx="384" cy="33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fol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folHlink"/>
                      </a:gs>
                      <a:gs pos="100000">
                        <a:schemeClr val="fol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5564" name="Rectangle 81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2064"/>
                    <a:ext cx="672" cy="240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466" name="Rectangle 82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2064"/>
                    <a:ext cx="240" cy="144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hlink"/>
                      </a:gs>
                      <a:gs pos="5000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hlink"/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5560" name="Text Box 83"/>
                <p:cNvSpPr txBox="1">
                  <a:spLocks noChangeArrowheads="1"/>
                </p:cNvSpPr>
                <p:nvPr/>
              </p:nvSpPr>
              <p:spPr bwMode="auto">
                <a:xfrm>
                  <a:off x="984" y="1864"/>
                  <a:ext cx="150" cy="2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 sz="1600"/>
                </a:p>
              </p:txBody>
            </p:sp>
          </p:grpSp>
          <p:sp>
            <p:nvSpPr>
              <p:cNvPr id="15558" name="Text Box 84"/>
              <p:cNvSpPr txBox="1">
                <a:spLocks noChangeArrowheads="1"/>
              </p:cNvSpPr>
              <p:nvPr/>
            </p:nvSpPr>
            <p:spPr bwMode="auto">
              <a:xfrm>
                <a:off x="132" y="184"/>
                <a:ext cx="850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b-NO" sz="1600"/>
                  <a:t>202.12.3.8</a:t>
                </a:r>
                <a:endParaRPr lang="en-US" sz="1600"/>
              </a:p>
            </p:txBody>
          </p:sp>
        </p:grpSp>
        <p:grpSp>
          <p:nvGrpSpPr>
            <p:cNvPr id="13" name="Group 105"/>
            <p:cNvGrpSpPr>
              <a:grpSpLocks/>
            </p:cNvGrpSpPr>
            <p:nvPr/>
          </p:nvGrpSpPr>
          <p:grpSpPr bwMode="auto">
            <a:xfrm>
              <a:off x="2784" y="1200"/>
              <a:ext cx="811" cy="575"/>
              <a:chOff x="-62" y="144"/>
              <a:chExt cx="1047" cy="671"/>
            </a:xfrm>
          </p:grpSpPr>
          <p:grpSp>
            <p:nvGrpSpPr>
              <p:cNvPr id="14" name="Group 106"/>
              <p:cNvGrpSpPr>
                <a:grpSpLocks/>
              </p:cNvGrpSpPr>
              <p:nvPr/>
            </p:nvGrpSpPr>
            <p:grpSpPr bwMode="auto">
              <a:xfrm>
                <a:off x="-62" y="144"/>
                <a:ext cx="552" cy="671"/>
                <a:chOff x="984" y="1440"/>
                <a:chExt cx="552" cy="671"/>
              </a:xfrm>
            </p:grpSpPr>
            <p:grpSp>
              <p:nvGrpSpPr>
                <p:cNvPr id="15" name="Group 107"/>
                <p:cNvGrpSpPr>
                  <a:grpSpLocks/>
                </p:cNvGrpSpPr>
                <p:nvPr/>
              </p:nvGrpSpPr>
              <p:grpSpPr bwMode="auto">
                <a:xfrm>
                  <a:off x="1104" y="1440"/>
                  <a:ext cx="432" cy="432"/>
                  <a:chOff x="1200" y="1584"/>
                  <a:chExt cx="672" cy="720"/>
                </a:xfrm>
              </p:grpSpPr>
              <p:sp>
                <p:nvSpPr>
                  <p:cNvPr id="15552" name="Rectangle 108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968"/>
                    <a:ext cx="288" cy="144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553" name="Rectangle 109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1584"/>
                    <a:ext cx="480" cy="432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494" name="Rectangle 110"/>
                  <p:cNvSpPr>
                    <a:spLocks noChangeArrowheads="1"/>
                  </p:cNvSpPr>
                  <p:nvPr/>
                </p:nvSpPr>
                <p:spPr bwMode="auto">
                  <a:xfrm>
                    <a:off x="1345" y="1633"/>
                    <a:ext cx="388" cy="33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fol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folHlink"/>
                      </a:gs>
                      <a:gs pos="100000">
                        <a:schemeClr val="fol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5555" name="Rectangle 111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2064"/>
                    <a:ext cx="672" cy="240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496" name="Rectangle 112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2064"/>
                    <a:ext cx="241" cy="144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hlink"/>
                      </a:gs>
                      <a:gs pos="5000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hlink"/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5551" name="Text Box 113"/>
                <p:cNvSpPr txBox="1">
                  <a:spLocks noChangeArrowheads="1"/>
                </p:cNvSpPr>
                <p:nvPr/>
              </p:nvSpPr>
              <p:spPr bwMode="auto">
                <a:xfrm>
                  <a:off x="984" y="1864"/>
                  <a:ext cx="150" cy="2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 sz="1600"/>
                </a:p>
              </p:txBody>
            </p:sp>
          </p:grpSp>
          <p:sp>
            <p:nvSpPr>
              <p:cNvPr id="15549" name="Text Box 114"/>
              <p:cNvSpPr txBox="1">
                <a:spLocks noChangeArrowheads="1"/>
              </p:cNvSpPr>
              <p:nvPr/>
            </p:nvSpPr>
            <p:spPr bwMode="auto">
              <a:xfrm>
                <a:off x="133" y="184"/>
                <a:ext cx="852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b-NO" sz="1600"/>
                  <a:t>202.12.3.4</a:t>
                </a:r>
                <a:endParaRPr lang="en-US" sz="1600"/>
              </a:p>
            </p:txBody>
          </p:sp>
        </p:grpSp>
      </p:grpSp>
      <p:grpSp>
        <p:nvGrpSpPr>
          <p:cNvPr id="16" name="Group 226"/>
          <p:cNvGrpSpPr>
            <a:grpSpLocks/>
          </p:cNvGrpSpPr>
          <p:nvPr/>
        </p:nvGrpSpPr>
        <p:grpSpPr bwMode="auto">
          <a:xfrm flipH="1">
            <a:off x="533400" y="2057400"/>
            <a:ext cx="2667000" cy="3086100"/>
            <a:chOff x="2736" y="720"/>
            <a:chExt cx="1680" cy="1944"/>
          </a:xfrm>
        </p:grpSpPr>
        <p:sp>
          <p:nvSpPr>
            <p:cNvPr id="15500" name="Text Box 227"/>
            <p:cNvSpPr txBox="1">
              <a:spLocks noChangeArrowheads="1"/>
            </p:cNvSpPr>
            <p:nvPr/>
          </p:nvSpPr>
          <p:spPr bwMode="auto">
            <a:xfrm>
              <a:off x="3744" y="1553"/>
              <a:ext cx="1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1600"/>
            </a:p>
          </p:txBody>
        </p:sp>
        <p:sp>
          <p:nvSpPr>
            <p:cNvPr id="15501" name="Freeform 228"/>
            <p:cNvSpPr>
              <a:spLocks/>
            </p:cNvSpPr>
            <p:nvPr/>
          </p:nvSpPr>
          <p:spPr bwMode="auto">
            <a:xfrm>
              <a:off x="2736" y="720"/>
              <a:ext cx="1680" cy="1944"/>
            </a:xfrm>
            <a:custGeom>
              <a:avLst/>
              <a:gdLst>
                <a:gd name="T0" fmla="*/ 8 w 2120"/>
                <a:gd name="T1" fmla="*/ 478 h 2088"/>
                <a:gd name="T2" fmla="*/ 56 w 2120"/>
                <a:gd name="T3" fmla="*/ 169 h 2088"/>
                <a:gd name="T4" fmla="*/ 223 w 2120"/>
                <a:gd name="T5" fmla="*/ 169 h 2088"/>
                <a:gd name="T6" fmla="*/ 366 w 2120"/>
                <a:gd name="T7" fmla="*/ 13 h 2088"/>
                <a:gd name="T8" fmla="*/ 701 w 2120"/>
                <a:gd name="T9" fmla="*/ 90 h 2088"/>
                <a:gd name="T10" fmla="*/ 677 w 2120"/>
                <a:gd name="T11" fmla="*/ 322 h 2088"/>
                <a:gd name="T12" fmla="*/ 892 w 2120"/>
                <a:gd name="T13" fmla="*/ 439 h 2088"/>
                <a:gd name="T14" fmla="*/ 940 w 2120"/>
                <a:gd name="T15" fmla="*/ 710 h 2088"/>
                <a:gd name="T16" fmla="*/ 1035 w 2120"/>
                <a:gd name="T17" fmla="*/ 942 h 2088"/>
                <a:gd name="T18" fmla="*/ 820 w 2120"/>
                <a:gd name="T19" fmla="*/ 1137 h 2088"/>
                <a:gd name="T20" fmla="*/ 820 w 2120"/>
                <a:gd name="T21" fmla="*/ 1446 h 2088"/>
                <a:gd name="T22" fmla="*/ 701 w 2120"/>
                <a:gd name="T23" fmla="*/ 1679 h 2088"/>
                <a:gd name="T24" fmla="*/ 437 w 2120"/>
                <a:gd name="T25" fmla="*/ 1485 h 2088"/>
                <a:gd name="T26" fmla="*/ 437 w 2120"/>
                <a:gd name="T27" fmla="*/ 1291 h 2088"/>
                <a:gd name="T28" fmla="*/ 128 w 2120"/>
                <a:gd name="T29" fmla="*/ 1213 h 2088"/>
                <a:gd name="T30" fmla="*/ 104 w 2120"/>
                <a:gd name="T31" fmla="*/ 788 h 2088"/>
                <a:gd name="T32" fmla="*/ 8 w 2120"/>
                <a:gd name="T33" fmla="*/ 478 h 208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120"/>
                <a:gd name="T52" fmla="*/ 0 h 2088"/>
                <a:gd name="T53" fmla="*/ 2120 w 2120"/>
                <a:gd name="T54" fmla="*/ 2088 h 208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120" h="2088">
                  <a:moveTo>
                    <a:pt x="16" y="592"/>
                  </a:moveTo>
                  <a:cubicBezTo>
                    <a:pt x="0" y="464"/>
                    <a:pt x="40" y="272"/>
                    <a:pt x="112" y="208"/>
                  </a:cubicBezTo>
                  <a:cubicBezTo>
                    <a:pt x="184" y="144"/>
                    <a:pt x="344" y="240"/>
                    <a:pt x="448" y="208"/>
                  </a:cubicBezTo>
                  <a:cubicBezTo>
                    <a:pt x="552" y="176"/>
                    <a:pt x="576" y="32"/>
                    <a:pt x="736" y="16"/>
                  </a:cubicBezTo>
                  <a:cubicBezTo>
                    <a:pt x="896" y="0"/>
                    <a:pt x="1304" y="48"/>
                    <a:pt x="1408" y="112"/>
                  </a:cubicBezTo>
                  <a:cubicBezTo>
                    <a:pt x="1512" y="176"/>
                    <a:pt x="1296" y="328"/>
                    <a:pt x="1360" y="400"/>
                  </a:cubicBezTo>
                  <a:cubicBezTo>
                    <a:pt x="1424" y="472"/>
                    <a:pt x="1704" y="464"/>
                    <a:pt x="1792" y="544"/>
                  </a:cubicBezTo>
                  <a:cubicBezTo>
                    <a:pt x="1880" y="624"/>
                    <a:pt x="1840" y="776"/>
                    <a:pt x="1888" y="880"/>
                  </a:cubicBezTo>
                  <a:cubicBezTo>
                    <a:pt x="1936" y="984"/>
                    <a:pt x="2120" y="1080"/>
                    <a:pt x="2080" y="1168"/>
                  </a:cubicBezTo>
                  <a:cubicBezTo>
                    <a:pt x="2040" y="1256"/>
                    <a:pt x="1720" y="1304"/>
                    <a:pt x="1648" y="1408"/>
                  </a:cubicBezTo>
                  <a:cubicBezTo>
                    <a:pt x="1576" y="1512"/>
                    <a:pt x="1688" y="1680"/>
                    <a:pt x="1648" y="1792"/>
                  </a:cubicBezTo>
                  <a:cubicBezTo>
                    <a:pt x="1608" y="1904"/>
                    <a:pt x="1536" y="2072"/>
                    <a:pt x="1408" y="2080"/>
                  </a:cubicBezTo>
                  <a:cubicBezTo>
                    <a:pt x="1280" y="2088"/>
                    <a:pt x="968" y="1920"/>
                    <a:pt x="880" y="1840"/>
                  </a:cubicBezTo>
                  <a:cubicBezTo>
                    <a:pt x="792" y="1760"/>
                    <a:pt x="984" y="1656"/>
                    <a:pt x="880" y="1600"/>
                  </a:cubicBezTo>
                  <a:cubicBezTo>
                    <a:pt x="776" y="1544"/>
                    <a:pt x="368" y="1608"/>
                    <a:pt x="256" y="1504"/>
                  </a:cubicBezTo>
                  <a:cubicBezTo>
                    <a:pt x="144" y="1400"/>
                    <a:pt x="248" y="1120"/>
                    <a:pt x="208" y="976"/>
                  </a:cubicBezTo>
                  <a:cubicBezTo>
                    <a:pt x="168" y="832"/>
                    <a:pt x="32" y="720"/>
                    <a:pt x="16" y="592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" name="Group 229"/>
            <p:cNvGrpSpPr>
              <a:grpSpLocks/>
            </p:cNvGrpSpPr>
            <p:nvPr/>
          </p:nvGrpSpPr>
          <p:grpSpPr bwMode="auto">
            <a:xfrm>
              <a:off x="3024" y="1824"/>
              <a:ext cx="1131" cy="575"/>
              <a:chOff x="-62" y="144"/>
              <a:chExt cx="1463" cy="671"/>
            </a:xfrm>
          </p:grpSpPr>
          <p:grpSp>
            <p:nvGrpSpPr>
              <p:cNvPr id="18" name="Group 230"/>
              <p:cNvGrpSpPr>
                <a:grpSpLocks/>
              </p:cNvGrpSpPr>
              <p:nvPr/>
            </p:nvGrpSpPr>
            <p:grpSpPr bwMode="auto">
              <a:xfrm>
                <a:off x="-62" y="144"/>
                <a:ext cx="552" cy="671"/>
                <a:chOff x="984" y="1440"/>
                <a:chExt cx="552" cy="671"/>
              </a:xfrm>
            </p:grpSpPr>
            <p:grpSp>
              <p:nvGrpSpPr>
                <p:cNvPr id="19" name="Group 231"/>
                <p:cNvGrpSpPr>
                  <a:grpSpLocks/>
                </p:cNvGrpSpPr>
                <p:nvPr/>
              </p:nvGrpSpPr>
              <p:grpSpPr bwMode="auto">
                <a:xfrm>
                  <a:off x="1104" y="1440"/>
                  <a:ext cx="432" cy="432"/>
                  <a:chOff x="1200" y="1584"/>
                  <a:chExt cx="672" cy="720"/>
                </a:xfrm>
              </p:grpSpPr>
              <p:sp>
                <p:nvSpPr>
                  <p:cNvPr id="15537" name="Rectangle 232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968"/>
                    <a:ext cx="288" cy="144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538" name="Rectangle 233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1584"/>
                    <a:ext cx="480" cy="432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618" name="Rectangle 234"/>
                  <p:cNvSpPr>
                    <a:spLocks noChangeArrowheads="1"/>
                  </p:cNvSpPr>
                  <p:nvPr/>
                </p:nvSpPr>
                <p:spPr bwMode="auto">
                  <a:xfrm>
                    <a:off x="1345" y="1633"/>
                    <a:ext cx="382" cy="33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fol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folHlink"/>
                      </a:gs>
                      <a:gs pos="100000">
                        <a:schemeClr val="fol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5540" name="Rectangle 235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2064"/>
                    <a:ext cx="672" cy="240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620" name="Rectangle 236"/>
                  <p:cNvSpPr>
                    <a:spLocks noChangeArrowheads="1"/>
                  </p:cNvSpPr>
                  <p:nvPr/>
                </p:nvSpPr>
                <p:spPr bwMode="auto">
                  <a:xfrm>
                    <a:off x="1633" y="2064"/>
                    <a:ext cx="239" cy="144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hlink"/>
                      </a:gs>
                      <a:gs pos="5000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hlink"/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5536" name="Text Box 237"/>
                <p:cNvSpPr txBox="1">
                  <a:spLocks noChangeArrowheads="1"/>
                </p:cNvSpPr>
                <p:nvPr/>
              </p:nvSpPr>
              <p:spPr bwMode="auto">
                <a:xfrm>
                  <a:off x="984" y="1864"/>
                  <a:ext cx="150" cy="2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 sz="1600"/>
                </a:p>
              </p:txBody>
            </p:sp>
          </p:grpSp>
          <p:sp>
            <p:nvSpPr>
              <p:cNvPr id="15534" name="Text Box 238"/>
              <p:cNvSpPr txBox="1">
                <a:spLocks noChangeArrowheads="1"/>
              </p:cNvSpPr>
              <p:nvPr/>
            </p:nvSpPr>
            <p:spPr bwMode="auto">
              <a:xfrm>
                <a:off x="133" y="184"/>
                <a:ext cx="1268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b-NO" sz="1600"/>
                  <a:t>204.255.255.253</a:t>
                </a:r>
                <a:endParaRPr lang="en-US" sz="1600"/>
              </a:p>
            </p:txBody>
          </p:sp>
        </p:grpSp>
        <p:grpSp>
          <p:nvGrpSpPr>
            <p:cNvPr id="20" name="Group 239"/>
            <p:cNvGrpSpPr>
              <a:grpSpLocks/>
            </p:cNvGrpSpPr>
            <p:nvPr/>
          </p:nvGrpSpPr>
          <p:grpSpPr bwMode="auto">
            <a:xfrm>
              <a:off x="3120" y="768"/>
              <a:ext cx="953" cy="575"/>
              <a:chOff x="-62" y="144"/>
              <a:chExt cx="1224" cy="671"/>
            </a:xfrm>
          </p:grpSpPr>
          <p:grpSp>
            <p:nvGrpSpPr>
              <p:cNvPr id="21" name="Group 240"/>
              <p:cNvGrpSpPr>
                <a:grpSpLocks/>
              </p:cNvGrpSpPr>
              <p:nvPr/>
            </p:nvGrpSpPr>
            <p:grpSpPr bwMode="auto">
              <a:xfrm>
                <a:off x="-62" y="144"/>
                <a:ext cx="552" cy="671"/>
                <a:chOff x="984" y="1440"/>
                <a:chExt cx="552" cy="671"/>
              </a:xfrm>
            </p:grpSpPr>
            <p:grpSp>
              <p:nvGrpSpPr>
                <p:cNvPr id="22" name="Group 241"/>
                <p:cNvGrpSpPr>
                  <a:grpSpLocks/>
                </p:cNvGrpSpPr>
                <p:nvPr/>
              </p:nvGrpSpPr>
              <p:grpSpPr bwMode="auto">
                <a:xfrm>
                  <a:off x="1104" y="1440"/>
                  <a:ext cx="432" cy="432"/>
                  <a:chOff x="1200" y="1584"/>
                  <a:chExt cx="672" cy="720"/>
                </a:xfrm>
              </p:grpSpPr>
              <p:sp>
                <p:nvSpPr>
                  <p:cNvPr id="15528" name="Rectangle 242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968"/>
                    <a:ext cx="288" cy="144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529" name="Rectangle 243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1584"/>
                    <a:ext cx="480" cy="432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628" name="Rectangle 244"/>
                  <p:cNvSpPr>
                    <a:spLocks noChangeArrowheads="1"/>
                  </p:cNvSpPr>
                  <p:nvPr/>
                </p:nvSpPr>
                <p:spPr bwMode="auto">
                  <a:xfrm>
                    <a:off x="1343" y="1633"/>
                    <a:ext cx="386" cy="33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fol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folHlink"/>
                      </a:gs>
                      <a:gs pos="100000">
                        <a:schemeClr val="fol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5531" name="Rectangle 245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2064"/>
                    <a:ext cx="672" cy="240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630" name="Rectangle 246"/>
                  <p:cNvSpPr>
                    <a:spLocks noChangeArrowheads="1"/>
                  </p:cNvSpPr>
                  <p:nvPr/>
                </p:nvSpPr>
                <p:spPr bwMode="auto">
                  <a:xfrm>
                    <a:off x="1633" y="2064"/>
                    <a:ext cx="244" cy="144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hlink"/>
                      </a:gs>
                      <a:gs pos="5000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hlink"/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5527" name="Text Box 247"/>
                <p:cNvSpPr txBox="1">
                  <a:spLocks noChangeArrowheads="1"/>
                </p:cNvSpPr>
                <p:nvPr/>
              </p:nvSpPr>
              <p:spPr bwMode="auto">
                <a:xfrm>
                  <a:off x="984" y="1864"/>
                  <a:ext cx="150" cy="2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 sz="1600"/>
                </a:p>
              </p:txBody>
            </p:sp>
          </p:grpSp>
          <p:sp>
            <p:nvSpPr>
              <p:cNvPr id="15525" name="Text Box 248"/>
              <p:cNvSpPr txBox="1">
                <a:spLocks noChangeArrowheads="1"/>
              </p:cNvSpPr>
              <p:nvPr/>
            </p:nvSpPr>
            <p:spPr bwMode="auto">
              <a:xfrm>
                <a:off x="68" y="184"/>
                <a:ext cx="1094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b-NO" sz="1600"/>
                  <a:t>204.255.255.6</a:t>
                </a:r>
                <a:endParaRPr lang="en-US" sz="1600"/>
              </a:p>
            </p:txBody>
          </p:sp>
        </p:grpSp>
        <p:grpSp>
          <p:nvGrpSpPr>
            <p:cNvPr id="23" name="Group 249"/>
            <p:cNvGrpSpPr>
              <a:grpSpLocks/>
            </p:cNvGrpSpPr>
            <p:nvPr/>
          </p:nvGrpSpPr>
          <p:grpSpPr bwMode="auto">
            <a:xfrm>
              <a:off x="2837" y="1488"/>
              <a:ext cx="1096" cy="575"/>
              <a:chOff x="-920" y="144"/>
              <a:chExt cx="1410" cy="671"/>
            </a:xfrm>
          </p:grpSpPr>
          <p:grpSp>
            <p:nvGrpSpPr>
              <p:cNvPr id="24" name="Group 250"/>
              <p:cNvGrpSpPr>
                <a:grpSpLocks/>
              </p:cNvGrpSpPr>
              <p:nvPr/>
            </p:nvGrpSpPr>
            <p:grpSpPr bwMode="auto">
              <a:xfrm>
                <a:off x="-62" y="144"/>
                <a:ext cx="552" cy="671"/>
                <a:chOff x="984" y="1440"/>
                <a:chExt cx="552" cy="671"/>
              </a:xfrm>
            </p:grpSpPr>
            <p:grpSp>
              <p:nvGrpSpPr>
                <p:cNvPr id="25" name="Group 251"/>
                <p:cNvGrpSpPr>
                  <a:grpSpLocks/>
                </p:cNvGrpSpPr>
                <p:nvPr/>
              </p:nvGrpSpPr>
              <p:grpSpPr bwMode="auto">
                <a:xfrm>
                  <a:off x="1104" y="1440"/>
                  <a:ext cx="432" cy="432"/>
                  <a:chOff x="1200" y="1584"/>
                  <a:chExt cx="672" cy="720"/>
                </a:xfrm>
              </p:grpSpPr>
              <p:sp>
                <p:nvSpPr>
                  <p:cNvPr id="15519" name="Rectangle 252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968"/>
                    <a:ext cx="288" cy="144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520" name="Rectangle 253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1584"/>
                    <a:ext cx="480" cy="432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638" name="Rectangle 254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1633"/>
                    <a:ext cx="384" cy="33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fol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folHlink"/>
                      </a:gs>
                      <a:gs pos="100000">
                        <a:schemeClr val="fol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5522" name="Rectangle 255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2064"/>
                    <a:ext cx="672" cy="240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640" name="Rectangle 256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2064"/>
                    <a:ext cx="240" cy="144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hlink"/>
                      </a:gs>
                      <a:gs pos="5000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hlink"/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5518" name="Text Box 257"/>
                <p:cNvSpPr txBox="1">
                  <a:spLocks noChangeArrowheads="1"/>
                </p:cNvSpPr>
                <p:nvPr/>
              </p:nvSpPr>
              <p:spPr bwMode="auto">
                <a:xfrm>
                  <a:off x="984" y="1864"/>
                  <a:ext cx="150" cy="2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 sz="1600"/>
                </a:p>
              </p:txBody>
            </p:sp>
          </p:grpSp>
          <p:sp>
            <p:nvSpPr>
              <p:cNvPr id="15516" name="Text Box 258"/>
              <p:cNvSpPr txBox="1">
                <a:spLocks noChangeArrowheads="1"/>
              </p:cNvSpPr>
              <p:nvPr/>
            </p:nvSpPr>
            <p:spPr bwMode="auto">
              <a:xfrm>
                <a:off x="-920" y="184"/>
                <a:ext cx="1096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b-NO" sz="1600"/>
                  <a:t>204.255.255.8</a:t>
                </a:r>
                <a:endParaRPr lang="en-US" sz="1600"/>
              </a:p>
            </p:txBody>
          </p:sp>
        </p:grpSp>
        <p:grpSp>
          <p:nvGrpSpPr>
            <p:cNvPr id="26" name="Group 259"/>
            <p:cNvGrpSpPr>
              <a:grpSpLocks/>
            </p:cNvGrpSpPr>
            <p:nvPr/>
          </p:nvGrpSpPr>
          <p:grpSpPr bwMode="auto">
            <a:xfrm>
              <a:off x="2784" y="1200"/>
              <a:ext cx="1625" cy="575"/>
              <a:chOff x="-62" y="144"/>
              <a:chExt cx="2101" cy="671"/>
            </a:xfrm>
          </p:grpSpPr>
          <p:grpSp>
            <p:nvGrpSpPr>
              <p:cNvPr id="27" name="Group 260"/>
              <p:cNvGrpSpPr>
                <a:grpSpLocks/>
              </p:cNvGrpSpPr>
              <p:nvPr/>
            </p:nvGrpSpPr>
            <p:grpSpPr bwMode="auto">
              <a:xfrm>
                <a:off x="-62" y="144"/>
                <a:ext cx="552" cy="671"/>
                <a:chOff x="984" y="1440"/>
                <a:chExt cx="552" cy="671"/>
              </a:xfrm>
            </p:grpSpPr>
            <p:grpSp>
              <p:nvGrpSpPr>
                <p:cNvPr id="28" name="Group 261"/>
                <p:cNvGrpSpPr>
                  <a:grpSpLocks/>
                </p:cNvGrpSpPr>
                <p:nvPr/>
              </p:nvGrpSpPr>
              <p:grpSpPr bwMode="auto">
                <a:xfrm>
                  <a:off x="1104" y="1440"/>
                  <a:ext cx="432" cy="432"/>
                  <a:chOff x="1200" y="1584"/>
                  <a:chExt cx="672" cy="720"/>
                </a:xfrm>
              </p:grpSpPr>
              <p:sp>
                <p:nvSpPr>
                  <p:cNvPr id="15510" name="Rectangle 262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968"/>
                    <a:ext cx="288" cy="144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511" name="Rectangle 263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1584"/>
                    <a:ext cx="480" cy="432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648" name="Rectangle 264"/>
                  <p:cNvSpPr>
                    <a:spLocks noChangeArrowheads="1"/>
                  </p:cNvSpPr>
                  <p:nvPr/>
                </p:nvSpPr>
                <p:spPr bwMode="auto">
                  <a:xfrm>
                    <a:off x="1345" y="1633"/>
                    <a:ext cx="382" cy="33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fol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folHlink"/>
                      </a:gs>
                      <a:gs pos="100000">
                        <a:schemeClr val="fol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5513" name="Rectangle 265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2064"/>
                    <a:ext cx="672" cy="240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650" name="Rectangle 266"/>
                  <p:cNvSpPr>
                    <a:spLocks noChangeArrowheads="1"/>
                  </p:cNvSpPr>
                  <p:nvPr/>
                </p:nvSpPr>
                <p:spPr bwMode="auto">
                  <a:xfrm>
                    <a:off x="1633" y="2064"/>
                    <a:ext cx="239" cy="144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hlink"/>
                      </a:gs>
                      <a:gs pos="5000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hlink"/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5509" name="Text Box 267"/>
                <p:cNvSpPr txBox="1">
                  <a:spLocks noChangeArrowheads="1"/>
                </p:cNvSpPr>
                <p:nvPr/>
              </p:nvSpPr>
              <p:spPr bwMode="auto">
                <a:xfrm>
                  <a:off x="984" y="1864"/>
                  <a:ext cx="150" cy="2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 sz="1600"/>
                </a:p>
              </p:txBody>
            </p:sp>
          </p:grpSp>
          <p:sp>
            <p:nvSpPr>
              <p:cNvPr id="15507" name="Text Box 268"/>
              <p:cNvSpPr txBox="1">
                <a:spLocks noChangeArrowheads="1"/>
              </p:cNvSpPr>
              <p:nvPr/>
            </p:nvSpPr>
            <p:spPr bwMode="auto">
              <a:xfrm>
                <a:off x="937" y="184"/>
                <a:ext cx="1102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b-NO" sz="1600"/>
                  <a:t>204.255.255.4</a:t>
                </a:r>
                <a:endParaRPr lang="en-US" sz="1600"/>
              </a:p>
            </p:txBody>
          </p:sp>
        </p:grpSp>
      </p:grpSp>
      <p:grpSp>
        <p:nvGrpSpPr>
          <p:cNvPr id="29" name="Group 312"/>
          <p:cNvGrpSpPr>
            <a:grpSpLocks/>
          </p:cNvGrpSpPr>
          <p:nvPr/>
        </p:nvGrpSpPr>
        <p:grpSpPr bwMode="auto">
          <a:xfrm flipH="1">
            <a:off x="1981200" y="2590800"/>
            <a:ext cx="2667000" cy="3086100"/>
            <a:chOff x="2736" y="720"/>
            <a:chExt cx="1680" cy="1944"/>
          </a:xfrm>
        </p:grpSpPr>
        <p:sp>
          <p:nvSpPr>
            <p:cNvPr id="15458" name="Text Box 313"/>
            <p:cNvSpPr txBox="1">
              <a:spLocks noChangeArrowheads="1"/>
            </p:cNvSpPr>
            <p:nvPr/>
          </p:nvSpPr>
          <p:spPr bwMode="auto">
            <a:xfrm>
              <a:off x="3744" y="1553"/>
              <a:ext cx="1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1600"/>
            </a:p>
          </p:txBody>
        </p:sp>
        <p:sp>
          <p:nvSpPr>
            <p:cNvPr id="15459" name="Freeform 314"/>
            <p:cNvSpPr>
              <a:spLocks/>
            </p:cNvSpPr>
            <p:nvPr/>
          </p:nvSpPr>
          <p:spPr bwMode="auto">
            <a:xfrm>
              <a:off x="2736" y="720"/>
              <a:ext cx="1680" cy="1944"/>
            </a:xfrm>
            <a:custGeom>
              <a:avLst/>
              <a:gdLst>
                <a:gd name="T0" fmla="*/ 8 w 2120"/>
                <a:gd name="T1" fmla="*/ 478 h 2088"/>
                <a:gd name="T2" fmla="*/ 56 w 2120"/>
                <a:gd name="T3" fmla="*/ 169 h 2088"/>
                <a:gd name="T4" fmla="*/ 223 w 2120"/>
                <a:gd name="T5" fmla="*/ 169 h 2088"/>
                <a:gd name="T6" fmla="*/ 366 w 2120"/>
                <a:gd name="T7" fmla="*/ 13 h 2088"/>
                <a:gd name="T8" fmla="*/ 701 w 2120"/>
                <a:gd name="T9" fmla="*/ 90 h 2088"/>
                <a:gd name="T10" fmla="*/ 677 w 2120"/>
                <a:gd name="T11" fmla="*/ 322 h 2088"/>
                <a:gd name="T12" fmla="*/ 892 w 2120"/>
                <a:gd name="T13" fmla="*/ 439 h 2088"/>
                <a:gd name="T14" fmla="*/ 940 w 2120"/>
                <a:gd name="T15" fmla="*/ 710 h 2088"/>
                <a:gd name="T16" fmla="*/ 1035 w 2120"/>
                <a:gd name="T17" fmla="*/ 942 h 2088"/>
                <a:gd name="T18" fmla="*/ 820 w 2120"/>
                <a:gd name="T19" fmla="*/ 1137 h 2088"/>
                <a:gd name="T20" fmla="*/ 820 w 2120"/>
                <a:gd name="T21" fmla="*/ 1446 h 2088"/>
                <a:gd name="T22" fmla="*/ 701 w 2120"/>
                <a:gd name="T23" fmla="*/ 1679 h 2088"/>
                <a:gd name="T24" fmla="*/ 437 w 2120"/>
                <a:gd name="T25" fmla="*/ 1485 h 2088"/>
                <a:gd name="T26" fmla="*/ 437 w 2120"/>
                <a:gd name="T27" fmla="*/ 1291 h 2088"/>
                <a:gd name="T28" fmla="*/ 128 w 2120"/>
                <a:gd name="T29" fmla="*/ 1213 h 2088"/>
                <a:gd name="T30" fmla="*/ 104 w 2120"/>
                <a:gd name="T31" fmla="*/ 788 h 2088"/>
                <a:gd name="T32" fmla="*/ 8 w 2120"/>
                <a:gd name="T33" fmla="*/ 478 h 208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120"/>
                <a:gd name="T52" fmla="*/ 0 h 2088"/>
                <a:gd name="T53" fmla="*/ 2120 w 2120"/>
                <a:gd name="T54" fmla="*/ 2088 h 208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120" h="2088">
                  <a:moveTo>
                    <a:pt x="16" y="592"/>
                  </a:moveTo>
                  <a:cubicBezTo>
                    <a:pt x="0" y="464"/>
                    <a:pt x="40" y="272"/>
                    <a:pt x="112" y="208"/>
                  </a:cubicBezTo>
                  <a:cubicBezTo>
                    <a:pt x="184" y="144"/>
                    <a:pt x="344" y="240"/>
                    <a:pt x="448" y="208"/>
                  </a:cubicBezTo>
                  <a:cubicBezTo>
                    <a:pt x="552" y="176"/>
                    <a:pt x="576" y="32"/>
                    <a:pt x="736" y="16"/>
                  </a:cubicBezTo>
                  <a:cubicBezTo>
                    <a:pt x="896" y="0"/>
                    <a:pt x="1304" y="48"/>
                    <a:pt x="1408" y="112"/>
                  </a:cubicBezTo>
                  <a:cubicBezTo>
                    <a:pt x="1512" y="176"/>
                    <a:pt x="1296" y="328"/>
                    <a:pt x="1360" y="400"/>
                  </a:cubicBezTo>
                  <a:cubicBezTo>
                    <a:pt x="1424" y="472"/>
                    <a:pt x="1704" y="464"/>
                    <a:pt x="1792" y="544"/>
                  </a:cubicBezTo>
                  <a:cubicBezTo>
                    <a:pt x="1880" y="624"/>
                    <a:pt x="1840" y="776"/>
                    <a:pt x="1888" y="880"/>
                  </a:cubicBezTo>
                  <a:cubicBezTo>
                    <a:pt x="1936" y="984"/>
                    <a:pt x="2120" y="1080"/>
                    <a:pt x="2080" y="1168"/>
                  </a:cubicBezTo>
                  <a:cubicBezTo>
                    <a:pt x="2040" y="1256"/>
                    <a:pt x="1720" y="1304"/>
                    <a:pt x="1648" y="1408"/>
                  </a:cubicBezTo>
                  <a:cubicBezTo>
                    <a:pt x="1576" y="1512"/>
                    <a:pt x="1688" y="1680"/>
                    <a:pt x="1648" y="1792"/>
                  </a:cubicBezTo>
                  <a:cubicBezTo>
                    <a:pt x="1608" y="1904"/>
                    <a:pt x="1536" y="2072"/>
                    <a:pt x="1408" y="2080"/>
                  </a:cubicBezTo>
                  <a:cubicBezTo>
                    <a:pt x="1280" y="2088"/>
                    <a:pt x="968" y="1920"/>
                    <a:pt x="880" y="1840"/>
                  </a:cubicBezTo>
                  <a:cubicBezTo>
                    <a:pt x="792" y="1760"/>
                    <a:pt x="984" y="1656"/>
                    <a:pt x="880" y="1600"/>
                  </a:cubicBezTo>
                  <a:cubicBezTo>
                    <a:pt x="776" y="1544"/>
                    <a:pt x="368" y="1608"/>
                    <a:pt x="256" y="1504"/>
                  </a:cubicBezTo>
                  <a:cubicBezTo>
                    <a:pt x="144" y="1400"/>
                    <a:pt x="248" y="1120"/>
                    <a:pt x="208" y="976"/>
                  </a:cubicBezTo>
                  <a:cubicBezTo>
                    <a:pt x="168" y="832"/>
                    <a:pt x="32" y="720"/>
                    <a:pt x="16" y="592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" name="Group 315"/>
            <p:cNvGrpSpPr>
              <a:grpSpLocks/>
            </p:cNvGrpSpPr>
            <p:nvPr/>
          </p:nvGrpSpPr>
          <p:grpSpPr bwMode="auto">
            <a:xfrm>
              <a:off x="2997" y="1824"/>
              <a:ext cx="788" cy="575"/>
              <a:chOff x="-97" y="144"/>
              <a:chExt cx="1019" cy="671"/>
            </a:xfrm>
          </p:grpSpPr>
          <p:grpSp>
            <p:nvGrpSpPr>
              <p:cNvPr id="31" name="Group 316"/>
              <p:cNvGrpSpPr>
                <a:grpSpLocks/>
              </p:cNvGrpSpPr>
              <p:nvPr/>
            </p:nvGrpSpPr>
            <p:grpSpPr bwMode="auto">
              <a:xfrm>
                <a:off x="-62" y="144"/>
                <a:ext cx="552" cy="671"/>
                <a:chOff x="984" y="1440"/>
                <a:chExt cx="552" cy="671"/>
              </a:xfrm>
            </p:grpSpPr>
            <p:grpSp>
              <p:nvGrpSpPr>
                <p:cNvPr id="15457" name="Group 317"/>
                <p:cNvGrpSpPr>
                  <a:grpSpLocks/>
                </p:cNvGrpSpPr>
                <p:nvPr/>
              </p:nvGrpSpPr>
              <p:grpSpPr bwMode="auto">
                <a:xfrm>
                  <a:off x="1104" y="1440"/>
                  <a:ext cx="432" cy="432"/>
                  <a:chOff x="1200" y="1584"/>
                  <a:chExt cx="672" cy="720"/>
                </a:xfrm>
              </p:grpSpPr>
              <p:sp>
                <p:nvSpPr>
                  <p:cNvPr id="15495" name="Rectangle 318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968"/>
                    <a:ext cx="288" cy="144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496" name="Rectangle 319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1584"/>
                    <a:ext cx="480" cy="432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704" name="Rectangle 320"/>
                  <p:cNvSpPr>
                    <a:spLocks noChangeArrowheads="1"/>
                  </p:cNvSpPr>
                  <p:nvPr/>
                </p:nvSpPr>
                <p:spPr bwMode="auto">
                  <a:xfrm>
                    <a:off x="1345" y="1633"/>
                    <a:ext cx="382" cy="33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fol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folHlink"/>
                      </a:gs>
                      <a:gs pos="100000">
                        <a:schemeClr val="fol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5498" name="Rectangle 321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2064"/>
                    <a:ext cx="672" cy="240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706" name="Rectangle 322"/>
                  <p:cNvSpPr>
                    <a:spLocks noChangeArrowheads="1"/>
                  </p:cNvSpPr>
                  <p:nvPr/>
                </p:nvSpPr>
                <p:spPr bwMode="auto">
                  <a:xfrm>
                    <a:off x="1633" y="2064"/>
                    <a:ext cx="239" cy="144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hlink"/>
                      </a:gs>
                      <a:gs pos="5000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hlink"/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5494" name="Text Box 323"/>
                <p:cNvSpPr txBox="1">
                  <a:spLocks noChangeArrowheads="1"/>
                </p:cNvSpPr>
                <p:nvPr/>
              </p:nvSpPr>
              <p:spPr bwMode="auto">
                <a:xfrm>
                  <a:off x="984" y="1864"/>
                  <a:ext cx="150" cy="2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 sz="1600"/>
                </a:p>
              </p:txBody>
            </p:sp>
          </p:grpSp>
          <p:sp>
            <p:nvSpPr>
              <p:cNvPr id="15492" name="Text Box 324"/>
              <p:cNvSpPr txBox="1">
                <a:spLocks noChangeArrowheads="1"/>
              </p:cNvSpPr>
              <p:nvPr/>
            </p:nvSpPr>
            <p:spPr bwMode="auto">
              <a:xfrm>
                <a:off x="-97" y="184"/>
                <a:ext cx="1019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b-NO" sz="1600"/>
                  <a:t>213.12.3.253</a:t>
                </a:r>
                <a:endParaRPr lang="en-US" sz="1600"/>
              </a:p>
            </p:txBody>
          </p:sp>
        </p:grpSp>
        <p:grpSp>
          <p:nvGrpSpPr>
            <p:cNvPr id="15460" name="Group 325"/>
            <p:cNvGrpSpPr>
              <a:grpSpLocks/>
            </p:cNvGrpSpPr>
            <p:nvPr/>
          </p:nvGrpSpPr>
          <p:grpSpPr bwMode="auto">
            <a:xfrm>
              <a:off x="3120" y="768"/>
              <a:ext cx="761" cy="575"/>
              <a:chOff x="-62" y="144"/>
              <a:chExt cx="978" cy="671"/>
            </a:xfrm>
          </p:grpSpPr>
          <p:grpSp>
            <p:nvGrpSpPr>
              <p:cNvPr id="15461" name="Group 326"/>
              <p:cNvGrpSpPr>
                <a:grpSpLocks/>
              </p:cNvGrpSpPr>
              <p:nvPr/>
            </p:nvGrpSpPr>
            <p:grpSpPr bwMode="auto">
              <a:xfrm>
                <a:off x="-62" y="144"/>
                <a:ext cx="552" cy="671"/>
                <a:chOff x="984" y="1440"/>
                <a:chExt cx="552" cy="671"/>
              </a:xfrm>
            </p:grpSpPr>
            <p:grpSp>
              <p:nvGrpSpPr>
                <p:cNvPr id="15462" name="Group 327"/>
                <p:cNvGrpSpPr>
                  <a:grpSpLocks/>
                </p:cNvGrpSpPr>
                <p:nvPr/>
              </p:nvGrpSpPr>
              <p:grpSpPr bwMode="auto">
                <a:xfrm>
                  <a:off x="1104" y="1440"/>
                  <a:ext cx="432" cy="432"/>
                  <a:chOff x="1200" y="1584"/>
                  <a:chExt cx="672" cy="720"/>
                </a:xfrm>
              </p:grpSpPr>
              <p:sp>
                <p:nvSpPr>
                  <p:cNvPr id="15486" name="Rectangle 328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968"/>
                    <a:ext cx="288" cy="144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487" name="Rectangle 329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1584"/>
                    <a:ext cx="480" cy="432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714" name="Rectangle 330"/>
                  <p:cNvSpPr>
                    <a:spLocks noChangeArrowheads="1"/>
                  </p:cNvSpPr>
                  <p:nvPr/>
                </p:nvSpPr>
                <p:spPr bwMode="auto">
                  <a:xfrm>
                    <a:off x="1343" y="1633"/>
                    <a:ext cx="386" cy="33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fol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folHlink"/>
                      </a:gs>
                      <a:gs pos="100000">
                        <a:schemeClr val="fol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5489" name="Rectangle 331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2064"/>
                    <a:ext cx="672" cy="240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716" name="Rectangle 332"/>
                  <p:cNvSpPr>
                    <a:spLocks noChangeArrowheads="1"/>
                  </p:cNvSpPr>
                  <p:nvPr/>
                </p:nvSpPr>
                <p:spPr bwMode="auto">
                  <a:xfrm>
                    <a:off x="1633" y="2064"/>
                    <a:ext cx="244" cy="144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hlink"/>
                      </a:gs>
                      <a:gs pos="5000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hlink"/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5485" name="Text Box 333"/>
                <p:cNvSpPr txBox="1">
                  <a:spLocks noChangeArrowheads="1"/>
                </p:cNvSpPr>
                <p:nvPr/>
              </p:nvSpPr>
              <p:spPr bwMode="auto">
                <a:xfrm>
                  <a:off x="984" y="1864"/>
                  <a:ext cx="150" cy="2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 sz="1600"/>
                </a:p>
              </p:txBody>
            </p:sp>
          </p:grpSp>
          <p:sp>
            <p:nvSpPr>
              <p:cNvPr id="15483" name="Text Box 334"/>
              <p:cNvSpPr txBox="1">
                <a:spLocks noChangeArrowheads="1"/>
              </p:cNvSpPr>
              <p:nvPr/>
            </p:nvSpPr>
            <p:spPr bwMode="auto">
              <a:xfrm>
                <a:off x="68" y="184"/>
                <a:ext cx="848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b-NO" sz="1600"/>
                  <a:t>213.12.3.6</a:t>
                </a:r>
                <a:endParaRPr lang="en-US" sz="1600"/>
              </a:p>
            </p:txBody>
          </p:sp>
        </p:grpSp>
        <p:grpSp>
          <p:nvGrpSpPr>
            <p:cNvPr id="15463" name="Group 335"/>
            <p:cNvGrpSpPr>
              <a:grpSpLocks/>
            </p:cNvGrpSpPr>
            <p:nvPr/>
          </p:nvGrpSpPr>
          <p:grpSpPr bwMode="auto">
            <a:xfrm>
              <a:off x="2837" y="1488"/>
              <a:ext cx="1096" cy="575"/>
              <a:chOff x="-920" y="144"/>
              <a:chExt cx="1410" cy="671"/>
            </a:xfrm>
          </p:grpSpPr>
          <p:grpSp>
            <p:nvGrpSpPr>
              <p:cNvPr id="15464" name="Group 336"/>
              <p:cNvGrpSpPr>
                <a:grpSpLocks/>
              </p:cNvGrpSpPr>
              <p:nvPr/>
            </p:nvGrpSpPr>
            <p:grpSpPr bwMode="auto">
              <a:xfrm>
                <a:off x="-62" y="144"/>
                <a:ext cx="552" cy="671"/>
                <a:chOff x="984" y="1440"/>
                <a:chExt cx="552" cy="671"/>
              </a:xfrm>
            </p:grpSpPr>
            <p:grpSp>
              <p:nvGrpSpPr>
                <p:cNvPr id="15466" name="Group 337"/>
                <p:cNvGrpSpPr>
                  <a:grpSpLocks/>
                </p:cNvGrpSpPr>
                <p:nvPr/>
              </p:nvGrpSpPr>
              <p:grpSpPr bwMode="auto">
                <a:xfrm>
                  <a:off x="1104" y="1440"/>
                  <a:ext cx="432" cy="432"/>
                  <a:chOff x="1200" y="1584"/>
                  <a:chExt cx="672" cy="720"/>
                </a:xfrm>
              </p:grpSpPr>
              <p:sp>
                <p:nvSpPr>
                  <p:cNvPr id="15477" name="Rectangle 338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968"/>
                    <a:ext cx="288" cy="144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478" name="Rectangle 339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1584"/>
                    <a:ext cx="480" cy="432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724" name="Rectangle 340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1633"/>
                    <a:ext cx="384" cy="33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fol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folHlink"/>
                      </a:gs>
                      <a:gs pos="100000">
                        <a:schemeClr val="fol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5480" name="Rectangle 341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2064"/>
                    <a:ext cx="672" cy="240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726" name="Rectangle 342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2064"/>
                    <a:ext cx="240" cy="144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hlink"/>
                      </a:gs>
                      <a:gs pos="5000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hlink"/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5476" name="Text Box 343"/>
                <p:cNvSpPr txBox="1">
                  <a:spLocks noChangeArrowheads="1"/>
                </p:cNvSpPr>
                <p:nvPr/>
              </p:nvSpPr>
              <p:spPr bwMode="auto">
                <a:xfrm>
                  <a:off x="984" y="1864"/>
                  <a:ext cx="150" cy="2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 sz="1600"/>
                </a:p>
              </p:txBody>
            </p:sp>
          </p:grpSp>
          <p:sp>
            <p:nvSpPr>
              <p:cNvPr id="15474" name="Text Box 344"/>
              <p:cNvSpPr txBox="1">
                <a:spLocks noChangeArrowheads="1"/>
              </p:cNvSpPr>
              <p:nvPr/>
            </p:nvSpPr>
            <p:spPr bwMode="auto">
              <a:xfrm>
                <a:off x="-920" y="184"/>
                <a:ext cx="849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b-NO" sz="1600"/>
                  <a:t>213.12.3.8</a:t>
                </a:r>
                <a:endParaRPr lang="en-US" sz="1600"/>
              </a:p>
            </p:txBody>
          </p:sp>
        </p:grpSp>
        <p:grpSp>
          <p:nvGrpSpPr>
            <p:cNvPr id="15470" name="Group 345"/>
            <p:cNvGrpSpPr>
              <a:grpSpLocks/>
            </p:cNvGrpSpPr>
            <p:nvPr/>
          </p:nvGrpSpPr>
          <p:grpSpPr bwMode="auto">
            <a:xfrm>
              <a:off x="2784" y="1200"/>
              <a:ext cx="1433" cy="575"/>
              <a:chOff x="-62" y="144"/>
              <a:chExt cx="1852" cy="671"/>
            </a:xfrm>
          </p:grpSpPr>
          <p:grpSp>
            <p:nvGrpSpPr>
              <p:cNvPr id="15472" name="Group 346"/>
              <p:cNvGrpSpPr>
                <a:grpSpLocks/>
              </p:cNvGrpSpPr>
              <p:nvPr/>
            </p:nvGrpSpPr>
            <p:grpSpPr bwMode="auto">
              <a:xfrm>
                <a:off x="-62" y="144"/>
                <a:ext cx="552" cy="671"/>
                <a:chOff x="984" y="1440"/>
                <a:chExt cx="552" cy="671"/>
              </a:xfrm>
            </p:grpSpPr>
            <p:grpSp>
              <p:nvGrpSpPr>
                <p:cNvPr id="15473" name="Group 347"/>
                <p:cNvGrpSpPr>
                  <a:grpSpLocks/>
                </p:cNvGrpSpPr>
                <p:nvPr/>
              </p:nvGrpSpPr>
              <p:grpSpPr bwMode="auto">
                <a:xfrm>
                  <a:off x="1104" y="1440"/>
                  <a:ext cx="432" cy="432"/>
                  <a:chOff x="1200" y="1584"/>
                  <a:chExt cx="672" cy="720"/>
                </a:xfrm>
              </p:grpSpPr>
              <p:sp>
                <p:nvSpPr>
                  <p:cNvPr id="15468" name="Rectangle 348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968"/>
                    <a:ext cx="288" cy="144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469" name="Rectangle 349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1584"/>
                    <a:ext cx="480" cy="432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734" name="Rectangle 350"/>
                  <p:cNvSpPr>
                    <a:spLocks noChangeArrowheads="1"/>
                  </p:cNvSpPr>
                  <p:nvPr/>
                </p:nvSpPr>
                <p:spPr bwMode="auto">
                  <a:xfrm>
                    <a:off x="1345" y="1633"/>
                    <a:ext cx="382" cy="33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fol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folHlink"/>
                      </a:gs>
                      <a:gs pos="100000">
                        <a:schemeClr val="fol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5471" name="Rectangle 351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2064"/>
                    <a:ext cx="672" cy="240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736" name="Rectangle 352"/>
                  <p:cNvSpPr>
                    <a:spLocks noChangeArrowheads="1"/>
                  </p:cNvSpPr>
                  <p:nvPr/>
                </p:nvSpPr>
                <p:spPr bwMode="auto">
                  <a:xfrm>
                    <a:off x="1633" y="2064"/>
                    <a:ext cx="239" cy="144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hlink"/>
                      </a:gs>
                      <a:gs pos="5000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hlink"/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5467" name="Text Box 353"/>
                <p:cNvSpPr txBox="1">
                  <a:spLocks noChangeArrowheads="1"/>
                </p:cNvSpPr>
                <p:nvPr/>
              </p:nvSpPr>
              <p:spPr bwMode="auto">
                <a:xfrm>
                  <a:off x="984" y="1864"/>
                  <a:ext cx="150" cy="2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 sz="1600"/>
                </a:p>
              </p:txBody>
            </p:sp>
          </p:grpSp>
          <p:sp>
            <p:nvSpPr>
              <p:cNvPr id="15465" name="Text Box 354"/>
              <p:cNvSpPr txBox="1">
                <a:spLocks noChangeArrowheads="1"/>
              </p:cNvSpPr>
              <p:nvPr/>
            </p:nvSpPr>
            <p:spPr bwMode="auto">
              <a:xfrm>
                <a:off x="937" y="184"/>
                <a:ext cx="853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b-NO" sz="1600"/>
                  <a:t>213.12.3.4</a:t>
                </a:r>
                <a:endParaRPr lang="en-US" sz="1600"/>
              </a:p>
            </p:txBody>
          </p:sp>
        </p:grpSp>
      </p:grpSp>
      <p:grpSp>
        <p:nvGrpSpPr>
          <p:cNvPr id="15475" name="Group 269"/>
          <p:cNvGrpSpPr>
            <a:grpSpLocks/>
          </p:cNvGrpSpPr>
          <p:nvPr/>
        </p:nvGrpSpPr>
        <p:grpSpPr bwMode="auto">
          <a:xfrm flipH="1">
            <a:off x="3429000" y="3048000"/>
            <a:ext cx="2667000" cy="3086100"/>
            <a:chOff x="2736" y="720"/>
            <a:chExt cx="1680" cy="1944"/>
          </a:xfrm>
        </p:grpSpPr>
        <p:sp>
          <p:nvSpPr>
            <p:cNvPr id="15416" name="Text Box 270"/>
            <p:cNvSpPr txBox="1">
              <a:spLocks noChangeArrowheads="1"/>
            </p:cNvSpPr>
            <p:nvPr/>
          </p:nvSpPr>
          <p:spPr bwMode="auto">
            <a:xfrm>
              <a:off x="3744" y="1553"/>
              <a:ext cx="1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1600"/>
            </a:p>
          </p:txBody>
        </p:sp>
        <p:sp>
          <p:nvSpPr>
            <p:cNvPr id="15417" name="Freeform 271"/>
            <p:cNvSpPr>
              <a:spLocks/>
            </p:cNvSpPr>
            <p:nvPr/>
          </p:nvSpPr>
          <p:spPr bwMode="auto">
            <a:xfrm>
              <a:off x="2736" y="720"/>
              <a:ext cx="1680" cy="1944"/>
            </a:xfrm>
            <a:custGeom>
              <a:avLst/>
              <a:gdLst>
                <a:gd name="T0" fmla="*/ 8 w 2120"/>
                <a:gd name="T1" fmla="*/ 478 h 2088"/>
                <a:gd name="T2" fmla="*/ 56 w 2120"/>
                <a:gd name="T3" fmla="*/ 169 h 2088"/>
                <a:gd name="T4" fmla="*/ 223 w 2120"/>
                <a:gd name="T5" fmla="*/ 169 h 2088"/>
                <a:gd name="T6" fmla="*/ 366 w 2120"/>
                <a:gd name="T7" fmla="*/ 13 h 2088"/>
                <a:gd name="T8" fmla="*/ 701 w 2120"/>
                <a:gd name="T9" fmla="*/ 90 h 2088"/>
                <a:gd name="T10" fmla="*/ 677 w 2120"/>
                <a:gd name="T11" fmla="*/ 322 h 2088"/>
                <a:gd name="T12" fmla="*/ 892 w 2120"/>
                <a:gd name="T13" fmla="*/ 439 h 2088"/>
                <a:gd name="T14" fmla="*/ 940 w 2120"/>
                <a:gd name="T15" fmla="*/ 710 h 2088"/>
                <a:gd name="T16" fmla="*/ 1035 w 2120"/>
                <a:gd name="T17" fmla="*/ 942 h 2088"/>
                <a:gd name="T18" fmla="*/ 820 w 2120"/>
                <a:gd name="T19" fmla="*/ 1137 h 2088"/>
                <a:gd name="T20" fmla="*/ 820 w 2120"/>
                <a:gd name="T21" fmla="*/ 1446 h 2088"/>
                <a:gd name="T22" fmla="*/ 701 w 2120"/>
                <a:gd name="T23" fmla="*/ 1679 h 2088"/>
                <a:gd name="T24" fmla="*/ 437 w 2120"/>
                <a:gd name="T25" fmla="*/ 1485 h 2088"/>
                <a:gd name="T26" fmla="*/ 437 w 2120"/>
                <a:gd name="T27" fmla="*/ 1291 h 2088"/>
                <a:gd name="T28" fmla="*/ 128 w 2120"/>
                <a:gd name="T29" fmla="*/ 1213 h 2088"/>
                <a:gd name="T30" fmla="*/ 104 w 2120"/>
                <a:gd name="T31" fmla="*/ 788 h 2088"/>
                <a:gd name="T32" fmla="*/ 8 w 2120"/>
                <a:gd name="T33" fmla="*/ 478 h 208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120"/>
                <a:gd name="T52" fmla="*/ 0 h 2088"/>
                <a:gd name="T53" fmla="*/ 2120 w 2120"/>
                <a:gd name="T54" fmla="*/ 2088 h 208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120" h="2088">
                  <a:moveTo>
                    <a:pt x="16" y="592"/>
                  </a:moveTo>
                  <a:cubicBezTo>
                    <a:pt x="0" y="464"/>
                    <a:pt x="40" y="272"/>
                    <a:pt x="112" y="208"/>
                  </a:cubicBezTo>
                  <a:cubicBezTo>
                    <a:pt x="184" y="144"/>
                    <a:pt x="344" y="240"/>
                    <a:pt x="448" y="208"/>
                  </a:cubicBezTo>
                  <a:cubicBezTo>
                    <a:pt x="552" y="176"/>
                    <a:pt x="576" y="32"/>
                    <a:pt x="736" y="16"/>
                  </a:cubicBezTo>
                  <a:cubicBezTo>
                    <a:pt x="896" y="0"/>
                    <a:pt x="1304" y="48"/>
                    <a:pt x="1408" y="112"/>
                  </a:cubicBezTo>
                  <a:cubicBezTo>
                    <a:pt x="1512" y="176"/>
                    <a:pt x="1296" y="328"/>
                    <a:pt x="1360" y="400"/>
                  </a:cubicBezTo>
                  <a:cubicBezTo>
                    <a:pt x="1424" y="472"/>
                    <a:pt x="1704" y="464"/>
                    <a:pt x="1792" y="544"/>
                  </a:cubicBezTo>
                  <a:cubicBezTo>
                    <a:pt x="1880" y="624"/>
                    <a:pt x="1840" y="776"/>
                    <a:pt x="1888" y="880"/>
                  </a:cubicBezTo>
                  <a:cubicBezTo>
                    <a:pt x="1936" y="984"/>
                    <a:pt x="2120" y="1080"/>
                    <a:pt x="2080" y="1168"/>
                  </a:cubicBezTo>
                  <a:cubicBezTo>
                    <a:pt x="2040" y="1256"/>
                    <a:pt x="1720" y="1304"/>
                    <a:pt x="1648" y="1408"/>
                  </a:cubicBezTo>
                  <a:cubicBezTo>
                    <a:pt x="1576" y="1512"/>
                    <a:pt x="1688" y="1680"/>
                    <a:pt x="1648" y="1792"/>
                  </a:cubicBezTo>
                  <a:cubicBezTo>
                    <a:pt x="1608" y="1904"/>
                    <a:pt x="1536" y="2072"/>
                    <a:pt x="1408" y="2080"/>
                  </a:cubicBezTo>
                  <a:cubicBezTo>
                    <a:pt x="1280" y="2088"/>
                    <a:pt x="968" y="1920"/>
                    <a:pt x="880" y="1840"/>
                  </a:cubicBezTo>
                  <a:cubicBezTo>
                    <a:pt x="792" y="1760"/>
                    <a:pt x="984" y="1656"/>
                    <a:pt x="880" y="1600"/>
                  </a:cubicBezTo>
                  <a:cubicBezTo>
                    <a:pt x="776" y="1544"/>
                    <a:pt x="368" y="1608"/>
                    <a:pt x="256" y="1504"/>
                  </a:cubicBezTo>
                  <a:cubicBezTo>
                    <a:pt x="144" y="1400"/>
                    <a:pt x="248" y="1120"/>
                    <a:pt x="208" y="976"/>
                  </a:cubicBezTo>
                  <a:cubicBezTo>
                    <a:pt x="168" y="832"/>
                    <a:pt x="32" y="720"/>
                    <a:pt x="16" y="592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479" name="Group 272"/>
            <p:cNvGrpSpPr>
              <a:grpSpLocks/>
            </p:cNvGrpSpPr>
            <p:nvPr/>
          </p:nvGrpSpPr>
          <p:grpSpPr bwMode="auto">
            <a:xfrm>
              <a:off x="2997" y="1824"/>
              <a:ext cx="788" cy="575"/>
              <a:chOff x="-97" y="144"/>
              <a:chExt cx="1019" cy="671"/>
            </a:xfrm>
          </p:grpSpPr>
          <p:grpSp>
            <p:nvGrpSpPr>
              <p:cNvPr id="15481" name="Group 273"/>
              <p:cNvGrpSpPr>
                <a:grpSpLocks/>
              </p:cNvGrpSpPr>
              <p:nvPr/>
            </p:nvGrpSpPr>
            <p:grpSpPr bwMode="auto">
              <a:xfrm>
                <a:off x="-62" y="144"/>
                <a:ext cx="552" cy="671"/>
                <a:chOff x="984" y="1440"/>
                <a:chExt cx="552" cy="671"/>
              </a:xfrm>
            </p:grpSpPr>
            <p:grpSp>
              <p:nvGrpSpPr>
                <p:cNvPr id="15482" name="Group 274"/>
                <p:cNvGrpSpPr>
                  <a:grpSpLocks/>
                </p:cNvGrpSpPr>
                <p:nvPr/>
              </p:nvGrpSpPr>
              <p:grpSpPr bwMode="auto">
                <a:xfrm>
                  <a:off x="1104" y="1440"/>
                  <a:ext cx="432" cy="432"/>
                  <a:chOff x="1200" y="1584"/>
                  <a:chExt cx="672" cy="720"/>
                </a:xfrm>
              </p:grpSpPr>
              <p:sp>
                <p:nvSpPr>
                  <p:cNvPr id="15453" name="Rectangle 275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968"/>
                    <a:ext cx="288" cy="144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454" name="Rectangle 276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1584"/>
                    <a:ext cx="480" cy="432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661" name="Rectangle 277"/>
                  <p:cNvSpPr>
                    <a:spLocks noChangeArrowheads="1"/>
                  </p:cNvSpPr>
                  <p:nvPr/>
                </p:nvSpPr>
                <p:spPr bwMode="auto">
                  <a:xfrm>
                    <a:off x="1345" y="1633"/>
                    <a:ext cx="382" cy="33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fol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folHlink"/>
                      </a:gs>
                      <a:gs pos="100000">
                        <a:schemeClr val="fol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5456" name="Rectangle 278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2064"/>
                    <a:ext cx="672" cy="240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663" name="Rectangle 279"/>
                  <p:cNvSpPr>
                    <a:spLocks noChangeArrowheads="1"/>
                  </p:cNvSpPr>
                  <p:nvPr/>
                </p:nvSpPr>
                <p:spPr bwMode="auto">
                  <a:xfrm>
                    <a:off x="1633" y="2064"/>
                    <a:ext cx="239" cy="144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hlink"/>
                      </a:gs>
                      <a:gs pos="5000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hlink"/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5452" name="Text Box 280"/>
                <p:cNvSpPr txBox="1">
                  <a:spLocks noChangeArrowheads="1"/>
                </p:cNvSpPr>
                <p:nvPr/>
              </p:nvSpPr>
              <p:spPr bwMode="auto">
                <a:xfrm>
                  <a:off x="984" y="1864"/>
                  <a:ext cx="150" cy="2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 sz="1600"/>
                </a:p>
              </p:txBody>
            </p:sp>
          </p:grpSp>
          <p:sp>
            <p:nvSpPr>
              <p:cNvPr id="15450" name="Text Box 281"/>
              <p:cNvSpPr txBox="1">
                <a:spLocks noChangeArrowheads="1"/>
              </p:cNvSpPr>
              <p:nvPr/>
            </p:nvSpPr>
            <p:spPr bwMode="auto">
              <a:xfrm>
                <a:off x="-97" y="184"/>
                <a:ext cx="1019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b-NO" sz="1600"/>
                  <a:t>210.12.3.253</a:t>
                </a:r>
                <a:endParaRPr lang="en-US" sz="1600"/>
              </a:p>
            </p:txBody>
          </p:sp>
        </p:grpSp>
        <p:grpSp>
          <p:nvGrpSpPr>
            <p:cNvPr id="15484" name="Group 282"/>
            <p:cNvGrpSpPr>
              <a:grpSpLocks/>
            </p:cNvGrpSpPr>
            <p:nvPr/>
          </p:nvGrpSpPr>
          <p:grpSpPr bwMode="auto">
            <a:xfrm>
              <a:off x="3120" y="768"/>
              <a:ext cx="761" cy="575"/>
              <a:chOff x="-62" y="144"/>
              <a:chExt cx="978" cy="671"/>
            </a:xfrm>
          </p:grpSpPr>
          <p:grpSp>
            <p:nvGrpSpPr>
              <p:cNvPr id="15488" name="Group 283"/>
              <p:cNvGrpSpPr>
                <a:grpSpLocks/>
              </p:cNvGrpSpPr>
              <p:nvPr/>
            </p:nvGrpSpPr>
            <p:grpSpPr bwMode="auto">
              <a:xfrm>
                <a:off x="-62" y="144"/>
                <a:ext cx="552" cy="671"/>
                <a:chOff x="984" y="1440"/>
                <a:chExt cx="552" cy="671"/>
              </a:xfrm>
            </p:grpSpPr>
            <p:grpSp>
              <p:nvGrpSpPr>
                <p:cNvPr id="15490" name="Group 284"/>
                <p:cNvGrpSpPr>
                  <a:grpSpLocks/>
                </p:cNvGrpSpPr>
                <p:nvPr/>
              </p:nvGrpSpPr>
              <p:grpSpPr bwMode="auto">
                <a:xfrm>
                  <a:off x="1104" y="1440"/>
                  <a:ext cx="432" cy="432"/>
                  <a:chOff x="1200" y="1584"/>
                  <a:chExt cx="672" cy="720"/>
                </a:xfrm>
              </p:grpSpPr>
              <p:sp>
                <p:nvSpPr>
                  <p:cNvPr id="15444" name="Rectangle 285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968"/>
                    <a:ext cx="288" cy="144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445" name="Rectangle 286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1584"/>
                    <a:ext cx="480" cy="432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671" name="Rectangle 287"/>
                  <p:cNvSpPr>
                    <a:spLocks noChangeArrowheads="1"/>
                  </p:cNvSpPr>
                  <p:nvPr/>
                </p:nvSpPr>
                <p:spPr bwMode="auto">
                  <a:xfrm>
                    <a:off x="1343" y="1633"/>
                    <a:ext cx="386" cy="33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fol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folHlink"/>
                      </a:gs>
                      <a:gs pos="100000">
                        <a:schemeClr val="fol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5447" name="Rectangle 288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2064"/>
                    <a:ext cx="672" cy="240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673" name="Rectangle 289"/>
                  <p:cNvSpPr>
                    <a:spLocks noChangeArrowheads="1"/>
                  </p:cNvSpPr>
                  <p:nvPr/>
                </p:nvSpPr>
                <p:spPr bwMode="auto">
                  <a:xfrm>
                    <a:off x="1633" y="2064"/>
                    <a:ext cx="244" cy="144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hlink"/>
                      </a:gs>
                      <a:gs pos="5000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hlink"/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5443" name="Text Box 290"/>
                <p:cNvSpPr txBox="1">
                  <a:spLocks noChangeArrowheads="1"/>
                </p:cNvSpPr>
                <p:nvPr/>
              </p:nvSpPr>
              <p:spPr bwMode="auto">
                <a:xfrm>
                  <a:off x="984" y="1864"/>
                  <a:ext cx="150" cy="2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 sz="1600"/>
                </a:p>
              </p:txBody>
            </p:sp>
          </p:grpSp>
          <p:sp>
            <p:nvSpPr>
              <p:cNvPr id="15441" name="Text Box 291"/>
              <p:cNvSpPr txBox="1">
                <a:spLocks noChangeArrowheads="1"/>
              </p:cNvSpPr>
              <p:nvPr/>
            </p:nvSpPr>
            <p:spPr bwMode="auto">
              <a:xfrm>
                <a:off x="68" y="184"/>
                <a:ext cx="848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b-NO" sz="1600"/>
                  <a:t>210.12.3.6</a:t>
                </a:r>
                <a:endParaRPr lang="en-US" sz="1600"/>
              </a:p>
            </p:txBody>
          </p:sp>
        </p:grpSp>
        <p:grpSp>
          <p:nvGrpSpPr>
            <p:cNvPr id="15491" name="Group 292"/>
            <p:cNvGrpSpPr>
              <a:grpSpLocks/>
            </p:cNvGrpSpPr>
            <p:nvPr/>
          </p:nvGrpSpPr>
          <p:grpSpPr bwMode="auto">
            <a:xfrm>
              <a:off x="2837" y="1488"/>
              <a:ext cx="1096" cy="575"/>
              <a:chOff x="-920" y="144"/>
              <a:chExt cx="1410" cy="671"/>
            </a:xfrm>
          </p:grpSpPr>
          <p:grpSp>
            <p:nvGrpSpPr>
              <p:cNvPr id="15493" name="Group 293"/>
              <p:cNvGrpSpPr>
                <a:grpSpLocks/>
              </p:cNvGrpSpPr>
              <p:nvPr/>
            </p:nvGrpSpPr>
            <p:grpSpPr bwMode="auto">
              <a:xfrm>
                <a:off x="-62" y="144"/>
                <a:ext cx="552" cy="671"/>
                <a:chOff x="984" y="1440"/>
                <a:chExt cx="552" cy="671"/>
              </a:xfrm>
            </p:grpSpPr>
            <p:grpSp>
              <p:nvGrpSpPr>
                <p:cNvPr id="15497" name="Group 294"/>
                <p:cNvGrpSpPr>
                  <a:grpSpLocks/>
                </p:cNvGrpSpPr>
                <p:nvPr/>
              </p:nvGrpSpPr>
              <p:grpSpPr bwMode="auto">
                <a:xfrm>
                  <a:off x="1104" y="1440"/>
                  <a:ext cx="432" cy="432"/>
                  <a:chOff x="1200" y="1584"/>
                  <a:chExt cx="672" cy="720"/>
                </a:xfrm>
              </p:grpSpPr>
              <p:sp>
                <p:nvSpPr>
                  <p:cNvPr id="15435" name="Rectangle 295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968"/>
                    <a:ext cx="288" cy="144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436" name="Rectangle 296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1584"/>
                    <a:ext cx="480" cy="432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681" name="Rectangle 297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1633"/>
                    <a:ext cx="384" cy="33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fol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folHlink"/>
                      </a:gs>
                      <a:gs pos="100000">
                        <a:schemeClr val="fol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5438" name="Rectangle 298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2064"/>
                    <a:ext cx="672" cy="240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683" name="Rectangle 299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2064"/>
                    <a:ext cx="240" cy="144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hlink"/>
                      </a:gs>
                      <a:gs pos="5000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hlink"/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5434" name="Text Box 300"/>
                <p:cNvSpPr txBox="1">
                  <a:spLocks noChangeArrowheads="1"/>
                </p:cNvSpPr>
                <p:nvPr/>
              </p:nvSpPr>
              <p:spPr bwMode="auto">
                <a:xfrm>
                  <a:off x="984" y="1864"/>
                  <a:ext cx="150" cy="2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 sz="1600"/>
                </a:p>
              </p:txBody>
            </p:sp>
          </p:grpSp>
          <p:sp>
            <p:nvSpPr>
              <p:cNvPr id="15432" name="Text Box 301"/>
              <p:cNvSpPr txBox="1">
                <a:spLocks noChangeArrowheads="1"/>
              </p:cNvSpPr>
              <p:nvPr/>
            </p:nvSpPr>
            <p:spPr bwMode="auto">
              <a:xfrm>
                <a:off x="-920" y="184"/>
                <a:ext cx="849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b-NO" sz="1600"/>
                  <a:t>210.12.3.8</a:t>
                </a:r>
                <a:endParaRPr lang="en-US" sz="1600"/>
              </a:p>
            </p:txBody>
          </p:sp>
        </p:grpSp>
        <p:grpSp>
          <p:nvGrpSpPr>
            <p:cNvPr id="15499" name="Group 302"/>
            <p:cNvGrpSpPr>
              <a:grpSpLocks/>
            </p:cNvGrpSpPr>
            <p:nvPr/>
          </p:nvGrpSpPr>
          <p:grpSpPr bwMode="auto">
            <a:xfrm>
              <a:off x="2784" y="1200"/>
              <a:ext cx="1433" cy="575"/>
              <a:chOff x="-62" y="144"/>
              <a:chExt cx="1852" cy="671"/>
            </a:xfrm>
          </p:grpSpPr>
          <p:grpSp>
            <p:nvGrpSpPr>
              <p:cNvPr id="15502" name="Group 303"/>
              <p:cNvGrpSpPr>
                <a:grpSpLocks/>
              </p:cNvGrpSpPr>
              <p:nvPr/>
            </p:nvGrpSpPr>
            <p:grpSpPr bwMode="auto">
              <a:xfrm>
                <a:off x="-62" y="144"/>
                <a:ext cx="552" cy="671"/>
                <a:chOff x="984" y="1440"/>
                <a:chExt cx="552" cy="671"/>
              </a:xfrm>
            </p:grpSpPr>
            <p:grpSp>
              <p:nvGrpSpPr>
                <p:cNvPr id="15503" name="Group 304"/>
                <p:cNvGrpSpPr>
                  <a:grpSpLocks/>
                </p:cNvGrpSpPr>
                <p:nvPr/>
              </p:nvGrpSpPr>
              <p:grpSpPr bwMode="auto">
                <a:xfrm>
                  <a:off x="1104" y="1440"/>
                  <a:ext cx="432" cy="432"/>
                  <a:chOff x="1200" y="1584"/>
                  <a:chExt cx="672" cy="720"/>
                </a:xfrm>
              </p:grpSpPr>
              <p:sp>
                <p:nvSpPr>
                  <p:cNvPr id="15426" name="Rectangle 305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968"/>
                    <a:ext cx="288" cy="144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427" name="Rectangle 306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1584"/>
                    <a:ext cx="480" cy="432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691" name="Rectangle 307"/>
                  <p:cNvSpPr>
                    <a:spLocks noChangeArrowheads="1"/>
                  </p:cNvSpPr>
                  <p:nvPr/>
                </p:nvSpPr>
                <p:spPr bwMode="auto">
                  <a:xfrm>
                    <a:off x="1345" y="1633"/>
                    <a:ext cx="382" cy="33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fol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folHlink"/>
                      </a:gs>
                      <a:gs pos="100000">
                        <a:schemeClr val="fol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5429" name="Rectangle 308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2064"/>
                    <a:ext cx="672" cy="240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693" name="Rectangle 309"/>
                  <p:cNvSpPr>
                    <a:spLocks noChangeArrowheads="1"/>
                  </p:cNvSpPr>
                  <p:nvPr/>
                </p:nvSpPr>
                <p:spPr bwMode="auto">
                  <a:xfrm>
                    <a:off x="1633" y="2064"/>
                    <a:ext cx="239" cy="144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hlink"/>
                      </a:gs>
                      <a:gs pos="5000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hlink"/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5425" name="Text Box 310"/>
                <p:cNvSpPr txBox="1">
                  <a:spLocks noChangeArrowheads="1"/>
                </p:cNvSpPr>
                <p:nvPr/>
              </p:nvSpPr>
              <p:spPr bwMode="auto">
                <a:xfrm>
                  <a:off x="984" y="1864"/>
                  <a:ext cx="150" cy="2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 sz="1600"/>
                </a:p>
              </p:txBody>
            </p:sp>
          </p:grpSp>
          <p:sp>
            <p:nvSpPr>
              <p:cNvPr id="15423" name="Text Box 311"/>
              <p:cNvSpPr txBox="1">
                <a:spLocks noChangeArrowheads="1"/>
              </p:cNvSpPr>
              <p:nvPr/>
            </p:nvSpPr>
            <p:spPr bwMode="auto">
              <a:xfrm>
                <a:off x="937" y="184"/>
                <a:ext cx="853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b-NO" sz="1600"/>
                  <a:t>210.12.3.4</a:t>
                </a:r>
                <a:endParaRPr lang="en-US" sz="1600"/>
              </a:p>
            </p:txBody>
          </p:sp>
        </p:grpSp>
      </p:grpSp>
      <p:grpSp>
        <p:nvGrpSpPr>
          <p:cNvPr id="15504" name="Group 355"/>
          <p:cNvGrpSpPr>
            <a:grpSpLocks/>
          </p:cNvGrpSpPr>
          <p:nvPr/>
        </p:nvGrpSpPr>
        <p:grpSpPr bwMode="auto">
          <a:xfrm>
            <a:off x="5943600" y="2247900"/>
            <a:ext cx="2667000" cy="3086100"/>
            <a:chOff x="2736" y="720"/>
            <a:chExt cx="1680" cy="1944"/>
          </a:xfrm>
        </p:grpSpPr>
        <p:sp>
          <p:nvSpPr>
            <p:cNvPr id="15374" name="Text Box 356"/>
            <p:cNvSpPr txBox="1">
              <a:spLocks noChangeArrowheads="1"/>
            </p:cNvSpPr>
            <p:nvPr/>
          </p:nvSpPr>
          <p:spPr bwMode="auto">
            <a:xfrm>
              <a:off x="3744" y="1553"/>
              <a:ext cx="1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1600"/>
            </a:p>
          </p:txBody>
        </p:sp>
        <p:sp>
          <p:nvSpPr>
            <p:cNvPr id="15375" name="Freeform 357"/>
            <p:cNvSpPr>
              <a:spLocks/>
            </p:cNvSpPr>
            <p:nvPr/>
          </p:nvSpPr>
          <p:spPr bwMode="auto">
            <a:xfrm>
              <a:off x="2736" y="720"/>
              <a:ext cx="1680" cy="1944"/>
            </a:xfrm>
            <a:custGeom>
              <a:avLst/>
              <a:gdLst>
                <a:gd name="T0" fmla="*/ 8 w 2120"/>
                <a:gd name="T1" fmla="*/ 478 h 2088"/>
                <a:gd name="T2" fmla="*/ 56 w 2120"/>
                <a:gd name="T3" fmla="*/ 169 h 2088"/>
                <a:gd name="T4" fmla="*/ 223 w 2120"/>
                <a:gd name="T5" fmla="*/ 169 h 2088"/>
                <a:gd name="T6" fmla="*/ 366 w 2120"/>
                <a:gd name="T7" fmla="*/ 13 h 2088"/>
                <a:gd name="T8" fmla="*/ 701 w 2120"/>
                <a:gd name="T9" fmla="*/ 90 h 2088"/>
                <a:gd name="T10" fmla="*/ 677 w 2120"/>
                <a:gd name="T11" fmla="*/ 322 h 2088"/>
                <a:gd name="T12" fmla="*/ 892 w 2120"/>
                <a:gd name="T13" fmla="*/ 439 h 2088"/>
                <a:gd name="T14" fmla="*/ 940 w 2120"/>
                <a:gd name="T15" fmla="*/ 710 h 2088"/>
                <a:gd name="T16" fmla="*/ 1035 w 2120"/>
                <a:gd name="T17" fmla="*/ 942 h 2088"/>
                <a:gd name="T18" fmla="*/ 820 w 2120"/>
                <a:gd name="T19" fmla="*/ 1137 h 2088"/>
                <a:gd name="T20" fmla="*/ 820 w 2120"/>
                <a:gd name="T21" fmla="*/ 1446 h 2088"/>
                <a:gd name="T22" fmla="*/ 701 w 2120"/>
                <a:gd name="T23" fmla="*/ 1679 h 2088"/>
                <a:gd name="T24" fmla="*/ 437 w 2120"/>
                <a:gd name="T25" fmla="*/ 1485 h 2088"/>
                <a:gd name="T26" fmla="*/ 437 w 2120"/>
                <a:gd name="T27" fmla="*/ 1291 h 2088"/>
                <a:gd name="T28" fmla="*/ 128 w 2120"/>
                <a:gd name="T29" fmla="*/ 1213 h 2088"/>
                <a:gd name="T30" fmla="*/ 104 w 2120"/>
                <a:gd name="T31" fmla="*/ 788 h 2088"/>
                <a:gd name="T32" fmla="*/ 8 w 2120"/>
                <a:gd name="T33" fmla="*/ 478 h 208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120"/>
                <a:gd name="T52" fmla="*/ 0 h 2088"/>
                <a:gd name="T53" fmla="*/ 2120 w 2120"/>
                <a:gd name="T54" fmla="*/ 2088 h 208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120" h="2088">
                  <a:moveTo>
                    <a:pt x="16" y="592"/>
                  </a:moveTo>
                  <a:cubicBezTo>
                    <a:pt x="0" y="464"/>
                    <a:pt x="40" y="272"/>
                    <a:pt x="112" y="208"/>
                  </a:cubicBezTo>
                  <a:cubicBezTo>
                    <a:pt x="184" y="144"/>
                    <a:pt x="344" y="240"/>
                    <a:pt x="448" y="208"/>
                  </a:cubicBezTo>
                  <a:cubicBezTo>
                    <a:pt x="552" y="176"/>
                    <a:pt x="576" y="32"/>
                    <a:pt x="736" y="16"/>
                  </a:cubicBezTo>
                  <a:cubicBezTo>
                    <a:pt x="896" y="0"/>
                    <a:pt x="1304" y="48"/>
                    <a:pt x="1408" y="112"/>
                  </a:cubicBezTo>
                  <a:cubicBezTo>
                    <a:pt x="1512" y="176"/>
                    <a:pt x="1296" y="328"/>
                    <a:pt x="1360" y="400"/>
                  </a:cubicBezTo>
                  <a:cubicBezTo>
                    <a:pt x="1424" y="472"/>
                    <a:pt x="1704" y="464"/>
                    <a:pt x="1792" y="544"/>
                  </a:cubicBezTo>
                  <a:cubicBezTo>
                    <a:pt x="1880" y="624"/>
                    <a:pt x="1840" y="776"/>
                    <a:pt x="1888" y="880"/>
                  </a:cubicBezTo>
                  <a:cubicBezTo>
                    <a:pt x="1936" y="984"/>
                    <a:pt x="2120" y="1080"/>
                    <a:pt x="2080" y="1168"/>
                  </a:cubicBezTo>
                  <a:cubicBezTo>
                    <a:pt x="2040" y="1256"/>
                    <a:pt x="1720" y="1304"/>
                    <a:pt x="1648" y="1408"/>
                  </a:cubicBezTo>
                  <a:cubicBezTo>
                    <a:pt x="1576" y="1512"/>
                    <a:pt x="1688" y="1680"/>
                    <a:pt x="1648" y="1792"/>
                  </a:cubicBezTo>
                  <a:cubicBezTo>
                    <a:pt x="1608" y="1904"/>
                    <a:pt x="1536" y="2072"/>
                    <a:pt x="1408" y="2080"/>
                  </a:cubicBezTo>
                  <a:cubicBezTo>
                    <a:pt x="1280" y="2088"/>
                    <a:pt x="968" y="1920"/>
                    <a:pt x="880" y="1840"/>
                  </a:cubicBezTo>
                  <a:cubicBezTo>
                    <a:pt x="792" y="1760"/>
                    <a:pt x="984" y="1656"/>
                    <a:pt x="880" y="1600"/>
                  </a:cubicBezTo>
                  <a:cubicBezTo>
                    <a:pt x="776" y="1544"/>
                    <a:pt x="368" y="1608"/>
                    <a:pt x="256" y="1504"/>
                  </a:cubicBezTo>
                  <a:cubicBezTo>
                    <a:pt x="144" y="1400"/>
                    <a:pt x="248" y="1120"/>
                    <a:pt x="208" y="976"/>
                  </a:cubicBezTo>
                  <a:cubicBezTo>
                    <a:pt x="168" y="832"/>
                    <a:pt x="32" y="720"/>
                    <a:pt x="16" y="592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505" name="Group 358"/>
            <p:cNvGrpSpPr>
              <a:grpSpLocks/>
            </p:cNvGrpSpPr>
            <p:nvPr/>
          </p:nvGrpSpPr>
          <p:grpSpPr bwMode="auto">
            <a:xfrm>
              <a:off x="3024" y="1824"/>
              <a:ext cx="939" cy="575"/>
              <a:chOff x="-62" y="144"/>
              <a:chExt cx="1214" cy="671"/>
            </a:xfrm>
          </p:grpSpPr>
          <p:grpSp>
            <p:nvGrpSpPr>
              <p:cNvPr id="15506" name="Group 359"/>
              <p:cNvGrpSpPr>
                <a:grpSpLocks/>
              </p:cNvGrpSpPr>
              <p:nvPr/>
            </p:nvGrpSpPr>
            <p:grpSpPr bwMode="auto">
              <a:xfrm>
                <a:off x="-62" y="144"/>
                <a:ext cx="552" cy="671"/>
                <a:chOff x="984" y="1440"/>
                <a:chExt cx="552" cy="671"/>
              </a:xfrm>
            </p:grpSpPr>
            <p:grpSp>
              <p:nvGrpSpPr>
                <p:cNvPr id="15508" name="Group 360"/>
                <p:cNvGrpSpPr>
                  <a:grpSpLocks/>
                </p:cNvGrpSpPr>
                <p:nvPr/>
              </p:nvGrpSpPr>
              <p:grpSpPr bwMode="auto">
                <a:xfrm>
                  <a:off x="1104" y="1440"/>
                  <a:ext cx="432" cy="432"/>
                  <a:chOff x="1200" y="1584"/>
                  <a:chExt cx="672" cy="720"/>
                </a:xfrm>
              </p:grpSpPr>
              <p:sp>
                <p:nvSpPr>
                  <p:cNvPr id="15411" name="Rectangle 361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968"/>
                    <a:ext cx="288" cy="144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412" name="Rectangle 362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1584"/>
                    <a:ext cx="480" cy="432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747" name="Rectangle 363"/>
                  <p:cNvSpPr>
                    <a:spLocks noChangeArrowheads="1"/>
                  </p:cNvSpPr>
                  <p:nvPr/>
                </p:nvSpPr>
                <p:spPr bwMode="auto">
                  <a:xfrm>
                    <a:off x="1345" y="1633"/>
                    <a:ext cx="382" cy="33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fol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folHlink"/>
                      </a:gs>
                      <a:gs pos="100000">
                        <a:schemeClr val="fol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5414" name="Rectangle 364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2064"/>
                    <a:ext cx="672" cy="240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749" name="Rectangle 365"/>
                  <p:cNvSpPr>
                    <a:spLocks noChangeArrowheads="1"/>
                  </p:cNvSpPr>
                  <p:nvPr/>
                </p:nvSpPr>
                <p:spPr bwMode="auto">
                  <a:xfrm>
                    <a:off x="1633" y="2064"/>
                    <a:ext cx="239" cy="144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hlink"/>
                      </a:gs>
                      <a:gs pos="5000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hlink"/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5410" name="Text Box 366"/>
                <p:cNvSpPr txBox="1">
                  <a:spLocks noChangeArrowheads="1"/>
                </p:cNvSpPr>
                <p:nvPr/>
              </p:nvSpPr>
              <p:spPr bwMode="auto">
                <a:xfrm>
                  <a:off x="984" y="1864"/>
                  <a:ext cx="150" cy="2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 sz="1600"/>
                </a:p>
              </p:txBody>
            </p:sp>
          </p:grpSp>
          <p:sp>
            <p:nvSpPr>
              <p:cNvPr id="15408" name="Text Box 367"/>
              <p:cNvSpPr txBox="1">
                <a:spLocks noChangeArrowheads="1"/>
              </p:cNvSpPr>
              <p:nvPr/>
            </p:nvSpPr>
            <p:spPr bwMode="auto">
              <a:xfrm>
                <a:off x="133" y="184"/>
                <a:ext cx="1019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b-NO" sz="1600"/>
                  <a:t>201.12.3.253</a:t>
                </a:r>
                <a:endParaRPr lang="en-US" sz="1600"/>
              </a:p>
            </p:txBody>
          </p:sp>
        </p:grpSp>
        <p:grpSp>
          <p:nvGrpSpPr>
            <p:cNvPr id="15512" name="Group 368"/>
            <p:cNvGrpSpPr>
              <a:grpSpLocks/>
            </p:cNvGrpSpPr>
            <p:nvPr/>
          </p:nvGrpSpPr>
          <p:grpSpPr bwMode="auto">
            <a:xfrm>
              <a:off x="3120" y="768"/>
              <a:ext cx="811" cy="575"/>
              <a:chOff x="-62" y="144"/>
              <a:chExt cx="1044" cy="671"/>
            </a:xfrm>
          </p:grpSpPr>
          <p:grpSp>
            <p:nvGrpSpPr>
              <p:cNvPr id="15514" name="Group 369"/>
              <p:cNvGrpSpPr>
                <a:grpSpLocks/>
              </p:cNvGrpSpPr>
              <p:nvPr/>
            </p:nvGrpSpPr>
            <p:grpSpPr bwMode="auto">
              <a:xfrm>
                <a:off x="-62" y="144"/>
                <a:ext cx="552" cy="671"/>
                <a:chOff x="984" y="1440"/>
                <a:chExt cx="552" cy="671"/>
              </a:xfrm>
            </p:grpSpPr>
            <p:grpSp>
              <p:nvGrpSpPr>
                <p:cNvPr id="15515" name="Group 370"/>
                <p:cNvGrpSpPr>
                  <a:grpSpLocks/>
                </p:cNvGrpSpPr>
                <p:nvPr/>
              </p:nvGrpSpPr>
              <p:grpSpPr bwMode="auto">
                <a:xfrm>
                  <a:off x="1104" y="1440"/>
                  <a:ext cx="432" cy="432"/>
                  <a:chOff x="1200" y="1584"/>
                  <a:chExt cx="672" cy="720"/>
                </a:xfrm>
              </p:grpSpPr>
              <p:sp>
                <p:nvSpPr>
                  <p:cNvPr id="15402" name="Rectangle 371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968"/>
                    <a:ext cx="288" cy="144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403" name="Rectangle 372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1584"/>
                    <a:ext cx="480" cy="432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757" name="Rectangle 373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1633"/>
                    <a:ext cx="384" cy="33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fol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folHlink"/>
                      </a:gs>
                      <a:gs pos="100000">
                        <a:schemeClr val="fol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5405" name="Rectangle 374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2064"/>
                    <a:ext cx="672" cy="240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759" name="Rectangle 375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2064"/>
                    <a:ext cx="240" cy="144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hlink"/>
                      </a:gs>
                      <a:gs pos="5000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hlink"/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5401" name="Text Box 376"/>
                <p:cNvSpPr txBox="1">
                  <a:spLocks noChangeArrowheads="1"/>
                </p:cNvSpPr>
                <p:nvPr/>
              </p:nvSpPr>
              <p:spPr bwMode="auto">
                <a:xfrm>
                  <a:off x="984" y="1864"/>
                  <a:ext cx="150" cy="2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 sz="1600"/>
                </a:p>
              </p:txBody>
            </p:sp>
          </p:grpSp>
          <p:sp>
            <p:nvSpPr>
              <p:cNvPr id="15399" name="Text Box 377"/>
              <p:cNvSpPr txBox="1">
                <a:spLocks noChangeArrowheads="1"/>
              </p:cNvSpPr>
              <p:nvPr/>
            </p:nvSpPr>
            <p:spPr bwMode="auto">
              <a:xfrm>
                <a:off x="132" y="184"/>
                <a:ext cx="850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b-NO" sz="1600"/>
                  <a:t>201.12.3.6</a:t>
                </a:r>
                <a:endParaRPr lang="en-US" sz="1600"/>
              </a:p>
            </p:txBody>
          </p:sp>
        </p:grpSp>
        <p:grpSp>
          <p:nvGrpSpPr>
            <p:cNvPr id="15517" name="Group 378"/>
            <p:cNvGrpSpPr>
              <a:grpSpLocks/>
            </p:cNvGrpSpPr>
            <p:nvPr/>
          </p:nvGrpSpPr>
          <p:grpSpPr bwMode="auto">
            <a:xfrm>
              <a:off x="3504" y="1488"/>
              <a:ext cx="811" cy="575"/>
              <a:chOff x="-62" y="144"/>
              <a:chExt cx="1044" cy="671"/>
            </a:xfrm>
          </p:grpSpPr>
          <p:grpSp>
            <p:nvGrpSpPr>
              <p:cNvPr id="15521" name="Group 379"/>
              <p:cNvGrpSpPr>
                <a:grpSpLocks/>
              </p:cNvGrpSpPr>
              <p:nvPr/>
            </p:nvGrpSpPr>
            <p:grpSpPr bwMode="auto">
              <a:xfrm>
                <a:off x="-62" y="144"/>
                <a:ext cx="552" cy="671"/>
                <a:chOff x="984" y="1440"/>
                <a:chExt cx="552" cy="671"/>
              </a:xfrm>
            </p:grpSpPr>
            <p:grpSp>
              <p:nvGrpSpPr>
                <p:cNvPr id="15523" name="Group 380"/>
                <p:cNvGrpSpPr>
                  <a:grpSpLocks/>
                </p:cNvGrpSpPr>
                <p:nvPr/>
              </p:nvGrpSpPr>
              <p:grpSpPr bwMode="auto">
                <a:xfrm>
                  <a:off x="1104" y="1440"/>
                  <a:ext cx="432" cy="432"/>
                  <a:chOff x="1200" y="1584"/>
                  <a:chExt cx="672" cy="720"/>
                </a:xfrm>
              </p:grpSpPr>
              <p:sp>
                <p:nvSpPr>
                  <p:cNvPr id="15393" name="Rectangle 381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968"/>
                    <a:ext cx="288" cy="144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394" name="Rectangle 382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1584"/>
                    <a:ext cx="480" cy="432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767" name="Rectangle 383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1633"/>
                    <a:ext cx="384" cy="33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fol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folHlink"/>
                      </a:gs>
                      <a:gs pos="100000">
                        <a:schemeClr val="fol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5396" name="Rectangle 384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2064"/>
                    <a:ext cx="672" cy="240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769" name="Rectangle 385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2064"/>
                    <a:ext cx="240" cy="144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hlink"/>
                      </a:gs>
                      <a:gs pos="5000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hlink"/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5392" name="Text Box 386"/>
                <p:cNvSpPr txBox="1">
                  <a:spLocks noChangeArrowheads="1"/>
                </p:cNvSpPr>
                <p:nvPr/>
              </p:nvSpPr>
              <p:spPr bwMode="auto">
                <a:xfrm>
                  <a:off x="984" y="1864"/>
                  <a:ext cx="150" cy="2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 sz="1600"/>
                </a:p>
              </p:txBody>
            </p:sp>
          </p:grpSp>
          <p:sp>
            <p:nvSpPr>
              <p:cNvPr id="15390" name="Text Box 387"/>
              <p:cNvSpPr txBox="1">
                <a:spLocks noChangeArrowheads="1"/>
              </p:cNvSpPr>
              <p:nvPr/>
            </p:nvSpPr>
            <p:spPr bwMode="auto">
              <a:xfrm>
                <a:off x="132" y="184"/>
                <a:ext cx="850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b-NO" sz="1600"/>
                  <a:t>201.12.3.8</a:t>
                </a:r>
                <a:endParaRPr lang="en-US" sz="1600"/>
              </a:p>
            </p:txBody>
          </p:sp>
        </p:grpSp>
        <p:grpSp>
          <p:nvGrpSpPr>
            <p:cNvPr id="15524" name="Group 388"/>
            <p:cNvGrpSpPr>
              <a:grpSpLocks/>
            </p:cNvGrpSpPr>
            <p:nvPr/>
          </p:nvGrpSpPr>
          <p:grpSpPr bwMode="auto">
            <a:xfrm>
              <a:off x="2784" y="1200"/>
              <a:ext cx="811" cy="575"/>
              <a:chOff x="-62" y="144"/>
              <a:chExt cx="1047" cy="671"/>
            </a:xfrm>
          </p:grpSpPr>
          <p:grpSp>
            <p:nvGrpSpPr>
              <p:cNvPr id="15526" name="Group 389"/>
              <p:cNvGrpSpPr>
                <a:grpSpLocks/>
              </p:cNvGrpSpPr>
              <p:nvPr/>
            </p:nvGrpSpPr>
            <p:grpSpPr bwMode="auto">
              <a:xfrm>
                <a:off x="-62" y="144"/>
                <a:ext cx="552" cy="671"/>
                <a:chOff x="984" y="1440"/>
                <a:chExt cx="552" cy="671"/>
              </a:xfrm>
            </p:grpSpPr>
            <p:grpSp>
              <p:nvGrpSpPr>
                <p:cNvPr id="15530" name="Group 390"/>
                <p:cNvGrpSpPr>
                  <a:grpSpLocks/>
                </p:cNvGrpSpPr>
                <p:nvPr/>
              </p:nvGrpSpPr>
              <p:grpSpPr bwMode="auto">
                <a:xfrm>
                  <a:off x="1104" y="1440"/>
                  <a:ext cx="432" cy="432"/>
                  <a:chOff x="1200" y="1584"/>
                  <a:chExt cx="672" cy="720"/>
                </a:xfrm>
              </p:grpSpPr>
              <p:sp>
                <p:nvSpPr>
                  <p:cNvPr id="15384" name="Rectangle 391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968"/>
                    <a:ext cx="288" cy="144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385" name="Rectangle 392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1584"/>
                    <a:ext cx="480" cy="432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777" name="Rectangle 393"/>
                  <p:cNvSpPr>
                    <a:spLocks noChangeArrowheads="1"/>
                  </p:cNvSpPr>
                  <p:nvPr/>
                </p:nvSpPr>
                <p:spPr bwMode="auto">
                  <a:xfrm>
                    <a:off x="1345" y="1633"/>
                    <a:ext cx="388" cy="33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fol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folHlink"/>
                      </a:gs>
                      <a:gs pos="100000">
                        <a:schemeClr val="fol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5387" name="Rectangle 394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2064"/>
                    <a:ext cx="672" cy="240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779" name="Rectangle 395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2064"/>
                    <a:ext cx="241" cy="144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hlink"/>
                      </a:gs>
                      <a:gs pos="5000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hlink"/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/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5383" name="Text Box 396"/>
                <p:cNvSpPr txBox="1">
                  <a:spLocks noChangeArrowheads="1"/>
                </p:cNvSpPr>
                <p:nvPr/>
              </p:nvSpPr>
              <p:spPr bwMode="auto">
                <a:xfrm>
                  <a:off x="984" y="1864"/>
                  <a:ext cx="150" cy="2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 sz="1600"/>
                </a:p>
              </p:txBody>
            </p:sp>
          </p:grpSp>
          <p:sp>
            <p:nvSpPr>
              <p:cNvPr id="15381" name="Text Box 397"/>
              <p:cNvSpPr txBox="1">
                <a:spLocks noChangeArrowheads="1"/>
              </p:cNvSpPr>
              <p:nvPr/>
            </p:nvSpPr>
            <p:spPr bwMode="auto">
              <a:xfrm>
                <a:off x="133" y="184"/>
                <a:ext cx="852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b-NO" sz="1600"/>
                  <a:t>201.12.3.4</a:t>
                </a:r>
                <a:endParaRPr lang="en-US" sz="1600"/>
              </a:p>
            </p:txBody>
          </p:sp>
        </p:grpSp>
      </p:grpSp>
      <p:sp>
        <p:nvSpPr>
          <p:cNvPr id="15373" name="Text Box 221"/>
          <p:cNvSpPr txBox="1">
            <a:spLocks noChangeArrowheads="1"/>
          </p:cNvSpPr>
          <p:nvPr/>
        </p:nvSpPr>
        <p:spPr bwMode="auto">
          <a:xfrm>
            <a:off x="6019800" y="4876800"/>
            <a:ext cx="2895600" cy="13208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2000"/>
              <a:t>HN=201.12.3.1 – 201.12.3.254</a:t>
            </a:r>
          </a:p>
          <a:p>
            <a:r>
              <a:rPr lang="nb-NO" sz="2000"/>
              <a:t>NetMask=255.255.255.0</a:t>
            </a:r>
          </a:p>
          <a:p>
            <a:r>
              <a:rPr lang="nb-NO" sz="2000"/>
              <a:t>NN=201.12.3.0</a:t>
            </a:r>
            <a:endParaRPr lang="en-US" sz="2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2C5E7A1-B2FA-4746-84B5-F40A4A11D18B}" type="datetime3">
              <a:rPr lang="en-US" smtClean="0"/>
              <a:pPr/>
              <a:t>30 July 2020</a:t>
            </a:fld>
            <a:endParaRPr lang="en-US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IP Addressing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358336E-C61B-44F5-B16F-E6C28298BF26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smtClean="0"/>
              <a:t>ipconfig</a:t>
            </a:r>
            <a:endParaRPr lang="en-US" smtClean="0"/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562600"/>
            <a:ext cx="7772400" cy="53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b-NO" smtClean="0"/>
              <a:t>Contoh</a:t>
            </a:r>
            <a:endParaRPr lang="en-US" smtClean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1371600" y="2286000"/>
          <a:ext cx="6705600" cy="2854325"/>
        </p:xfrm>
        <a:graphic>
          <a:graphicData uri="http://schemas.openxmlformats.org/presentationml/2006/ole">
            <p:oleObj spid="_x0000_s1026" name="Bitmap Image" r:id="rId3" imgW="4229690" imgH="1800476" progId="PBrush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8905DEF-A39D-4813-93C3-DB33E0BC34E6}" type="datetime3">
              <a:rPr lang="en-US" smtClean="0"/>
              <a:pPr/>
              <a:t>30 July 2020</a:t>
            </a:fld>
            <a:endParaRPr lang="en-US" smtClean="0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IP Addressing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CE0EBFB-33D7-4FBA-AC35-6EC238723BD0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nb-NO" smtClean="0"/>
              <a:t>Alamat IP terpakai</a:t>
            </a:r>
            <a:br>
              <a:rPr lang="nb-NO" smtClean="0"/>
            </a:br>
            <a:endParaRPr lang="en-US" smtClean="0"/>
          </a:p>
        </p:txBody>
      </p:sp>
      <p:graphicFrame>
        <p:nvGraphicFramePr>
          <p:cNvPr id="14401" name="Group 65"/>
          <p:cNvGraphicFramePr>
            <a:graphicFrameLocks noGrp="1"/>
          </p:cNvGraphicFramePr>
          <p:nvPr/>
        </p:nvGraphicFramePr>
        <p:xfrm>
          <a:off x="838200" y="1397000"/>
          <a:ext cx="6781800" cy="4572000"/>
        </p:xfrm>
        <a:graphic>
          <a:graphicData uri="http://schemas.openxmlformats.org/drawingml/2006/table">
            <a:tbl>
              <a:tblPr/>
              <a:tblGrid>
                <a:gridCol w="3432175"/>
                <a:gridCol w="3349625"/>
              </a:tblGrid>
              <a:tr h="346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Alamat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Kegunaan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NN semua 0 (0.0.53.5)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Maksudnya network ini atau segment ini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NN semua 1 (255.255.53.5)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Maksudnya semua network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127.0.0.1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localhost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HN semua 0 (202.46.249.0)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Maksudnya host ini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HN semua 1 (202.46.249.255)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Ke semua host dalam network ini (multicast)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255.255.255.255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broadcast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10.0.0.0 – 10.255.255.255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Private Network (Class A)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172.16.0.0 – 172.31.255.255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Private Network (Class B)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192.168.0.0 – 192.168.255.255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Private Network (Class C)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56488"/>
          </a:xfrm>
        </p:spPr>
        <p:txBody>
          <a:bodyPr>
            <a:normAutofit fontScale="90000"/>
          </a:bodyPr>
          <a:lstStyle/>
          <a:p>
            <a:r>
              <a:rPr lang="en-US" i="1" dirty="0" smtClean="0"/>
              <a:t>Classless Inter-Domain Routing</a:t>
            </a:r>
            <a:r>
              <a:rPr lang="en-US" dirty="0" smtClean="0"/>
              <a:t> (CIDR)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Seiring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yang </a:t>
            </a:r>
            <a:r>
              <a:rPr lang="en-US" dirty="0" err="1" smtClean="0"/>
              <a:t>cukup</a:t>
            </a:r>
            <a:r>
              <a:rPr lang="en-US" dirty="0" smtClean="0"/>
              <a:t> </a:t>
            </a:r>
            <a:r>
              <a:rPr lang="en-US" dirty="0" err="1" smtClean="0"/>
              <a:t>pesat</a:t>
            </a:r>
            <a:r>
              <a:rPr lang="en-US" dirty="0" smtClean="0"/>
              <a:t>, </a:t>
            </a:r>
            <a:r>
              <a:rPr lang="en-US" dirty="0" err="1" smtClean="0"/>
              <a:t>pembagian</a:t>
            </a:r>
            <a:r>
              <a:rPr lang="en-US" dirty="0" smtClean="0"/>
              <a:t> IP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A, B, </a:t>
            </a:r>
            <a:r>
              <a:rPr lang="en-US" dirty="0" err="1" smtClean="0"/>
              <a:t>dan</a:t>
            </a:r>
            <a:r>
              <a:rPr lang="en-US" dirty="0" smtClean="0"/>
              <a:t> C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ditinggalkan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menyisakan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IP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. </a:t>
            </a:r>
            <a:endParaRPr lang="en-US" dirty="0" smtClean="0"/>
          </a:p>
          <a:p>
            <a:pPr algn="just"/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 smtClean="0"/>
              <a:t>mengurangi</a:t>
            </a:r>
            <a:r>
              <a:rPr lang="en-US" dirty="0" smtClean="0"/>
              <a:t> </a:t>
            </a:r>
            <a:r>
              <a:rPr lang="en-US" dirty="0" err="1" smtClean="0"/>
              <a:t>alokasi</a:t>
            </a:r>
            <a:r>
              <a:rPr lang="en-US" dirty="0" smtClean="0"/>
              <a:t> IP address,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keperluan</a:t>
            </a:r>
            <a:r>
              <a:rPr lang="en-US" dirty="0" smtClean="0"/>
              <a:t> </a:t>
            </a:r>
            <a:r>
              <a:rPr lang="en-US" dirty="0" err="1" smtClean="0"/>
              <a:t>sebaliknya</a:t>
            </a:r>
            <a:r>
              <a:rPr lang="en-US" dirty="0" smtClean="0"/>
              <a:t>, </a:t>
            </a:r>
            <a:r>
              <a:rPr lang="en-US" dirty="0" err="1" smtClean="0"/>
              <a:t>yakni</a:t>
            </a:r>
            <a:r>
              <a:rPr lang="en-US" dirty="0" smtClean="0"/>
              <a:t> </a:t>
            </a:r>
            <a:r>
              <a:rPr lang="en-US" dirty="0" err="1" smtClean="0"/>
              <a:t>menambah</a:t>
            </a:r>
            <a:r>
              <a:rPr lang="en-US" dirty="0" smtClean="0"/>
              <a:t> </a:t>
            </a:r>
            <a:r>
              <a:rPr lang="en-US" dirty="0" err="1" smtClean="0"/>
              <a:t>alokasi</a:t>
            </a:r>
            <a:r>
              <a:rPr lang="en-US" dirty="0" smtClean="0"/>
              <a:t> IP address. </a:t>
            </a:r>
            <a:endParaRPr lang="en-US" dirty="0" smtClean="0"/>
          </a:p>
          <a:p>
            <a:pPr algn="just"/>
            <a:r>
              <a:rPr lang="en-US" dirty="0" err="1" smtClean="0"/>
              <a:t>Contohnya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C yang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teoritis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mendukung</a:t>
            </a:r>
            <a:r>
              <a:rPr lang="en-US" dirty="0" smtClean="0"/>
              <a:t> 254 </a:t>
            </a:r>
            <a:r>
              <a:rPr lang="en-US" dirty="0" err="1" smtClean="0"/>
              <a:t>alamat</a:t>
            </a:r>
            <a:r>
              <a:rPr lang="en-US" dirty="0" smtClean="0"/>
              <a:t> </a:t>
            </a:r>
            <a:r>
              <a:rPr lang="en-US" dirty="0" err="1" smtClean="0"/>
              <a:t>tiap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,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CIDR,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hingga</a:t>
            </a:r>
            <a:r>
              <a:rPr lang="en-US" dirty="0" smtClean="0"/>
              <a:t> 32766 </a:t>
            </a:r>
            <a:r>
              <a:rPr lang="en-US" dirty="0" err="1" smtClean="0"/>
              <a:t>alamat</a:t>
            </a:r>
            <a:r>
              <a:rPr lang="en-US" dirty="0" smtClean="0"/>
              <a:t> IP, yang </a:t>
            </a:r>
            <a:r>
              <a:rPr lang="en-US" dirty="0" err="1" smtClean="0"/>
              <a:t>seharusnya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tersedia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alamat</a:t>
            </a:r>
            <a:r>
              <a:rPr lang="en-US" dirty="0" smtClean="0"/>
              <a:t> IP </a:t>
            </a:r>
            <a:r>
              <a:rPr lang="en-US" dirty="0" err="1" smtClean="0"/>
              <a:t>kelas</a:t>
            </a:r>
            <a:r>
              <a:rPr lang="en-US" dirty="0" smtClean="0"/>
              <a:t> B. </a:t>
            </a:r>
            <a:endParaRPr lang="en-US" dirty="0" smtClean="0"/>
          </a:p>
          <a:p>
            <a:pPr algn="just"/>
            <a:r>
              <a:rPr lang="en-US" dirty="0" smtClean="0"/>
              <a:t>CIDR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b="1" dirty="0" smtClean="0"/>
              <a:t> </a:t>
            </a:r>
            <a:r>
              <a:rPr lang="en-US" dirty="0" err="1" smtClean="0"/>
              <a:t>alternatif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merepresentasikan</a:t>
            </a:r>
            <a:r>
              <a:rPr lang="en-US" dirty="0" smtClean="0"/>
              <a:t> </a:t>
            </a:r>
            <a:r>
              <a:rPr lang="en-US" dirty="0" err="1" smtClean="0"/>
              <a:t>alamat</a:t>
            </a:r>
            <a:r>
              <a:rPr lang="en-US" dirty="0" smtClean="0"/>
              <a:t> IP </a:t>
            </a:r>
            <a:r>
              <a:rPr lang="en-US" dirty="0" err="1" smtClean="0"/>
              <a:t>dan</a:t>
            </a:r>
            <a:r>
              <a:rPr lang="en-US" dirty="0" smtClean="0"/>
              <a:t> subnet IP. CIDR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Supernetting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b="1" i="1" dirty="0" smtClean="0"/>
              <a:t>Prefix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z="4000" smtClean="0"/>
              <a:t>IPv6 - IP Version 6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FF0000"/>
                </a:solidFill>
              </a:rPr>
              <a:t>IP Version 6</a:t>
            </a:r>
          </a:p>
          <a:p>
            <a:pPr lvl="1" eaLnBrk="1" hangingPunct="1"/>
            <a:r>
              <a:rPr lang="en-US" sz="2800" smtClean="0"/>
              <a:t>Penerus dari versi saat ini IPv4</a:t>
            </a:r>
          </a:p>
          <a:p>
            <a:pPr lvl="1" eaLnBrk="1" hangingPunct="1"/>
            <a:r>
              <a:rPr lang="en-US" sz="2800" smtClean="0"/>
              <a:t>Spesifikasi diselesaikan 1994</a:t>
            </a:r>
          </a:p>
          <a:p>
            <a:pPr lvl="1" eaLnBrk="1" hangingPunct="1"/>
            <a:r>
              <a:rPr lang="en-US" sz="2800" smtClean="0"/>
              <a:t>Membuat perbaikan IPv4 (bukan perubahan revolusioner)</a:t>
            </a:r>
          </a:p>
          <a:p>
            <a:pPr lvl="1" eaLnBrk="1" hangingPunct="1">
              <a:lnSpc>
                <a:spcPct val="50000"/>
              </a:lnSpc>
            </a:pPr>
            <a:endParaRPr lang="en-US" sz="2800" smtClean="0"/>
          </a:p>
          <a:p>
            <a:pPr eaLnBrk="1" hangingPunct="1"/>
            <a:r>
              <a:rPr lang="en-US" sz="2800" smtClean="0"/>
              <a:t>Satu (bukan satu-satunya) fitur IPv6 peningkatan signifikan IP address </a:t>
            </a:r>
            <a:r>
              <a:rPr lang="en-US" sz="2800" smtClean="0">
                <a:solidFill>
                  <a:srgbClr val="FF0000"/>
                </a:solidFill>
              </a:rPr>
              <a:t>128 bit (16 byte)</a:t>
            </a:r>
          </a:p>
          <a:p>
            <a:pPr lvl="1" eaLnBrk="1" hangingPunct="1"/>
            <a:r>
              <a:rPr lang="en-US" sz="2800" smtClean="0"/>
              <a:t>IPv6 akan menyelesaikan masalah dg IP addressing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z="4000" smtClean="0"/>
              <a:t>Header IPv6</a:t>
            </a:r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914400" y="1828800"/>
          <a:ext cx="7239000" cy="4752975"/>
        </p:xfrm>
        <a:graphic>
          <a:graphicData uri="http://schemas.openxmlformats.org/presentationml/2006/ole">
            <p:oleObj spid="_x0000_s29698" name="Bitmap Image" r:id="rId3" imgW="5742857" imgH="3772427" progId="PBrush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z="4000" b="1" smtClean="0"/>
              <a:t>Perbandingan Address IPv6 vs IPv4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FF0000"/>
                </a:solidFill>
              </a:rPr>
              <a:t>IPv4</a:t>
            </a:r>
            <a:r>
              <a:rPr lang="en-US" sz="2800" smtClean="0"/>
              <a:t> mempunyai maksimum</a:t>
            </a:r>
          </a:p>
          <a:p>
            <a:pPr eaLnBrk="1" hangingPunct="1">
              <a:lnSpc>
                <a:spcPct val="40000"/>
              </a:lnSpc>
            </a:pPr>
            <a:endParaRPr lang="en-US" sz="2800" smtClean="0"/>
          </a:p>
          <a:p>
            <a:pPr lvl="1" eaLnBrk="1" hangingPunct="1"/>
            <a:r>
              <a:rPr lang="en-US" sz="2800" smtClean="0"/>
              <a:t>2</a:t>
            </a:r>
            <a:r>
              <a:rPr lang="en-US" sz="2800" baseline="30000" smtClean="0"/>
              <a:t>32</a:t>
            </a:r>
            <a:r>
              <a:rPr lang="en-US" sz="2800" smtClean="0"/>
              <a:t> ~ 4 milyar addresses</a:t>
            </a:r>
          </a:p>
          <a:p>
            <a:pPr eaLnBrk="1" hangingPunct="1">
              <a:lnSpc>
                <a:spcPct val="60000"/>
              </a:lnSpc>
            </a:pPr>
            <a:endParaRPr lang="en-US" sz="2800" smtClean="0"/>
          </a:p>
          <a:p>
            <a:pPr eaLnBrk="1" hangingPunct="1"/>
            <a:r>
              <a:rPr lang="en-US" sz="2800" smtClean="0">
                <a:solidFill>
                  <a:srgbClr val="FF0000"/>
                </a:solidFill>
              </a:rPr>
              <a:t>IPv6</a:t>
            </a:r>
            <a:r>
              <a:rPr lang="en-US" sz="2800" smtClean="0"/>
              <a:t> mempunyai maksimum</a:t>
            </a:r>
          </a:p>
          <a:p>
            <a:pPr eaLnBrk="1" hangingPunct="1">
              <a:lnSpc>
                <a:spcPct val="40000"/>
              </a:lnSpc>
            </a:pPr>
            <a:endParaRPr lang="en-US" sz="2800" smtClean="0"/>
          </a:p>
          <a:p>
            <a:pPr lvl="1" eaLnBrk="1" hangingPunct="1"/>
            <a:r>
              <a:rPr lang="en-US" sz="2800" smtClean="0"/>
              <a:t>2</a:t>
            </a:r>
            <a:r>
              <a:rPr lang="en-US" sz="2800" baseline="30000" smtClean="0"/>
              <a:t>128</a:t>
            </a:r>
            <a:r>
              <a:rPr lang="en-US" sz="2800" smtClean="0"/>
              <a:t> = (2</a:t>
            </a:r>
            <a:r>
              <a:rPr lang="en-US" sz="2800" baseline="30000" smtClean="0"/>
              <a:t>32</a:t>
            </a:r>
            <a:r>
              <a:rPr lang="en-US" sz="2800" smtClean="0"/>
              <a:t>)</a:t>
            </a:r>
            <a:r>
              <a:rPr lang="en-US" sz="2800" baseline="30000" smtClean="0"/>
              <a:t>4</a:t>
            </a:r>
            <a:r>
              <a:rPr lang="en-US" sz="2800" smtClean="0"/>
              <a:t> ~ 4 milyar x 4 milyar x 4 milyar x 4 milyar address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6B77BC9-D5D9-47B9-97B0-1F1D7B4B7390}" type="datetime3">
              <a:rPr lang="en-US" smtClean="0"/>
              <a:pPr/>
              <a:t>30 July 2020</a:t>
            </a:fld>
            <a:endParaRPr lang="en-US" smtClean="0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IP Addressing</a:t>
            </a: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7CB7CB5-205E-419E-95D8-FEED9581556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nb-NO" smtClean="0"/>
              <a:t>IP Addressing</a:t>
            </a:r>
            <a:endParaRPr lang="en-US" smtClean="0"/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11430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nb-NO" sz="2400" smtClean="0"/>
              <a:t>Dipakai di Internet</a:t>
            </a:r>
          </a:p>
          <a:p>
            <a:pPr eaLnBrk="1" hangingPunct="1">
              <a:lnSpc>
                <a:spcPct val="90000"/>
              </a:lnSpc>
            </a:pPr>
            <a:r>
              <a:rPr lang="nb-NO" sz="2400" smtClean="0"/>
              <a:t>Pengalamatan IP berdasarkan IP versi 4 (IPv4)</a:t>
            </a:r>
          </a:p>
          <a:p>
            <a:pPr eaLnBrk="1" hangingPunct="1">
              <a:lnSpc>
                <a:spcPct val="90000"/>
              </a:lnSpc>
            </a:pPr>
            <a:r>
              <a:rPr lang="nb-NO" sz="2400" smtClean="0"/>
              <a:t>Setiap host mempunyai ID (Network Number dan Host Number) sebanyak 32 bit. Contoh:</a:t>
            </a:r>
            <a:endParaRPr lang="en-US" sz="2400" smtClean="0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600200" y="2895600"/>
            <a:ext cx="5594350" cy="1219200"/>
            <a:chOff x="960" y="2688"/>
            <a:chExt cx="3524" cy="768"/>
          </a:xfrm>
        </p:grpSpPr>
        <p:sp>
          <p:nvSpPr>
            <p:cNvPr id="8201" name="Text Box 4"/>
            <p:cNvSpPr txBox="1">
              <a:spLocks noChangeArrowheads="1"/>
            </p:cNvSpPr>
            <p:nvPr/>
          </p:nvSpPr>
          <p:spPr bwMode="auto">
            <a:xfrm>
              <a:off x="960" y="2688"/>
              <a:ext cx="352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b-NO">
                  <a:solidFill>
                    <a:schemeClr val="accent2"/>
                  </a:solidFill>
                </a:rPr>
                <a:t>1010 0011 1001 0000</a:t>
              </a:r>
              <a:r>
                <a:rPr lang="nb-NO"/>
                <a:t> 1010 1010 0101 1000</a:t>
              </a:r>
              <a:endParaRPr lang="en-US"/>
            </a:p>
          </p:txBody>
        </p:sp>
        <p:sp>
          <p:nvSpPr>
            <p:cNvPr id="8202" name="Text Box 5"/>
            <p:cNvSpPr txBox="1">
              <a:spLocks noChangeArrowheads="1"/>
            </p:cNvSpPr>
            <p:nvPr/>
          </p:nvSpPr>
          <p:spPr bwMode="auto">
            <a:xfrm>
              <a:off x="1248" y="3168"/>
              <a:ext cx="146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b-NO">
                  <a:solidFill>
                    <a:schemeClr val="accent2"/>
                  </a:solidFill>
                </a:rPr>
                <a:t>Network Number</a:t>
              </a: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8203" name="Text Box 6"/>
            <p:cNvSpPr txBox="1">
              <a:spLocks noChangeArrowheads="1"/>
            </p:cNvSpPr>
            <p:nvPr/>
          </p:nvSpPr>
          <p:spPr bwMode="auto">
            <a:xfrm>
              <a:off x="3120" y="3168"/>
              <a:ext cx="115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b-NO"/>
                <a:t>Host Number</a:t>
              </a:r>
              <a:endParaRPr lang="en-US"/>
            </a:p>
          </p:txBody>
        </p:sp>
        <p:sp>
          <p:nvSpPr>
            <p:cNvPr id="8204" name="Line 7"/>
            <p:cNvSpPr>
              <a:spLocks noChangeShapeType="1"/>
            </p:cNvSpPr>
            <p:nvPr/>
          </p:nvSpPr>
          <p:spPr bwMode="auto">
            <a:xfrm>
              <a:off x="1008" y="2976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5" name="Line 8"/>
            <p:cNvSpPr>
              <a:spLocks noChangeShapeType="1"/>
            </p:cNvSpPr>
            <p:nvPr/>
          </p:nvSpPr>
          <p:spPr bwMode="auto">
            <a:xfrm>
              <a:off x="2688" y="2976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6" name="Line 9"/>
            <p:cNvSpPr>
              <a:spLocks noChangeShapeType="1"/>
            </p:cNvSpPr>
            <p:nvPr/>
          </p:nvSpPr>
          <p:spPr bwMode="auto">
            <a:xfrm>
              <a:off x="4416" y="2976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00" name="Rectangle 11"/>
          <p:cNvSpPr>
            <a:spLocks noChangeArrowheads="1"/>
          </p:cNvSpPr>
          <p:nvPr/>
        </p:nvSpPr>
        <p:spPr bwMode="auto">
          <a:xfrm>
            <a:off x="685800" y="426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nb-NO"/>
              <a:t>Di seluruh dunia secara administratif ada 2</a:t>
            </a:r>
            <a:r>
              <a:rPr lang="nb-NO" baseline="30000"/>
              <a:t>32 </a:t>
            </a:r>
            <a:r>
              <a:rPr lang="nb-NO"/>
              <a:t>alamat internet, dikurangi dengan alamat broadcast dan lain-lain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nb-NO"/>
              <a:t>Alamat sebanyak itu saat ini masih kurang. Penyelesaian: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nb-NO"/>
              <a:t>IPv6</a:t>
            </a: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z="4000" smtClean="0"/>
              <a:t>Notasi Address IPv6</a:t>
            </a:r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609600" y="1752600"/>
          <a:ext cx="7772400" cy="4235450"/>
        </p:xfrm>
        <a:graphic>
          <a:graphicData uri="http://schemas.openxmlformats.org/presentationml/2006/ole">
            <p:oleObj spid="_x0000_s30722" name="Bitmap Image" r:id="rId4" imgW="6009524" imgH="3277057" progId="PBrush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966C295-7D38-448F-8100-592A18470F69}" type="datetime3">
              <a:rPr lang="en-US" smtClean="0"/>
              <a:pPr/>
              <a:t>30 July 2020</a:t>
            </a:fld>
            <a:endParaRPr lang="en-US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IP Addressing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FE3BBD1-08A8-421E-ACFB-08D543AE08AD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nb-NO" dirty="0" smtClean="0"/>
              <a:t>Host Addressing</a:t>
            </a:r>
            <a:endParaRPr lang="en-US" dirty="0" smtClean="0"/>
          </a:p>
        </p:txBody>
      </p:sp>
      <p:grpSp>
        <p:nvGrpSpPr>
          <p:cNvPr id="13" name="Group 261"/>
          <p:cNvGrpSpPr>
            <a:grpSpLocks/>
          </p:cNvGrpSpPr>
          <p:nvPr/>
        </p:nvGrpSpPr>
        <p:grpSpPr bwMode="auto">
          <a:xfrm>
            <a:off x="609600" y="1039813"/>
            <a:ext cx="7099300" cy="4919662"/>
            <a:chOff x="384" y="655"/>
            <a:chExt cx="4472" cy="3099"/>
          </a:xfrm>
        </p:grpSpPr>
        <p:sp>
          <p:nvSpPr>
            <p:cNvPr id="4103" name="Line 210"/>
            <p:cNvSpPr>
              <a:spLocks noChangeShapeType="1"/>
            </p:cNvSpPr>
            <p:nvPr/>
          </p:nvSpPr>
          <p:spPr bwMode="auto">
            <a:xfrm>
              <a:off x="2736" y="1536"/>
              <a:ext cx="33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4" name="Line 209"/>
            <p:cNvSpPr>
              <a:spLocks noChangeShapeType="1"/>
            </p:cNvSpPr>
            <p:nvPr/>
          </p:nvSpPr>
          <p:spPr bwMode="auto">
            <a:xfrm flipV="1">
              <a:off x="2496" y="1536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5" name="Line 208"/>
            <p:cNvSpPr>
              <a:spLocks noChangeShapeType="1"/>
            </p:cNvSpPr>
            <p:nvPr/>
          </p:nvSpPr>
          <p:spPr bwMode="auto">
            <a:xfrm flipV="1">
              <a:off x="1776" y="1536"/>
              <a:ext cx="57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6" name="Text Box 25"/>
            <p:cNvSpPr txBox="1">
              <a:spLocks noChangeArrowheads="1"/>
            </p:cNvSpPr>
            <p:nvPr/>
          </p:nvSpPr>
          <p:spPr bwMode="auto">
            <a:xfrm>
              <a:off x="3504" y="1536"/>
              <a:ext cx="1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1600"/>
            </a:p>
          </p:txBody>
        </p:sp>
        <p:grpSp>
          <p:nvGrpSpPr>
            <p:cNvPr id="14" name="Group 104"/>
            <p:cNvGrpSpPr>
              <a:grpSpLocks/>
            </p:cNvGrpSpPr>
            <p:nvPr/>
          </p:nvGrpSpPr>
          <p:grpSpPr bwMode="auto">
            <a:xfrm>
              <a:off x="384" y="960"/>
              <a:ext cx="1648" cy="1736"/>
              <a:chOff x="848" y="704"/>
              <a:chExt cx="2120" cy="2140"/>
            </a:xfrm>
          </p:grpSpPr>
          <p:sp>
            <p:nvSpPr>
              <p:cNvPr id="4200" name="Freeform 103"/>
              <p:cNvSpPr>
                <a:spLocks/>
              </p:cNvSpPr>
              <p:nvPr/>
            </p:nvSpPr>
            <p:spPr bwMode="auto">
              <a:xfrm>
                <a:off x="848" y="704"/>
                <a:ext cx="2120" cy="2088"/>
              </a:xfrm>
              <a:custGeom>
                <a:avLst/>
                <a:gdLst>
                  <a:gd name="T0" fmla="*/ 16 w 2120"/>
                  <a:gd name="T1" fmla="*/ 592 h 2088"/>
                  <a:gd name="T2" fmla="*/ 112 w 2120"/>
                  <a:gd name="T3" fmla="*/ 208 h 2088"/>
                  <a:gd name="T4" fmla="*/ 448 w 2120"/>
                  <a:gd name="T5" fmla="*/ 208 h 2088"/>
                  <a:gd name="T6" fmla="*/ 736 w 2120"/>
                  <a:gd name="T7" fmla="*/ 16 h 2088"/>
                  <a:gd name="T8" fmla="*/ 1408 w 2120"/>
                  <a:gd name="T9" fmla="*/ 112 h 2088"/>
                  <a:gd name="T10" fmla="*/ 1360 w 2120"/>
                  <a:gd name="T11" fmla="*/ 400 h 2088"/>
                  <a:gd name="T12" fmla="*/ 1792 w 2120"/>
                  <a:gd name="T13" fmla="*/ 544 h 2088"/>
                  <a:gd name="T14" fmla="*/ 1888 w 2120"/>
                  <a:gd name="T15" fmla="*/ 880 h 2088"/>
                  <a:gd name="T16" fmla="*/ 2080 w 2120"/>
                  <a:gd name="T17" fmla="*/ 1168 h 2088"/>
                  <a:gd name="T18" fmla="*/ 1648 w 2120"/>
                  <a:gd name="T19" fmla="*/ 1408 h 2088"/>
                  <a:gd name="T20" fmla="*/ 1648 w 2120"/>
                  <a:gd name="T21" fmla="*/ 1792 h 2088"/>
                  <a:gd name="T22" fmla="*/ 1408 w 2120"/>
                  <a:gd name="T23" fmla="*/ 2080 h 2088"/>
                  <a:gd name="T24" fmla="*/ 880 w 2120"/>
                  <a:gd name="T25" fmla="*/ 1840 h 2088"/>
                  <a:gd name="T26" fmla="*/ 880 w 2120"/>
                  <a:gd name="T27" fmla="*/ 1600 h 2088"/>
                  <a:gd name="T28" fmla="*/ 256 w 2120"/>
                  <a:gd name="T29" fmla="*/ 1504 h 2088"/>
                  <a:gd name="T30" fmla="*/ 208 w 2120"/>
                  <a:gd name="T31" fmla="*/ 976 h 2088"/>
                  <a:gd name="T32" fmla="*/ 16 w 2120"/>
                  <a:gd name="T33" fmla="*/ 592 h 208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120"/>
                  <a:gd name="T52" fmla="*/ 0 h 2088"/>
                  <a:gd name="T53" fmla="*/ 2120 w 2120"/>
                  <a:gd name="T54" fmla="*/ 2088 h 208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120" h="2088">
                    <a:moveTo>
                      <a:pt x="16" y="592"/>
                    </a:moveTo>
                    <a:cubicBezTo>
                      <a:pt x="0" y="464"/>
                      <a:pt x="40" y="272"/>
                      <a:pt x="112" y="208"/>
                    </a:cubicBezTo>
                    <a:cubicBezTo>
                      <a:pt x="184" y="144"/>
                      <a:pt x="344" y="240"/>
                      <a:pt x="448" y="208"/>
                    </a:cubicBezTo>
                    <a:cubicBezTo>
                      <a:pt x="552" y="176"/>
                      <a:pt x="576" y="32"/>
                      <a:pt x="736" y="16"/>
                    </a:cubicBezTo>
                    <a:cubicBezTo>
                      <a:pt x="896" y="0"/>
                      <a:pt x="1304" y="48"/>
                      <a:pt x="1408" y="112"/>
                    </a:cubicBezTo>
                    <a:cubicBezTo>
                      <a:pt x="1512" y="176"/>
                      <a:pt x="1296" y="328"/>
                      <a:pt x="1360" y="400"/>
                    </a:cubicBezTo>
                    <a:cubicBezTo>
                      <a:pt x="1424" y="472"/>
                      <a:pt x="1704" y="464"/>
                      <a:pt x="1792" y="544"/>
                    </a:cubicBezTo>
                    <a:cubicBezTo>
                      <a:pt x="1880" y="624"/>
                      <a:pt x="1840" y="776"/>
                      <a:pt x="1888" y="880"/>
                    </a:cubicBezTo>
                    <a:cubicBezTo>
                      <a:pt x="1936" y="984"/>
                      <a:pt x="2120" y="1080"/>
                      <a:pt x="2080" y="1168"/>
                    </a:cubicBezTo>
                    <a:cubicBezTo>
                      <a:pt x="2040" y="1256"/>
                      <a:pt x="1720" y="1304"/>
                      <a:pt x="1648" y="1408"/>
                    </a:cubicBezTo>
                    <a:cubicBezTo>
                      <a:pt x="1576" y="1512"/>
                      <a:pt x="1688" y="1680"/>
                      <a:pt x="1648" y="1792"/>
                    </a:cubicBezTo>
                    <a:cubicBezTo>
                      <a:pt x="1608" y="1904"/>
                      <a:pt x="1536" y="2072"/>
                      <a:pt x="1408" y="2080"/>
                    </a:cubicBezTo>
                    <a:cubicBezTo>
                      <a:pt x="1280" y="2088"/>
                      <a:pt x="968" y="1920"/>
                      <a:pt x="880" y="1840"/>
                    </a:cubicBezTo>
                    <a:cubicBezTo>
                      <a:pt x="792" y="1760"/>
                      <a:pt x="984" y="1656"/>
                      <a:pt x="880" y="1600"/>
                    </a:cubicBezTo>
                    <a:cubicBezTo>
                      <a:pt x="776" y="1544"/>
                      <a:pt x="368" y="1608"/>
                      <a:pt x="256" y="1504"/>
                    </a:cubicBezTo>
                    <a:cubicBezTo>
                      <a:pt x="144" y="1400"/>
                      <a:pt x="248" y="1120"/>
                      <a:pt x="208" y="976"/>
                    </a:cubicBezTo>
                    <a:cubicBezTo>
                      <a:pt x="168" y="832"/>
                      <a:pt x="32" y="720"/>
                      <a:pt x="16" y="592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1" name="Text Box 22"/>
              <p:cNvSpPr txBox="1">
                <a:spLocks noChangeArrowheads="1"/>
              </p:cNvSpPr>
              <p:nvPr/>
            </p:nvSpPr>
            <p:spPr bwMode="auto">
              <a:xfrm>
                <a:off x="896" y="1871"/>
                <a:ext cx="149" cy="2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 sz="1600"/>
              </a:p>
            </p:txBody>
          </p:sp>
          <p:sp>
            <p:nvSpPr>
              <p:cNvPr id="4202" name="Text Box 23"/>
              <p:cNvSpPr txBox="1">
                <a:spLocks noChangeArrowheads="1"/>
              </p:cNvSpPr>
              <p:nvPr/>
            </p:nvSpPr>
            <p:spPr bwMode="auto">
              <a:xfrm>
                <a:off x="1135" y="1547"/>
                <a:ext cx="149" cy="2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 sz="1600"/>
              </a:p>
            </p:txBody>
          </p:sp>
          <p:sp>
            <p:nvSpPr>
              <p:cNvPr id="4203" name="Text Box 24"/>
              <p:cNvSpPr txBox="1">
                <a:spLocks noChangeArrowheads="1"/>
              </p:cNvSpPr>
              <p:nvPr/>
            </p:nvSpPr>
            <p:spPr bwMode="auto">
              <a:xfrm>
                <a:off x="1135" y="2228"/>
                <a:ext cx="149" cy="2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 sz="1600"/>
              </a:p>
            </p:txBody>
          </p:sp>
          <p:grpSp>
            <p:nvGrpSpPr>
              <p:cNvPr id="15" name="Group 26"/>
              <p:cNvGrpSpPr>
                <a:grpSpLocks/>
              </p:cNvGrpSpPr>
              <p:nvPr/>
            </p:nvGrpSpPr>
            <p:grpSpPr bwMode="auto">
              <a:xfrm>
                <a:off x="991" y="1632"/>
                <a:ext cx="507" cy="684"/>
                <a:chOff x="-17" y="144"/>
                <a:chExt cx="507" cy="684"/>
              </a:xfrm>
            </p:grpSpPr>
            <p:grpSp>
              <p:nvGrpSpPr>
                <p:cNvPr id="16" name="Group 27"/>
                <p:cNvGrpSpPr>
                  <a:grpSpLocks/>
                </p:cNvGrpSpPr>
                <p:nvPr/>
              </p:nvGrpSpPr>
              <p:grpSpPr bwMode="auto">
                <a:xfrm>
                  <a:off x="-17" y="144"/>
                  <a:ext cx="507" cy="684"/>
                  <a:chOff x="1029" y="1440"/>
                  <a:chExt cx="507" cy="684"/>
                </a:xfrm>
              </p:grpSpPr>
              <p:grpSp>
                <p:nvGrpSpPr>
                  <p:cNvPr id="17" name="Group 28"/>
                  <p:cNvGrpSpPr>
                    <a:grpSpLocks/>
                  </p:cNvGrpSpPr>
                  <p:nvPr/>
                </p:nvGrpSpPr>
                <p:grpSpPr bwMode="auto">
                  <a:xfrm>
                    <a:off x="1104" y="1440"/>
                    <a:ext cx="432" cy="432"/>
                    <a:chOff x="1200" y="1584"/>
                    <a:chExt cx="672" cy="720"/>
                  </a:xfrm>
                </p:grpSpPr>
                <p:sp>
                  <p:nvSpPr>
                    <p:cNvPr id="4239" name="Rectangle 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92" y="1968"/>
                      <a:ext cx="288" cy="144"/>
                    </a:xfrm>
                    <a:prstGeom prst="rect">
                      <a:avLst/>
                    </a:prstGeom>
                    <a:solidFill>
                      <a:schemeClr val="hlink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240" name="Rectangle 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584"/>
                      <a:ext cx="480" cy="432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" name="Rectangle 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43" y="1632"/>
                      <a:ext cx="384" cy="34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chemeClr val="folHlink">
                            <a:gamma/>
                            <a:shade val="46275"/>
                            <a:invGamma/>
                          </a:schemeClr>
                        </a:gs>
                        <a:gs pos="50000">
                          <a:schemeClr val="folHlink"/>
                        </a:gs>
                        <a:gs pos="100000">
                          <a:schemeClr val="folHlink">
                            <a:gamma/>
                            <a:shade val="46275"/>
                            <a:invGamma/>
                          </a:schemeClr>
                        </a:gs>
                      </a:gsLst>
                      <a:lin ang="540000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/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4242" name="Rectangle 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00" y="2064"/>
                      <a:ext cx="672" cy="240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" name="Rectangle 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31" y="2065"/>
                      <a:ext cx="240" cy="148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chemeClr val="hlink"/>
                        </a:gs>
                        <a:gs pos="50000">
                          <a:schemeClr val="hlink">
                            <a:gamma/>
                            <a:shade val="46275"/>
                            <a:invGamma/>
                          </a:schemeClr>
                        </a:gs>
                        <a:gs pos="100000">
                          <a:schemeClr val="hlink"/>
                        </a:gs>
                      </a:gsLst>
                      <a:lin ang="540000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/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sp>
                <p:nvSpPr>
                  <p:cNvPr id="4238" name="Text Box 3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29" y="1863"/>
                    <a:ext cx="149" cy="26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endParaRPr lang="en-US" sz="1600"/>
                  </a:p>
                </p:txBody>
              </p:sp>
            </p:grpSp>
            <p:sp>
              <p:nvSpPr>
                <p:cNvPr id="4236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133" y="184"/>
                  <a:ext cx="314" cy="26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nb-NO" sz="1600"/>
                    <a:t>12</a:t>
                  </a:r>
                  <a:endParaRPr lang="en-US" sz="1600"/>
                </a:p>
              </p:txBody>
            </p:sp>
          </p:grpSp>
          <p:grpSp>
            <p:nvGrpSpPr>
              <p:cNvPr id="18" name="Group 49"/>
              <p:cNvGrpSpPr>
                <a:grpSpLocks/>
              </p:cNvGrpSpPr>
              <p:nvPr/>
            </p:nvGrpSpPr>
            <p:grpSpPr bwMode="auto">
              <a:xfrm>
                <a:off x="2096" y="1392"/>
                <a:ext cx="506" cy="684"/>
                <a:chOff x="-16" y="144"/>
                <a:chExt cx="506" cy="684"/>
              </a:xfrm>
            </p:grpSpPr>
            <p:grpSp>
              <p:nvGrpSpPr>
                <p:cNvPr id="19" name="Group 50"/>
                <p:cNvGrpSpPr>
                  <a:grpSpLocks/>
                </p:cNvGrpSpPr>
                <p:nvPr/>
              </p:nvGrpSpPr>
              <p:grpSpPr bwMode="auto">
                <a:xfrm>
                  <a:off x="-16" y="144"/>
                  <a:ext cx="506" cy="684"/>
                  <a:chOff x="1030" y="1440"/>
                  <a:chExt cx="506" cy="684"/>
                </a:xfrm>
              </p:grpSpPr>
              <p:grpSp>
                <p:nvGrpSpPr>
                  <p:cNvPr id="20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1104" y="1440"/>
                    <a:ext cx="432" cy="432"/>
                    <a:chOff x="1200" y="1584"/>
                    <a:chExt cx="672" cy="720"/>
                  </a:xfrm>
                </p:grpSpPr>
                <p:sp>
                  <p:nvSpPr>
                    <p:cNvPr id="4230" name="Rectangle 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92" y="1968"/>
                      <a:ext cx="288" cy="144"/>
                    </a:xfrm>
                    <a:prstGeom prst="rect">
                      <a:avLst/>
                    </a:prstGeom>
                    <a:solidFill>
                      <a:schemeClr val="hlink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" name="Rectangle 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584"/>
                      <a:ext cx="480" cy="432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" name="Rectangle 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43" y="1631"/>
                      <a:ext cx="384" cy="337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chemeClr val="folHlink">
                            <a:gamma/>
                            <a:shade val="46275"/>
                            <a:invGamma/>
                          </a:schemeClr>
                        </a:gs>
                        <a:gs pos="50000">
                          <a:schemeClr val="folHlink"/>
                        </a:gs>
                        <a:gs pos="100000">
                          <a:schemeClr val="folHlink">
                            <a:gamma/>
                            <a:shade val="46275"/>
                            <a:invGamma/>
                          </a:schemeClr>
                        </a:gs>
                      </a:gsLst>
                      <a:lin ang="540000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/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6" name="Rectangle 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00" y="2064"/>
                      <a:ext cx="672" cy="240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" name="Rectangle 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31" y="2065"/>
                      <a:ext cx="240" cy="148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chemeClr val="hlink"/>
                        </a:gs>
                        <a:gs pos="50000">
                          <a:schemeClr val="hlink">
                            <a:gamma/>
                            <a:shade val="46275"/>
                            <a:invGamma/>
                          </a:schemeClr>
                        </a:gs>
                        <a:gs pos="100000">
                          <a:schemeClr val="hlink"/>
                        </a:gs>
                      </a:gsLst>
                      <a:lin ang="540000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/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sp>
                <p:nvSpPr>
                  <p:cNvPr id="4229" name="Text Box 5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30" y="1863"/>
                    <a:ext cx="149" cy="26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endParaRPr lang="en-US" sz="1600"/>
                  </a:p>
                </p:txBody>
              </p:sp>
            </p:grpSp>
            <p:sp>
              <p:nvSpPr>
                <p:cNvPr id="4227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134" y="183"/>
                  <a:ext cx="232" cy="26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nb-NO" sz="1600"/>
                    <a:t>2</a:t>
                  </a:r>
                  <a:endParaRPr lang="en-US" sz="1600"/>
                </a:p>
              </p:txBody>
            </p:sp>
          </p:grpSp>
          <p:grpSp>
            <p:nvGrpSpPr>
              <p:cNvPr id="21" name="Group 59"/>
              <p:cNvGrpSpPr>
                <a:grpSpLocks/>
              </p:cNvGrpSpPr>
              <p:nvPr/>
            </p:nvGrpSpPr>
            <p:grpSpPr bwMode="auto">
              <a:xfrm>
                <a:off x="1808" y="2160"/>
                <a:ext cx="506" cy="684"/>
                <a:chOff x="-16" y="144"/>
                <a:chExt cx="506" cy="684"/>
              </a:xfrm>
            </p:grpSpPr>
            <p:grpSp>
              <p:nvGrpSpPr>
                <p:cNvPr id="22" name="Group 60"/>
                <p:cNvGrpSpPr>
                  <a:grpSpLocks/>
                </p:cNvGrpSpPr>
                <p:nvPr/>
              </p:nvGrpSpPr>
              <p:grpSpPr bwMode="auto">
                <a:xfrm>
                  <a:off x="-16" y="144"/>
                  <a:ext cx="506" cy="684"/>
                  <a:chOff x="1030" y="1440"/>
                  <a:chExt cx="506" cy="684"/>
                </a:xfrm>
              </p:grpSpPr>
              <p:grpSp>
                <p:nvGrpSpPr>
                  <p:cNvPr id="23" name="Group 61"/>
                  <p:cNvGrpSpPr>
                    <a:grpSpLocks/>
                  </p:cNvGrpSpPr>
                  <p:nvPr/>
                </p:nvGrpSpPr>
                <p:grpSpPr bwMode="auto">
                  <a:xfrm>
                    <a:off x="1104" y="1440"/>
                    <a:ext cx="432" cy="432"/>
                    <a:chOff x="1200" y="1584"/>
                    <a:chExt cx="672" cy="720"/>
                  </a:xfrm>
                </p:grpSpPr>
                <p:sp>
                  <p:nvSpPr>
                    <p:cNvPr id="8" name="Rectangle 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92" y="1968"/>
                      <a:ext cx="288" cy="144"/>
                    </a:xfrm>
                    <a:prstGeom prst="rect">
                      <a:avLst/>
                    </a:prstGeom>
                    <a:solidFill>
                      <a:schemeClr val="hlink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222" name="Rectangle 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584"/>
                      <a:ext cx="480" cy="432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" name="Rectangle 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49" y="1631"/>
                      <a:ext cx="384" cy="337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chemeClr val="folHlink">
                            <a:gamma/>
                            <a:shade val="46275"/>
                            <a:invGamma/>
                          </a:schemeClr>
                        </a:gs>
                        <a:gs pos="50000">
                          <a:schemeClr val="folHlink"/>
                        </a:gs>
                        <a:gs pos="100000">
                          <a:schemeClr val="folHlink">
                            <a:gamma/>
                            <a:shade val="46275"/>
                            <a:invGamma/>
                          </a:schemeClr>
                        </a:gs>
                      </a:gsLst>
                      <a:lin ang="540000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/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4224" name="Rectangle 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00" y="2064"/>
                      <a:ext cx="672" cy="240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" name="Rectangle 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37" y="2064"/>
                      <a:ext cx="240" cy="144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chemeClr val="hlink"/>
                        </a:gs>
                        <a:gs pos="50000">
                          <a:schemeClr val="hlink">
                            <a:gamma/>
                            <a:shade val="46275"/>
                            <a:invGamma/>
                          </a:schemeClr>
                        </a:gs>
                        <a:gs pos="100000">
                          <a:schemeClr val="hlink"/>
                        </a:gs>
                      </a:gsLst>
                      <a:lin ang="540000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/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sp>
                <p:nvSpPr>
                  <p:cNvPr id="4220" name="Text Box 6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30" y="1863"/>
                    <a:ext cx="149" cy="26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endParaRPr lang="en-US" sz="1600"/>
                  </a:p>
                </p:txBody>
              </p:sp>
            </p:grpSp>
            <p:sp>
              <p:nvSpPr>
                <p:cNvPr id="4218" name="Text Box 68"/>
                <p:cNvSpPr txBox="1">
                  <a:spLocks noChangeArrowheads="1"/>
                </p:cNvSpPr>
                <p:nvPr/>
              </p:nvSpPr>
              <p:spPr bwMode="auto">
                <a:xfrm>
                  <a:off x="134" y="184"/>
                  <a:ext cx="232" cy="26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nb-NO" sz="1600"/>
                    <a:t>7</a:t>
                  </a:r>
                  <a:endParaRPr lang="en-US" sz="1600"/>
                </a:p>
              </p:txBody>
            </p:sp>
          </p:grpSp>
          <p:grpSp>
            <p:nvGrpSpPr>
              <p:cNvPr id="24" name="Group 69"/>
              <p:cNvGrpSpPr>
                <a:grpSpLocks/>
              </p:cNvGrpSpPr>
              <p:nvPr/>
            </p:nvGrpSpPr>
            <p:grpSpPr bwMode="auto">
              <a:xfrm>
                <a:off x="1375" y="864"/>
                <a:ext cx="507" cy="685"/>
                <a:chOff x="-17" y="144"/>
                <a:chExt cx="507" cy="685"/>
              </a:xfrm>
            </p:grpSpPr>
            <p:grpSp>
              <p:nvGrpSpPr>
                <p:cNvPr id="25" name="Group 70"/>
                <p:cNvGrpSpPr>
                  <a:grpSpLocks/>
                </p:cNvGrpSpPr>
                <p:nvPr/>
              </p:nvGrpSpPr>
              <p:grpSpPr bwMode="auto">
                <a:xfrm>
                  <a:off x="-17" y="144"/>
                  <a:ext cx="507" cy="685"/>
                  <a:chOff x="1029" y="1440"/>
                  <a:chExt cx="507" cy="685"/>
                </a:xfrm>
              </p:grpSpPr>
              <p:grpSp>
                <p:nvGrpSpPr>
                  <p:cNvPr id="26" name="Group 71"/>
                  <p:cNvGrpSpPr>
                    <a:grpSpLocks/>
                  </p:cNvGrpSpPr>
                  <p:nvPr/>
                </p:nvGrpSpPr>
                <p:grpSpPr bwMode="auto">
                  <a:xfrm>
                    <a:off x="1104" y="1440"/>
                    <a:ext cx="432" cy="432"/>
                    <a:chOff x="1200" y="1584"/>
                    <a:chExt cx="672" cy="720"/>
                  </a:xfrm>
                </p:grpSpPr>
                <p:sp>
                  <p:nvSpPr>
                    <p:cNvPr id="4212" name="Rectangle 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92" y="1968"/>
                      <a:ext cx="288" cy="144"/>
                    </a:xfrm>
                    <a:prstGeom prst="rect">
                      <a:avLst/>
                    </a:prstGeom>
                    <a:solidFill>
                      <a:schemeClr val="hlink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" name="Rectangle 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584"/>
                      <a:ext cx="480" cy="432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70" name="Rectangle 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44" y="1632"/>
                      <a:ext cx="384" cy="337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chemeClr val="folHlink">
                            <a:gamma/>
                            <a:shade val="46275"/>
                            <a:invGamma/>
                          </a:schemeClr>
                        </a:gs>
                        <a:gs pos="50000">
                          <a:schemeClr val="folHlink"/>
                        </a:gs>
                        <a:gs pos="100000">
                          <a:schemeClr val="folHlink">
                            <a:gamma/>
                            <a:shade val="46275"/>
                            <a:invGamma/>
                          </a:schemeClr>
                        </a:gs>
                      </a:gsLst>
                      <a:lin ang="540000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/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4215" name="Rectangle 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00" y="2064"/>
                      <a:ext cx="672" cy="240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72" name="Rectangle 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32" y="2063"/>
                      <a:ext cx="240" cy="144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chemeClr val="hlink"/>
                        </a:gs>
                        <a:gs pos="50000">
                          <a:schemeClr val="hlink">
                            <a:gamma/>
                            <a:shade val="46275"/>
                            <a:invGamma/>
                          </a:schemeClr>
                        </a:gs>
                        <a:gs pos="100000">
                          <a:schemeClr val="hlink"/>
                        </a:gs>
                      </a:gsLst>
                      <a:lin ang="540000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/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sp>
                <p:nvSpPr>
                  <p:cNvPr id="12" name="Text Box 7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29" y="1863"/>
                    <a:ext cx="150" cy="26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endParaRPr lang="en-US" sz="1600"/>
                  </a:p>
                </p:txBody>
              </p:sp>
            </p:grpSp>
            <p:sp>
              <p:nvSpPr>
                <p:cNvPr id="4209" name="Text Box 78"/>
                <p:cNvSpPr txBox="1">
                  <a:spLocks noChangeArrowheads="1"/>
                </p:cNvSpPr>
                <p:nvPr/>
              </p:nvSpPr>
              <p:spPr bwMode="auto">
                <a:xfrm>
                  <a:off x="134" y="184"/>
                  <a:ext cx="231" cy="26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nb-NO" sz="1600"/>
                    <a:t>1</a:t>
                  </a:r>
                  <a:endParaRPr lang="en-US" sz="1600"/>
                </a:p>
              </p:txBody>
            </p:sp>
          </p:grpSp>
        </p:grpSp>
        <p:grpSp>
          <p:nvGrpSpPr>
            <p:cNvPr id="27" name="Group 196"/>
            <p:cNvGrpSpPr>
              <a:grpSpLocks/>
            </p:cNvGrpSpPr>
            <p:nvPr/>
          </p:nvGrpSpPr>
          <p:grpSpPr bwMode="auto">
            <a:xfrm>
              <a:off x="2863" y="655"/>
              <a:ext cx="1761" cy="1873"/>
              <a:chOff x="2863" y="655"/>
              <a:chExt cx="1761" cy="1873"/>
            </a:xfrm>
          </p:grpSpPr>
          <p:sp>
            <p:nvSpPr>
              <p:cNvPr id="4156" name="Freeform 106"/>
              <p:cNvSpPr>
                <a:spLocks/>
              </p:cNvSpPr>
              <p:nvPr/>
            </p:nvSpPr>
            <p:spPr bwMode="auto">
              <a:xfrm rot="5400000">
                <a:off x="2837" y="741"/>
                <a:ext cx="1813" cy="1761"/>
              </a:xfrm>
              <a:custGeom>
                <a:avLst/>
                <a:gdLst>
                  <a:gd name="T0" fmla="*/ 10 w 2120"/>
                  <a:gd name="T1" fmla="*/ 355 h 2088"/>
                  <a:gd name="T2" fmla="*/ 70 w 2120"/>
                  <a:gd name="T3" fmla="*/ 125 h 2088"/>
                  <a:gd name="T4" fmla="*/ 281 w 2120"/>
                  <a:gd name="T5" fmla="*/ 125 h 2088"/>
                  <a:gd name="T6" fmla="*/ 460 w 2120"/>
                  <a:gd name="T7" fmla="*/ 9 h 2088"/>
                  <a:gd name="T8" fmla="*/ 881 w 2120"/>
                  <a:gd name="T9" fmla="*/ 67 h 2088"/>
                  <a:gd name="T10" fmla="*/ 851 w 2120"/>
                  <a:gd name="T11" fmla="*/ 240 h 2088"/>
                  <a:gd name="T12" fmla="*/ 1120 w 2120"/>
                  <a:gd name="T13" fmla="*/ 326 h 2088"/>
                  <a:gd name="T14" fmla="*/ 1181 w 2120"/>
                  <a:gd name="T15" fmla="*/ 528 h 2088"/>
                  <a:gd name="T16" fmla="*/ 1301 w 2120"/>
                  <a:gd name="T17" fmla="*/ 701 h 2088"/>
                  <a:gd name="T18" fmla="*/ 1031 w 2120"/>
                  <a:gd name="T19" fmla="*/ 844 h 2088"/>
                  <a:gd name="T20" fmla="*/ 1031 w 2120"/>
                  <a:gd name="T21" fmla="*/ 1074 h 2088"/>
                  <a:gd name="T22" fmla="*/ 881 w 2120"/>
                  <a:gd name="T23" fmla="*/ 1247 h 2088"/>
                  <a:gd name="T24" fmla="*/ 551 w 2120"/>
                  <a:gd name="T25" fmla="*/ 1104 h 2088"/>
                  <a:gd name="T26" fmla="*/ 551 w 2120"/>
                  <a:gd name="T27" fmla="*/ 960 h 2088"/>
                  <a:gd name="T28" fmla="*/ 160 w 2120"/>
                  <a:gd name="T29" fmla="*/ 902 h 2088"/>
                  <a:gd name="T30" fmla="*/ 130 w 2120"/>
                  <a:gd name="T31" fmla="*/ 585 h 2088"/>
                  <a:gd name="T32" fmla="*/ 10 w 2120"/>
                  <a:gd name="T33" fmla="*/ 355 h 208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120"/>
                  <a:gd name="T52" fmla="*/ 0 h 2088"/>
                  <a:gd name="T53" fmla="*/ 2120 w 2120"/>
                  <a:gd name="T54" fmla="*/ 2088 h 208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120" h="2088">
                    <a:moveTo>
                      <a:pt x="16" y="592"/>
                    </a:moveTo>
                    <a:cubicBezTo>
                      <a:pt x="0" y="464"/>
                      <a:pt x="40" y="272"/>
                      <a:pt x="112" y="208"/>
                    </a:cubicBezTo>
                    <a:cubicBezTo>
                      <a:pt x="184" y="144"/>
                      <a:pt x="344" y="240"/>
                      <a:pt x="448" y="208"/>
                    </a:cubicBezTo>
                    <a:cubicBezTo>
                      <a:pt x="552" y="176"/>
                      <a:pt x="576" y="32"/>
                      <a:pt x="736" y="16"/>
                    </a:cubicBezTo>
                    <a:cubicBezTo>
                      <a:pt x="896" y="0"/>
                      <a:pt x="1304" y="48"/>
                      <a:pt x="1408" y="112"/>
                    </a:cubicBezTo>
                    <a:cubicBezTo>
                      <a:pt x="1512" y="176"/>
                      <a:pt x="1296" y="328"/>
                      <a:pt x="1360" y="400"/>
                    </a:cubicBezTo>
                    <a:cubicBezTo>
                      <a:pt x="1424" y="472"/>
                      <a:pt x="1704" y="464"/>
                      <a:pt x="1792" y="544"/>
                    </a:cubicBezTo>
                    <a:cubicBezTo>
                      <a:pt x="1880" y="624"/>
                      <a:pt x="1840" y="776"/>
                      <a:pt x="1888" y="880"/>
                    </a:cubicBezTo>
                    <a:cubicBezTo>
                      <a:pt x="1936" y="984"/>
                      <a:pt x="2120" y="1080"/>
                      <a:pt x="2080" y="1168"/>
                    </a:cubicBezTo>
                    <a:cubicBezTo>
                      <a:pt x="2040" y="1256"/>
                      <a:pt x="1720" y="1304"/>
                      <a:pt x="1648" y="1408"/>
                    </a:cubicBezTo>
                    <a:cubicBezTo>
                      <a:pt x="1576" y="1512"/>
                      <a:pt x="1688" y="1680"/>
                      <a:pt x="1648" y="1792"/>
                    </a:cubicBezTo>
                    <a:cubicBezTo>
                      <a:pt x="1608" y="1904"/>
                      <a:pt x="1536" y="2072"/>
                      <a:pt x="1408" y="2080"/>
                    </a:cubicBezTo>
                    <a:cubicBezTo>
                      <a:pt x="1280" y="2088"/>
                      <a:pt x="968" y="1920"/>
                      <a:pt x="880" y="1840"/>
                    </a:cubicBezTo>
                    <a:cubicBezTo>
                      <a:pt x="792" y="1760"/>
                      <a:pt x="984" y="1656"/>
                      <a:pt x="880" y="1600"/>
                    </a:cubicBezTo>
                    <a:cubicBezTo>
                      <a:pt x="776" y="1544"/>
                      <a:pt x="368" y="1608"/>
                      <a:pt x="256" y="1504"/>
                    </a:cubicBezTo>
                    <a:cubicBezTo>
                      <a:pt x="144" y="1400"/>
                      <a:pt x="248" y="1120"/>
                      <a:pt x="208" y="976"/>
                    </a:cubicBezTo>
                    <a:cubicBezTo>
                      <a:pt x="168" y="832"/>
                      <a:pt x="32" y="720"/>
                      <a:pt x="16" y="592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7" name="Text Box 107"/>
              <p:cNvSpPr txBox="1">
                <a:spLocks noChangeArrowheads="1"/>
              </p:cNvSpPr>
              <p:nvPr/>
            </p:nvSpPr>
            <p:spPr bwMode="auto">
              <a:xfrm rot="5400000">
                <a:off x="3336" y="761"/>
                <a:ext cx="270" cy="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10800000" vert="eaVert" wrap="none">
                <a:spAutoFit/>
              </a:bodyPr>
              <a:lstStyle/>
              <a:p>
                <a:endParaRPr lang="en-US" sz="1600"/>
              </a:p>
            </p:txBody>
          </p:sp>
          <p:sp>
            <p:nvSpPr>
              <p:cNvPr id="4158" name="Text Box 108"/>
              <p:cNvSpPr txBox="1">
                <a:spLocks noChangeArrowheads="1"/>
              </p:cNvSpPr>
              <p:nvPr/>
            </p:nvSpPr>
            <p:spPr bwMode="auto">
              <a:xfrm rot="5400000">
                <a:off x="3612" y="966"/>
                <a:ext cx="270" cy="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10800000" vert="eaVert" wrap="none">
                <a:spAutoFit/>
              </a:bodyPr>
              <a:lstStyle/>
              <a:p>
                <a:endParaRPr lang="en-US" sz="1600"/>
              </a:p>
            </p:txBody>
          </p:sp>
          <p:sp>
            <p:nvSpPr>
              <p:cNvPr id="4159" name="Text Box 109"/>
              <p:cNvSpPr txBox="1">
                <a:spLocks noChangeArrowheads="1"/>
              </p:cNvSpPr>
              <p:nvPr/>
            </p:nvSpPr>
            <p:spPr bwMode="auto">
              <a:xfrm rot="5400000">
                <a:off x="3038" y="965"/>
                <a:ext cx="270" cy="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10800000" vert="eaVert" wrap="none">
                <a:spAutoFit/>
              </a:bodyPr>
              <a:lstStyle/>
              <a:p>
                <a:endParaRPr lang="en-US" sz="1600"/>
              </a:p>
            </p:txBody>
          </p:sp>
          <p:grpSp>
            <p:nvGrpSpPr>
              <p:cNvPr id="28" name="Group 110"/>
              <p:cNvGrpSpPr>
                <a:grpSpLocks/>
              </p:cNvGrpSpPr>
              <p:nvPr/>
            </p:nvGrpSpPr>
            <p:grpSpPr bwMode="auto">
              <a:xfrm>
                <a:off x="3299" y="946"/>
                <a:ext cx="541" cy="590"/>
                <a:chOff x="-143" y="145"/>
                <a:chExt cx="632" cy="701"/>
              </a:xfrm>
            </p:grpSpPr>
            <p:grpSp>
              <p:nvGrpSpPr>
                <p:cNvPr id="29" name="Group 111"/>
                <p:cNvGrpSpPr>
                  <a:grpSpLocks/>
                </p:cNvGrpSpPr>
                <p:nvPr/>
              </p:nvGrpSpPr>
              <p:grpSpPr bwMode="auto">
                <a:xfrm>
                  <a:off x="-143" y="145"/>
                  <a:ext cx="632" cy="701"/>
                  <a:chOff x="904" y="1440"/>
                  <a:chExt cx="632" cy="701"/>
                </a:xfrm>
              </p:grpSpPr>
              <p:grpSp>
                <p:nvGrpSpPr>
                  <p:cNvPr id="30" name="Group 112"/>
                  <p:cNvGrpSpPr>
                    <a:grpSpLocks/>
                  </p:cNvGrpSpPr>
                  <p:nvPr/>
                </p:nvGrpSpPr>
                <p:grpSpPr bwMode="auto">
                  <a:xfrm>
                    <a:off x="1104" y="1440"/>
                    <a:ext cx="432" cy="432"/>
                    <a:chOff x="1200" y="1584"/>
                    <a:chExt cx="672" cy="720"/>
                  </a:xfrm>
                </p:grpSpPr>
                <p:sp>
                  <p:nvSpPr>
                    <p:cNvPr id="4195" name="Rectangle 1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92" y="1968"/>
                      <a:ext cx="288" cy="144"/>
                    </a:xfrm>
                    <a:prstGeom prst="rect">
                      <a:avLst/>
                    </a:prstGeom>
                    <a:solidFill>
                      <a:schemeClr val="hlink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96" name="Rectangle 1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584"/>
                      <a:ext cx="480" cy="432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211" name="Rectangle 1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43" y="1632"/>
                      <a:ext cx="385" cy="34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chemeClr val="folHlink">
                            <a:gamma/>
                            <a:shade val="46275"/>
                            <a:invGamma/>
                          </a:schemeClr>
                        </a:gs>
                        <a:gs pos="50000">
                          <a:schemeClr val="folHlink"/>
                        </a:gs>
                        <a:gs pos="100000">
                          <a:schemeClr val="folHlink">
                            <a:gamma/>
                            <a:shade val="46275"/>
                            <a:invGamma/>
                          </a:schemeClr>
                        </a:gs>
                      </a:gsLst>
                      <a:lin ang="540000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/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4198" name="Rectangle 1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00" y="2064"/>
                      <a:ext cx="672" cy="240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213" name="Rectangle 1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32" y="2065"/>
                      <a:ext cx="240" cy="143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chemeClr val="hlink"/>
                        </a:gs>
                        <a:gs pos="50000">
                          <a:schemeClr val="hlink">
                            <a:gamma/>
                            <a:shade val="46275"/>
                            <a:invGamma/>
                          </a:schemeClr>
                        </a:gs>
                        <a:gs pos="100000">
                          <a:schemeClr val="hlink"/>
                        </a:gs>
                      </a:gsLst>
                      <a:lin ang="540000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/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sp>
                <p:nvSpPr>
                  <p:cNvPr id="4194" name="Text Box 11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04" y="1889"/>
                    <a:ext cx="136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endParaRPr lang="en-US" sz="1600"/>
                  </a:p>
                </p:txBody>
              </p:sp>
            </p:grpSp>
            <p:sp>
              <p:nvSpPr>
                <p:cNvPr id="4192" name="Text Box 119"/>
                <p:cNvSpPr txBox="1">
                  <a:spLocks noChangeArrowheads="1"/>
                </p:cNvSpPr>
                <p:nvPr/>
              </p:nvSpPr>
              <p:spPr bwMode="auto">
                <a:xfrm>
                  <a:off x="121" y="203"/>
                  <a:ext cx="285" cy="25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nb-NO" sz="1600"/>
                    <a:t>12</a:t>
                  </a:r>
                  <a:endParaRPr lang="en-US" sz="1600"/>
                </a:p>
              </p:txBody>
            </p:sp>
          </p:grpSp>
          <p:grpSp>
            <p:nvGrpSpPr>
              <p:cNvPr id="31" name="Group 120"/>
              <p:cNvGrpSpPr>
                <a:grpSpLocks/>
              </p:cNvGrpSpPr>
              <p:nvPr/>
            </p:nvGrpSpPr>
            <p:grpSpPr bwMode="auto">
              <a:xfrm>
                <a:off x="3497" y="1812"/>
                <a:ext cx="541" cy="588"/>
                <a:chOff x="-142" y="146"/>
                <a:chExt cx="632" cy="698"/>
              </a:xfrm>
            </p:grpSpPr>
            <p:grpSp>
              <p:nvGrpSpPr>
                <p:cNvPr id="4256" name="Group 121"/>
                <p:cNvGrpSpPr>
                  <a:grpSpLocks/>
                </p:cNvGrpSpPr>
                <p:nvPr/>
              </p:nvGrpSpPr>
              <p:grpSpPr bwMode="auto">
                <a:xfrm>
                  <a:off x="-142" y="146"/>
                  <a:ext cx="632" cy="698"/>
                  <a:chOff x="904" y="1440"/>
                  <a:chExt cx="632" cy="698"/>
                </a:xfrm>
              </p:grpSpPr>
              <p:grpSp>
                <p:nvGrpSpPr>
                  <p:cNvPr id="4257" name="Group 122"/>
                  <p:cNvGrpSpPr>
                    <a:grpSpLocks/>
                  </p:cNvGrpSpPr>
                  <p:nvPr/>
                </p:nvGrpSpPr>
                <p:grpSpPr bwMode="auto">
                  <a:xfrm>
                    <a:off x="1104" y="1440"/>
                    <a:ext cx="432" cy="432"/>
                    <a:chOff x="1200" y="1584"/>
                    <a:chExt cx="672" cy="720"/>
                  </a:xfrm>
                </p:grpSpPr>
                <p:sp>
                  <p:nvSpPr>
                    <p:cNvPr id="4186" name="Rectangle 1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92" y="1968"/>
                      <a:ext cx="288" cy="144"/>
                    </a:xfrm>
                    <a:prstGeom prst="rect">
                      <a:avLst/>
                    </a:prstGeom>
                    <a:solidFill>
                      <a:schemeClr val="hlink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87" name="Rectangle 1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584"/>
                      <a:ext cx="480" cy="432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221" name="Rectangle 1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43" y="1631"/>
                      <a:ext cx="385" cy="336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chemeClr val="folHlink">
                            <a:gamma/>
                            <a:shade val="46275"/>
                            <a:invGamma/>
                          </a:schemeClr>
                        </a:gs>
                        <a:gs pos="50000">
                          <a:schemeClr val="folHlink"/>
                        </a:gs>
                        <a:gs pos="100000">
                          <a:schemeClr val="folHlink">
                            <a:gamma/>
                            <a:shade val="46275"/>
                            <a:invGamma/>
                          </a:schemeClr>
                        </a:gs>
                      </a:gsLst>
                      <a:lin ang="540000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/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4189" name="Rectangle 1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00" y="2064"/>
                      <a:ext cx="672" cy="240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223" name="Rectangle 1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32" y="2065"/>
                      <a:ext cx="240" cy="142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chemeClr val="hlink"/>
                        </a:gs>
                        <a:gs pos="50000">
                          <a:schemeClr val="hlink">
                            <a:gamma/>
                            <a:shade val="46275"/>
                            <a:invGamma/>
                          </a:schemeClr>
                        </a:gs>
                        <a:gs pos="100000">
                          <a:schemeClr val="hlink"/>
                        </a:gs>
                      </a:gsLst>
                      <a:lin ang="540000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/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sp>
                <p:nvSpPr>
                  <p:cNvPr id="4185" name="Text Box 12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04" y="1886"/>
                    <a:ext cx="136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endParaRPr lang="en-US" sz="1600"/>
                  </a:p>
                </p:txBody>
              </p:sp>
            </p:grpSp>
            <p:sp>
              <p:nvSpPr>
                <p:cNvPr id="4183" name="Text Box 129"/>
                <p:cNvSpPr txBox="1">
                  <a:spLocks noChangeArrowheads="1"/>
                </p:cNvSpPr>
                <p:nvPr/>
              </p:nvSpPr>
              <p:spPr bwMode="auto">
                <a:xfrm>
                  <a:off x="121" y="205"/>
                  <a:ext cx="285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nb-NO" sz="1600"/>
                    <a:t>10</a:t>
                  </a:r>
                  <a:endParaRPr lang="en-US" sz="1600"/>
                </a:p>
              </p:txBody>
            </p:sp>
          </p:grpSp>
          <p:grpSp>
            <p:nvGrpSpPr>
              <p:cNvPr id="4258" name="Group 130"/>
              <p:cNvGrpSpPr>
                <a:grpSpLocks/>
              </p:cNvGrpSpPr>
              <p:nvPr/>
            </p:nvGrpSpPr>
            <p:grpSpPr bwMode="auto">
              <a:xfrm>
                <a:off x="2914" y="1474"/>
                <a:ext cx="542" cy="590"/>
                <a:chOff x="-143" y="142"/>
                <a:chExt cx="633" cy="701"/>
              </a:xfrm>
            </p:grpSpPr>
            <p:grpSp>
              <p:nvGrpSpPr>
                <p:cNvPr id="4259" name="Group 131"/>
                <p:cNvGrpSpPr>
                  <a:grpSpLocks/>
                </p:cNvGrpSpPr>
                <p:nvPr/>
              </p:nvGrpSpPr>
              <p:grpSpPr bwMode="auto">
                <a:xfrm>
                  <a:off x="-143" y="142"/>
                  <a:ext cx="633" cy="701"/>
                  <a:chOff x="903" y="1440"/>
                  <a:chExt cx="633" cy="701"/>
                </a:xfrm>
              </p:grpSpPr>
              <p:grpSp>
                <p:nvGrpSpPr>
                  <p:cNvPr id="4260" name="Group 132"/>
                  <p:cNvGrpSpPr>
                    <a:grpSpLocks/>
                  </p:cNvGrpSpPr>
                  <p:nvPr/>
                </p:nvGrpSpPr>
                <p:grpSpPr bwMode="auto">
                  <a:xfrm>
                    <a:off x="1104" y="1440"/>
                    <a:ext cx="432" cy="432"/>
                    <a:chOff x="1200" y="1584"/>
                    <a:chExt cx="672" cy="720"/>
                  </a:xfrm>
                </p:grpSpPr>
                <p:sp>
                  <p:nvSpPr>
                    <p:cNvPr id="4177" name="Rectangle 1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92" y="1968"/>
                      <a:ext cx="288" cy="144"/>
                    </a:xfrm>
                    <a:prstGeom prst="rect">
                      <a:avLst/>
                    </a:prstGeom>
                    <a:solidFill>
                      <a:schemeClr val="hlink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78" name="Rectangle 1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584"/>
                      <a:ext cx="480" cy="432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231" name="Rectangle 1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43" y="1632"/>
                      <a:ext cx="385" cy="34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chemeClr val="folHlink">
                            <a:gamma/>
                            <a:shade val="46275"/>
                            <a:invGamma/>
                          </a:schemeClr>
                        </a:gs>
                        <a:gs pos="50000">
                          <a:schemeClr val="folHlink"/>
                        </a:gs>
                        <a:gs pos="100000">
                          <a:schemeClr val="folHlink">
                            <a:gamma/>
                            <a:shade val="46275"/>
                            <a:invGamma/>
                          </a:schemeClr>
                        </a:gs>
                      </a:gsLst>
                      <a:lin ang="540000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/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4180" name="Rectangle 1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00" y="2064"/>
                      <a:ext cx="672" cy="240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233" name="Rectangle 1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32" y="2065"/>
                      <a:ext cx="240" cy="143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chemeClr val="hlink"/>
                        </a:gs>
                        <a:gs pos="50000">
                          <a:schemeClr val="hlink">
                            <a:gamma/>
                            <a:shade val="46275"/>
                            <a:invGamma/>
                          </a:schemeClr>
                        </a:gs>
                        <a:gs pos="100000">
                          <a:schemeClr val="hlink"/>
                        </a:gs>
                      </a:gsLst>
                      <a:lin ang="540000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/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sp>
                <p:nvSpPr>
                  <p:cNvPr id="4176" name="Text Box 13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03" y="1889"/>
                    <a:ext cx="135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endParaRPr lang="en-US" sz="1600"/>
                  </a:p>
                </p:txBody>
              </p:sp>
            </p:grpSp>
            <p:sp>
              <p:nvSpPr>
                <p:cNvPr id="4174" name="Text Box 139"/>
                <p:cNvSpPr txBox="1">
                  <a:spLocks noChangeArrowheads="1"/>
                </p:cNvSpPr>
                <p:nvPr/>
              </p:nvSpPr>
              <p:spPr bwMode="auto">
                <a:xfrm>
                  <a:off x="118" y="200"/>
                  <a:ext cx="211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nb-NO" sz="1600"/>
                    <a:t>7</a:t>
                  </a:r>
                  <a:endParaRPr lang="en-US" sz="1600"/>
                </a:p>
              </p:txBody>
            </p:sp>
          </p:grpSp>
          <p:grpSp>
            <p:nvGrpSpPr>
              <p:cNvPr id="4261" name="Group 140"/>
              <p:cNvGrpSpPr>
                <a:grpSpLocks/>
              </p:cNvGrpSpPr>
              <p:nvPr/>
            </p:nvGrpSpPr>
            <p:grpSpPr bwMode="auto">
              <a:xfrm>
                <a:off x="3939" y="1048"/>
                <a:ext cx="542" cy="590"/>
                <a:chOff x="-144" y="142"/>
                <a:chExt cx="634" cy="701"/>
              </a:xfrm>
            </p:grpSpPr>
            <p:grpSp>
              <p:nvGrpSpPr>
                <p:cNvPr id="4262" name="Group 141"/>
                <p:cNvGrpSpPr>
                  <a:grpSpLocks/>
                </p:cNvGrpSpPr>
                <p:nvPr/>
              </p:nvGrpSpPr>
              <p:grpSpPr bwMode="auto">
                <a:xfrm>
                  <a:off x="-144" y="142"/>
                  <a:ext cx="634" cy="701"/>
                  <a:chOff x="902" y="1440"/>
                  <a:chExt cx="634" cy="701"/>
                </a:xfrm>
              </p:grpSpPr>
              <p:grpSp>
                <p:nvGrpSpPr>
                  <p:cNvPr id="4263" name="Group 142"/>
                  <p:cNvGrpSpPr>
                    <a:grpSpLocks/>
                  </p:cNvGrpSpPr>
                  <p:nvPr/>
                </p:nvGrpSpPr>
                <p:grpSpPr bwMode="auto">
                  <a:xfrm>
                    <a:off x="1104" y="1440"/>
                    <a:ext cx="432" cy="432"/>
                    <a:chOff x="1200" y="1584"/>
                    <a:chExt cx="672" cy="720"/>
                  </a:xfrm>
                </p:grpSpPr>
                <p:sp>
                  <p:nvSpPr>
                    <p:cNvPr id="4168" name="Rectangle 1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92" y="1968"/>
                      <a:ext cx="288" cy="144"/>
                    </a:xfrm>
                    <a:prstGeom prst="rect">
                      <a:avLst/>
                    </a:prstGeom>
                    <a:solidFill>
                      <a:schemeClr val="hlink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69" name="Rectangle 1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584"/>
                      <a:ext cx="480" cy="432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241" name="Rectangle 1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44" y="1632"/>
                      <a:ext cx="384" cy="34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chemeClr val="folHlink">
                            <a:gamma/>
                            <a:shade val="46275"/>
                            <a:invGamma/>
                          </a:schemeClr>
                        </a:gs>
                        <a:gs pos="50000">
                          <a:schemeClr val="folHlink"/>
                        </a:gs>
                        <a:gs pos="100000">
                          <a:schemeClr val="folHlink">
                            <a:gamma/>
                            <a:shade val="46275"/>
                            <a:invGamma/>
                          </a:schemeClr>
                        </a:gs>
                      </a:gsLst>
                      <a:lin ang="540000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/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4171" name="Rectangle 1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00" y="2064"/>
                      <a:ext cx="672" cy="240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243" name="Rectangle 1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32" y="2065"/>
                      <a:ext cx="240" cy="143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chemeClr val="hlink"/>
                        </a:gs>
                        <a:gs pos="50000">
                          <a:schemeClr val="hlink">
                            <a:gamma/>
                            <a:shade val="46275"/>
                            <a:invGamma/>
                          </a:schemeClr>
                        </a:gs>
                        <a:gs pos="100000">
                          <a:schemeClr val="hlink"/>
                        </a:gs>
                      </a:gsLst>
                      <a:lin ang="540000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/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sp>
                <p:nvSpPr>
                  <p:cNvPr id="4167" name="Text Box 14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02" y="1889"/>
                    <a:ext cx="136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endParaRPr lang="en-US" sz="1600"/>
                  </a:p>
                </p:txBody>
              </p:sp>
            </p:grpSp>
            <p:sp>
              <p:nvSpPr>
                <p:cNvPr id="4165" name="Text Box 149"/>
                <p:cNvSpPr txBox="1">
                  <a:spLocks noChangeArrowheads="1"/>
                </p:cNvSpPr>
                <p:nvPr/>
              </p:nvSpPr>
              <p:spPr bwMode="auto">
                <a:xfrm>
                  <a:off x="122" y="200"/>
                  <a:ext cx="285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nb-NO" sz="1600"/>
                    <a:t>11</a:t>
                  </a:r>
                  <a:endParaRPr lang="en-US" sz="1600"/>
                </a:p>
              </p:txBody>
            </p:sp>
          </p:grpSp>
        </p:grpSp>
        <p:grpSp>
          <p:nvGrpSpPr>
            <p:cNvPr id="4264" name="Group 195"/>
            <p:cNvGrpSpPr>
              <a:grpSpLocks/>
            </p:cNvGrpSpPr>
            <p:nvPr/>
          </p:nvGrpSpPr>
          <p:grpSpPr bwMode="auto">
            <a:xfrm>
              <a:off x="1680" y="1968"/>
              <a:ext cx="2072" cy="1786"/>
              <a:chOff x="1680" y="1968"/>
              <a:chExt cx="2072" cy="1786"/>
            </a:xfrm>
          </p:grpSpPr>
          <p:sp>
            <p:nvSpPr>
              <p:cNvPr id="4122" name="Freeform 151"/>
              <p:cNvSpPr>
                <a:spLocks/>
              </p:cNvSpPr>
              <p:nvPr/>
            </p:nvSpPr>
            <p:spPr bwMode="auto">
              <a:xfrm rot="10800000">
                <a:off x="1680" y="1968"/>
                <a:ext cx="1787" cy="1786"/>
              </a:xfrm>
              <a:custGeom>
                <a:avLst/>
                <a:gdLst>
                  <a:gd name="T0" fmla="*/ 9 w 2120"/>
                  <a:gd name="T1" fmla="*/ 370 h 2088"/>
                  <a:gd name="T2" fmla="*/ 67 w 2120"/>
                  <a:gd name="T3" fmla="*/ 130 h 2088"/>
                  <a:gd name="T4" fmla="*/ 269 w 2120"/>
                  <a:gd name="T5" fmla="*/ 130 h 2088"/>
                  <a:gd name="T6" fmla="*/ 441 w 2120"/>
                  <a:gd name="T7" fmla="*/ 10 h 2088"/>
                  <a:gd name="T8" fmla="*/ 844 w 2120"/>
                  <a:gd name="T9" fmla="*/ 70 h 2088"/>
                  <a:gd name="T10" fmla="*/ 814 w 2120"/>
                  <a:gd name="T11" fmla="*/ 251 h 2088"/>
                  <a:gd name="T12" fmla="*/ 1074 w 2120"/>
                  <a:gd name="T13" fmla="*/ 340 h 2088"/>
                  <a:gd name="T14" fmla="*/ 1130 w 2120"/>
                  <a:gd name="T15" fmla="*/ 551 h 2088"/>
                  <a:gd name="T16" fmla="*/ 1246 w 2120"/>
                  <a:gd name="T17" fmla="*/ 731 h 2088"/>
                  <a:gd name="T18" fmla="*/ 987 w 2120"/>
                  <a:gd name="T19" fmla="*/ 881 h 2088"/>
                  <a:gd name="T20" fmla="*/ 987 w 2120"/>
                  <a:gd name="T21" fmla="*/ 1121 h 2088"/>
                  <a:gd name="T22" fmla="*/ 844 w 2120"/>
                  <a:gd name="T23" fmla="*/ 1302 h 2088"/>
                  <a:gd name="T24" fmla="*/ 527 w 2120"/>
                  <a:gd name="T25" fmla="*/ 1151 h 2088"/>
                  <a:gd name="T26" fmla="*/ 527 w 2120"/>
                  <a:gd name="T27" fmla="*/ 1002 h 2088"/>
                  <a:gd name="T28" fmla="*/ 153 w 2120"/>
                  <a:gd name="T29" fmla="*/ 941 h 2088"/>
                  <a:gd name="T30" fmla="*/ 125 w 2120"/>
                  <a:gd name="T31" fmla="*/ 611 h 2088"/>
                  <a:gd name="T32" fmla="*/ 9 w 2120"/>
                  <a:gd name="T33" fmla="*/ 370 h 208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120"/>
                  <a:gd name="T52" fmla="*/ 0 h 2088"/>
                  <a:gd name="T53" fmla="*/ 2120 w 2120"/>
                  <a:gd name="T54" fmla="*/ 2088 h 208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120" h="2088">
                    <a:moveTo>
                      <a:pt x="16" y="592"/>
                    </a:moveTo>
                    <a:cubicBezTo>
                      <a:pt x="0" y="464"/>
                      <a:pt x="40" y="272"/>
                      <a:pt x="112" y="208"/>
                    </a:cubicBezTo>
                    <a:cubicBezTo>
                      <a:pt x="184" y="144"/>
                      <a:pt x="344" y="240"/>
                      <a:pt x="448" y="208"/>
                    </a:cubicBezTo>
                    <a:cubicBezTo>
                      <a:pt x="552" y="176"/>
                      <a:pt x="576" y="32"/>
                      <a:pt x="736" y="16"/>
                    </a:cubicBezTo>
                    <a:cubicBezTo>
                      <a:pt x="896" y="0"/>
                      <a:pt x="1304" y="48"/>
                      <a:pt x="1408" y="112"/>
                    </a:cubicBezTo>
                    <a:cubicBezTo>
                      <a:pt x="1512" y="176"/>
                      <a:pt x="1296" y="328"/>
                      <a:pt x="1360" y="400"/>
                    </a:cubicBezTo>
                    <a:cubicBezTo>
                      <a:pt x="1424" y="472"/>
                      <a:pt x="1704" y="464"/>
                      <a:pt x="1792" y="544"/>
                    </a:cubicBezTo>
                    <a:cubicBezTo>
                      <a:pt x="1880" y="624"/>
                      <a:pt x="1840" y="776"/>
                      <a:pt x="1888" y="880"/>
                    </a:cubicBezTo>
                    <a:cubicBezTo>
                      <a:pt x="1936" y="984"/>
                      <a:pt x="2120" y="1080"/>
                      <a:pt x="2080" y="1168"/>
                    </a:cubicBezTo>
                    <a:cubicBezTo>
                      <a:pt x="2040" y="1256"/>
                      <a:pt x="1720" y="1304"/>
                      <a:pt x="1648" y="1408"/>
                    </a:cubicBezTo>
                    <a:cubicBezTo>
                      <a:pt x="1576" y="1512"/>
                      <a:pt x="1688" y="1680"/>
                      <a:pt x="1648" y="1792"/>
                    </a:cubicBezTo>
                    <a:cubicBezTo>
                      <a:pt x="1608" y="1904"/>
                      <a:pt x="1536" y="2072"/>
                      <a:pt x="1408" y="2080"/>
                    </a:cubicBezTo>
                    <a:cubicBezTo>
                      <a:pt x="1280" y="2088"/>
                      <a:pt x="968" y="1920"/>
                      <a:pt x="880" y="1840"/>
                    </a:cubicBezTo>
                    <a:cubicBezTo>
                      <a:pt x="792" y="1760"/>
                      <a:pt x="984" y="1656"/>
                      <a:pt x="880" y="1600"/>
                    </a:cubicBezTo>
                    <a:cubicBezTo>
                      <a:pt x="776" y="1544"/>
                      <a:pt x="368" y="1608"/>
                      <a:pt x="256" y="1504"/>
                    </a:cubicBezTo>
                    <a:cubicBezTo>
                      <a:pt x="144" y="1400"/>
                      <a:pt x="248" y="1120"/>
                      <a:pt x="208" y="976"/>
                    </a:cubicBezTo>
                    <a:cubicBezTo>
                      <a:pt x="168" y="832"/>
                      <a:pt x="32" y="720"/>
                      <a:pt x="16" y="592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3" name="Text Box 152"/>
              <p:cNvSpPr txBox="1">
                <a:spLocks noChangeArrowheads="1"/>
              </p:cNvSpPr>
              <p:nvPr/>
            </p:nvSpPr>
            <p:spPr bwMode="auto">
              <a:xfrm rot="10800000">
                <a:off x="3636" y="2606"/>
                <a:ext cx="11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10800000" wrap="none">
                <a:spAutoFit/>
              </a:bodyPr>
              <a:lstStyle/>
              <a:p>
                <a:endParaRPr lang="en-US" sz="1600"/>
              </a:p>
            </p:txBody>
          </p:sp>
          <p:sp>
            <p:nvSpPr>
              <p:cNvPr id="4124" name="Text Box 153"/>
              <p:cNvSpPr txBox="1">
                <a:spLocks noChangeArrowheads="1"/>
              </p:cNvSpPr>
              <p:nvPr/>
            </p:nvSpPr>
            <p:spPr bwMode="auto">
              <a:xfrm rot="10800000">
                <a:off x="3431" y="2760"/>
                <a:ext cx="11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10800000" wrap="none">
                <a:spAutoFit/>
              </a:bodyPr>
              <a:lstStyle/>
              <a:p>
                <a:endParaRPr lang="en-US" sz="1600"/>
              </a:p>
            </p:txBody>
          </p:sp>
          <p:sp>
            <p:nvSpPr>
              <p:cNvPr id="4125" name="Text Box 154"/>
              <p:cNvSpPr txBox="1">
                <a:spLocks noChangeArrowheads="1"/>
              </p:cNvSpPr>
              <p:nvPr/>
            </p:nvSpPr>
            <p:spPr bwMode="auto">
              <a:xfrm rot="10800000">
                <a:off x="3434" y="2301"/>
                <a:ext cx="11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10800000" wrap="none">
                <a:spAutoFit/>
              </a:bodyPr>
              <a:lstStyle/>
              <a:p>
                <a:endParaRPr lang="en-US" sz="1600"/>
              </a:p>
            </p:txBody>
          </p:sp>
          <p:grpSp>
            <p:nvGrpSpPr>
              <p:cNvPr id="4265" name="Group 165"/>
              <p:cNvGrpSpPr>
                <a:grpSpLocks/>
              </p:cNvGrpSpPr>
              <p:nvPr/>
            </p:nvGrpSpPr>
            <p:grpSpPr bwMode="auto">
              <a:xfrm rot="10800000" flipV="1">
                <a:off x="2160" y="2784"/>
                <a:ext cx="365" cy="679"/>
                <a:chOff x="56" y="144"/>
                <a:chExt cx="434" cy="794"/>
              </a:xfrm>
            </p:grpSpPr>
            <p:grpSp>
              <p:nvGrpSpPr>
                <p:cNvPr id="4267" name="Group 166"/>
                <p:cNvGrpSpPr>
                  <a:grpSpLocks/>
                </p:cNvGrpSpPr>
                <p:nvPr/>
              </p:nvGrpSpPr>
              <p:grpSpPr bwMode="auto">
                <a:xfrm>
                  <a:off x="56" y="144"/>
                  <a:ext cx="434" cy="794"/>
                  <a:chOff x="1102" y="1440"/>
                  <a:chExt cx="434" cy="794"/>
                </a:xfrm>
              </p:grpSpPr>
              <p:grpSp>
                <p:nvGrpSpPr>
                  <p:cNvPr id="4269" name="Group 167"/>
                  <p:cNvGrpSpPr>
                    <a:grpSpLocks/>
                  </p:cNvGrpSpPr>
                  <p:nvPr/>
                </p:nvGrpSpPr>
                <p:grpSpPr bwMode="auto">
                  <a:xfrm>
                    <a:off x="1104" y="1440"/>
                    <a:ext cx="432" cy="432"/>
                    <a:chOff x="1200" y="1584"/>
                    <a:chExt cx="672" cy="720"/>
                  </a:xfrm>
                </p:grpSpPr>
                <p:sp>
                  <p:nvSpPr>
                    <p:cNvPr id="4151" name="Rectangle 1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92" y="1968"/>
                      <a:ext cx="288" cy="144"/>
                    </a:xfrm>
                    <a:prstGeom prst="rect">
                      <a:avLst/>
                    </a:prstGeom>
                    <a:solidFill>
                      <a:schemeClr val="hlink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52" name="Rectangle 1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584"/>
                      <a:ext cx="480" cy="432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266" name="Rectangle 1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45" y="1627"/>
                      <a:ext cx="383" cy="335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chemeClr val="folHlink">
                            <a:gamma/>
                            <a:shade val="46275"/>
                            <a:invGamma/>
                          </a:schemeClr>
                        </a:gs>
                        <a:gs pos="50000">
                          <a:schemeClr val="folHlink"/>
                        </a:gs>
                        <a:gs pos="100000">
                          <a:schemeClr val="folHlink">
                            <a:gamma/>
                            <a:shade val="46275"/>
                            <a:invGamma/>
                          </a:schemeClr>
                        </a:gs>
                      </a:gsLst>
                      <a:lin ang="540000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/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4154" name="Rectangle 1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00" y="2064"/>
                      <a:ext cx="672" cy="240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268" name="Rectangle 1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26" y="2056"/>
                      <a:ext cx="240" cy="144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chemeClr val="hlink"/>
                        </a:gs>
                        <a:gs pos="50000">
                          <a:schemeClr val="hlink">
                            <a:gamma/>
                            <a:shade val="46275"/>
                            <a:invGamma/>
                          </a:schemeClr>
                        </a:gs>
                        <a:gs pos="100000">
                          <a:schemeClr val="hlink"/>
                        </a:gs>
                      </a:gsLst>
                      <a:lin ang="540000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/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sp>
                <p:nvSpPr>
                  <p:cNvPr id="4150" name="Text Box 17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02" y="1986"/>
                    <a:ext cx="138" cy="24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endParaRPr lang="en-US" sz="1600"/>
                  </a:p>
                </p:txBody>
              </p:sp>
            </p:grpSp>
            <p:sp>
              <p:nvSpPr>
                <p:cNvPr id="4148" name="Text Box 174"/>
                <p:cNvSpPr txBox="1">
                  <a:spLocks noChangeArrowheads="1"/>
                </p:cNvSpPr>
                <p:nvPr/>
              </p:nvSpPr>
              <p:spPr bwMode="auto">
                <a:xfrm>
                  <a:off x="137" y="195"/>
                  <a:ext cx="214" cy="2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nb-NO" sz="1600"/>
                    <a:t>3</a:t>
                  </a:r>
                  <a:endParaRPr lang="en-US" sz="1600"/>
                </a:p>
              </p:txBody>
            </p:sp>
          </p:grpSp>
          <p:grpSp>
            <p:nvGrpSpPr>
              <p:cNvPr id="4270" name="Group 175"/>
              <p:cNvGrpSpPr>
                <a:grpSpLocks/>
              </p:cNvGrpSpPr>
              <p:nvPr/>
            </p:nvGrpSpPr>
            <p:grpSpPr bwMode="auto">
              <a:xfrm rot="10800000" flipV="1">
                <a:off x="2256" y="2160"/>
                <a:ext cx="366" cy="679"/>
                <a:chOff x="56" y="144"/>
                <a:chExt cx="434" cy="794"/>
              </a:xfrm>
            </p:grpSpPr>
            <p:grpSp>
              <p:nvGrpSpPr>
                <p:cNvPr id="4271" name="Group 176"/>
                <p:cNvGrpSpPr>
                  <a:grpSpLocks/>
                </p:cNvGrpSpPr>
                <p:nvPr/>
              </p:nvGrpSpPr>
              <p:grpSpPr bwMode="auto">
                <a:xfrm>
                  <a:off x="56" y="144"/>
                  <a:ext cx="434" cy="794"/>
                  <a:chOff x="1102" y="1440"/>
                  <a:chExt cx="434" cy="794"/>
                </a:xfrm>
              </p:grpSpPr>
              <p:grpSp>
                <p:nvGrpSpPr>
                  <p:cNvPr id="4272" name="Group 177"/>
                  <p:cNvGrpSpPr>
                    <a:grpSpLocks/>
                  </p:cNvGrpSpPr>
                  <p:nvPr/>
                </p:nvGrpSpPr>
                <p:grpSpPr bwMode="auto">
                  <a:xfrm>
                    <a:off x="1104" y="1440"/>
                    <a:ext cx="432" cy="432"/>
                    <a:chOff x="1200" y="1584"/>
                    <a:chExt cx="672" cy="720"/>
                  </a:xfrm>
                </p:grpSpPr>
                <p:sp>
                  <p:nvSpPr>
                    <p:cNvPr id="4142" name="Rectangle 1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92" y="1968"/>
                      <a:ext cx="288" cy="144"/>
                    </a:xfrm>
                    <a:prstGeom prst="rect">
                      <a:avLst/>
                    </a:prstGeom>
                    <a:solidFill>
                      <a:schemeClr val="hlink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43" name="Rectangle 1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584"/>
                      <a:ext cx="480" cy="432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276" name="Rectangle 1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44" y="1627"/>
                      <a:ext cx="384" cy="335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chemeClr val="folHlink">
                            <a:gamma/>
                            <a:shade val="46275"/>
                            <a:invGamma/>
                          </a:schemeClr>
                        </a:gs>
                        <a:gs pos="50000">
                          <a:schemeClr val="folHlink"/>
                        </a:gs>
                        <a:gs pos="100000">
                          <a:schemeClr val="folHlink">
                            <a:gamma/>
                            <a:shade val="46275"/>
                            <a:invGamma/>
                          </a:schemeClr>
                        </a:gs>
                      </a:gsLst>
                      <a:lin ang="540000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/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4145" name="Rectangle 1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00" y="2064"/>
                      <a:ext cx="672" cy="240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278" name="Rectangle 1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32" y="2056"/>
                      <a:ext cx="240" cy="144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chemeClr val="hlink"/>
                        </a:gs>
                        <a:gs pos="50000">
                          <a:schemeClr val="hlink">
                            <a:gamma/>
                            <a:shade val="46275"/>
                            <a:invGamma/>
                          </a:schemeClr>
                        </a:gs>
                        <a:gs pos="100000">
                          <a:schemeClr val="hlink"/>
                        </a:gs>
                      </a:gsLst>
                      <a:lin ang="540000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/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sp>
                <p:nvSpPr>
                  <p:cNvPr id="4141" name="Text Box 18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02" y="1987"/>
                    <a:ext cx="138" cy="24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endParaRPr lang="en-US" sz="1600"/>
                  </a:p>
                </p:txBody>
              </p:sp>
            </p:grpSp>
            <p:sp>
              <p:nvSpPr>
                <p:cNvPr id="4139" name="Text Box 184"/>
                <p:cNvSpPr txBox="1">
                  <a:spLocks noChangeArrowheads="1"/>
                </p:cNvSpPr>
                <p:nvPr/>
              </p:nvSpPr>
              <p:spPr bwMode="auto">
                <a:xfrm>
                  <a:off x="133" y="190"/>
                  <a:ext cx="214" cy="2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nb-NO" sz="1600"/>
                    <a:t>7</a:t>
                  </a:r>
                  <a:endParaRPr lang="en-US" sz="1600"/>
                </a:p>
              </p:txBody>
            </p:sp>
          </p:grpSp>
          <p:grpSp>
            <p:nvGrpSpPr>
              <p:cNvPr id="4273" name="Group 185"/>
              <p:cNvGrpSpPr>
                <a:grpSpLocks/>
              </p:cNvGrpSpPr>
              <p:nvPr/>
            </p:nvGrpSpPr>
            <p:grpSpPr bwMode="auto">
              <a:xfrm rot="10800000" flipV="1">
                <a:off x="2736" y="2928"/>
                <a:ext cx="367" cy="679"/>
                <a:chOff x="55" y="144"/>
                <a:chExt cx="435" cy="794"/>
              </a:xfrm>
            </p:grpSpPr>
            <p:grpSp>
              <p:nvGrpSpPr>
                <p:cNvPr id="4274" name="Group 186"/>
                <p:cNvGrpSpPr>
                  <a:grpSpLocks/>
                </p:cNvGrpSpPr>
                <p:nvPr/>
              </p:nvGrpSpPr>
              <p:grpSpPr bwMode="auto">
                <a:xfrm>
                  <a:off x="55" y="144"/>
                  <a:ext cx="435" cy="794"/>
                  <a:chOff x="1101" y="1440"/>
                  <a:chExt cx="435" cy="794"/>
                </a:xfrm>
              </p:grpSpPr>
              <p:grpSp>
                <p:nvGrpSpPr>
                  <p:cNvPr id="4275" name="Group 187"/>
                  <p:cNvGrpSpPr>
                    <a:grpSpLocks/>
                  </p:cNvGrpSpPr>
                  <p:nvPr/>
                </p:nvGrpSpPr>
                <p:grpSpPr bwMode="auto">
                  <a:xfrm>
                    <a:off x="1104" y="1440"/>
                    <a:ext cx="432" cy="432"/>
                    <a:chOff x="1200" y="1584"/>
                    <a:chExt cx="672" cy="720"/>
                  </a:xfrm>
                </p:grpSpPr>
                <p:sp>
                  <p:nvSpPr>
                    <p:cNvPr id="4133" name="Rectangle 1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92" y="1968"/>
                      <a:ext cx="288" cy="144"/>
                    </a:xfrm>
                    <a:prstGeom prst="rect">
                      <a:avLst/>
                    </a:prstGeom>
                    <a:solidFill>
                      <a:schemeClr val="hlink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34" name="Rectangle 1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584"/>
                      <a:ext cx="480" cy="432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286" name="Rectangle 1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39" y="1627"/>
                      <a:ext cx="384" cy="335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chemeClr val="folHlink">
                            <a:gamma/>
                            <a:shade val="46275"/>
                            <a:invGamma/>
                          </a:schemeClr>
                        </a:gs>
                        <a:gs pos="50000">
                          <a:schemeClr val="folHlink"/>
                        </a:gs>
                        <a:gs pos="100000">
                          <a:schemeClr val="folHlink">
                            <a:gamma/>
                            <a:shade val="46275"/>
                            <a:invGamma/>
                          </a:schemeClr>
                        </a:gs>
                      </a:gsLst>
                      <a:lin ang="540000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/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4136" name="Rectangle 1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00" y="2064"/>
                      <a:ext cx="672" cy="240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288" name="Rectangle 1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27" y="2056"/>
                      <a:ext cx="240" cy="144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chemeClr val="hlink"/>
                        </a:gs>
                        <a:gs pos="50000">
                          <a:schemeClr val="hlink">
                            <a:gamma/>
                            <a:shade val="46275"/>
                            <a:invGamma/>
                          </a:schemeClr>
                        </a:gs>
                        <a:gs pos="100000">
                          <a:schemeClr val="hlink"/>
                        </a:gs>
                      </a:gsLst>
                      <a:lin ang="540000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/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sp>
                <p:nvSpPr>
                  <p:cNvPr id="4132" name="Text Box 19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01" y="1986"/>
                    <a:ext cx="138" cy="24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endParaRPr lang="en-US" sz="1600"/>
                  </a:p>
                </p:txBody>
              </p:sp>
            </p:grpSp>
            <p:sp>
              <p:nvSpPr>
                <p:cNvPr id="4130" name="Text Box 194"/>
                <p:cNvSpPr txBox="1">
                  <a:spLocks noChangeArrowheads="1"/>
                </p:cNvSpPr>
                <p:nvPr/>
              </p:nvSpPr>
              <p:spPr bwMode="auto">
                <a:xfrm>
                  <a:off x="135" y="191"/>
                  <a:ext cx="213" cy="2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nb-NO" sz="1600"/>
                    <a:t>1</a:t>
                  </a:r>
                  <a:endParaRPr lang="en-US" sz="1600"/>
                </a:p>
              </p:txBody>
            </p:sp>
          </p:grpSp>
        </p:grpSp>
        <p:grpSp>
          <p:nvGrpSpPr>
            <p:cNvPr id="4277" name="Group 198"/>
            <p:cNvGrpSpPr>
              <a:grpSpLocks/>
            </p:cNvGrpSpPr>
            <p:nvPr/>
          </p:nvGrpSpPr>
          <p:grpSpPr bwMode="auto">
            <a:xfrm>
              <a:off x="2208" y="1248"/>
              <a:ext cx="624" cy="384"/>
              <a:chOff x="1488" y="1584"/>
              <a:chExt cx="624" cy="384"/>
            </a:xfrm>
          </p:grpSpPr>
          <p:sp>
            <p:nvSpPr>
              <p:cNvPr id="4120" name="AutoShape 199"/>
              <p:cNvSpPr>
                <a:spLocks noChangeArrowheads="1"/>
              </p:cNvSpPr>
              <p:nvPr/>
            </p:nvSpPr>
            <p:spPr bwMode="auto">
              <a:xfrm>
                <a:off x="1488" y="1584"/>
                <a:ext cx="624" cy="384"/>
              </a:xfrm>
              <a:prstGeom prst="can">
                <a:avLst>
                  <a:gd name="adj" fmla="val 50000"/>
                </a:avLst>
              </a:prstGeom>
              <a:solidFill>
                <a:srgbClr val="00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1" name="AutoShape 200"/>
              <p:cNvSpPr>
                <a:spLocks noChangeArrowheads="1"/>
              </p:cNvSpPr>
              <p:nvPr/>
            </p:nvSpPr>
            <p:spPr bwMode="auto">
              <a:xfrm>
                <a:off x="1584" y="1604"/>
                <a:ext cx="432" cy="1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5898240 60000 65536"/>
                  <a:gd name="T10" fmla="*/ 11796480 60000 65536"/>
                  <a:gd name="T11" fmla="*/ 17694720 60000 65536"/>
                  <a:gd name="T12" fmla="*/ 2150 w 21600"/>
                  <a:gd name="T13" fmla="*/ 8700 h 21600"/>
                  <a:gd name="T14" fmla="*/ 19450 w 21600"/>
                  <a:gd name="T15" fmla="*/ 129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00" y="0"/>
                    </a:moveTo>
                    <a:lnTo>
                      <a:pt x="6480" y="4320"/>
                    </a:lnTo>
                    <a:lnTo>
                      <a:pt x="8640" y="4320"/>
                    </a:lnTo>
                    <a:lnTo>
                      <a:pt x="8640" y="8640"/>
                    </a:lnTo>
                    <a:lnTo>
                      <a:pt x="4320" y="8640"/>
                    </a:lnTo>
                    <a:lnTo>
                      <a:pt x="4320" y="6480"/>
                    </a:lnTo>
                    <a:lnTo>
                      <a:pt x="0" y="10800"/>
                    </a:lnTo>
                    <a:lnTo>
                      <a:pt x="4320" y="15120"/>
                    </a:lnTo>
                    <a:lnTo>
                      <a:pt x="4320" y="12960"/>
                    </a:lnTo>
                    <a:lnTo>
                      <a:pt x="8640" y="12960"/>
                    </a:lnTo>
                    <a:lnTo>
                      <a:pt x="8640" y="17280"/>
                    </a:lnTo>
                    <a:lnTo>
                      <a:pt x="6480" y="17280"/>
                    </a:lnTo>
                    <a:lnTo>
                      <a:pt x="10800" y="21600"/>
                    </a:lnTo>
                    <a:lnTo>
                      <a:pt x="15120" y="17280"/>
                    </a:lnTo>
                    <a:lnTo>
                      <a:pt x="12960" y="17280"/>
                    </a:lnTo>
                    <a:lnTo>
                      <a:pt x="12960" y="12960"/>
                    </a:lnTo>
                    <a:lnTo>
                      <a:pt x="17280" y="12960"/>
                    </a:lnTo>
                    <a:lnTo>
                      <a:pt x="17280" y="15120"/>
                    </a:lnTo>
                    <a:lnTo>
                      <a:pt x="21600" y="10800"/>
                    </a:lnTo>
                    <a:lnTo>
                      <a:pt x="17280" y="6480"/>
                    </a:lnTo>
                    <a:lnTo>
                      <a:pt x="17280" y="8640"/>
                    </a:lnTo>
                    <a:lnTo>
                      <a:pt x="12960" y="8640"/>
                    </a:lnTo>
                    <a:lnTo>
                      <a:pt x="12960" y="4320"/>
                    </a:lnTo>
                    <a:lnTo>
                      <a:pt x="15120" y="4320"/>
                    </a:lnTo>
                    <a:lnTo>
                      <a:pt x="108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79" name="Group 202"/>
            <p:cNvGrpSpPr>
              <a:grpSpLocks/>
            </p:cNvGrpSpPr>
            <p:nvPr/>
          </p:nvGrpSpPr>
          <p:grpSpPr bwMode="auto">
            <a:xfrm>
              <a:off x="3600" y="1488"/>
              <a:ext cx="432" cy="192"/>
              <a:chOff x="4608" y="672"/>
              <a:chExt cx="864" cy="384"/>
            </a:xfrm>
          </p:grpSpPr>
          <p:sp>
            <p:nvSpPr>
              <p:cNvPr id="4115" name="AutoShape 203"/>
              <p:cNvSpPr>
                <a:spLocks noChangeArrowheads="1"/>
              </p:cNvSpPr>
              <p:nvPr/>
            </p:nvSpPr>
            <p:spPr bwMode="auto">
              <a:xfrm>
                <a:off x="4608" y="672"/>
                <a:ext cx="864" cy="384"/>
              </a:xfrm>
              <a:prstGeom prst="cube">
                <a:avLst>
                  <a:gd name="adj" fmla="val 51301"/>
                </a:avLst>
              </a:prstGeom>
              <a:solidFill>
                <a:srgbClr val="00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6" name="AutoShape 204"/>
              <p:cNvSpPr>
                <a:spLocks noChangeArrowheads="1"/>
              </p:cNvSpPr>
              <p:nvPr/>
            </p:nvSpPr>
            <p:spPr bwMode="auto">
              <a:xfrm>
                <a:off x="5136" y="672"/>
                <a:ext cx="192" cy="96"/>
              </a:xfrm>
              <a:prstGeom prst="rightArrow">
                <a:avLst>
                  <a:gd name="adj1" fmla="val 50000"/>
                  <a:gd name="adj2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7" name="AutoShape 205"/>
              <p:cNvSpPr>
                <a:spLocks noChangeArrowheads="1"/>
              </p:cNvSpPr>
              <p:nvPr/>
            </p:nvSpPr>
            <p:spPr bwMode="auto">
              <a:xfrm>
                <a:off x="5040" y="768"/>
                <a:ext cx="192" cy="96"/>
              </a:xfrm>
              <a:prstGeom prst="rightArrow">
                <a:avLst>
                  <a:gd name="adj1" fmla="val 50000"/>
                  <a:gd name="adj2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8" name="AutoShape 206"/>
              <p:cNvSpPr>
                <a:spLocks noChangeArrowheads="1"/>
              </p:cNvSpPr>
              <p:nvPr/>
            </p:nvSpPr>
            <p:spPr bwMode="auto">
              <a:xfrm flipH="1">
                <a:off x="4752" y="768"/>
                <a:ext cx="192" cy="96"/>
              </a:xfrm>
              <a:prstGeom prst="rightArrow">
                <a:avLst>
                  <a:gd name="adj1" fmla="val 50000"/>
                  <a:gd name="adj2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9" name="AutoShape 207"/>
              <p:cNvSpPr>
                <a:spLocks noChangeArrowheads="1"/>
              </p:cNvSpPr>
              <p:nvPr/>
            </p:nvSpPr>
            <p:spPr bwMode="auto">
              <a:xfrm flipH="1">
                <a:off x="4848" y="672"/>
                <a:ext cx="192" cy="96"/>
              </a:xfrm>
              <a:prstGeom prst="rightArrow">
                <a:avLst>
                  <a:gd name="adj1" fmla="val 50000"/>
                  <a:gd name="adj2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12" name="Text Box 213"/>
            <p:cNvSpPr txBox="1">
              <a:spLocks noChangeArrowheads="1"/>
            </p:cNvSpPr>
            <p:nvPr/>
          </p:nvSpPr>
          <p:spPr bwMode="auto">
            <a:xfrm>
              <a:off x="758" y="744"/>
              <a:ext cx="7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b-NO" sz="1800"/>
                <a:t>Network 1</a:t>
              </a:r>
              <a:endParaRPr lang="en-US" sz="1800"/>
            </a:p>
          </p:txBody>
        </p:sp>
        <p:sp>
          <p:nvSpPr>
            <p:cNvPr id="4113" name="Text Box 259"/>
            <p:cNvSpPr txBox="1">
              <a:spLocks noChangeArrowheads="1"/>
            </p:cNvSpPr>
            <p:nvPr/>
          </p:nvSpPr>
          <p:spPr bwMode="auto">
            <a:xfrm>
              <a:off x="4128" y="2112"/>
              <a:ext cx="7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b-NO" sz="1800"/>
                <a:t>Network 2</a:t>
              </a:r>
              <a:endParaRPr lang="en-US" sz="1800"/>
            </a:p>
          </p:txBody>
        </p:sp>
        <p:sp>
          <p:nvSpPr>
            <p:cNvPr id="4114" name="Text Box 260"/>
            <p:cNvSpPr txBox="1">
              <a:spLocks noChangeArrowheads="1"/>
            </p:cNvSpPr>
            <p:nvPr/>
          </p:nvSpPr>
          <p:spPr bwMode="auto">
            <a:xfrm>
              <a:off x="2880" y="2601"/>
              <a:ext cx="7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b-NO" sz="1800"/>
                <a:t>Network 3</a:t>
              </a:r>
              <a:endParaRPr lang="en-US" sz="1800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4A7F1F8-032E-4173-8C82-E771E13A22B6}" type="datetime3">
              <a:rPr lang="en-US" smtClean="0"/>
              <a:pPr/>
              <a:t>30 July 2020</a:t>
            </a:fld>
            <a:endParaRPr lang="en-US" smtClean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IP Addressing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39F7FA4-9827-46DB-951F-33DF62757CFF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nb-NO" smtClean="0"/>
              <a:t>Host Addressing</a:t>
            </a:r>
            <a:endParaRPr lang="en-US" smtClean="0"/>
          </a:p>
        </p:txBody>
      </p:sp>
      <p:sp>
        <p:nvSpPr>
          <p:cNvPr id="5126" name="Text Box 4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9530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nb-NO" sz="2200" smtClean="0"/>
              <a:t>Setiap host di dalam suatu network punya alamat (ID) yang unique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nb-NO" sz="2200" smtClean="0"/>
              <a:t>Ada kemungkinan suatu host punya alamat yang sama dengan host lain tetapi berada di network yang berbeda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nb-NO" sz="2200" smtClean="0"/>
              <a:t>Ada banyak jaringan. Setiap jaringan harus diberi ID (alamat) untuk membedakan antara jaringan yang satu dengan jaringan yang lain, jika jaringan-jaringan tersebut saling berhubungan.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nb-NO" sz="2200" smtClean="0"/>
              <a:t>Di dalam Jaringan Global, suatu host ada dua alamat: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endParaRPr lang="nb-NO" sz="2200" smtClean="0"/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nb-NO" sz="2000" smtClean="0"/>
              <a:t>Alamat  Jaringan (Network Address/Network Number))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nb-NO" sz="2000" smtClean="0"/>
              <a:t>Alamat  Host (Host Address/Host Number)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endParaRPr lang="nb-NO" sz="2000" smtClean="0"/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nb-NO" sz="2200" smtClean="0"/>
              <a:t>ID suatu host secara global ditulis dengan cara : alamat network terlebih dahulu, diikuti dengan alamat host. Contoh: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nb-NO" sz="2200" smtClean="0"/>
              <a:t>	</a:t>
            </a:r>
            <a:r>
              <a:rPr lang="nb-NO" sz="2000" smtClean="0"/>
              <a:t>	3.12 -&gt; 	3 adalah alamat network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nb-NO" sz="2000" smtClean="0"/>
              <a:t>			12 adalah alamat host di dalam network tersebut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02001ED-1423-47CC-8C46-0C7025E00EB2}" type="datetime3">
              <a:rPr lang="en-US" smtClean="0"/>
              <a:pPr/>
              <a:t>30 July 2020</a:t>
            </a:fld>
            <a:endParaRPr lang="en-US" smtClean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IP Addressing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BA1EBDD-43A1-4A11-B3EA-1F6942B456E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nb-NO" smtClean="0"/>
              <a:t>Host Addressing</a:t>
            </a:r>
            <a:endParaRPr lang="en-US" smtClean="0"/>
          </a:p>
        </p:txBody>
      </p:sp>
      <p:grpSp>
        <p:nvGrpSpPr>
          <p:cNvPr id="2" name="Group 146"/>
          <p:cNvGrpSpPr>
            <a:grpSpLocks/>
          </p:cNvGrpSpPr>
          <p:nvPr/>
        </p:nvGrpSpPr>
        <p:grpSpPr bwMode="auto">
          <a:xfrm>
            <a:off x="609600" y="1039813"/>
            <a:ext cx="7099300" cy="4919662"/>
            <a:chOff x="384" y="655"/>
            <a:chExt cx="4472" cy="3099"/>
          </a:xfrm>
        </p:grpSpPr>
        <p:sp>
          <p:nvSpPr>
            <p:cNvPr id="6152" name="Line 5"/>
            <p:cNvSpPr>
              <a:spLocks noChangeShapeType="1"/>
            </p:cNvSpPr>
            <p:nvPr/>
          </p:nvSpPr>
          <p:spPr bwMode="auto">
            <a:xfrm>
              <a:off x="2736" y="1536"/>
              <a:ext cx="33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3" name="Line 6"/>
            <p:cNvSpPr>
              <a:spLocks noChangeShapeType="1"/>
            </p:cNvSpPr>
            <p:nvPr/>
          </p:nvSpPr>
          <p:spPr bwMode="auto">
            <a:xfrm flipV="1">
              <a:off x="2496" y="1536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4" name="Line 7"/>
            <p:cNvSpPr>
              <a:spLocks noChangeShapeType="1"/>
            </p:cNvSpPr>
            <p:nvPr/>
          </p:nvSpPr>
          <p:spPr bwMode="auto">
            <a:xfrm flipV="1">
              <a:off x="1776" y="1536"/>
              <a:ext cx="57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5" name="Text Box 8"/>
            <p:cNvSpPr txBox="1">
              <a:spLocks noChangeArrowheads="1"/>
            </p:cNvSpPr>
            <p:nvPr/>
          </p:nvSpPr>
          <p:spPr bwMode="auto">
            <a:xfrm>
              <a:off x="3504" y="1536"/>
              <a:ext cx="1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1600"/>
            </a:p>
          </p:txBody>
        </p:sp>
        <p:grpSp>
          <p:nvGrpSpPr>
            <p:cNvPr id="5" name="Group 9"/>
            <p:cNvGrpSpPr>
              <a:grpSpLocks/>
            </p:cNvGrpSpPr>
            <p:nvPr/>
          </p:nvGrpSpPr>
          <p:grpSpPr bwMode="auto">
            <a:xfrm>
              <a:off x="384" y="960"/>
              <a:ext cx="1648" cy="1736"/>
              <a:chOff x="848" y="704"/>
              <a:chExt cx="2120" cy="2140"/>
            </a:xfrm>
          </p:grpSpPr>
          <p:sp>
            <p:nvSpPr>
              <p:cNvPr id="6249" name="Freeform 10"/>
              <p:cNvSpPr>
                <a:spLocks/>
              </p:cNvSpPr>
              <p:nvPr/>
            </p:nvSpPr>
            <p:spPr bwMode="auto">
              <a:xfrm>
                <a:off x="848" y="704"/>
                <a:ext cx="2120" cy="2088"/>
              </a:xfrm>
              <a:custGeom>
                <a:avLst/>
                <a:gdLst>
                  <a:gd name="T0" fmla="*/ 16 w 2120"/>
                  <a:gd name="T1" fmla="*/ 592 h 2088"/>
                  <a:gd name="T2" fmla="*/ 112 w 2120"/>
                  <a:gd name="T3" fmla="*/ 208 h 2088"/>
                  <a:gd name="T4" fmla="*/ 448 w 2120"/>
                  <a:gd name="T5" fmla="*/ 208 h 2088"/>
                  <a:gd name="T6" fmla="*/ 736 w 2120"/>
                  <a:gd name="T7" fmla="*/ 16 h 2088"/>
                  <a:gd name="T8" fmla="*/ 1408 w 2120"/>
                  <a:gd name="T9" fmla="*/ 112 h 2088"/>
                  <a:gd name="T10" fmla="*/ 1360 w 2120"/>
                  <a:gd name="T11" fmla="*/ 400 h 2088"/>
                  <a:gd name="T12" fmla="*/ 1792 w 2120"/>
                  <a:gd name="T13" fmla="*/ 544 h 2088"/>
                  <a:gd name="T14" fmla="*/ 1888 w 2120"/>
                  <a:gd name="T15" fmla="*/ 880 h 2088"/>
                  <a:gd name="T16" fmla="*/ 2080 w 2120"/>
                  <a:gd name="T17" fmla="*/ 1168 h 2088"/>
                  <a:gd name="T18" fmla="*/ 1648 w 2120"/>
                  <a:gd name="T19" fmla="*/ 1408 h 2088"/>
                  <a:gd name="T20" fmla="*/ 1648 w 2120"/>
                  <a:gd name="T21" fmla="*/ 1792 h 2088"/>
                  <a:gd name="T22" fmla="*/ 1408 w 2120"/>
                  <a:gd name="T23" fmla="*/ 2080 h 2088"/>
                  <a:gd name="T24" fmla="*/ 880 w 2120"/>
                  <a:gd name="T25" fmla="*/ 1840 h 2088"/>
                  <a:gd name="T26" fmla="*/ 880 w 2120"/>
                  <a:gd name="T27" fmla="*/ 1600 h 2088"/>
                  <a:gd name="T28" fmla="*/ 256 w 2120"/>
                  <a:gd name="T29" fmla="*/ 1504 h 2088"/>
                  <a:gd name="T30" fmla="*/ 208 w 2120"/>
                  <a:gd name="T31" fmla="*/ 976 h 2088"/>
                  <a:gd name="T32" fmla="*/ 16 w 2120"/>
                  <a:gd name="T33" fmla="*/ 592 h 208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120"/>
                  <a:gd name="T52" fmla="*/ 0 h 2088"/>
                  <a:gd name="T53" fmla="*/ 2120 w 2120"/>
                  <a:gd name="T54" fmla="*/ 2088 h 208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120" h="2088">
                    <a:moveTo>
                      <a:pt x="16" y="592"/>
                    </a:moveTo>
                    <a:cubicBezTo>
                      <a:pt x="0" y="464"/>
                      <a:pt x="40" y="272"/>
                      <a:pt x="112" y="208"/>
                    </a:cubicBezTo>
                    <a:cubicBezTo>
                      <a:pt x="184" y="144"/>
                      <a:pt x="344" y="240"/>
                      <a:pt x="448" y="208"/>
                    </a:cubicBezTo>
                    <a:cubicBezTo>
                      <a:pt x="552" y="176"/>
                      <a:pt x="576" y="32"/>
                      <a:pt x="736" y="16"/>
                    </a:cubicBezTo>
                    <a:cubicBezTo>
                      <a:pt x="896" y="0"/>
                      <a:pt x="1304" y="48"/>
                      <a:pt x="1408" y="112"/>
                    </a:cubicBezTo>
                    <a:cubicBezTo>
                      <a:pt x="1512" y="176"/>
                      <a:pt x="1296" y="328"/>
                      <a:pt x="1360" y="400"/>
                    </a:cubicBezTo>
                    <a:cubicBezTo>
                      <a:pt x="1424" y="472"/>
                      <a:pt x="1704" y="464"/>
                      <a:pt x="1792" y="544"/>
                    </a:cubicBezTo>
                    <a:cubicBezTo>
                      <a:pt x="1880" y="624"/>
                      <a:pt x="1840" y="776"/>
                      <a:pt x="1888" y="880"/>
                    </a:cubicBezTo>
                    <a:cubicBezTo>
                      <a:pt x="1936" y="984"/>
                      <a:pt x="2120" y="1080"/>
                      <a:pt x="2080" y="1168"/>
                    </a:cubicBezTo>
                    <a:cubicBezTo>
                      <a:pt x="2040" y="1256"/>
                      <a:pt x="1720" y="1304"/>
                      <a:pt x="1648" y="1408"/>
                    </a:cubicBezTo>
                    <a:cubicBezTo>
                      <a:pt x="1576" y="1512"/>
                      <a:pt x="1688" y="1680"/>
                      <a:pt x="1648" y="1792"/>
                    </a:cubicBezTo>
                    <a:cubicBezTo>
                      <a:pt x="1608" y="1904"/>
                      <a:pt x="1536" y="2072"/>
                      <a:pt x="1408" y="2080"/>
                    </a:cubicBezTo>
                    <a:cubicBezTo>
                      <a:pt x="1280" y="2088"/>
                      <a:pt x="968" y="1920"/>
                      <a:pt x="880" y="1840"/>
                    </a:cubicBezTo>
                    <a:cubicBezTo>
                      <a:pt x="792" y="1760"/>
                      <a:pt x="984" y="1656"/>
                      <a:pt x="880" y="1600"/>
                    </a:cubicBezTo>
                    <a:cubicBezTo>
                      <a:pt x="776" y="1544"/>
                      <a:pt x="368" y="1608"/>
                      <a:pt x="256" y="1504"/>
                    </a:cubicBezTo>
                    <a:cubicBezTo>
                      <a:pt x="144" y="1400"/>
                      <a:pt x="248" y="1120"/>
                      <a:pt x="208" y="976"/>
                    </a:cubicBezTo>
                    <a:cubicBezTo>
                      <a:pt x="168" y="832"/>
                      <a:pt x="32" y="720"/>
                      <a:pt x="16" y="592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0" name="Text Box 11"/>
              <p:cNvSpPr txBox="1">
                <a:spLocks noChangeArrowheads="1"/>
              </p:cNvSpPr>
              <p:nvPr/>
            </p:nvSpPr>
            <p:spPr bwMode="auto">
              <a:xfrm>
                <a:off x="896" y="1871"/>
                <a:ext cx="149" cy="2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 sz="1600"/>
              </a:p>
            </p:txBody>
          </p:sp>
          <p:sp>
            <p:nvSpPr>
              <p:cNvPr id="6251" name="Text Box 12"/>
              <p:cNvSpPr txBox="1">
                <a:spLocks noChangeArrowheads="1"/>
              </p:cNvSpPr>
              <p:nvPr/>
            </p:nvSpPr>
            <p:spPr bwMode="auto">
              <a:xfrm>
                <a:off x="1135" y="1547"/>
                <a:ext cx="149" cy="2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 sz="1600"/>
              </a:p>
            </p:txBody>
          </p:sp>
          <p:sp>
            <p:nvSpPr>
              <p:cNvPr id="6252" name="Text Box 13"/>
              <p:cNvSpPr txBox="1">
                <a:spLocks noChangeArrowheads="1"/>
              </p:cNvSpPr>
              <p:nvPr/>
            </p:nvSpPr>
            <p:spPr bwMode="auto">
              <a:xfrm>
                <a:off x="1135" y="2228"/>
                <a:ext cx="149" cy="2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 sz="1600"/>
              </a:p>
            </p:txBody>
          </p:sp>
          <p:grpSp>
            <p:nvGrpSpPr>
              <p:cNvPr id="8" name="Group 14"/>
              <p:cNvGrpSpPr>
                <a:grpSpLocks/>
              </p:cNvGrpSpPr>
              <p:nvPr/>
            </p:nvGrpSpPr>
            <p:grpSpPr bwMode="auto">
              <a:xfrm>
                <a:off x="991" y="1632"/>
                <a:ext cx="588" cy="684"/>
                <a:chOff x="-17" y="144"/>
                <a:chExt cx="588" cy="684"/>
              </a:xfrm>
            </p:grpSpPr>
            <p:grpSp>
              <p:nvGrpSpPr>
                <p:cNvPr id="12" name="Group 15"/>
                <p:cNvGrpSpPr>
                  <a:grpSpLocks/>
                </p:cNvGrpSpPr>
                <p:nvPr/>
              </p:nvGrpSpPr>
              <p:grpSpPr bwMode="auto">
                <a:xfrm>
                  <a:off x="-17" y="144"/>
                  <a:ext cx="507" cy="684"/>
                  <a:chOff x="1029" y="1440"/>
                  <a:chExt cx="507" cy="684"/>
                </a:xfrm>
              </p:grpSpPr>
              <p:grpSp>
                <p:nvGrpSpPr>
                  <p:cNvPr id="18" name="Group 16"/>
                  <p:cNvGrpSpPr>
                    <a:grpSpLocks/>
                  </p:cNvGrpSpPr>
                  <p:nvPr/>
                </p:nvGrpSpPr>
                <p:grpSpPr bwMode="auto">
                  <a:xfrm>
                    <a:off x="1104" y="1440"/>
                    <a:ext cx="432" cy="432"/>
                    <a:chOff x="1200" y="1584"/>
                    <a:chExt cx="672" cy="720"/>
                  </a:xfrm>
                </p:grpSpPr>
                <p:sp>
                  <p:nvSpPr>
                    <p:cNvPr id="6288" name="Rectangle 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92" y="1968"/>
                      <a:ext cx="288" cy="144"/>
                    </a:xfrm>
                    <a:prstGeom prst="rect">
                      <a:avLst/>
                    </a:prstGeom>
                    <a:solidFill>
                      <a:schemeClr val="hlink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89" name="Rectangle 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584"/>
                      <a:ext cx="480" cy="432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" name="Rectangle 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43" y="1632"/>
                      <a:ext cx="384" cy="34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chemeClr val="folHlink">
                            <a:gamma/>
                            <a:shade val="46275"/>
                            <a:invGamma/>
                          </a:schemeClr>
                        </a:gs>
                        <a:gs pos="50000">
                          <a:schemeClr val="folHlink"/>
                        </a:gs>
                        <a:gs pos="100000">
                          <a:schemeClr val="folHlink">
                            <a:gamma/>
                            <a:shade val="46275"/>
                            <a:invGamma/>
                          </a:schemeClr>
                        </a:gs>
                      </a:gsLst>
                      <a:lin ang="540000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/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6291" name="Rectangle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00" y="2064"/>
                      <a:ext cx="672" cy="240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" name="Rectangle 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31" y="2065"/>
                      <a:ext cx="240" cy="148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chemeClr val="hlink"/>
                        </a:gs>
                        <a:gs pos="50000">
                          <a:schemeClr val="hlink">
                            <a:gamma/>
                            <a:shade val="46275"/>
                            <a:invGamma/>
                          </a:schemeClr>
                        </a:gs>
                        <a:gs pos="100000">
                          <a:schemeClr val="hlink"/>
                        </a:gs>
                      </a:gsLst>
                      <a:lin ang="540000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/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sp>
                <p:nvSpPr>
                  <p:cNvPr id="6287" name="Text Box 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29" y="1863"/>
                    <a:ext cx="149" cy="26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endParaRPr lang="en-US" sz="1600"/>
                  </a:p>
                </p:txBody>
              </p:sp>
            </p:grpSp>
            <p:sp>
              <p:nvSpPr>
                <p:cNvPr id="6285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133" y="184"/>
                  <a:ext cx="438" cy="26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nb-NO" sz="1600"/>
                    <a:t>1.12</a:t>
                  </a:r>
                  <a:endParaRPr lang="en-US" sz="1600"/>
                </a:p>
              </p:txBody>
            </p:sp>
          </p:grpSp>
          <p:grpSp>
            <p:nvGrpSpPr>
              <p:cNvPr id="19" name="Group 24"/>
              <p:cNvGrpSpPr>
                <a:grpSpLocks/>
              </p:cNvGrpSpPr>
              <p:nvPr/>
            </p:nvGrpSpPr>
            <p:grpSpPr bwMode="auto">
              <a:xfrm>
                <a:off x="2096" y="1392"/>
                <a:ext cx="506" cy="684"/>
                <a:chOff x="-16" y="144"/>
                <a:chExt cx="506" cy="684"/>
              </a:xfrm>
            </p:grpSpPr>
            <p:grpSp>
              <p:nvGrpSpPr>
                <p:cNvPr id="20" name="Group 25"/>
                <p:cNvGrpSpPr>
                  <a:grpSpLocks/>
                </p:cNvGrpSpPr>
                <p:nvPr/>
              </p:nvGrpSpPr>
              <p:grpSpPr bwMode="auto">
                <a:xfrm>
                  <a:off x="-16" y="144"/>
                  <a:ext cx="506" cy="684"/>
                  <a:chOff x="1030" y="1440"/>
                  <a:chExt cx="506" cy="684"/>
                </a:xfrm>
              </p:grpSpPr>
              <p:grpSp>
                <p:nvGrpSpPr>
                  <p:cNvPr id="21" name="Group 26"/>
                  <p:cNvGrpSpPr>
                    <a:grpSpLocks/>
                  </p:cNvGrpSpPr>
                  <p:nvPr/>
                </p:nvGrpSpPr>
                <p:grpSpPr bwMode="auto">
                  <a:xfrm>
                    <a:off x="1104" y="1440"/>
                    <a:ext cx="432" cy="432"/>
                    <a:chOff x="1200" y="1584"/>
                    <a:chExt cx="672" cy="720"/>
                  </a:xfrm>
                </p:grpSpPr>
                <p:sp>
                  <p:nvSpPr>
                    <p:cNvPr id="6279" name="Rectangle 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92" y="1968"/>
                      <a:ext cx="288" cy="144"/>
                    </a:xfrm>
                    <a:prstGeom prst="rect">
                      <a:avLst/>
                    </a:prstGeom>
                    <a:solidFill>
                      <a:schemeClr val="hlink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80" name="Rectangle 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584"/>
                      <a:ext cx="480" cy="432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" name="Rectangle 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43" y="1631"/>
                      <a:ext cx="384" cy="337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chemeClr val="folHlink">
                            <a:gamma/>
                            <a:shade val="46275"/>
                            <a:invGamma/>
                          </a:schemeClr>
                        </a:gs>
                        <a:gs pos="50000">
                          <a:schemeClr val="folHlink"/>
                        </a:gs>
                        <a:gs pos="100000">
                          <a:schemeClr val="folHlink">
                            <a:gamma/>
                            <a:shade val="46275"/>
                            <a:invGamma/>
                          </a:schemeClr>
                        </a:gs>
                      </a:gsLst>
                      <a:lin ang="540000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/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6282" name="Rectangle 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00" y="2064"/>
                      <a:ext cx="672" cy="240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" name="Rectangle 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31" y="2065"/>
                      <a:ext cx="240" cy="148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chemeClr val="hlink"/>
                        </a:gs>
                        <a:gs pos="50000">
                          <a:schemeClr val="hlink">
                            <a:gamma/>
                            <a:shade val="46275"/>
                            <a:invGamma/>
                          </a:schemeClr>
                        </a:gs>
                        <a:gs pos="100000">
                          <a:schemeClr val="hlink"/>
                        </a:gs>
                      </a:gsLst>
                      <a:lin ang="540000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/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sp>
                <p:nvSpPr>
                  <p:cNvPr id="6278" name="Text Box 3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30" y="1863"/>
                    <a:ext cx="149" cy="26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endParaRPr lang="en-US" sz="1600"/>
                  </a:p>
                </p:txBody>
              </p:sp>
            </p:grpSp>
            <p:sp>
              <p:nvSpPr>
                <p:cNvPr id="6276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134" y="183"/>
                  <a:ext cx="355" cy="26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nb-NO" sz="1600"/>
                    <a:t>1.2</a:t>
                  </a:r>
                  <a:endParaRPr lang="en-US" sz="1600"/>
                </a:p>
              </p:txBody>
            </p:sp>
          </p:grpSp>
          <p:grpSp>
            <p:nvGrpSpPr>
              <p:cNvPr id="22" name="Group 34"/>
              <p:cNvGrpSpPr>
                <a:grpSpLocks/>
              </p:cNvGrpSpPr>
              <p:nvPr/>
            </p:nvGrpSpPr>
            <p:grpSpPr bwMode="auto">
              <a:xfrm>
                <a:off x="1808" y="2160"/>
                <a:ext cx="506" cy="684"/>
                <a:chOff x="-16" y="144"/>
                <a:chExt cx="506" cy="684"/>
              </a:xfrm>
            </p:grpSpPr>
            <p:grpSp>
              <p:nvGrpSpPr>
                <p:cNvPr id="23" name="Group 35"/>
                <p:cNvGrpSpPr>
                  <a:grpSpLocks/>
                </p:cNvGrpSpPr>
                <p:nvPr/>
              </p:nvGrpSpPr>
              <p:grpSpPr bwMode="auto">
                <a:xfrm>
                  <a:off x="-16" y="144"/>
                  <a:ext cx="506" cy="684"/>
                  <a:chOff x="1030" y="1440"/>
                  <a:chExt cx="506" cy="684"/>
                </a:xfrm>
              </p:grpSpPr>
              <p:grpSp>
                <p:nvGrpSpPr>
                  <p:cNvPr id="24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1104" y="1440"/>
                    <a:ext cx="432" cy="432"/>
                    <a:chOff x="1200" y="1584"/>
                    <a:chExt cx="672" cy="720"/>
                  </a:xfrm>
                </p:grpSpPr>
                <p:sp>
                  <p:nvSpPr>
                    <p:cNvPr id="6270" name="Rectangle 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92" y="1968"/>
                      <a:ext cx="288" cy="144"/>
                    </a:xfrm>
                    <a:prstGeom prst="rect">
                      <a:avLst/>
                    </a:prstGeom>
                    <a:solidFill>
                      <a:schemeClr val="hlink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71" name="Rectangle 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584"/>
                      <a:ext cx="480" cy="432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" name="Rectangle 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49" y="1631"/>
                      <a:ext cx="384" cy="337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chemeClr val="folHlink">
                            <a:gamma/>
                            <a:shade val="46275"/>
                            <a:invGamma/>
                          </a:schemeClr>
                        </a:gs>
                        <a:gs pos="50000">
                          <a:schemeClr val="folHlink"/>
                        </a:gs>
                        <a:gs pos="100000">
                          <a:schemeClr val="folHlink">
                            <a:gamma/>
                            <a:shade val="46275"/>
                            <a:invGamma/>
                          </a:schemeClr>
                        </a:gs>
                      </a:gsLst>
                      <a:lin ang="540000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/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" name="Rectangle 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00" y="2064"/>
                      <a:ext cx="672" cy="240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" name="Rectangle 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37" y="2064"/>
                      <a:ext cx="240" cy="144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chemeClr val="hlink"/>
                        </a:gs>
                        <a:gs pos="50000">
                          <a:schemeClr val="hlink">
                            <a:gamma/>
                            <a:shade val="46275"/>
                            <a:invGamma/>
                          </a:schemeClr>
                        </a:gs>
                        <a:gs pos="100000">
                          <a:schemeClr val="hlink"/>
                        </a:gs>
                      </a:gsLst>
                      <a:lin ang="540000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/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sp>
                <p:nvSpPr>
                  <p:cNvPr id="6269" name="Text Box 4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30" y="1863"/>
                    <a:ext cx="149" cy="26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endParaRPr lang="en-US" sz="1600"/>
                  </a:p>
                </p:txBody>
              </p:sp>
            </p:grpSp>
            <p:sp>
              <p:nvSpPr>
                <p:cNvPr id="6267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134" y="183"/>
                  <a:ext cx="355" cy="26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nb-NO" sz="1600"/>
                    <a:t>1.7</a:t>
                  </a:r>
                  <a:endParaRPr lang="en-US" sz="1600"/>
                </a:p>
              </p:txBody>
            </p:sp>
          </p:grpSp>
          <p:grpSp>
            <p:nvGrpSpPr>
              <p:cNvPr id="25" name="Group 44"/>
              <p:cNvGrpSpPr>
                <a:grpSpLocks/>
              </p:cNvGrpSpPr>
              <p:nvPr/>
            </p:nvGrpSpPr>
            <p:grpSpPr bwMode="auto">
              <a:xfrm>
                <a:off x="1375" y="864"/>
                <a:ext cx="507" cy="685"/>
                <a:chOff x="-17" y="144"/>
                <a:chExt cx="507" cy="685"/>
              </a:xfrm>
            </p:grpSpPr>
            <p:grpSp>
              <p:nvGrpSpPr>
                <p:cNvPr id="26" name="Group 45"/>
                <p:cNvGrpSpPr>
                  <a:grpSpLocks/>
                </p:cNvGrpSpPr>
                <p:nvPr/>
              </p:nvGrpSpPr>
              <p:grpSpPr bwMode="auto">
                <a:xfrm>
                  <a:off x="-17" y="144"/>
                  <a:ext cx="507" cy="685"/>
                  <a:chOff x="1029" y="1440"/>
                  <a:chExt cx="507" cy="685"/>
                </a:xfrm>
              </p:grpSpPr>
              <p:grpSp>
                <p:nvGrpSpPr>
                  <p:cNvPr id="27" name="Group 46"/>
                  <p:cNvGrpSpPr>
                    <a:grpSpLocks/>
                  </p:cNvGrpSpPr>
                  <p:nvPr/>
                </p:nvGrpSpPr>
                <p:grpSpPr bwMode="auto">
                  <a:xfrm>
                    <a:off x="1104" y="1440"/>
                    <a:ext cx="432" cy="432"/>
                    <a:chOff x="1200" y="1584"/>
                    <a:chExt cx="672" cy="720"/>
                  </a:xfrm>
                </p:grpSpPr>
                <p:sp>
                  <p:nvSpPr>
                    <p:cNvPr id="6261" name="Rectangle 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92" y="1968"/>
                      <a:ext cx="288" cy="144"/>
                    </a:xfrm>
                    <a:prstGeom prst="rect">
                      <a:avLst/>
                    </a:prstGeom>
                    <a:solidFill>
                      <a:schemeClr val="hlink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62" name="Rectangle 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584"/>
                      <a:ext cx="480" cy="432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193" name="Rectangle 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44" y="1632"/>
                      <a:ext cx="384" cy="337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chemeClr val="folHlink">
                            <a:gamma/>
                            <a:shade val="46275"/>
                            <a:invGamma/>
                          </a:schemeClr>
                        </a:gs>
                        <a:gs pos="50000">
                          <a:schemeClr val="folHlink"/>
                        </a:gs>
                        <a:gs pos="100000">
                          <a:schemeClr val="folHlink">
                            <a:gamma/>
                            <a:shade val="46275"/>
                            <a:invGamma/>
                          </a:schemeClr>
                        </a:gs>
                      </a:gsLst>
                      <a:lin ang="540000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/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6264" name="Rectangle 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00" y="2064"/>
                      <a:ext cx="672" cy="240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195" name="Rectangle 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32" y="2063"/>
                      <a:ext cx="240" cy="144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chemeClr val="hlink"/>
                        </a:gs>
                        <a:gs pos="50000">
                          <a:schemeClr val="hlink">
                            <a:gamma/>
                            <a:shade val="46275"/>
                            <a:invGamma/>
                          </a:schemeClr>
                        </a:gs>
                        <a:gs pos="100000">
                          <a:schemeClr val="hlink"/>
                        </a:gs>
                      </a:gsLst>
                      <a:lin ang="540000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/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sp>
                <p:nvSpPr>
                  <p:cNvPr id="6260" name="Text Box 5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29" y="1863"/>
                    <a:ext cx="150" cy="26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endParaRPr lang="en-US" sz="1600"/>
                  </a:p>
                </p:txBody>
              </p:sp>
            </p:grpSp>
            <p:sp>
              <p:nvSpPr>
                <p:cNvPr id="6258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134" y="184"/>
                  <a:ext cx="355" cy="26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nb-NO" sz="1600"/>
                    <a:t>1.1</a:t>
                  </a:r>
                  <a:endParaRPr lang="en-US" sz="1600"/>
                </a:p>
              </p:txBody>
            </p:sp>
          </p:grpSp>
        </p:grpSp>
        <p:grpSp>
          <p:nvGrpSpPr>
            <p:cNvPr id="28" name="Group 54"/>
            <p:cNvGrpSpPr>
              <a:grpSpLocks/>
            </p:cNvGrpSpPr>
            <p:nvPr/>
          </p:nvGrpSpPr>
          <p:grpSpPr bwMode="auto">
            <a:xfrm>
              <a:off x="2863" y="655"/>
              <a:ext cx="1761" cy="1873"/>
              <a:chOff x="2863" y="655"/>
              <a:chExt cx="1761" cy="1873"/>
            </a:xfrm>
          </p:grpSpPr>
          <p:sp>
            <p:nvSpPr>
              <p:cNvPr id="6205" name="Freeform 55"/>
              <p:cNvSpPr>
                <a:spLocks/>
              </p:cNvSpPr>
              <p:nvPr/>
            </p:nvSpPr>
            <p:spPr bwMode="auto">
              <a:xfrm rot="5400000">
                <a:off x="2837" y="741"/>
                <a:ext cx="1813" cy="1761"/>
              </a:xfrm>
              <a:custGeom>
                <a:avLst/>
                <a:gdLst>
                  <a:gd name="T0" fmla="*/ 10 w 2120"/>
                  <a:gd name="T1" fmla="*/ 355 h 2088"/>
                  <a:gd name="T2" fmla="*/ 70 w 2120"/>
                  <a:gd name="T3" fmla="*/ 125 h 2088"/>
                  <a:gd name="T4" fmla="*/ 281 w 2120"/>
                  <a:gd name="T5" fmla="*/ 125 h 2088"/>
                  <a:gd name="T6" fmla="*/ 460 w 2120"/>
                  <a:gd name="T7" fmla="*/ 9 h 2088"/>
                  <a:gd name="T8" fmla="*/ 881 w 2120"/>
                  <a:gd name="T9" fmla="*/ 67 h 2088"/>
                  <a:gd name="T10" fmla="*/ 851 w 2120"/>
                  <a:gd name="T11" fmla="*/ 240 h 2088"/>
                  <a:gd name="T12" fmla="*/ 1120 w 2120"/>
                  <a:gd name="T13" fmla="*/ 326 h 2088"/>
                  <a:gd name="T14" fmla="*/ 1181 w 2120"/>
                  <a:gd name="T15" fmla="*/ 528 h 2088"/>
                  <a:gd name="T16" fmla="*/ 1301 w 2120"/>
                  <a:gd name="T17" fmla="*/ 701 h 2088"/>
                  <a:gd name="T18" fmla="*/ 1031 w 2120"/>
                  <a:gd name="T19" fmla="*/ 844 h 2088"/>
                  <a:gd name="T20" fmla="*/ 1031 w 2120"/>
                  <a:gd name="T21" fmla="*/ 1074 h 2088"/>
                  <a:gd name="T22" fmla="*/ 881 w 2120"/>
                  <a:gd name="T23" fmla="*/ 1247 h 2088"/>
                  <a:gd name="T24" fmla="*/ 551 w 2120"/>
                  <a:gd name="T25" fmla="*/ 1104 h 2088"/>
                  <a:gd name="T26" fmla="*/ 551 w 2120"/>
                  <a:gd name="T27" fmla="*/ 960 h 2088"/>
                  <a:gd name="T28" fmla="*/ 160 w 2120"/>
                  <a:gd name="T29" fmla="*/ 902 h 2088"/>
                  <a:gd name="T30" fmla="*/ 130 w 2120"/>
                  <a:gd name="T31" fmla="*/ 585 h 2088"/>
                  <a:gd name="T32" fmla="*/ 10 w 2120"/>
                  <a:gd name="T33" fmla="*/ 355 h 208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120"/>
                  <a:gd name="T52" fmla="*/ 0 h 2088"/>
                  <a:gd name="T53" fmla="*/ 2120 w 2120"/>
                  <a:gd name="T54" fmla="*/ 2088 h 208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120" h="2088">
                    <a:moveTo>
                      <a:pt x="16" y="592"/>
                    </a:moveTo>
                    <a:cubicBezTo>
                      <a:pt x="0" y="464"/>
                      <a:pt x="40" y="272"/>
                      <a:pt x="112" y="208"/>
                    </a:cubicBezTo>
                    <a:cubicBezTo>
                      <a:pt x="184" y="144"/>
                      <a:pt x="344" y="240"/>
                      <a:pt x="448" y="208"/>
                    </a:cubicBezTo>
                    <a:cubicBezTo>
                      <a:pt x="552" y="176"/>
                      <a:pt x="576" y="32"/>
                      <a:pt x="736" y="16"/>
                    </a:cubicBezTo>
                    <a:cubicBezTo>
                      <a:pt x="896" y="0"/>
                      <a:pt x="1304" y="48"/>
                      <a:pt x="1408" y="112"/>
                    </a:cubicBezTo>
                    <a:cubicBezTo>
                      <a:pt x="1512" y="176"/>
                      <a:pt x="1296" y="328"/>
                      <a:pt x="1360" y="400"/>
                    </a:cubicBezTo>
                    <a:cubicBezTo>
                      <a:pt x="1424" y="472"/>
                      <a:pt x="1704" y="464"/>
                      <a:pt x="1792" y="544"/>
                    </a:cubicBezTo>
                    <a:cubicBezTo>
                      <a:pt x="1880" y="624"/>
                      <a:pt x="1840" y="776"/>
                      <a:pt x="1888" y="880"/>
                    </a:cubicBezTo>
                    <a:cubicBezTo>
                      <a:pt x="1936" y="984"/>
                      <a:pt x="2120" y="1080"/>
                      <a:pt x="2080" y="1168"/>
                    </a:cubicBezTo>
                    <a:cubicBezTo>
                      <a:pt x="2040" y="1256"/>
                      <a:pt x="1720" y="1304"/>
                      <a:pt x="1648" y="1408"/>
                    </a:cubicBezTo>
                    <a:cubicBezTo>
                      <a:pt x="1576" y="1512"/>
                      <a:pt x="1688" y="1680"/>
                      <a:pt x="1648" y="1792"/>
                    </a:cubicBezTo>
                    <a:cubicBezTo>
                      <a:pt x="1608" y="1904"/>
                      <a:pt x="1536" y="2072"/>
                      <a:pt x="1408" y="2080"/>
                    </a:cubicBezTo>
                    <a:cubicBezTo>
                      <a:pt x="1280" y="2088"/>
                      <a:pt x="968" y="1920"/>
                      <a:pt x="880" y="1840"/>
                    </a:cubicBezTo>
                    <a:cubicBezTo>
                      <a:pt x="792" y="1760"/>
                      <a:pt x="984" y="1656"/>
                      <a:pt x="880" y="1600"/>
                    </a:cubicBezTo>
                    <a:cubicBezTo>
                      <a:pt x="776" y="1544"/>
                      <a:pt x="368" y="1608"/>
                      <a:pt x="256" y="1504"/>
                    </a:cubicBezTo>
                    <a:cubicBezTo>
                      <a:pt x="144" y="1400"/>
                      <a:pt x="248" y="1120"/>
                      <a:pt x="208" y="976"/>
                    </a:cubicBezTo>
                    <a:cubicBezTo>
                      <a:pt x="168" y="832"/>
                      <a:pt x="32" y="720"/>
                      <a:pt x="16" y="592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6" name="Text Box 56"/>
              <p:cNvSpPr txBox="1">
                <a:spLocks noChangeArrowheads="1"/>
              </p:cNvSpPr>
              <p:nvPr/>
            </p:nvSpPr>
            <p:spPr bwMode="auto">
              <a:xfrm rot="5400000">
                <a:off x="3336" y="761"/>
                <a:ext cx="270" cy="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10800000" vert="eaVert" wrap="none">
                <a:spAutoFit/>
              </a:bodyPr>
              <a:lstStyle/>
              <a:p>
                <a:endParaRPr lang="en-US" sz="1600"/>
              </a:p>
            </p:txBody>
          </p:sp>
          <p:sp>
            <p:nvSpPr>
              <p:cNvPr id="6207" name="Text Box 57"/>
              <p:cNvSpPr txBox="1">
                <a:spLocks noChangeArrowheads="1"/>
              </p:cNvSpPr>
              <p:nvPr/>
            </p:nvSpPr>
            <p:spPr bwMode="auto">
              <a:xfrm rot="5400000">
                <a:off x="3612" y="966"/>
                <a:ext cx="270" cy="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10800000" vert="eaVert" wrap="none">
                <a:spAutoFit/>
              </a:bodyPr>
              <a:lstStyle/>
              <a:p>
                <a:endParaRPr lang="en-US" sz="1600"/>
              </a:p>
            </p:txBody>
          </p:sp>
          <p:sp>
            <p:nvSpPr>
              <p:cNvPr id="6208" name="Text Box 58"/>
              <p:cNvSpPr txBox="1">
                <a:spLocks noChangeArrowheads="1"/>
              </p:cNvSpPr>
              <p:nvPr/>
            </p:nvSpPr>
            <p:spPr bwMode="auto">
              <a:xfrm rot="5400000">
                <a:off x="3038" y="965"/>
                <a:ext cx="270" cy="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10800000" vert="eaVert" wrap="none">
                <a:spAutoFit/>
              </a:bodyPr>
              <a:lstStyle/>
              <a:p>
                <a:endParaRPr lang="en-US" sz="1600"/>
              </a:p>
            </p:txBody>
          </p:sp>
          <p:grpSp>
            <p:nvGrpSpPr>
              <p:cNvPr id="29" name="Group 59"/>
              <p:cNvGrpSpPr>
                <a:grpSpLocks/>
              </p:cNvGrpSpPr>
              <p:nvPr/>
            </p:nvGrpSpPr>
            <p:grpSpPr bwMode="auto">
              <a:xfrm>
                <a:off x="3299" y="946"/>
                <a:ext cx="566" cy="590"/>
                <a:chOff x="-143" y="145"/>
                <a:chExt cx="661" cy="701"/>
              </a:xfrm>
            </p:grpSpPr>
            <p:grpSp>
              <p:nvGrpSpPr>
                <p:cNvPr id="30" name="Group 60"/>
                <p:cNvGrpSpPr>
                  <a:grpSpLocks/>
                </p:cNvGrpSpPr>
                <p:nvPr/>
              </p:nvGrpSpPr>
              <p:grpSpPr bwMode="auto">
                <a:xfrm>
                  <a:off x="-143" y="145"/>
                  <a:ext cx="632" cy="701"/>
                  <a:chOff x="904" y="1440"/>
                  <a:chExt cx="632" cy="701"/>
                </a:xfrm>
              </p:grpSpPr>
              <p:grpSp>
                <p:nvGrpSpPr>
                  <p:cNvPr id="31" name="Group 61"/>
                  <p:cNvGrpSpPr>
                    <a:grpSpLocks/>
                  </p:cNvGrpSpPr>
                  <p:nvPr/>
                </p:nvGrpSpPr>
                <p:grpSpPr bwMode="auto">
                  <a:xfrm>
                    <a:off x="1104" y="1440"/>
                    <a:ext cx="432" cy="432"/>
                    <a:chOff x="1200" y="1584"/>
                    <a:chExt cx="672" cy="720"/>
                  </a:xfrm>
                </p:grpSpPr>
                <p:sp>
                  <p:nvSpPr>
                    <p:cNvPr id="6244" name="Rectangle 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92" y="1968"/>
                      <a:ext cx="288" cy="144"/>
                    </a:xfrm>
                    <a:prstGeom prst="rect">
                      <a:avLst/>
                    </a:prstGeom>
                    <a:solidFill>
                      <a:schemeClr val="hlink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45" name="Rectangle 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584"/>
                      <a:ext cx="480" cy="432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" name="Rectangle 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43" y="1632"/>
                      <a:ext cx="385" cy="34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chemeClr val="folHlink">
                            <a:gamma/>
                            <a:shade val="46275"/>
                            <a:invGamma/>
                          </a:schemeClr>
                        </a:gs>
                        <a:gs pos="50000">
                          <a:schemeClr val="folHlink"/>
                        </a:gs>
                        <a:gs pos="100000">
                          <a:schemeClr val="folHlink">
                            <a:gamma/>
                            <a:shade val="46275"/>
                            <a:invGamma/>
                          </a:schemeClr>
                        </a:gs>
                      </a:gsLst>
                      <a:lin ang="540000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/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6247" name="Rectangle 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00" y="2064"/>
                      <a:ext cx="672" cy="240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" name="Rectangle 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32" y="2065"/>
                      <a:ext cx="240" cy="143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chemeClr val="hlink"/>
                        </a:gs>
                        <a:gs pos="50000">
                          <a:schemeClr val="hlink">
                            <a:gamma/>
                            <a:shade val="46275"/>
                            <a:invGamma/>
                          </a:schemeClr>
                        </a:gs>
                        <a:gs pos="100000">
                          <a:schemeClr val="hlink"/>
                        </a:gs>
                      </a:gsLst>
                      <a:lin ang="540000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/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sp>
                <p:nvSpPr>
                  <p:cNvPr id="6243" name="Text Box 6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04" y="1889"/>
                    <a:ext cx="136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endParaRPr lang="en-US" sz="1600"/>
                  </a:p>
                </p:txBody>
              </p:sp>
            </p:grpSp>
            <p:sp>
              <p:nvSpPr>
                <p:cNvPr id="6241" name="Text Box 68"/>
                <p:cNvSpPr txBox="1">
                  <a:spLocks noChangeArrowheads="1"/>
                </p:cNvSpPr>
                <p:nvPr/>
              </p:nvSpPr>
              <p:spPr bwMode="auto">
                <a:xfrm>
                  <a:off x="121" y="203"/>
                  <a:ext cx="397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nb-NO" sz="1600"/>
                    <a:t>2.12</a:t>
                  </a:r>
                  <a:endParaRPr lang="en-US" sz="1600"/>
                </a:p>
              </p:txBody>
            </p:sp>
          </p:grpSp>
          <p:grpSp>
            <p:nvGrpSpPr>
              <p:cNvPr id="6272" name="Group 69"/>
              <p:cNvGrpSpPr>
                <a:grpSpLocks/>
              </p:cNvGrpSpPr>
              <p:nvPr/>
            </p:nvGrpSpPr>
            <p:grpSpPr bwMode="auto">
              <a:xfrm>
                <a:off x="3497" y="1812"/>
                <a:ext cx="565" cy="588"/>
                <a:chOff x="-142" y="146"/>
                <a:chExt cx="660" cy="698"/>
              </a:xfrm>
            </p:grpSpPr>
            <p:grpSp>
              <p:nvGrpSpPr>
                <p:cNvPr id="6274" name="Group 70"/>
                <p:cNvGrpSpPr>
                  <a:grpSpLocks/>
                </p:cNvGrpSpPr>
                <p:nvPr/>
              </p:nvGrpSpPr>
              <p:grpSpPr bwMode="auto">
                <a:xfrm>
                  <a:off x="-142" y="146"/>
                  <a:ext cx="632" cy="698"/>
                  <a:chOff x="904" y="1440"/>
                  <a:chExt cx="632" cy="698"/>
                </a:xfrm>
              </p:grpSpPr>
              <p:grpSp>
                <p:nvGrpSpPr>
                  <p:cNvPr id="6277" name="Group 71"/>
                  <p:cNvGrpSpPr>
                    <a:grpSpLocks/>
                  </p:cNvGrpSpPr>
                  <p:nvPr/>
                </p:nvGrpSpPr>
                <p:grpSpPr bwMode="auto">
                  <a:xfrm>
                    <a:off x="1104" y="1440"/>
                    <a:ext cx="432" cy="432"/>
                    <a:chOff x="1200" y="1584"/>
                    <a:chExt cx="672" cy="720"/>
                  </a:xfrm>
                </p:grpSpPr>
                <p:sp>
                  <p:nvSpPr>
                    <p:cNvPr id="6235" name="Rectangle 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92" y="1968"/>
                      <a:ext cx="288" cy="144"/>
                    </a:xfrm>
                    <a:prstGeom prst="rect">
                      <a:avLst/>
                    </a:prstGeom>
                    <a:solidFill>
                      <a:schemeClr val="hlink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36" name="Rectangle 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584"/>
                      <a:ext cx="480" cy="432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" name="Rectangle 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43" y="1631"/>
                      <a:ext cx="385" cy="336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chemeClr val="folHlink">
                            <a:gamma/>
                            <a:shade val="46275"/>
                            <a:invGamma/>
                          </a:schemeClr>
                        </a:gs>
                        <a:gs pos="50000">
                          <a:schemeClr val="folHlink"/>
                        </a:gs>
                        <a:gs pos="100000">
                          <a:schemeClr val="folHlink">
                            <a:gamma/>
                            <a:shade val="46275"/>
                            <a:invGamma/>
                          </a:schemeClr>
                        </a:gs>
                      </a:gsLst>
                      <a:lin ang="540000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/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6" name="Rectangle 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00" y="2064"/>
                      <a:ext cx="672" cy="240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" name="Rectangle 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32" y="2065"/>
                      <a:ext cx="240" cy="142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chemeClr val="hlink"/>
                        </a:gs>
                        <a:gs pos="50000">
                          <a:schemeClr val="hlink">
                            <a:gamma/>
                            <a:shade val="46275"/>
                            <a:invGamma/>
                          </a:schemeClr>
                        </a:gs>
                        <a:gs pos="100000">
                          <a:schemeClr val="hlink"/>
                        </a:gs>
                      </a:gsLst>
                      <a:lin ang="540000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/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sp>
                <p:nvSpPr>
                  <p:cNvPr id="6234" name="Text Box 7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04" y="1886"/>
                    <a:ext cx="136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endParaRPr lang="en-US" sz="1600"/>
                  </a:p>
                </p:txBody>
              </p:sp>
            </p:grpSp>
            <p:sp>
              <p:nvSpPr>
                <p:cNvPr id="6232" name="Text Box 78"/>
                <p:cNvSpPr txBox="1">
                  <a:spLocks noChangeArrowheads="1"/>
                </p:cNvSpPr>
                <p:nvPr/>
              </p:nvSpPr>
              <p:spPr bwMode="auto">
                <a:xfrm>
                  <a:off x="121" y="205"/>
                  <a:ext cx="397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nb-NO" sz="1600"/>
                    <a:t>2.10</a:t>
                  </a:r>
                  <a:endParaRPr lang="en-US" sz="1600"/>
                </a:p>
              </p:txBody>
            </p:sp>
          </p:grpSp>
          <p:grpSp>
            <p:nvGrpSpPr>
              <p:cNvPr id="6281" name="Group 79"/>
              <p:cNvGrpSpPr>
                <a:grpSpLocks/>
              </p:cNvGrpSpPr>
              <p:nvPr/>
            </p:nvGrpSpPr>
            <p:grpSpPr bwMode="auto">
              <a:xfrm>
                <a:off x="2914" y="1474"/>
                <a:ext cx="542" cy="590"/>
                <a:chOff x="-143" y="142"/>
                <a:chExt cx="633" cy="701"/>
              </a:xfrm>
            </p:grpSpPr>
            <p:grpSp>
              <p:nvGrpSpPr>
                <p:cNvPr id="6283" name="Group 80"/>
                <p:cNvGrpSpPr>
                  <a:grpSpLocks/>
                </p:cNvGrpSpPr>
                <p:nvPr/>
              </p:nvGrpSpPr>
              <p:grpSpPr bwMode="auto">
                <a:xfrm>
                  <a:off x="-143" y="142"/>
                  <a:ext cx="633" cy="701"/>
                  <a:chOff x="903" y="1440"/>
                  <a:chExt cx="633" cy="701"/>
                </a:xfrm>
              </p:grpSpPr>
              <p:grpSp>
                <p:nvGrpSpPr>
                  <p:cNvPr id="6284" name="Group 81"/>
                  <p:cNvGrpSpPr>
                    <a:grpSpLocks/>
                  </p:cNvGrpSpPr>
                  <p:nvPr/>
                </p:nvGrpSpPr>
                <p:grpSpPr bwMode="auto">
                  <a:xfrm>
                    <a:off x="1104" y="1440"/>
                    <a:ext cx="432" cy="432"/>
                    <a:chOff x="1200" y="1584"/>
                    <a:chExt cx="672" cy="720"/>
                  </a:xfrm>
                </p:grpSpPr>
                <p:sp>
                  <p:nvSpPr>
                    <p:cNvPr id="6226" name="Rectangle 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92" y="1968"/>
                      <a:ext cx="288" cy="144"/>
                    </a:xfrm>
                    <a:prstGeom prst="rect">
                      <a:avLst/>
                    </a:prstGeom>
                    <a:solidFill>
                      <a:schemeClr val="hlink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27" name="Rectangle 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584"/>
                      <a:ext cx="480" cy="432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28" name="Rectangle 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43" y="1632"/>
                      <a:ext cx="385" cy="34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chemeClr val="folHlink">
                            <a:gamma/>
                            <a:shade val="46275"/>
                            <a:invGamma/>
                          </a:schemeClr>
                        </a:gs>
                        <a:gs pos="50000">
                          <a:schemeClr val="folHlink"/>
                        </a:gs>
                        <a:gs pos="100000">
                          <a:schemeClr val="folHlink">
                            <a:gamma/>
                            <a:shade val="46275"/>
                            <a:invGamma/>
                          </a:schemeClr>
                        </a:gs>
                      </a:gsLst>
                      <a:lin ang="540000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/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6229" name="Rectangle 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00" y="2064"/>
                      <a:ext cx="672" cy="240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30" name="Rectangle 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32" y="2065"/>
                      <a:ext cx="240" cy="143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chemeClr val="hlink"/>
                        </a:gs>
                        <a:gs pos="50000">
                          <a:schemeClr val="hlink">
                            <a:gamma/>
                            <a:shade val="46275"/>
                            <a:invGamma/>
                          </a:schemeClr>
                        </a:gs>
                        <a:gs pos="100000">
                          <a:schemeClr val="hlink"/>
                        </a:gs>
                      </a:gsLst>
                      <a:lin ang="540000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/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sp>
                <p:nvSpPr>
                  <p:cNvPr id="6225" name="Text Box 8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03" y="1889"/>
                    <a:ext cx="135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endParaRPr lang="en-US" sz="1600"/>
                  </a:p>
                </p:txBody>
              </p:sp>
            </p:grpSp>
            <p:sp>
              <p:nvSpPr>
                <p:cNvPr id="6223" name="Text Box 88"/>
                <p:cNvSpPr txBox="1">
                  <a:spLocks noChangeArrowheads="1"/>
                </p:cNvSpPr>
                <p:nvPr/>
              </p:nvSpPr>
              <p:spPr bwMode="auto">
                <a:xfrm>
                  <a:off x="117" y="200"/>
                  <a:ext cx="323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nb-NO" sz="1600"/>
                    <a:t>2.7</a:t>
                  </a:r>
                  <a:endParaRPr lang="en-US" sz="1600"/>
                </a:p>
              </p:txBody>
            </p:sp>
          </p:grpSp>
          <p:grpSp>
            <p:nvGrpSpPr>
              <p:cNvPr id="6286" name="Group 89"/>
              <p:cNvGrpSpPr>
                <a:grpSpLocks/>
              </p:cNvGrpSpPr>
              <p:nvPr/>
            </p:nvGrpSpPr>
            <p:grpSpPr bwMode="auto">
              <a:xfrm>
                <a:off x="3939" y="1048"/>
                <a:ext cx="567" cy="590"/>
                <a:chOff x="-144" y="142"/>
                <a:chExt cx="663" cy="701"/>
              </a:xfrm>
            </p:grpSpPr>
            <p:grpSp>
              <p:nvGrpSpPr>
                <p:cNvPr id="6290" name="Group 90"/>
                <p:cNvGrpSpPr>
                  <a:grpSpLocks/>
                </p:cNvGrpSpPr>
                <p:nvPr/>
              </p:nvGrpSpPr>
              <p:grpSpPr bwMode="auto">
                <a:xfrm>
                  <a:off x="-144" y="142"/>
                  <a:ext cx="634" cy="701"/>
                  <a:chOff x="902" y="1440"/>
                  <a:chExt cx="634" cy="701"/>
                </a:xfrm>
              </p:grpSpPr>
              <p:grpSp>
                <p:nvGrpSpPr>
                  <p:cNvPr id="6292" name="Group 91"/>
                  <p:cNvGrpSpPr>
                    <a:grpSpLocks/>
                  </p:cNvGrpSpPr>
                  <p:nvPr/>
                </p:nvGrpSpPr>
                <p:grpSpPr bwMode="auto">
                  <a:xfrm>
                    <a:off x="1104" y="1440"/>
                    <a:ext cx="432" cy="432"/>
                    <a:chOff x="1200" y="1584"/>
                    <a:chExt cx="672" cy="720"/>
                  </a:xfrm>
                </p:grpSpPr>
                <p:sp>
                  <p:nvSpPr>
                    <p:cNvPr id="6217" name="Rectangle 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92" y="1968"/>
                      <a:ext cx="288" cy="144"/>
                    </a:xfrm>
                    <a:prstGeom prst="rect">
                      <a:avLst/>
                    </a:prstGeom>
                    <a:solidFill>
                      <a:schemeClr val="hlink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18" name="Rectangle 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584"/>
                      <a:ext cx="480" cy="432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38" name="Rectangle 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44" y="1632"/>
                      <a:ext cx="384" cy="341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chemeClr val="folHlink">
                            <a:gamma/>
                            <a:shade val="46275"/>
                            <a:invGamma/>
                          </a:schemeClr>
                        </a:gs>
                        <a:gs pos="50000">
                          <a:schemeClr val="folHlink"/>
                        </a:gs>
                        <a:gs pos="100000">
                          <a:schemeClr val="folHlink">
                            <a:gamma/>
                            <a:shade val="46275"/>
                            <a:invGamma/>
                          </a:schemeClr>
                        </a:gs>
                      </a:gsLst>
                      <a:lin ang="540000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/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6220" name="Rectangle 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00" y="2064"/>
                      <a:ext cx="672" cy="240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40" name="Rectangle 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32" y="2065"/>
                      <a:ext cx="240" cy="143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chemeClr val="hlink"/>
                        </a:gs>
                        <a:gs pos="50000">
                          <a:schemeClr val="hlink">
                            <a:gamma/>
                            <a:shade val="46275"/>
                            <a:invGamma/>
                          </a:schemeClr>
                        </a:gs>
                        <a:gs pos="100000">
                          <a:schemeClr val="hlink"/>
                        </a:gs>
                      </a:gsLst>
                      <a:lin ang="540000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/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sp>
                <p:nvSpPr>
                  <p:cNvPr id="6216" name="Text Box 9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02" y="1889"/>
                    <a:ext cx="136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endParaRPr lang="en-US" sz="1600"/>
                  </a:p>
                </p:txBody>
              </p:sp>
            </p:grpSp>
            <p:sp>
              <p:nvSpPr>
                <p:cNvPr id="6214" name="Text Box 98"/>
                <p:cNvSpPr txBox="1">
                  <a:spLocks noChangeArrowheads="1"/>
                </p:cNvSpPr>
                <p:nvPr/>
              </p:nvSpPr>
              <p:spPr bwMode="auto">
                <a:xfrm>
                  <a:off x="122" y="200"/>
                  <a:ext cx="397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nb-NO" sz="1600"/>
                    <a:t>2.11</a:t>
                  </a:r>
                  <a:endParaRPr lang="en-US" sz="1600"/>
                </a:p>
              </p:txBody>
            </p:sp>
          </p:grpSp>
        </p:grpSp>
        <p:grpSp>
          <p:nvGrpSpPr>
            <p:cNvPr id="6293" name="Group 99"/>
            <p:cNvGrpSpPr>
              <a:grpSpLocks/>
            </p:cNvGrpSpPr>
            <p:nvPr/>
          </p:nvGrpSpPr>
          <p:grpSpPr bwMode="auto">
            <a:xfrm>
              <a:off x="1680" y="1968"/>
              <a:ext cx="2072" cy="1786"/>
              <a:chOff x="1680" y="1968"/>
              <a:chExt cx="2072" cy="1786"/>
            </a:xfrm>
          </p:grpSpPr>
          <p:sp>
            <p:nvSpPr>
              <p:cNvPr id="6171" name="Freeform 100"/>
              <p:cNvSpPr>
                <a:spLocks/>
              </p:cNvSpPr>
              <p:nvPr/>
            </p:nvSpPr>
            <p:spPr bwMode="auto">
              <a:xfrm rot="10800000">
                <a:off x="1680" y="1968"/>
                <a:ext cx="1787" cy="1786"/>
              </a:xfrm>
              <a:custGeom>
                <a:avLst/>
                <a:gdLst>
                  <a:gd name="T0" fmla="*/ 9 w 2120"/>
                  <a:gd name="T1" fmla="*/ 370 h 2088"/>
                  <a:gd name="T2" fmla="*/ 67 w 2120"/>
                  <a:gd name="T3" fmla="*/ 130 h 2088"/>
                  <a:gd name="T4" fmla="*/ 269 w 2120"/>
                  <a:gd name="T5" fmla="*/ 130 h 2088"/>
                  <a:gd name="T6" fmla="*/ 441 w 2120"/>
                  <a:gd name="T7" fmla="*/ 10 h 2088"/>
                  <a:gd name="T8" fmla="*/ 844 w 2120"/>
                  <a:gd name="T9" fmla="*/ 70 h 2088"/>
                  <a:gd name="T10" fmla="*/ 814 w 2120"/>
                  <a:gd name="T11" fmla="*/ 251 h 2088"/>
                  <a:gd name="T12" fmla="*/ 1074 w 2120"/>
                  <a:gd name="T13" fmla="*/ 340 h 2088"/>
                  <a:gd name="T14" fmla="*/ 1130 w 2120"/>
                  <a:gd name="T15" fmla="*/ 551 h 2088"/>
                  <a:gd name="T16" fmla="*/ 1246 w 2120"/>
                  <a:gd name="T17" fmla="*/ 731 h 2088"/>
                  <a:gd name="T18" fmla="*/ 987 w 2120"/>
                  <a:gd name="T19" fmla="*/ 881 h 2088"/>
                  <a:gd name="T20" fmla="*/ 987 w 2120"/>
                  <a:gd name="T21" fmla="*/ 1121 h 2088"/>
                  <a:gd name="T22" fmla="*/ 844 w 2120"/>
                  <a:gd name="T23" fmla="*/ 1302 h 2088"/>
                  <a:gd name="T24" fmla="*/ 527 w 2120"/>
                  <a:gd name="T25" fmla="*/ 1151 h 2088"/>
                  <a:gd name="T26" fmla="*/ 527 w 2120"/>
                  <a:gd name="T27" fmla="*/ 1002 h 2088"/>
                  <a:gd name="T28" fmla="*/ 153 w 2120"/>
                  <a:gd name="T29" fmla="*/ 941 h 2088"/>
                  <a:gd name="T30" fmla="*/ 125 w 2120"/>
                  <a:gd name="T31" fmla="*/ 611 h 2088"/>
                  <a:gd name="T32" fmla="*/ 9 w 2120"/>
                  <a:gd name="T33" fmla="*/ 370 h 208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120"/>
                  <a:gd name="T52" fmla="*/ 0 h 2088"/>
                  <a:gd name="T53" fmla="*/ 2120 w 2120"/>
                  <a:gd name="T54" fmla="*/ 2088 h 208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120" h="2088">
                    <a:moveTo>
                      <a:pt x="16" y="592"/>
                    </a:moveTo>
                    <a:cubicBezTo>
                      <a:pt x="0" y="464"/>
                      <a:pt x="40" y="272"/>
                      <a:pt x="112" y="208"/>
                    </a:cubicBezTo>
                    <a:cubicBezTo>
                      <a:pt x="184" y="144"/>
                      <a:pt x="344" y="240"/>
                      <a:pt x="448" y="208"/>
                    </a:cubicBezTo>
                    <a:cubicBezTo>
                      <a:pt x="552" y="176"/>
                      <a:pt x="576" y="32"/>
                      <a:pt x="736" y="16"/>
                    </a:cubicBezTo>
                    <a:cubicBezTo>
                      <a:pt x="896" y="0"/>
                      <a:pt x="1304" y="48"/>
                      <a:pt x="1408" y="112"/>
                    </a:cubicBezTo>
                    <a:cubicBezTo>
                      <a:pt x="1512" y="176"/>
                      <a:pt x="1296" y="328"/>
                      <a:pt x="1360" y="400"/>
                    </a:cubicBezTo>
                    <a:cubicBezTo>
                      <a:pt x="1424" y="472"/>
                      <a:pt x="1704" y="464"/>
                      <a:pt x="1792" y="544"/>
                    </a:cubicBezTo>
                    <a:cubicBezTo>
                      <a:pt x="1880" y="624"/>
                      <a:pt x="1840" y="776"/>
                      <a:pt x="1888" y="880"/>
                    </a:cubicBezTo>
                    <a:cubicBezTo>
                      <a:pt x="1936" y="984"/>
                      <a:pt x="2120" y="1080"/>
                      <a:pt x="2080" y="1168"/>
                    </a:cubicBezTo>
                    <a:cubicBezTo>
                      <a:pt x="2040" y="1256"/>
                      <a:pt x="1720" y="1304"/>
                      <a:pt x="1648" y="1408"/>
                    </a:cubicBezTo>
                    <a:cubicBezTo>
                      <a:pt x="1576" y="1512"/>
                      <a:pt x="1688" y="1680"/>
                      <a:pt x="1648" y="1792"/>
                    </a:cubicBezTo>
                    <a:cubicBezTo>
                      <a:pt x="1608" y="1904"/>
                      <a:pt x="1536" y="2072"/>
                      <a:pt x="1408" y="2080"/>
                    </a:cubicBezTo>
                    <a:cubicBezTo>
                      <a:pt x="1280" y="2088"/>
                      <a:pt x="968" y="1920"/>
                      <a:pt x="880" y="1840"/>
                    </a:cubicBezTo>
                    <a:cubicBezTo>
                      <a:pt x="792" y="1760"/>
                      <a:pt x="984" y="1656"/>
                      <a:pt x="880" y="1600"/>
                    </a:cubicBezTo>
                    <a:cubicBezTo>
                      <a:pt x="776" y="1544"/>
                      <a:pt x="368" y="1608"/>
                      <a:pt x="256" y="1504"/>
                    </a:cubicBezTo>
                    <a:cubicBezTo>
                      <a:pt x="144" y="1400"/>
                      <a:pt x="248" y="1120"/>
                      <a:pt x="208" y="976"/>
                    </a:cubicBezTo>
                    <a:cubicBezTo>
                      <a:pt x="168" y="832"/>
                      <a:pt x="32" y="720"/>
                      <a:pt x="16" y="592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2" name="Text Box 101"/>
              <p:cNvSpPr txBox="1">
                <a:spLocks noChangeArrowheads="1"/>
              </p:cNvSpPr>
              <p:nvPr/>
            </p:nvSpPr>
            <p:spPr bwMode="auto">
              <a:xfrm rot="10800000">
                <a:off x="3636" y="2606"/>
                <a:ext cx="11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10800000" wrap="none">
                <a:spAutoFit/>
              </a:bodyPr>
              <a:lstStyle/>
              <a:p>
                <a:endParaRPr lang="en-US" sz="1600"/>
              </a:p>
            </p:txBody>
          </p:sp>
          <p:sp>
            <p:nvSpPr>
              <p:cNvPr id="6173" name="Text Box 102"/>
              <p:cNvSpPr txBox="1">
                <a:spLocks noChangeArrowheads="1"/>
              </p:cNvSpPr>
              <p:nvPr/>
            </p:nvSpPr>
            <p:spPr bwMode="auto">
              <a:xfrm rot="10800000">
                <a:off x="3431" y="2760"/>
                <a:ext cx="11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10800000" wrap="none">
                <a:spAutoFit/>
              </a:bodyPr>
              <a:lstStyle/>
              <a:p>
                <a:endParaRPr lang="en-US" sz="1600"/>
              </a:p>
            </p:txBody>
          </p:sp>
          <p:sp>
            <p:nvSpPr>
              <p:cNvPr id="6174" name="Text Box 103"/>
              <p:cNvSpPr txBox="1">
                <a:spLocks noChangeArrowheads="1"/>
              </p:cNvSpPr>
              <p:nvPr/>
            </p:nvSpPr>
            <p:spPr bwMode="auto">
              <a:xfrm rot="10800000">
                <a:off x="3434" y="2301"/>
                <a:ext cx="11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10800000" wrap="none">
                <a:spAutoFit/>
              </a:bodyPr>
              <a:lstStyle/>
              <a:p>
                <a:endParaRPr lang="en-US" sz="1600"/>
              </a:p>
            </p:txBody>
          </p:sp>
          <p:grpSp>
            <p:nvGrpSpPr>
              <p:cNvPr id="6294" name="Group 104"/>
              <p:cNvGrpSpPr>
                <a:grpSpLocks/>
              </p:cNvGrpSpPr>
              <p:nvPr/>
            </p:nvGrpSpPr>
            <p:grpSpPr bwMode="auto">
              <a:xfrm rot="10800000" flipV="1">
                <a:off x="2160" y="2784"/>
                <a:ext cx="391" cy="679"/>
                <a:chOff x="51" y="144"/>
                <a:chExt cx="465" cy="794"/>
              </a:xfrm>
            </p:grpSpPr>
            <p:grpSp>
              <p:nvGrpSpPr>
                <p:cNvPr id="6295" name="Group 105"/>
                <p:cNvGrpSpPr>
                  <a:grpSpLocks/>
                </p:cNvGrpSpPr>
                <p:nvPr/>
              </p:nvGrpSpPr>
              <p:grpSpPr bwMode="auto">
                <a:xfrm>
                  <a:off x="82" y="144"/>
                  <a:ext cx="434" cy="794"/>
                  <a:chOff x="1102" y="1440"/>
                  <a:chExt cx="434" cy="794"/>
                </a:xfrm>
              </p:grpSpPr>
              <p:grpSp>
                <p:nvGrpSpPr>
                  <p:cNvPr id="6296" name="Group 106"/>
                  <p:cNvGrpSpPr>
                    <a:grpSpLocks/>
                  </p:cNvGrpSpPr>
                  <p:nvPr/>
                </p:nvGrpSpPr>
                <p:grpSpPr bwMode="auto">
                  <a:xfrm>
                    <a:off x="1104" y="1440"/>
                    <a:ext cx="432" cy="432"/>
                    <a:chOff x="1200" y="1584"/>
                    <a:chExt cx="672" cy="720"/>
                  </a:xfrm>
                </p:grpSpPr>
                <p:sp>
                  <p:nvSpPr>
                    <p:cNvPr id="6200" name="Rectangle 1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92" y="1968"/>
                      <a:ext cx="288" cy="144"/>
                    </a:xfrm>
                    <a:prstGeom prst="rect">
                      <a:avLst/>
                    </a:prstGeom>
                    <a:solidFill>
                      <a:schemeClr val="hlink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01" name="Rectangle 1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584"/>
                      <a:ext cx="480" cy="432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53" name="Rectangle 1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45" y="1621"/>
                      <a:ext cx="383" cy="335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chemeClr val="folHlink">
                            <a:gamma/>
                            <a:shade val="46275"/>
                            <a:invGamma/>
                          </a:schemeClr>
                        </a:gs>
                        <a:gs pos="50000">
                          <a:schemeClr val="folHlink"/>
                        </a:gs>
                        <a:gs pos="100000">
                          <a:schemeClr val="folHlink">
                            <a:gamma/>
                            <a:shade val="46275"/>
                            <a:invGamma/>
                          </a:schemeClr>
                        </a:gs>
                      </a:gsLst>
                      <a:lin ang="540000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/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6203" name="Rectangle 1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00" y="2064"/>
                      <a:ext cx="672" cy="240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55" name="Rectangle 1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26" y="2052"/>
                      <a:ext cx="240" cy="144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chemeClr val="hlink"/>
                        </a:gs>
                        <a:gs pos="50000">
                          <a:schemeClr val="hlink">
                            <a:gamma/>
                            <a:shade val="46275"/>
                            <a:invGamma/>
                          </a:schemeClr>
                        </a:gs>
                        <a:gs pos="100000">
                          <a:schemeClr val="hlink"/>
                        </a:gs>
                      </a:gsLst>
                      <a:lin ang="540000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/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sp>
                <p:nvSpPr>
                  <p:cNvPr id="6199" name="Text Box 11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02" y="1986"/>
                    <a:ext cx="138" cy="24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endParaRPr lang="en-US" sz="1600"/>
                  </a:p>
                </p:txBody>
              </p:sp>
            </p:grpSp>
            <p:sp>
              <p:nvSpPr>
                <p:cNvPr id="6197" name="Text Box 113"/>
                <p:cNvSpPr txBox="1">
                  <a:spLocks noChangeArrowheads="1"/>
                </p:cNvSpPr>
                <p:nvPr/>
              </p:nvSpPr>
              <p:spPr bwMode="auto">
                <a:xfrm>
                  <a:off x="51" y="641"/>
                  <a:ext cx="328" cy="2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nb-NO" sz="1600"/>
                    <a:t>3.3</a:t>
                  </a:r>
                  <a:endParaRPr lang="en-US" sz="1600"/>
                </a:p>
              </p:txBody>
            </p:sp>
          </p:grpSp>
          <p:grpSp>
            <p:nvGrpSpPr>
              <p:cNvPr id="6297" name="Group 114"/>
              <p:cNvGrpSpPr>
                <a:grpSpLocks/>
              </p:cNvGrpSpPr>
              <p:nvPr/>
            </p:nvGrpSpPr>
            <p:grpSpPr bwMode="auto">
              <a:xfrm rot="10800000" flipV="1">
                <a:off x="2255" y="2160"/>
                <a:ext cx="395" cy="679"/>
                <a:chOff x="50" y="144"/>
                <a:chExt cx="468" cy="794"/>
              </a:xfrm>
            </p:grpSpPr>
            <p:grpSp>
              <p:nvGrpSpPr>
                <p:cNvPr id="6298" name="Group 115"/>
                <p:cNvGrpSpPr>
                  <a:grpSpLocks/>
                </p:cNvGrpSpPr>
                <p:nvPr/>
              </p:nvGrpSpPr>
              <p:grpSpPr bwMode="auto">
                <a:xfrm>
                  <a:off x="84" y="144"/>
                  <a:ext cx="434" cy="794"/>
                  <a:chOff x="1102" y="1440"/>
                  <a:chExt cx="434" cy="794"/>
                </a:xfrm>
              </p:grpSpPr>
              <p:grpSp>
                <p:nvGrpSpPr>
                  <p:cNvPr id="6299" name="Group 116"/>
                  <p:cNvGrpSpPr>
                    <a:grpSpLocks/>
                  </p:cNvGrpSpPr>
                  <p:nvPr/>
                </p:nvGrpSpPr>
                <p:grpSpPr bwMode="auto">
                  <a:xfrm>
                    <a:off x="1104" y="1440"/>
                    <a:ext cx="432" cy="432"/>
                    <a:chOff x="1200" y="1584"/>
                    <a:chExt cx="672" cy="720"/>
                  </a:xfrm>
                </p:grpSpPr>
                <p:sp>
                  <p:nvSpPr>
                    <p:cNvPr id="6191" name="Rectangle 1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92" y="1968"/>
                      <a:ext cx="288" cy="144"/>
                    </a:xfrm>
                    <a:prstGeom prst="rect">
                      <a:avLst/>
                    </a:prstGeom>
                    <a:solidFill>
                      <a:schemeClr val="hlink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192" name="Rectangle 1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584"/>
                      <a:ext cx="480" cy="432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63" name="Rectangle 1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39" y="1621"/>
                      <a:ext cx="383" cy="335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chemeClr val="folHlink">
                            <a:gamma/>
                            <a:shade val="46275"/>
                            <a:invGamma/>
                          </a:schemeClr>
                        </a:gs>
                        <a:gs pos="50000">
                          <a:schemeClr val="folHlink"/>
                        </a:gs>
                        <a:gs pos="100000">
                          <a:schemeClr val="folHlink">
                            <a:gamma/>
                            <a:shade val="46275"/>
                            <a:invGamma/>
                          </a:schemeClr>
                        </a:gs>
                      </a:gsLst>
                      <a:lin ang="540000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/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6194" name="Rectangle 1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00" y="2064"/>
                      <a:ext cx="672" cy="240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65" name="Rectangle 1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27" y="2052"/>
                      <a:ext cx="240" cy="144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chemeClr val="hlink"/>
                        </a:gs>
                        <a:gs pos="50000">
                          <a:schemeClr val="hlink">
                            <a:gamma/>
                            <a:shade val="46275"/>
                            <a:invGamma/>
                          </a:schemeClr>
                        </a:gs>
                        <a:gs pos="100000">
                          <a:schemeClr val="hlink"/>
                        </a:gs>
                      </a:gsLst>
                      <a:lin ang="540000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/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sp>
                <p:nvSpPr>
                  <p:cNvPr id="6190" name="Text Box 1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02" y="1987"/>
                    <a:ext cx="138" cy="24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endParaRPr lang="en-US" sz="1600"/>
                  </a:p>
                </p:txBody>
              </p:sp>
            </p:grpSp>
            <p:sp>
              <p:nvSpPr>
                <p:cNvPr id="6188" name="Text Box 123"/>
                <p:cNvSpPr txBox="1">
                  <a:spLocks noChangeArrowheads="1"/>
                </p:cNvSpPr>
                <p:nvPr/>
              </p:nvSpPr>
              <p:spPr bwMode="auto">
                <a:xfrm>
                  <a:off x="50" y="646"/>
                  <a:ext cx="327" cy="2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nb-NO" sz="1600"/>
                    <a:t>3.7</a:t>
                  </a:r>
                  <a:endParaRPr lang="en-US" sz="1600"/>
                </a:p>
              </p:txBody>
            </p:sp>
          </p:grpSp>
          <p:grpSp>
            <p:nvGrpSpPr>
              <p:cNvPr id="6300" name="Group 124"/>
              <p:cNvGrpSpPr>
                <a:grpSpLocks/>
              </p:cNvGrpSpPr>
              <p:nvPr/>
            </p:nvGrpSpPr>
            <p:grpSpPr bwMode="auto">
              <a:xfrm rot="10800000" flipV="1">
                <a:off x="2737" y="2928"/>
                <a:ext cx="394" cy="679"/>
                <a:chOff x="51" y="144"/>
                <a:chExt cx="467" cy="794"/>
              </a:xfrm>
            </p:grpSpPr>
            <p:grpSp>
              <p:nvGrpSpPr>
                <p:cNvPr id="6301" name="Group 125"/>
                <p:cNvGrpSpPr>
                  <a:grpSpLocks/>
                </p:cNvGrpSpPr>
                <p:nvPr/>
              </p:nvGrpSpPr>
              <p:grpSpPr bwMode="auto">
                <a:xfrm>
                  <a:off x="83" y="144"/>
                  <a:ext cx="435" cy="794"/>
                  <a:chOff x="1101" y="1440"/>
                  <a:chExt cx="435" cy="794"/>
                </a:xfrm>
              </p:grpSpPr>
              <p:grpSp>
                <p:nvGrpSpPr>
                  <p:cNvPr id="6302" name="Group 126"/>
                  <p:cNvGrpSpPr>
                    <a:grpSpLocks/>
                  </p:cNvGrpSpPr>
                  <p:nvPr/>
                </p:nvGrpSpPr>
                <p:grpSpPr bwMode="auto">
                  <a:xfrm>
                    <a:off x="1104" y="1440"/>
                    <a:ext cx="432" cy="432"/>
                    <a:chOff x="1200" y="1584"/>
                    <a:chExt cx="672" cy="720"/>
                  </a:xfrm>
                </p:grpSpPr>
                <p:sp>
                  <p:nvSpPr>
                    <p:cNvPr id="6182" name="Rectangle 1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92" y="1968"/>
                      <a:ext cx="288" cy="144"/>
                    </a:xfrm>
                    <a:prstGeom prst="rect">
                      <a:avLst/>
                    </a:prstGeom>
                    <a:solidFill>
                      <a:schemeClr val="hlink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183" name="Rectangle 1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584"/>
                      <a:ext cx="480" cy="432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73" name="Rectangle 1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48" y="1621"/>
                      <a:ext cx="384" cy="335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chemeClr val="folHlink">
                            <a:gamma/>
                            <a:shade val="46275"/>
                            <a:invGamma/>
                          </a:schemeClr>
                        </a:gs>
                        <a:gs pos="50000">
                          <a:schemeClr val="folHlink"/>
                        </a:gs>
                        <a:gs pos="100000">
                          <a:schemeClr val="folHlink">
                            <a:gamma/>
                            <a:shade val="46275"/>
                            <a:invGamma/>
                          </a:schemeClr>
                        </a:gs>
                      </a:gsLst>
                      <a:lin ang="540000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/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6185" name="Rectangle 1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00" y="2064"/>
                      <a:ext cx="672" cy="240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75" name="Rectangle 1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32" y="2052"/>
                      <a:ext cx="240" cy="144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chemeClr val="hlink"/>
                        </a:gs>
                        <a:gs pos="50000">
                          <a:schemeClr val="hlink">
                            <a:gamma/>
                            <a:shade val="46275"/>
                            <a:invGamma/>
                          </a:schemeClr>
                        </a:gs>
                        <a:gs pos="100000">
                          <a:schemeClr val="hlink"/>
                        </a:gs>
                      </a:gsLst>
                      <a:lin ang="540000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/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sp>
                <p:nvSpPr>
                  <p:cNvPr id="6181" name="Text Box 13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01" y="1986"/>
                    <a:ext cx="138" cy="24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endParaRPr lang="en-US" sz="1600"/>
                  </a:p>
                </p:txBody>
              </p:sp>
            </p:grpSp>
            <p:sp>
              <p:nvSpPr>
                <p:cNvPr id="6179" name="Text Box 133"/>
                <p:cNvSpPr txBox="1">
                  <a:spLocks noChangeArrowheads="1"/>
                </p:cNvSpPr>
                <p:nvPr/>
              </p:nvSpPr>
              <p:spPr bwMode="auto">
                <a:xfrm>
                  <a:off x="51" y="644"/>
                  <a:ext cx="327" cy="2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nb-NO" sz="1600"/>
                    <a:t>3.1</a:t>
                  </a:r>
                  <a:endParaRPr lang="en-US" sz="1600"/>
                </a:p>
              </p:txBody>
            </p:sp>
          </p:grpSp>
        </p:grpSp>
        <p:grpSp>
          <p:nvGrpSpPr>
            <p:cNvPr id="6303" name="Group 134"/>
            <p:cNvGrpSpPr>
              <a:grpSpLocks/>
            </p:cNvGrpSpPr>
            <p:nvPr/>
          </p:nvGrpSpPr>
          <p:grpSpPr bwMode="auto">
            <a:xfrm>
              <a:off x="2208" y="1248"/>
              <a:ext cx="624" cy="384"/>
              <a:chOff x="1488" y="1584"/>
              <a:chExt cx="624" cy="384"/>
            </a:xfrm>
          </p:grpSpPr>
          <p:sp>
            <p:nvSpPr>
              <p:cNvPr id="6169" name="AutoShape 135"/>
              <p:cNvSpPr>
                <a:spLocks noChangeArrowheads="1"/>
              </p:cNvSpPr>
              <p:nvPr/>
            </p:nvSpPr>
            <p:spPr bwMode="auto">
              <a:xfrm>
                <a:off x="1488" y="1584"/>
                <a:ext cx="624" cy="384"/>
              </a:xfrm>
              <a:prstGeom prst="can">
                <a:avLst>
                  <a:gd name="adj" fmla="val 50000"/>
                </a:avLst>
              </a:prstGeom>
              <a:solidFill>
                <a:srgbClr val="00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70" name="AutoShape 136"/>
              <p:cNvSpPr>
                <a:spLocks noChangeArrowheads="1"/>
              </p:cNvSpPr>
              <p:nvPr/>
            </p:nvSpPr>
            <p:spPr bwMode="auto">
              <a:xfrm>
                <a:off x="1584" y="1604"/>
                <a:ext cx="432" cy="1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5898240 60000 65536"/>
                  <a:gd name="T10" fmla="*/ 11796480 60000 65536"/>
                  <a:gd name="T11" fmla="*/ 17694720 60000 65536"/>
                  <a:gd name="T12" fmla="*/ 2150 w 21600"/>
                  <a:gd name="T13" fmla="*/ 8700 h 21600"/>
                  <a:gd name="T14" fmla="*/ 19450 w 21600"/>
                  <a:gd name="T15" fmla="*/ 129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00" y="0"/>
                    </a:moveTo>
                    <a:lnTo>
                      <a:pt x="6480" y="4320"/>
                    </a:lnTo>
                    <a:lnTo>
                      <a:pt x="8640" y="4320"/>
                    </a:lnTo>
                    <a:lnTo>
                      <a:pt x="8640" y="8640"/>
                    </a:lnTo>
                    <a:lnTo>
                      <a:pt x="4320" y="8640"/>
                    </a:lnTo>
                    <a:lnTo>
                      <a:pt x="4320" y="6480"/>
                    </a:lnTo>
                    <a:lnTo>
                      <a:pt x="0" y="10800"/>
                    </a:lnTo>
                    <a:lnTo>
                      <a:pt x="4320" y="15120"/>
                    </a:lnTo>
                    <a:lnTo>
                      <a:pt x="4320" y="12960"/>
                    </a:lnTo>
                    <a:lnTo>
                      <a:pt x="8640" y="12960"/>
                    </a:lnTo>
                    <a:lnTo>
                      <a:pt x="8640" y="17280"/>
                    </a:lnTo>
                    <a:lnTo>
                      <a:pt x="6480" y="17280"/>
                    </a:lnTo>
                    <a:lnTo>
                      <a:pt x="10800" y="21600"/>
                    </a:lnTo>
                    <a:lnTo>
                      <a:pt x="15120" y="17280"/>
                    </a:lnTo>
                    <a:lnTo>
                      <a:pt x="12960" y="17280"/>
                    </a:lnTo>
                    <a:lnTo>
                      <a:pt x="12960" y="12960"/>
                    </a:lnTo>
                    <a:lnTo>
                      <a:pt x="17280" y="12960"/>
                    </a:lnTo>
                    <a:lnTo>
                      <a:pt x="17280" y="15120"/>
                    </a:lnTo>
                    <a:lnTo>
                      <a:pt x="21600" y="10800"/>
                    </a:lnTo>
                    <a:lnTo>
                      <a:pt x="17280" y="6480"/>
                    </a:lnTo>
                    <a:lnTo>
                      <a:pt x="17280" y="8640"/>
                    </a:lnTo>
                    <a:lnTo>
                      <a:pt x="12960" y="8640"/>
                    </a:lnTo>
                    <a:lnTo>
                      <a:pt x="12960" y="4320"/>
                    </a:lnTo>
                    <a:lnTo>
                      <a:pt x="15120" y="4320"/>
                    </a:lnTo>
                    <a:lnTo>
                      <a:pt x="108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144" name="Group 137"/>
            <p:cNvGrpSpPr>
              <a:grpSpLocks/>
            </p:cNvGrpSpPr>
            <p:nvPr/>
          </p:nvGrpSpPr>
          <p:grpSpPr bwMode="auto">
            <a:xfrm>
              <a:off x="3600" y="1488"/>
              <a:ext cx="432" cy="192"/>
              <a:chOff x="4608" y="672"/>
              <a:chExt cx="864" cy="384"/>
            </a:xfrm>
          </p:grpSpPr>
          <p:sp>
            <p:nvSpPr>
              <p:cNvPr id="6164" name="AutoShape 138"/>
              <p:cNvSpPr>
                <a:spLocks noChangeArrowheads="1"/>
              </p:cNvSpPr>
              <p:nvPr/>
            </p:nvSpPr>
            <p:spPr bwMode="auto">
              <a:xfrm>
                <a:off x="4608" y="672"/>
                <a:ext cx="864" cy="384"/>
              </a:xfrm>
              <a:prstGeom prst="cube">
                <a:avLst>
                  <a:gd name="adj" fmla="val 51301"/>
                </a:avLst>
              </a:prstGeom>
              <a:solidFill>
                <a:srgbClr val="00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65" name="AutoShape 139"/>
              <p:cNvSpPr>
                <a:spLocks noChangeArrowheads="1"/>
              </p:cNvSpPr>
              <p:nvPr/>
            </p:nvSpPr>
            <p:spPr bwMode="auto">
              <a:xfrm>
                <a:off x="5136" y="672"/>
                <a:ext cx="192" cy="96"/>
              </a:xfrm>
              <a:prstGeom prst="rightArrow">
                <a:avLst>
                  <a:gd name="adj1" fmla="val 50000"/>
                  <a:gd name="adj2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66" name="AutoShape 140"/>
              <p:cNvSpPr>
                <a:spLocks noChangeArrowheads="1"/>
              </p:cNvSpPr>
              <p:nvPr/>
            </p:nvSpPr>
            <p:spPr bwMode="auto">
              <a:xfrm>
                <a:off x="5040" y="768"/>
                <a:ext cx="192" cy="96"/>
              </a:xfrm>
              <a:prstGeom prst="rightArrow">
                <a:avLst>
                  <a:gd name="adj1" fmla="val 50000"/>
                  <a:gd name="adj2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67" name="AutoShape 141"/>
              <p:cNvSpPr>
                <a:spLocks noChangeArrowheads="1"/>
              </p:cNvSpPr>
              <p:nvPr/>
            </p:nvSpPr>
            <p:spPr bwMode="auto">
              <a:xfrm flipH="1">
                <a:off x="4752" y="768"/>
                <a:ext cx="192" cy="96"/>
              </a:xfrm>
              <a:prstGeom prst="rightArrow">
                <a:avLst>
                  <a:gd name="adj1" fmla="val 50000"/>
                  <a:gd name="adj2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68" name="AutoShape 142"/>
              <p:cNvSpPr>
                <a:spLocks noChangeArrowheads="1"/>
              </p:cNvSpPr>
              <p:nvPr/>
            </p:nvSpPr>
            <p:spPr bwMode="auto">
              <a:xfrm flipH="1">
                <a:off x="4848" y="672"/>
                <a:ext cx="192" cy="96"/>
              </a:xfrm>
              <a:prstGeom prst="rightArrow">
                <a:avLst>
                  <a:gd name="adj1" fmla="val 50000"/>
                  <a:gd name="adj2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161" name="Text Box 143"/>
            <p:cNvSpPr txBox="1">
              <a:spLocks noChangeArrowheads="1"/>
            </p:cNvSpPr>
            <p:nvPr/>
          </p:nvSpPr>
          <p:spPr bwMode="auto">
            <a:xfrm>
              <a:off x="758" y="744"/>
              <a:ext cx="7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b-NO" sz="1800"/>
                <a:t>Network 1</a:t>
              </a:r>
              <a:endParaRPr lang="en-US" sz="1800"/>
            </a:p>
          </p:txBody>
        </p:sp>
        <p:sp>
          <p:nvSpPr>
            <p:cNvPr id="6162" name="Text Box 144"/>
            <p:cNvSpPr txBox="1">
              <a:spLocks noChangeArrowheads="1"/>
            </p:cNvSpPr>
            <p:nvPr/>
          </p:nvSpPr>
          <p:spPr bwMode="auto">
            <a:xfrm>
              <a:off x="4128" y="2112"/>
              <a:ext cx="7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b-NO" sz="1800"/>
                <a:t>Network 2</a:t>
              </a:r>
              <a:endParaRPr lang="en-US" sz="1800"/>
            </a:p>
          </p:txBody>
        </p:sp>
        <p:sp>
          <p:nvSpPr>
            <p:cNvPr id="6163" name="Text Box 145"/>
            <p:cNvSpPr txBox="1">
              <a:spLocks noChangeArrowheads="1"/>
            </p:cNvSpPr>
            <p:nvPr/>
          </p:nvSpPr>
          <p:spPr bwMode="auto">
            <a:xfrm>
              <a:off x="2880" y="2601"/>
              <a:ext cx="7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b-NO" sz="1800"/>
                <a:t>Network 3</a:t>
              </a:r>
              <a:endParaRPr lang="en-US" sz="1800"/>
            </a:p>
          </p:txBody>
        </p:sp>
      </p:grp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486400"/>
            <a:ext cx="7772400" cy="6096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nb-NO" sz="2400" smtClean="0"/>
              <a:t>Tidak ada satu host-pun yang mempunyai ID sama, walaupun tersambung global</a:t>
            </a:r>
            <a:endParaRPr lang="en-US" sz="24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EBBA310-5F5D-4BB8-8C82-702FFB0F9649}" type="datetime3">
              <a:rPr lang="en-US" smtClean="0"/>
              <a:pPr/>
              <a:t>30 July 2020</a:t>
            </a:fld>
            <a:endParaRPr lang="en-US" dirty="0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IP Addressing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812D010-6F27-4302-B8F4-972BEB99EF79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nb-NO" smtClean="0"/>
              <a:t>Biner ke Desimal</a:t>
            </a:r>
            <a:br>
              <a:rPr lang="nb-NO" smtClean="0"/>
            </a:br>
            <a:endParaRPr 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95400" y="1447800"/>
            <a:ext cx="6635750" cy="2101850"/>
            <a:chOff x="528" y="1248"/>
            <a:chExt cx="4180" cy="1324"/>
          </a:xfrm>
        </p:grpSpPr>
        <p:sp>
          <p:nvSpPr>
            <p:cNvPr id="7186" name="Text Box 4"/>
            <p:cNvSpPr txBox="1">
              <a:spLocks noChangeArrowheads="1"/>
            </p:cNvSpPr>
            <p:nvPr/>
          </p:nvSpPr>
          <p:spPr bwMode="auto">
            <a:xfrm>
              <a:off x="1920" y="1248"/>
              <a:ext cx="13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b-NO"/>
                <a:t>1 1 1 1   1 1 1 1</a:t>
              </a:r>
              <a:endParaRPr lang="en-US"/>
            </a:p>
          </p:txBody>
        </p:sp>
        <p:sp>
          <p:nvSpPr>
            <p:cNvPr id="7187" name="Text Box 5"/>
            <p:cNvSpPr txBox="1">
              <a:spLocks noChangeArrowheads="1"/>
            </p:cNvSpPr>
            <p:nvPr/>
          </p:nvSpPr>
          <p:spPr bwMode="auto">
            <a:xfrm>
              <a:off x="528" y="1824"/>
              <a:ext cx="4180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457200" indent="-457200"/>
              <a:r>
                <a:rPr lang="nb-NO"/>
                <a:t>= 1.2</a:t>
              </a:r>
              <a:r>
                <a:rPr lang="nb-NO" baseline="30000"/>
                <a:t>7</a:t>
              </a:r>
              <a:r>
                <a:rPr lang="nb-NO"/>
                <a:t> + 1.2</a:t>
              </a:r>
              <a:r>
                <a:rPr lang="nb-NO" baseline="30000"/>
                <a:t>6</a:t>
              </a:r>
              <a:r>
                <a:rPr lang="nb-NO"/>
                <a:t> + 1.2</a:t>
              </a:r>
              <a:r>
                <a:rPr lang="nb-NO" baseline="30000"/>
                <a:t>5</a:t>
              </a:r>
              <a:r>
                <a:rPr lang="nb-NO"/>
                <a:t> + 1.2</a:t>
              </a:r>
              <a:r>
                <a:rPr lang="nb-NO" baseline="30000"/>
                <a:t>4</a:t>
              </a:r>
              <a:r>
                <a:rPr lang="nb-NO"/>
                <a:t> + 1.2</a:t>
              </a:r>
              <a:r>
                <a:rPr lang="nb-NO" baseline="30000"/>
                <a:t>3</a:t>
              </a:r>
              <a:r>
                <a:rPr lang="nb-NO"/>
                <a:t> + 1.2</a:t>
              </a:r>
              <a:r>
                <a:rPr lang="nb-NO" baseline="30000"/>
                <a:t>2</a:t>
              </a:r>
              <a:r>
                <a:rPr lang="nb-NO"/>
                <a:t> + 1.2</a:t>
              </a:r>
              <a:r>
                <a:rPr lang="nb-NO" baseline="30000"/>
                <a:t>1</a:t>
              </a:r>
              <a:r>
                <a:rPr lang="nb-NO"/>
                <a:t> + 1.2</a:t>
              </a:r>
              <a:r>
                <a:rPr lang="nb-NO" baseline="30000"/>
                <a:t>0</a:t>
              </a:r>
              <a:r>
                <a:rPr lang="nb-NO"/>
                <a:t> </a:t>
              </a:r>
            </a:p>
            <a:p>
              <a:pPr marL="457200" indent="-457200"/>
              <a:r>
                <a:rPr lang="nb-NO"/>
                <a:t>=  128 + 64   + 32   + 16   +  8     +  4    +  2     +  1</a:t>
              </a:r>
            </a:p>
            <a:p>
              <a:pPr marL="457200" indent="-457200"/>
              <a:r>
                <a:rPr lang="nb-NO"/>
                <a:t>=  255</a:t>
              </a:r>
              <a:endParaRPr lang="en-US"/>
            </a:p>
          </p:txBody>
        </p:sp>
        <p:sp>
          <p:nvSpPr>
            <p:cNvPr id="7188" name="Line 6"/>
            <p:cNvSpPr>
              <a:spLocks noChangeShapeType="1"/>
            </p:cNvSpPr>
            <p:nvPr/>
          </p:nvSpPr>
          <p:spPr bwMode="auto">
            <a:xfrm flipH="1">
              <a:off x="816" y="1488"/>
              <a:ext cx="1104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9" name="Line 7"/>
            <p:cNvSpPr>
              <a:spLocks noChangeShapeType="1"/>
            </p:cNvSpPr>
            <p:nvPr/>
          </p:nvSpPr>
          <p:spPr bwMode="auto">
            <a:xfrm flipH="1">
              <a:off x="1344" y="1488"/>
              <a:ext cx="76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0" name="Line 8"/>
            <p:cNvSpPr>
              <a:spLocks noChangeShapeType="1"/>
            </p:cNvSpPr>
            <p:nvPr/>
          </p:nvSpPr>
          <p:spPr bwMode="auto">
            <a:xfrm flipH="1">
              <a:off x="1824" y="1488"/>
              <a:ext cx="48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1" name="Line 9"/>
            <p:cNvSpPr>
              <a:spLocks noChangeShapeType="1"/>
            </p:cNvSpPr>
            <p:nvPr/>
          </p:nvSpPr>
          <p:spPr bwMode="auto">
            <a:xfrm flipH="1">
              <a:off x="2304" y="1488"/>
              <a:ext cx="144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2" name="Line 10"/>
            <p:cNvSpPr>
              <a:spLocks noChangeShapeType="1"/>
            </p:cNvSpPr>
            <p:nvPr/>
          </p:nvSpPr>
          <p:spPr bwMode="auto">
            <a:xfrm>
              <a:off x="2688" y="1488"/>
              <a:ext cx="9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3" name="Line 11"/>
            <p:cNvSpPr>
              <a:spLocks noChangeShapeType="1"/>
            </p:cNvSpPr>
            <p:nvPr/>
          </p:nvSpPr>
          <p:spPr bwMode="auto">
            <a:xfrm>
              <a:off x="2832" y="1488"/>
              <a:ext cx="432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4" name="Line 12"/>
            <p:cNvSpPr>
              <a:spLocks noChangeShapeType="1"/>
            </p:cNvSpPr>
            <p:nvPr/>
          </p:nvSpPr>
          <p:spPr bwMode="auto">
            <a:xfrm>
              <a:off x="2976" y="1488"/>
              <a:ext cx="81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5" name="Line 13"/>
            <p:cNvSpPr>
              <a:spLocks noChangeShapeType="1"/>
            </p:cNvSpPr>
            <p:nvPr/>
          </p:nvSpPr>
          <p:spPr bwMode="auto">
            <a:xfrm>
              <a:off x="3120" y="1488"/>
              <a:ext cx="120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1295400" y="3352800"/>
            <a:ext cx="6635750" cy="2101850"/>
            <a:chOff x="528" y="1248"/>
            <a:chExt cx="4180" cy="1324"/>
          </a:xfrm>
        </p:grpSpPr>
        <p:sp>
          <p:nvSpPr>
            <p:cNvPr id="7176" name="Text Box 15"/>
            <p:cNvSpPr txBox="1">
              <a:spLocks noChangeArrowheads="1"/>
            </p:cNvSpPr>
            <p:nvPr/>
          </p:nvSpPr>
          <p:spPr bwMode="auto">
            <a:xfrm>
              <a:off x="1920" y="1248"/>
              <a:ext cx="13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b-NO"/>
                <a:t>1 1 0 0   0 0 0 1</a:t>
              </a:r>
              <a:endParaRPr lang="en-US"/>
            </a:p>
          </p:txBody>
        </p:sp>
        <p:sp>
          <p:nvSpPr>
            <p:cNvPr id="7177" name="Text Box 16"/>
            <p:cNvSpPr txBox="1">
              <a:spLocks noChangeArrowheads="1"/>
            </p:cNvSpPr>
            <p:nvPr/>
          </p:nvSpPr>
          <p:spPr bwMode="auto">
            <a:xfrm>
              <a:off x="528" y="1824"/>
              <a:ext cx="4180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457200" indent="-457200"/>
              <a:r>
                <a:rPr lang="nb-NO"/>
                <a:t>= 1.2</a:t>
              </a:r>
              <a:r>
                <a:rPr lang="nb-NO" baseline="30000"/>
                <a:t>7</a:t>
              </a:r>
              <a:r>
                <a:rPr lang="nb-NO"/>
                <a:t> + 1.2</a:t>
              </a:r>
              <a:r>
                <a:rPr lang="nb-NO" baseline="30000"/>
                <a:t>6</a:t>
              </a:r>
              <a:r>
                <a:rPr lang="nb-NO"/>
                <a:t> + 0.2</a:t>
              </a:r>
              <a:r>
                <a:rPr lang="nb-NO" baseline="30000"/>
                <a:t>5</a:t>
              </a:r>
              <a:r>
                <a:rPr lang="nb-NO"/>
                <a:t> + 0.2</a:t>
              </a:r>
              <a:r>
                <a:rPr lang="nb-NO" baseline="30000"/>
                <a:t>4</a:t>
              </a:r>
              <a:r>
                <a:rPr lang="nb-NO"/>
                <a:t> + 0.2</a:t>
              </a:r>
              <a:r>
                <a:rPr lang="nb-NO" baseline="30000"/>
                <a:t>3</a:t>
              </a:r>
              <a:r>
                <a:rPr lang="nb-NO"/>
                <a:t> + 0.2</a:t>
              </a:r>
              <a:r>
                <a:rPr lang="nb-NO" baseline="30000"/>
                <a:t>2</a:t>
              </a:r>
              <a:r>
                <a:rPr lang="nb-NO"/>
                <a:t> + 0.2</a:t>
              </a:r>
              <a:r>
                <a:rPr lang="nb-NO" baseline="30000"/>
                <a:t>1</a:t>
              </a:r>
              <a:r>
                <a:rPr lang="nb-NO"/>
                <a:t> + 1.2</a:t>
              </a:r>
              <a:r>
                <a:rPr lang="nb-NO" baseline="30000"/>
                <a:t>0</a:t>
              </a:r>
              <a:r>
                <a:rPr lang="nb-NO"/>
                <a:t> </a:t>
              </a:r>
            </a:p>
            <a:p>
              <a:pPr marL="457200" indent="-457200"/>
              <a:r>
                <a:rPr lang="nb-NO"/>
                <a:t>=  128 + 64     + 0     + 0     +  0     +  0    +  0     +  1</a:t>
              </a:r>
            </a:p>
            <a:p>
              <a:pPr marL="457200" indent="-457200"/>
              <a:r>
                <a:rPr lang="nb-NO"/>
                <a:t>=  193</a:t>
              </a:r>
              <a:endParaRPr lang="en-US"/>
            </a:p>
          </p:txBody>
        </p:sp>
        <p:sp>
          <p:nvSpPr>
            <p:cNvPr id="7178" name="Line 17"/>
            <p:cNvSpPr>
              <a:spLocks noChangeShapeType="1"/>
            </p:cNvSpPr>
            <p:nvPr/>
          </p:nvSpPr>
          <p:spPr bwMode="auto">
            <a:xfrm flipH="1">
              <a:off x="816" y="1488"/>
              <a:ext cx="1104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9" name="Line 18"/>
            <p:cNvSpPr>
              <a:spLocks noChangeShapeType="1"/>
            </p:cNvSpPr>
            <p:nvPr/>
          </p:nvSpPr>
          <p:spPr bwMode="auto">
            <a:xfrm flipH="1">
              <a:off x="1344" y="1488"/>
              <a:ext cx="76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0" name="Line 19"/>
            <p:cNvSpPr>
              <a:spLocks noChangeShapeType="1"/>
            </p:cNvSpPr>
            <p:nvPr/>
          </p:nvSpPr>
          <p:spPr bwMode="auto">
            <a:xfrm flipH="1">
              <a:off x="1824" y="1488"/>
              <a:ext cx="48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1" name="Line 20"/>
            <p:cNvSpPr>
              <a:spLocks noChangeShapeType="1"/>
            </p:cNvSpPr>
            <p:nvPr/>
          </p:nvSpPr>
          <p:spPr bwMode="auto">
            <a:xfrm flipH="1">
              <a:off x="2304" y="1488"/>
              <a:ext cx="144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2" name="Line 21"/>
            <p:cNvSpPr>
              <a:spLocks noChangeShapeType="1"/>
            </p:cNvSpPr>
            <p:nvPr/>
          </p:nvSpPr>
          <p:spPr bwMode="auto">
            <a:xfrm>
              <a:off x="2688" y="1488"/>
              <a:ext cx="9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3" name="Line 22"/>
            <p:cNvSpPr>
              <a:spLocks noChangeShapeType="1"/>
            </p:cNvSpPr>
            <p:nvPr/>
          </p:nvSpPr>
          <p:spPr bwMode="auto">
            <a:xfrm>
              <a:off x="2832" y="1488"/>
              <a:ext cx="432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4" name="Line 23"/>
            <p:cNvSpPr>
              <a:spLocks noChangeShapeType="1"/>
            </p:cNvSpPr>
            <p:nvPr/>
          </p:nvSpPr>
          <p:spPr bwMode="auto">
            <a:xfrm>
              <a:off x="2976" y="1488"/>
              <a:ext cx="81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5" name="Line 24"/>
            <p:cNvSpPr>
              <a:spLocks noChangeShapeType="1"/>
            </p:cNvSpPr>
            <p:nvPr/>
          </p:nvSpPr>
          <p:spPr bwMode="auto">
            <a:xfrm>
              <a:off x="3120" y="1488"/>
              <a:ext cx="120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EF3D6AD-715A-498D-80F0-6624527203C0}" type="datetime3">
              <a:rPr lang="en-US" smtClean="0"/>
              <a:pPr/>
              <a:t>30 July 2020</a:t>
            </a:fld>
            <a:endParaRPr lang="en-US" smtClean="0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IP Addressing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C9EE001-2BD5-4602-9A69-DA3792C3EFD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nb-NO" smtClean="0"/>
              <a:t>IP Addressing</a:t>
            </a:r>
            <a:br>
              <a:rPr lang="nb-NO" smtClean="0"/>
            </a:br>
            <a:endParaRPr lang="en-US" smtClean="0"/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676400"/>
          </a:xfrm>
        </p:spPr>
        <p:txBody>
          <a:bodyPr/>
          <a:lstStyle/>
          <a:p>
            <a:pPr eaLnBrk="1" hangingPunct="1"/>
            <a:r>
              <a:rPr lang="nb-NO" sz="2800" smtClean="0"/>
              <a:t>Membaca bit biner terlalu sulit</a:t>
            </a:r>
          </a:p>
          <a:p>
            <a:pPr eaLnBrk="1" hangingPunct="1"/>
            <a:r>
              <a:rPr lang="nb-NO" sz="2800" smtClean="0"/>
              <a:t>Alamat IP suatu host dibaca 8 bit demi 8 bit dan setiap 8 bit tersebut dikonversi ke desimal </a:t>
            </a:r>
            <a:endParaRPr lang="en-US" sz="2800" smtClean="0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1524000" y="3810000"/>
            <a:ext cx="5635625" cy="1223963"/>
            <a:chOff x="960" y="2400"/>
            <a:chExt cx="3550" cy="771"/>
          </a:xfrm>
        </p:grpSpPr>
        <p:sp>
          <p:nvSpPr>
            <p:cNvPr id="9224" name="Text Box 5"/>
            <p:cNvSpPr txBox="1">
              <a:spLocks noChangeArrowheads="1"/>
            </p:cNvSpPr>
            <p:nvPr/>
          </p:nvSpPr>
          <p:spPr bwMode="auto">
            <a:xfrm>
              <a:off x="960" y="2400"/>
              <a:ext cx="355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b-NO">
                  <a:solidFill>
                    <a:schemeClr val="accent2"/>
                  </a:solidFill>
                </a:rPr>
                <a:t>1100 0000 1010 1000</a:t>
              </a:r>
              <a:r>
                <a:rPr lang="nb-NO"/>
                <a:t> 0000 1010 0000 0001</a:t>
              </a:r>
              <a:endParaRPr lang="en-US"/>
            </a:p>
          </p:txBody>
        </p:sp>
        <p:sp>
          <p:nvSpPr>
            <p:cNvPr id="9225" name="Text Box 6"/>
            <p:cNvSpPr txBox="1">
              <a:spLocks noChangeArrowheads="1"/>
            </p:cNvSpPr>
            <p:nvPr/>
          </p:nvSpPr>
          <p:spPr bwMode="auto">
            <a:xfrm>
              <a:off x="1248" y="2880"/>
              <a:ext cx="60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b-NO">
                  <a:solidFill>
                    <a:schemeClr val="accent2"/>
                  </a:solidFill>
                </a:rPr>
                <a:t>192   .</a:t>
              </a: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9226" name="Text Box 7"/>
            <p:cNvSpPr txBox="1">
              <a:spLocks noChangeArrowheads="1"/>
            </p:cNvSpPr>
            <p:nvPr/>
          </p:nvSpPr>
          <p:spPr bwMode="auto">
            <a:xfrm>
              <a:off x="2976" y="2880"/>
              <a:ext cx="50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b-NO"/>
                <a:t>10   .</a:t>
              </a:r>
              <a:endParaRPr lang="en-US"/>
            </a:p>
          </p:txBody>
        </p:sp>
        <p:sp>
          <p:nvSpPr>
            <p:cNvPr id="9227" name="Line 8"/>
            <p:cNvSpPr>
              <a:spLocks noChangeShapeType="1"/>
            </p:cNvSpPr>
            <p:nvPr/>
          </p:nvSpPr>
          <p:spPr bwMode="auto">
            <a:xfrm>
              <a:off x="1008" y="268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8" name="Line 9"/>
            <p:cNvSpPr>
              <a:spLocks noChangeShapeType="1"/>
            </p:cNvSpPr>
            <p:nvPr/>
          </p:nvSpPr>
          <p:spPr bwMode="auto">
            <a:xfrm>
              <a:off x="2688" y="268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9" name="Line 10"/>
            <p:cNvSpPr>
              <a:spLocks noChangeShapeType="1"/>
            </p:cNvSpPr>
            <p:nvPr/>
          </p:nvSpPr>
          <p:spPr bwMode="auto">
            <a:xfrm>
              <a:off x="4416" y="268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0" name="Text Box 11"/>
            <p:cNvSpPr txBox="1">
              <a:spLocks noChangeArrowheads="1"/>
            </p:cNvSpPr>
            <p:nvPr/>
          </p:nvSpPr>
          <p:spPr bwMode="auto">
            <a:xfrm>
              <a:off x="2064" y="2880"/>
              <a:ext cx="40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b-NO">
                  <a:solidFill>
                    <a:schemeClr val="accent2"/>
                  </a:solidFill>
                </a:rPr>
                <a:t>168</a:t>
              </a: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9231" name="Text Box 12"/>
            <p:cNvSpPr txBox="1">
              <a:spLocks noChangeArrowheads="1"/>
            </p:cNvSpPr>
            <p:nvPr/>
          </p:nvSpPr>
          <p:spPr bwMode="auto">
            <a:xfrm>
              <a:off x="3792" y="2880"/>
              <a:ext cx="21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b-NO"/>
                <a:t>1</a:t>
              </a:r>
              <a:endParaRPr lang="en-US"/>
            </a:p>
          </p:txBody>
        </p:sp>
        <p:sp>
          <p:nvSpPr>
            <p:cNvPr id="9232" name="Line 13"/>
            <p:cNvSpPr>
              <a:spLocks noChangeShapeType="1"/>
            </p:cNvSpPr>
            <p:nvPr/>
          </p:nvSpPr>
          <p:spPr bwMode="auto">
            <a:xfrm>
              <a:off x="1824" y="268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3" name="Line 14"/>
            <p:cNvSpPr>
              <a:spLocks noChangeShapeType="1"/>
            </p:cNvSpPr>
            <p:nvPr/>
          </p:nvSpPr>
          <p:spPr bwMode="auto">
            <a:xfrm>
              <a:off x="3552" y="268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0BB7BDB-90FA-4B6F-B283-5C569E82FC4F}" type="datetime3">
              <a:rPr lang="en-US" smtClean="0"/>
              <a:pPr/>
              <a:t>30 July 2020</a:t>
            </a:fld>
            <a:endParaRPr lang="en-US" smtClean="0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IP Addressing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09F5138-9C3B-4586-843F-602078133C44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smtClean="0"/>
              <a:t>Klasifikasi Jaringan Internet</a:t>
            </a:r>
            <a:endParaRPr lang="en-US" smtClean="0"/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b-NO" smtClean="0"/>
              <a:t>Perancang Internet mengklasifikasi jaringan berdasarkan pada ukuran jaringan</a:t>
            </a:r>
          </a:p>
          <a:p>
            <a:pPr eaLnBrk="1" hangingPunct="1"/>
            <a:r>
              <a:rPr lang="nb-NO" smtClean="0"/>
              <a:t>Sekelompok kecil jaringan mempunyai anggota host yang sangat banyak (Class A)</a:t>
            </a:r>
          </a:p>
          <a:p>
            <a:pPr eaLnBrk="1" hangingPunct="1"/>
            <a:r>
              <a:rPr lang="nb-NO" smtClean="0"/>
              <a:t>Di lain pihak, banyak jaringan yang mempunyai lebih sedikit anggota host (Class C)</a:t>
            </a:r>
            <a:endParaRPr 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729CE79-AEC5-4ECB-8E8C-2C6DC625B534}" type="datetime3">
              <a:rPr lang="en-US" smtClean="0"/>
              <a:pPr/>
              <a:t>30 July 2020</a:t>
            </a:fld>
            <a:endParaRPr lang="en-US" smtClean="0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IP Addressing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04709BA-49FA-42A1-85E8-C55F05376149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nb-NO" smtClean="0"/>
              <a:t>Klasifikasi Jaringan Internet</a:t>
            </a:r>
            <a:br>
              <a:rPr lang="nb-NO" smtClean="0"/>
            </a:br>
            <a:endParaRPr lang="en-US" smtClean="0"/>
          </a:p>
        </p:txBody>
      </p:sp>
      <p:graphicFrame>
        <p:nvGraphicFramePr>
          <p:cNvPr id="12605" name="Group 317"/>
          <p:cNvGraphicFramePr>
            <a:graphicFrameLocks noGrp="1"/>
          </p:cNvGraphicFramePr>
          <p:nvPr/>
        </p:nvGraphicFramePr>
        <p:xfrm>
          <a:off x="381000" y="1524000"/>
          <a:ext cx="8077200" cy="4084320"/>
        </p:xfrm>
        <a:graphic>
          <a:graphicData uri="http://schemas.openxmlformats.org/drawingml/2006/table">
            <a:tbl>
              <a:tblPr/>
              <a:tblGrid>
                <a:gridCol w="1028700"/>
                <a:gridCol w="1409700"/>
                <a:gridCol w="1409700"/>
                <a:gridCol w="1409700"/>
                <a:gridCol w="1409700"/>
                <a:gridCol w="1409700"/>
              </a:tblGrid>
              <a:tr h="414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 bit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 bit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 bit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 bit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00</a:t>
                      </a: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00 0000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0000 0000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0000 0000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0000 0000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0.0.0.0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01</a:t>
                      </a: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11 1111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1111 1111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1111 1111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1111 1110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126.255.255.255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Class A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Network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Host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Host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Host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0 0000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0000 0000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0000 0000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0000 0000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128.0.0.0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101</a:t>
                      </a: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1 1111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1111 1111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1111 1111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1111 1111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191.255.255.255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Class B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Network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Network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Host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Host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1100</a:t>
                      </a: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0000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0000 0000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0000 0000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0000 0000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192.0.0.0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1101</a:t>
                      </a: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1111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1111 1111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1111 1111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1111 1111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223.255.255.255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Class C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Network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Network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Network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Host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</TotalTime>
  <Words>901</Words>
  <Application>Microsoft Office PowerPoint</Application>
  <PresentationFormat>On-screen Show (4:3)</PresentationFormat>
  <Paragraphs>285</Paragraphs>
  <Slides>20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Flow</vt:lpstr>
      <vt:lpstr>Bitmap Image</vt:lpstr>
      <vt:lpstr>Jaringan Komputer</vt:lpstr>
      <vt:lpstr>IP Addressing</vt:lpstr>
      <vt:lpstr>Host Addressing</vt:lpstr>
      <vt:lpstr>Host Addressing</vt:lpstr>
      <vt:lpstr>Host Addressing</vt:lpstr>
      <vt:lpstr>Biner ke Desimal </vt:lpstr>
      <vt:lpstr>IP Addressing </vt:lpstr>
      <vt:lpstr>Klasifikasi Jaringan Internet</vt:lpstr>
      <vt:lpstr>Klasifikasi Jaringan Internet </vt:lpstr>
      <vt:lpstr>Klasifikasi Jaringan Internet </vt:lpstr>
      <vt:lpstr>Klasifikasi Jaringan Internet</vt:lpstr>
      <vt:lpstr>Klasifikasi Jaringan Internet </vt:lpstr>
      <vt:lpstr>Klasifikasi Jaringan Internet </vt:lpstr>
      <vt:lpstr>ipconfig</vt:lpstr>
      <vt:lpstr>Alamat IP terpakai </vt:lpstr>
      <vt:lpstr>Classless Inter-Domain Routing (CIDR)</vt:lpstr>
      <vt:lpstr>IPv6 - IP Version 6</vt:lpstr>
      <vt:lpstr>Header IPv6</vt:lpstr>
      <vt:lpstr>Perbandingan Address IPv6 vs IPv4</vt:lpstr>
      <vt:lpstr>Notasi Address IPv6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 R F I</dc:creator>
  <cp:lastModifiedBy>A R F I</cp:lastModifiedBy>
  <cp:revision>11</cp:revision>
  <dcterms:created xsi:type="dcterms:W3CDTF">2006-08-16T00:00:00Z</dcterms:created>
  <dcterms:modified xsi:type="dcterms:W3CDTF">2020-07-30T13:44:15Z</dcterms:modified>
</cp:coreProperties>
</file>