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9" r:id="rId5"/>
    <p:sldId id="258" r:id="rId6"/>
    <p:sldId id="264" r:id="rId7"/>
    <p:sldId id="265" r:id="rId8"/>
    <p:sldId id="266" r:id="rId9"/>
    <p:sldId id="267" r:id="rId10"/>
    <p:sldId id="269" r:id="rId11"/>
    <p:sldId id="270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AE04D311-6464-433F-88CC-85CA8237F466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85D-8BE6-40CA-9FDF-EBB57BDF2E17}" type="slidenum">
              <a:rPr lang="en-US" smtClean="0"/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4D311-6464-433F-88CC-85CA8237F466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85D-8BE6-40CA-9FDF-EBB57BDF2E17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 showMasterSp="0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4D311-6464-433F-88CC-85CA8237F466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85D-8BE6-40CA-9FDF-EBB57BDF2E17}" type="slidenum">
              <a:rPr lang="en-US" smtClean="0"/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4D311-6464-433F-88CC-85CA8237F466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85D-8BE6-40CA-9FDF-EBB57BDF2E17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4D311-6464-433F-88CC-85CA8237F466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85D-8BE6-40CA-9FDF-EBB57BDF2E17}" type="slidenum">
              <a:rPr lang="en-US" smtClean="0"/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4D311-6464-433F-88CC-85CA8237F466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85D-8BE6-40CA-9FDF-EBB57BDF2E17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4D311-6464-433F-88CC-85CA8237F466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85D-8BE6-40CA-9FDF-EBB57BDF2E17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4D311-6464-433F-88CC-85CA8237F466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85D-8BE6-40CA-9FDF-EBB57BDF2E17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4D311-6464-433F-88CC-85CA8237F466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85D-8BE6-40CA-9FDF-EBB57BDF2E17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4D311-6464-433F-88CC-85CA8237F466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85D-8BE6-40CA-9FDF-EBB57BDF2E17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4D311-6464-433F-88CC-85CA8237F466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85D-8BE6-40CA-9FDF-EBB57BDF2E17}" type="slidenum">
              <a:rPr lang="en-US" smtClean="0"/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AE04D311-6464-433F-88CC-85CA8237F466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5DD3D85D-8BE6-40CA-9FDF-EBB57BDF2E17}" type="slidenum">
              <a:rPr lang="en-US" smtClean="0"/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43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31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45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025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71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4.png"/><Relationship Id="rId1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4.png"/><Relationship Id="rId1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asil gambar untuk sql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0" y="0"/>
            <a:ext cx="9144000" cy="51054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123969"/>
            <a:ext cx="5410200" cy="991562"/>
          </a:xfrm>
        </p:spPr>
        <p:txBody>
          <a:bodyPr>
            <a:normAutofit/>
          </a:bodyPr>
          <a:lstStyle/>
          <a:p>
            <a:r>
              <a:rPr lang="id-ID" sz="5400" dirty="0" smtClean="0">
                <a:solidFill>
                  <a:schemeClr val="tx1"/>
                </a:solidFill>
              </a:rPr>
              <a:t>UNION ALL &amp; ORDER BY</a:t>
            </a:r>
            <a:endParaRPr lang="en-US" sz="54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6134100"/>
            <a:ext cx="2209800" cy="384464"/>
          </a:xfrm>
        </p:spPr>
        <p:txBody>
          <a:bodyPr>
            <a:normAutofit fontScale="60000" lnSpcReduction="20000"/>
          </a:bodyPr>
          <a:lstStyle/>
          <a:p>
            <a:r>
              <a:rPr lang="en-US" sz="3200" b="1" dirty="0" err="1" smtClean="0">
                <a:solidFill>
                  <a:schemeClr val="tx1"/>
                </a:solidFill>
              </a:rPr>
              <a:t>Pertemuan</a:t>
            </a:r>
            <a:r>
              <a:rPr lang="en-US" sz="3200" b="1" dirty="0" smtClean="0">
                <a:solidFill>
                  <a:schemeClr val="tx1"/>
                </a:solidFill>
              </a:rPr>
              <a:t> XV</a:t>
            </a:r>
            <a:endParaRPr lang="en-US" sz="3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92162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d-ID" sz="3600" dirty="0" smtClean="0"/>
              <a:t>   Latihan</a:t>
            </a:r>
            <a:endParaRPr lang="id-ID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1143000"/>
            <a:ext cx="7924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400" dirty="0" smtClean="0"/>
              <a:t>Gabungkan tabel karyawan dengan tabel karyawan 2 mengggunakan perintah UNION dan UNION ALL</a:t>
            </a:r>
            <a:endParaRPr lang="id-ID" sz="2400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609600" y="3048000"/>
            <a:ext cx="3122341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685800" y="2514600"/>
            <a:ext cx="251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400" dirty="0" smtClean="0"/>
              <a:t>Tabel Karyawan</a:t>
            </a:r>
            <a:endParaRPr lang="id-ID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4191000" y="2819400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400" dirty="0" smtClean="0"/>
              <a:t>Tabel karyawan2</a:t>
            </a:r>
            <a:endParaRPr lang="id-ID" sz="2400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14800" y="3429000"/>
            <a:ext cx="4119664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1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0" y="0"/>
            <a:ext cx="91440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3352800" y="5410200"/>
            <a:ext cx="2895600" cy="839162"/>
          </a:xfrm>
        </p:spPr>
        <p:txBody>
          <a:bodyPr/>
          <a:lstStyle/>
          <a:p>
            <a:r>
              <a:rPr lang="id-ID" dirty="0" smtClean="0">
                <a:solidFill>
                  <a:schemeClr val="tx1"/>
                </a:solidFill>
              </a:rPr>
              <a:t>Terima</a:t>
            </a:r>
            <a:r>
              <a:rPr lang="id-ID" dirty="0" smtClean="0">
                <a:solidFill>
                  <a:schemeClr val="bg1"/>
                </a:solidFill>
              </a:rPr>
              <a:t> </a:t>
            </a:r>
            <a:r>
              <a:rPr lang="id-ID" dirty="0" smtClean="0">
                <a:solidFill>
                  <a:schemeClr val="tx1"/>
                </a:solidFill>
              </a:rPr>
              <a:t>Kasih</a:t>
            </a:r>
            <a:endParaRPr lang="id-ID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92162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d-ID" sz="3600" dirty="0" smtClean="0"/>
              <a:t>  Pengertian UNION ALL</a:t>
            </a:r>
            <a:endParaRPr lang="id-ID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914400"/>
            <a:ext cx="8229600" cy="4525963"/>
          </a:xfrm>
        </p:spPr>
        <p:txBody>
          <a:bodyPr/>
          <a:lstStyle/>
          <a:p>
            <a:pPr algn="just"/>
            <a:r>
              <a:rPr lang="id-ID" dirty="0" smtClean="0"/>
              <a:t>Menggabungkan kolom (field) dari 2 (dua) buah tabel atau lebih dengan menampilkan semua data dari kedua kolom (field) dari tabel yang ada</a:t>
            </a:r>
            <a:endParaRPr lang="id-ID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054602" y="2895600"/>
            <a:ext cx="2898274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00600" y="2895600"/>
            <a:ext cx="3352800" cy="2424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92162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id-ID" dirty="0" smtClean="0"/>
              <a:t>   Sintaks</a:t>
            </a:r>
            <a:endParaRPr lang="id-ID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838199" y="1752599"/>
            <a:ext cx="6756407" cy="1447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685800" y="1219200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400" dirty="0" smtClean="0"/>
              <a:t>Union</a:t>
            </a:r>
            <a:endParaRPr lang="id-ID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762000" y="3429000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400" dirty="0" smtClean="0"/>
              <a:t>Union All</a:t>
            </a:r>
            <a:endParaRPr lang="id-ID" sz="24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3962400"/>
            <a:ext cx="66294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92162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d-ID" sz="3600" dirty="0" smtClean="0"/>
              <a:t>   Contoh</a:t>
            </a:r>
            <a:endParaRPr lang="id-ID" sz="36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533400" y="1676400"/>
            <a:ext cx="6670431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457200" y="1143000"/>
            <a:ext cx="304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400" dirty="0" smtClean="0"/>
              <a:t>Tabel MataKuliah</a:t>
            </a:r>
            <a:endParaRPr lang="id-ID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533400" y="3810000"/>
            <a:ext cx="304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400" dirty="0" smtClean="0"/>
              <a:t>Tabel Nilai</a:t>
            </a:r>
            <a:endParaRPr lang="id-ID" sz="2400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599" y="4267200"/>
            <a:ext cx="5072743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92162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d-ID" sz="3600" dirty="0" smtClean="0"/>
              <a:t>   Contoh</a:t>
            </a:r>
            <a:endParaRPr lang="id-ID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1143000"/>
            <a:ext cx="304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400" dirty="0" smtClean="0"/>
              <a:t>Perintah UNION</a:t>
            </a:r>
            <a:endParaRPr lang="id-ID" sz="24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838200" y="1752600"/>
            <a:ext cx="5943600" cy="2930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92162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d-ID" sz="3600" dirty="0" smtClean="0"/>
              <a:t>   Contoh</a:t>
            </a:r>
            <a:endParaRPr lang="id-ID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1143000"/>
            <a:ext cx="358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400" dirty="0" smtClean="0"/>
              <a:t>Perintah UNION ALL</a:t>
            </a:r>
            <a:endParaRPr lang="id-ID" sz="24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371600" y="1828800"/>
            <a:ext cx="5867400" cy="42964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92162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d-ID" sz="3600" dirty="0" smtClean="0"/>
              <a:t>   Union All dengan Klause Order By</a:t>
            </a:r>
            <a:endParaRPr lang="id-ID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1143000"/>
            <a:ext cx="8382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d-ID" sz="2400" dirty="0" smtClean="0"/>
              <a:t>Operator UNION ALL digunakan untuk menggabungkan kumpulan hasil dari 2 atau lebih pernyataan SELECT. Setiap pernyataan SELECT dalam UNION ALL operator harus memiliki jumlah bidang yang sama di set hasil dengan tipe data yang serupa.</a:t>
            </a:r>
            <a:endParaRPr lang="id-ID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609600" y="32766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dirty="0" smtClean="0"/>
              <a:t>Sintaks:</a:t>
            </a:r>
            <a:endParaRPr lang="id-ID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447800" y="3810000"/>
            <a:ext cx="5615426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92162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d-ID" sz="3600" dirty="0" smtClean="0"/>
              <a:t>   Contoh</a:t>
            </a:r>
            <a:endParaRPr lang="id-ID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1143000"/>
            <a:ext cx="358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400" dirty="0" smtClean="0"/>
              <a:t>Perintah UNION ALL</a:t>
            </a:r>
            <a:endParaRPr lang="id-ID" sz="24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143000" y="1752600"/>
            <a:ext cx="6905562" cy="410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92162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d-ID" sz="3600" dirty="0" smtClean="0"/>
              <a:t>   Latihan</a:t>
            </a:r>
            <a:endParaRPr lang="id-ID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1143000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400" dirty="0" smtClean="0"/>
              <a:t>Buatlah tabel Karyawan dan Departemen!</a:t>
            </a:r>
            <a:endParaRPr lang="id-ID" sz="2400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609599" y="2362200"/>
            <a:ext cx="3122341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685800" y="1828800"/>
            <a:ext cx="251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400" dirty="0" smtClean="0"/>
              <a:t>Tabel Karyawan</a:t>
            </a:r>
            <a:endParaRPr lang="id-ID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4191000" y="2133600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400" dirty="0" smtClean="0"/>
              <a:t>Tabel Karyawan2</a:t>
            </a:r>
            <a:endParaRPr lang="id-ID" sz="2400" dirty="0"/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14800" y="2743200"/>
            <a:ext cx="4708187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0</TotalTime>
  <Words>821</Words>
  <Application>WPS Presentation</Application>
  <PresentationFormat>On-screen Show (4:3)</PresentationFormat>
  <Paragraphs>56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1" baseType="lpstr">
      <vt:lpstr>Arial</vt:lpstr>
      <vt:lpstr>SimSun</vt:lpstr>
      <vt:lpstr>Wingdings</vt:lpstr>
      <vt:lpstr>Tw Cen MT</vt:lpstr>
      <vt:lpstr>Wingdings 3</vt:lpstr>
      <vt:lpstr>Tw Cen MT Condensed</vt:lpstr>
      <vt:lpstr>Microsoft YaHei</vt:lpstr>
      <vt:lpstr>Arial Unicode MS</vt:lpstr>
      <vt:lpstr>Calibri</vt:lpstr>
      <vt:lpstr>Integral</vt:lpstr>
      <vt:lpstr>UNION ALL &amp; ORDER BY</vt:lpstr>
      <vt:lpstr>  Pengertian UNION ALL</vt:lpstr>
      <vt:lpstr>   Sintaks</vt:lpstr>
      <vt:lpstr>   Contoh</vt:lpstr>
      <vt:lpstr>   Contoh</vt:lpstr>
      <vt:lpstr>   Contoh</vt:lpstr>
      <vt:lpstr>   Union All dengan Klause Order By</vt:lpstr>
      <vt:lpstr>   Contoh</vt:lpstr>
      <vt:lpstr>   Latihan</vt:lpstr>
      <vt:lpstr>   Latihan</vt:lpstr>
      <vt:lpstr>Terima Kasih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RELASI ANTAR 3 TABEL (..WHERE..)</dc:title>
  <dc:creator>unindra</dc:creator>
  <cp:lastModifiedBy>LENOVO</cp:lastModifiedBy>
  <cp:revision>29</cp:revision>
  <dcterms:created xsi:type="dcterms:W3CDTF">2013-12-18T06:26:00Z</dcterms:created>
  <dcterms:modified xsi:type="dcterms:W3CDTF">2021-03-03T03:40:29Z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1033-11.2.0.9984</vt:lpwstr>
  </property>
</Properties>
</file>