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58" r:id="rId6"/>
    <p:sldId id="264" r:id="rId7"/>
    <p:sldId id="265" r:id="rId8"/>
    <p:sldId id="266" r:id="rId9"/>
    <p:sldId id="267" r:id="rId10"/>
    <p:sldId id="269" r:id="rId11"/>
    <p:sldId id="270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DD3D85D-8BE6-40CA-9FDF-EBB57BDF2E17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43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3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45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025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7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asil gambar untuk sql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23969"/>
            <a:ext cx="5410200" cy="991562"/>
          </a:xfrm>
        </p:spPr>
        <p:txBody>
          <a:bodyPr>
            <a:normAutofit/>
          </a:bodyPr>
          <a:lstStyle/>
          <a:p>
            <a:r>
              <a:rPr lang="id-ID" sz="5400" dirty="0" smtClean="0">
                <a:solidFill>
                  <a:schemeClr val="tx1"/>
                </a:solidFill>
              </a:rPr>
              <a:t>UNION ALL &amp; ORDER BY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134100"/>
            <a:ext cx="2209800" cy="384464"/>
          </a:xfrm>
        </p:spPr>
        <p:txBody>
          <a:bodyPr>
            <a:normAutofit fontScale="60000" lnSpcReduction="20000"/>
          </a:bodyPr>
          <a:lstStyle/>
          <a:p>
            <a:r>
              <a:rPr lang="en-US" sz="3200" b="1" dirty="0" err="1" smtClean="0">
                <a:solidFill>
                  <a:schemeClr val="tx1"/>
                </a:solidFill>
              </a:rPr>
              <a:t>Pertemuan</a:t>
            </a:r>
            <a:r>
              <a:rPr lang="en-US" sz="3200" b="1" dirty="0" smtClean="0">
                <a:solidFill>
                  <a:schemeClr val="tx1"/>
                </a:solidFill>
              </a:rPr>
              <a:t> XV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600" dirty="0" smtClean="0"/>
              <a:t>   Latihan</a:t>
            </a:r>
            <a:endParaRPr lang="id-ID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1430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Gabungkan tabel karyawan dengan tabel karyawan 2 mengggunakan perintah UNION dan UNION ALL</a:t>
            </a:r>
            <a:endParaRPr lang="id-ID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09600" y="3048000"/>
            <a:ext cx="312234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85800" y="2514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Tabel Karyawan</a:t>
            </a:r>
            <a:endParaRPr lang="id-ID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2819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Tabel karyawan2</a:t>
            </a:r>
            <a:endParaRPr lang="id-ID" sz="2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429000"/>
            <a:ext cx="4119664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352800" y="5410200"/>
            <a:ext cx="2895600" cy="839162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Terima</a:t>
            </a:r>
            <a:r>
              <a:rPr lang="id-ID" dirty="0" smtClean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Kasih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600" dirty="0" smtClean="0"/>
              <a:t>  Pengertian UNION ALL</a:t>
            </a:r>
            <a:endParaRPr lang="id-ID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25963"/>
          </a:xfrm>
        </p:spPr>
        <p:txBody>
          <a:bodyPr/>
          <a:lstStyle/>
          <a:p>
            <a:pPr algn="just"/>
            <a:r>
              <a:rPr lang="id-ID" dirty="0" smtClean="0"/>
              <a:t>Menggabungkan kolom (field) dari 2 (dua) buah tabel atau lebih dengan menampilkan semua data dari kedua kolom (field) dari tabel yang ada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054602" y="2895600"/>
            <a:ext cx="2898274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895600"/>
            <a:ext cx="3352800" cy="242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   Sintaks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38199" y="1752599"/>
            <a:ext cx="6756407" cy="144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1219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Union</a:t>
            </a:r>
            <a:endParaRPr lang="id-ID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429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Union All</a:t>
            </a:r>
            <a:endParaRPr lang="id-ID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962400"/>
            <a:ext cx="6629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600" dirty="0" smtClean="0"/>
              <a:t>   Contoh</a:t>
            </a:r>
            <a:endParaRPr lang="id-ID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33400" y="1676400"/>
            <a:ext cx="667043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1143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Tabel MataKuliah</a:t>
            </a:r>
            <a:endParaRPr lang="id-ID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3810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Tabel Nilai</a:t>
            </a:r>
            <a:endParaRPr lang="id-ID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4267200"/>
            <a:ext cx="507274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600" dirty="0" smtClean="0"/>
              <a:t>   Contoh</a:t>
            </a:r>
            <a:endParaRPr lang="id-ID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143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Perintah UNION</a:t>
            </a:r>
            <a:endParaRPr lang="id-ID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38200" y="1752600"/>
            <a:ext cx="5943600" cy="2930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600" dirty="0" smtClean="0"/>
              <a:t>   Contoh</a:t>
            </a:r>
            <a:endParaRPr lang="id-ID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1430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Perintah UNION ALL</a:t>
            </a:r>
            <a:endParaRPr lang="id-ID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371600" y="1828800"/>
            <a:ext cx="5867400" cy="4296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600" dirty="0" smtClean="0"/>
              <a:t>   Union All dengan Klause Order By</a:t>
            </a:r>
            <a:endParaRPr lang="id-ID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1430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400" dirty="0" smtClean="0"/>
              <a:t>Operator UNION ALL digunakan untuk menggabungkan kumpulan hasil dari 2 atau lebih pernyataan SELECT. Setiap pernyataan SELECT dalam UNION ALL operator harus memiliki jumlah bidang yang sama di set hasil dengan tipe data yang serupa.</a:t>
            </a:r>
            <a:endParaRPr lang="id-ID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3276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Sintaks:</a:t>
            </a:r>
            <a:endParaRPr lang="id-ID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447800" y="3810000"/>
            <a:ext cx="5615426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600" dirty="0" smtClean="0"/>
              <a:t>   Contoh</a:t>
            </a:r>
            <a:endParaRPr lang="id-ID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1430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Perintah UNION ALL</a:t>
            </a:r>
            <a:endParaRPr lang="id-ID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143000" y="1752600"/>
            <a:ext cx="6905562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600" dirty="0" smtClean="0"/>
              <a:t>   Latihan</a:t>
            </a:r>
            <a:endParaRPr lang="id-ID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1430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Buatlah tabel Karyawan dan Departemen!</a:t>
            </a:r>
            <a:endParaRPr lang="id-ID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09599" y="2362200"/>
            <a:ext cx="312234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85800" y="18288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Tabel Karyawan</a:t>
            </a:r>
            <a:endParaRPr lang="id-ID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21336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Tabel Karyawan2</a:t>
            </a:r>
            <a:endParaRPr lang="id-ID" sz="24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743200"/>
            <a:ext cx="470818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821</Words>
  <Application>WPS Presentation</Application>
  <PresentationFormat>On-screen Show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SimSun</vt:lpstr>
      <vt:lpstr>Wingdings</vt:lpstr>
      <vt:lpstr>Tw Cen MT</vt:lpstr>
      <vt:lpstr>Wingdings 3</vt:lpstr>
      <vt:lpstr>Tw Cen MT Condensed</vt:lpstr>
      <vt:lpstr>Microsoft YaHei</vt:lpstr>
      <vt:lpstr>Arial Unicode MS</vt:lpstr>
      <vt:lpstr>Calibri</vt:lpstr>
      <vt:lpstr>Integral</vt:lpstr>
      <vt:lpstr>UNION ALL &amp; ORDER BY</vt:lpstr>
      <vt:lpstr>  Pengertian UNION ALL</vt:lpstr>
      <vt:lpstr>   Sintaks</vt:lpstr>
      <vt:lpstr>   Contoh</vt:lpstr>
      <vt:lpstr>   Contoh</vt:lpstr>
      <vt:lpstr>   Contoh</vt:lpstr>
      <vt:lpstr>   Union All dengan Klause Order By</vt:lpstr>
      <vt:lpstr>   Contoh</vt:lpstr>
      <vt:lpstr>   Latihan</vt:lpstr>
      <vt:lpstr>   Latihan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RELASI ANTAR 3 TABEL (..WHERE..)</dc:title>
  <dc:creator>unindra</dc:creator>
  <cp:lastModifiedBy>LENOVO</cp:lastModifiedBy>
  <cp:revision>29</cp:revision>
  <dcterms:created xsi:type="dcterms:W3CDTF">2013-12-18T06:26:00Z</dcterms:created>
  <dcterms:modified xsi:type="dcterms:W3CDTF">2021-03-03T03:40:29Z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