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3" r:id="rId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EFD9-7658-46CB-9B65-8106A1C1D094}" type="datetimeFigureOut">
              <a:rPr lang="id-ID" smtClean="0"/>
              <a:t>29/07/2020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EFD9-7658-46CB-9B65-8106A1C1D094}" type="datetimeFigureOut">
              <a:rPr lang="id-ID" smtClean="0"/>
              <a:t>29/07/2020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EFD9-7658-46CB-9B65-8106A1C1D094}" type="datetimeFigureOut">
              <a:rPr lang="id-ID" smtClean="0"/>
              <a:t>29/07/2020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EFD9-7658-46CB-9B65-8106A1C1D094}" type="datetimeFigureOut">
              <a:rPr lang="id-ID" smtClean="0"/>
              <a:t>29/07/2020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EFD9-7658-46CB-9B65-8106A1C1D094}" type="datetimeFigureOut">
              <a:rPr lang="id-ID" smtClean="0"/>
              <a:t>29/07/2020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EFD9-7658-46CB-9B65-8106A1C1D094}" type="datetimeFigureOut">
              <a:rPr lang="id-ID" smtClean="0"/>
              <a:t>29/07/2020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EFD9-7658-46CB-9B65-8106A1C1D094}" type="datetimeFigureOut">
              <a:rPr lang="id-ID" smtClean="0"/>
              <a:t>29/07/2020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EFD9-7658-46CB-9B65-8106A1C1D094}" type="datetimeFigureOut">
              <a:rPr lang="id-ID" smtClean="0"/>
              <a:t>29/07/2020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EFD9-7658-46CB-9B65-8106A1C1D094}" type="datetimeFigureOut">
              <a:rPr lang="id-ID" smtClean="0"/>
              <a:t>29/07/2020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EFD9-7658-46CB-9B65-8106A1C1D094}" type="datetimeFigureOut">
              <a:rPr lang="id-ID" smtClean="0"/>
              <a:t>29/07/2020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EFD9-7658-46CB-9B65-8106A1C1D094}" type="datetimeFigureOut">
              <a:rPr lang="id-ID" smtClean="0"/>
              <a:t>29/07/2020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6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B9BEFD9-7658-46CB-9B65-8106A1C1D094}" type="datetimeFigureOut">
              <a:rPr lang="id-ID" smtClean="0"/>
              <a:t>29/07/2020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Soal Kuis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Pertemuan ke 7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58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54970" y="764704"/>
            <a:ext cx="8229600" cy="990600"/>
          </a:xfrm>
        </p:spPr>
        <p:txBody>
          <a:bodyPr/>
          <a:lstStyle/>
          <a:p>
            <a:r>
              <a:rPr lang="id-ID" dirty="0" smtClean="0"/>
              <a:t>No. 1</a:t>
            </a:r>
            <a:endParaRPr lang="id-ID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1916832"/>
            <a:ext cx="81369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mobil</a:t>
            </a:r>
            <a:r>
              <a:rPr lang="en-US" sz="2400" dirty="0"/>
              <a:t> </a:t>
            </a:r>
            <a:r>
              <a:rPr lang="en-US" sz="2400" dirty="0" err="1"/>
              <a:t>bergerak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percepatan</a:t>
            </a:r>
            <a:r>
              <a:rPr lang="id-ID" sz="2400" dirty="0"/>
              <a:t> 2 m/s</a:t>
            </a:r>
            <a:r>
              <a:rPr lang="id-ID" sz="2400" baseline="30000" dirty="0"/>
              <a:t>2</a:t>
            </a:r>
            <a:r>
              <a:rPr lang="en-US" sz="2400" dirty="0"/>
              <a:t>. </a:t>
            </a:r>
            <a:r>
              <a:rPr lang="en-US" sz="2400" dirty="0" err="1"/>
              <a:t>Setelah</a:t>
            </a:r>
            <a:r>
              <a:rPr lang="en-US" sz="2400" dirty="0"/>
              <a:t> </a:t>
            </a:r>
            <a:r>
              <a:rPr lang="en-US" sz="2400" dirty="0" err="1"/>
              <a:t>berjalan</a:t>
            </a:r>
            <a:r>
              <a:rPr lang="en-US" sz="2400" dirty="0"/>
              <a:t> </a:t>
            </a:r>
            <a:r>
              <a:rPr lang="en-US" sz="2400" dirty="0" err="1"/>
              <a:t>selama</a:t>
            </a:r>
            <a:r>
              <a:rPr lang="id-ID" sz="2400" dirty="0"/>
              <a:t> 20 s</a:t>
            </a:r>
            <a:r>
              <a:rPr lang="en-US" sz="2400" dirty="0"/>
              <a:t>, </a:t>
            </a:r>
            <a:r>
              <a:rPr lang="en-US" sz="2400" dirty="0" err="1"/>
              <a:t>mesin</a:t>
            </a:r>
            <a:r>
              <a:rPr lang="en-US" sz="2400" dirty="0"/>
              <a:t> </a:t>
            </a:r>
            <a:r>
              <a:rPr lang="en-US" sz="2400" dirty="0" err="1"/>
              <a:t>mobil</a:t>
            </a:r>
            <a:r>
              <a:rPr lang="en-US" sz="2400" dirty="0"/>
              <a:t> </a:t>
            </a:r>
            <a:r>
              <a:rPr lang="en-US" sz="2400" dirty="0" err="1"/>
              <a:t>mati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berhenti</a:t>
            </a:r>
            <a:r>
              <a:rPr lang="en-US" sz="2400" dirty="0"/>
              <a:t> </a:t>
            </a:r>
            <a:r>
              <a:rPr lang="id-ID" sz="2400" dirty="0"/>
              <a:t>10 s </a:t>
            </a:r>
            <a:r>
              <a:rPr lang="en-US" sz="2400" dirty="0" err="1"/>
              <a:t>kemudian</a:t>
            </a:r>
            <a:r>
              <a:rPr lang="en-US" sz="2400" dirty="0"/>
              <a:t>. </a:t>
            </a:r>
            <a:r>
              <a:rPr lang="en-US" sz="2400" dirty="0" err="1"/>
              <a:t>Berapa</a:t>
            </a:r>
            <a:r>
              <a:rPr lang="en-US" sz="2400" dirty="0"/>
              <a:t> </a:t>
            </a:r>
            <a:r>
              <a:rPr lang="en-US" sz="2400" dirty="0" err="1"/>
              <a:t>jarak</a:t>
            </a:r>
            <a:r>
              <a:rPr lang="en-US" sz="2400" dirty="0"/>
              <a:t> yang </a:t>
            </a:r>
            <a:r>
              <a:rPr lang="en-US" sz="2400" dirty="0" err="1"/>
              <a:t>ditempuh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mobil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?</a:t>
            </a:r>
            <a:endParaRPr lang="id-ID" sz="2400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694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No. 2</a:t>
            </a: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539552" y="1611112"/>
            <a:ext cx="7920880" cy="2805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000" dirty="0" err="1"/>
              <a:t>Sebuah</a:t>
            </a:r>
            <a:r>
              <a:rPr lang="en-US" sz="2000" dirty="0"/>
              <a:t> bola </a:t>
            </a:r>
            <a:r>
              <a:rPr lang="en-US" sz="2000" dirty="0" err="1"/>
              <a:t>dijatuhkan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ketinggian</a:t>
            </a:r>
            <a:r>
              <a:rPr lang="en-US" sz="2000" dirty="0"/>
              <a:t> 80 m. </a:t>
            </a:r>
            <a:r>
              <a:rPr lang="en-US" sz="2000" dirty="0" err="1"/>
              <a:t>Jika</a:t>
            </a:r>
            <a:r>
              <a:rPr lang="en-US" sz="2000" dirty="0"/>
              <a:t> bola </a:t>
            </a:r>
            <a:r>
              <a:rPr lang="en-US" sz="2000" dirty="0" err="1"/>
              <a:t>mengalami</a:t>
            </a:r>
            <a:r>
              <a:rPr lang="en-US" sz="2000" dirty="0"/>
              <a:t> </a:t>
            </a:r>
            <a:r>
              <a:rPr lang="en-US" sz="2000" dirty="0" err="1"/>
              <a:t>gerak</a:t>
            </a:r>
            <a:r>
              <a:rPr lang="en-US" sz="2000" dirty="0"/>
              <a:t> </a:t>
            </a:r>
            <a:r>
              <a:rPr lang="en-US" sz="2000" dirty="0" err="1"/>
              <a:t>jatuh</a:t>
            </a:r>
            <a:r>
              <a:rPr lang="en-US" sz="2000" dirty="0"/>
              <a:t> </a:t>
            </a:r>
            <a:r>
              <a:rPr lang="en-US" sz="2000" dirty="0" err="1"/>
              <a:t>bebas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g = 10 m/s</a:t>
            </a:r>
            <a:r>
              <a:rPr lang="en-US" sz="2000" baseline="30000" dirty="0"/>
              <a:t>2</a:t>
            </a:r>
            <a:r>
              <a:rPr lang="en-US" sz="2000" dirty="0"/>
              <a:t>. </a:t>
            </a:r>
            <a:r>
              <a:rPr lang="en-US" sz="2000" dirty="0" err="1"/>
              <a:t>Tentukan</a:t>
            </a:r>
            <a:r>
              <a:rPr lang="en-US" sz="2000" dirty="0"/>
              <a:t>:</a:t>
            </a:r>
            <a:endParaRPr lang="id-ID" sz="2000" dirty="0"/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en-US" sz="2000" dirty="0" err="1"/>
              <a:t>Waktu</a:t>
            </a:r>
            <a:r>
              <a:rPr lang="en-US" sz="2000" dirty="0"/>
              <a:t> yang </a:t>
            </a:r>
            <a:r>
              <a:rPr lang="en-US" sz="2000" dirty="0" err="1"/>
              <a:t>dibutuhkan</a:t>
            </a:r>
            <a:r>
              <a:rPr lang="en-US" sz="2000" dirty="0"/>
              <a:t> </a:t>
            </a:r>
            <a:r>
              <a:rPr lang="en-US" sz="2000" dirty="0" err="1"/>
              <a:t>hingga</a:t>
            </a:r>
            <a:r>
              <a:rPr lang="en-US" sz="2000" dirty="0"/>
              <a:t> bola </a:t>
            </a:r>
            <a:r>
              <a:rPr lang="en-US" sz="2000" dirty="0" err="1"/>
              <a:t>kembali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 smtClean="0"/>
              <a:t>tanah</a:t>
            </a:r>
            <a:r>
              <a:rPr lang="en-US" sz="2000" dirty="0" smtClean="0"/>
              <a:t>?</a:t>
            </a:r>
            <a:endParaRPr lang="id-ID" sz="2000" dirty="0"/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en-US" sz="2000" dirty="0" err="1" smtClean="0"/>
              <a:t>Kecepatan</a:t>
            </a:r>
            <a:r>
              <a:rPr lang="en-US" sz="2000" dirty="0" smtClean="0"/>
              <a:t> </a:t>
            </a:r>
            <a:r>
              <a:rPr lang="en-US" sz="2000" dirty="0"/>
              <a:t>bola </a:t>
            </a:r>
            <a:r>
              <a:rPr lang="en-US" sz="2000" dirty="0" err="1"/>
              <a:t>tepat</a:t>
            </a:r>
            <a:r>
              <a:rPr lang="en-US" sz="2000" dirty="0"/>
              <a:t> </a:t>
            </a:r>
            <a:r>
              <a:rPr lang="en-US" sz="2000" dirty="0" err="1"/>
              <a:t>jatuh</a:t>
            </a:r>
            <a:r>
              <a:rPr lang="en-US" sz="2000" dirty="0"/>
              <a:t> </a:t>
            </a:r>
            <a:r>
              <a:rPr lang="en-US" sz="2000" dirty="0" err="1"/>
              <a:t>menyentuh</a:t>
            </a:r>
            <a:r>
              <a:rPr lang="en-US" sz="2000" dirty="0"/>
              <a:t> </a:t>
            </a:r>
            <a:r>
              <a:rPr lang="en-US" sz="2000" dirty="0" err="1" smtClean="0"/>
              <a:t>tanah</a:t>
            </a:r>
            <a:r>
              <a:rPr lang="en-US" sz="2000" dirty="0" smtClean="0"/>
              <a:t>?</a:t>
            </a:r>
            <a:endParaRPr lang="id-ID" sz="2000" dirty="0"/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id-ID" sz="2000" dirty="0" smtClean="0"/>
              <a:t>Buatlah </a:t>
            </a:r>
            <a:r>
              <a:rPr lang="id-ID" sz="2000" dirty="0"/>
              <a:t>tampilan GUI sesuai dengan jawaban persoalan </a:t>
            </a:r>
            <a:r>
              <a:rPr lang="id-ID" sz="2000" dirty="0" smtClean="0"/>
              <a:t>tersebut!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id-ID" sz="2000" dirty="0" smtClean="0"/>
              <a:t>Buatlah </a:t>
            </a:r>
            <a:r>
              <a:rPr lang="id-ID" sz="2000" dirty="0"/>
              <a:t>coding program sesuai dengan GUI yang telah dibuat!</a:t>
            </a:r>
          </a:p>
        </p:txBody>
      </p:sp>
    </p:spTree>
    <p:extLst>
      <p:ext uri="{BB962C8B-B14F-4D97-AF65-F5344CB8AC3E}">
        <p14:creationId xmlns:p14="http://schemas.microsoft.com/office/powerpoint/2010/main" val="13231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8200"/>
            <a:ext cx="8229600" cy="990600"/>
          </a:xfrm>
        </p:spPr>
        <p:txBody>
          <a:bodyPr/>
          <a:lstStyle/>
          <a:p>
            <a:r>
              <a:rPr lang="id-ID" dirty="0" smtClean="0"/>
              <a:t>No. 3</a:t>
            </a: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467544" y="1882423"/>
            <a:ext cx="8280920" cy="3728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meriam</a:t>
            </a:r>
            <a:r>
              <a:rPr lang="en-US" sz="2000" dirty="0"/>
              <a:t> </a:t>
            </a:r>
            <a:r>
              <a:rPr lang="en-US" sz="2000" dirty="0" err="1"/>
              <a:t>ditembakkan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sudut</a:t>
            </a:r>
            <a:r>
              <a:rPr lang="en-US" sz="2000" dirty="0"/>
              <a:t> </a:t>
            </a:r>
            <a:r>
              <a:rPr lang="en-US" sz="2000" dirty="0" err="1"/>
              <a:t>elevasi</a:t>
            </a:r>
            <a:r>
              <a:rPr lang="en-US" sz="2000" dirty="0"/>
              <a:t> </a:t>
            </a:r>
            <a:r>
              <a:rPr lang="id-ID" sz="2000" dirty="0"/>
              <a:t>6</a:t>
            </a:r>
            <a:r>
              <a:rPr lang="en-US" sz="2000" dirty="0"/>
              <a:t>0</a:t>
            </a:r>
            <a:r>
              <a:rPr lang="en-US" sz="2000" baseline="30000" dirty="0"/>
              <a:t>o</a:t>
            </a:r>
            <a:r>
              <a:rPr lang="en-US" sz="2000" dirty="0"/>
              <a:t>,</a:t>
            </a:r>
            <a:r>
              <a:rPr lang="id-ID" sz="2000" dirty="0"/>
              <a:t> jika</a:t>
            </a:r>
            <a:r>
              <a:rPr lang="en-US" sz="2000" dirty="0"/>
              <a:t> </a:t>
            </a:r>
            <a:r>
              <a:rPr lang="en-US" sz="2000" dirty="0" err="1"/>
              <a:t>kecepatan</a:t>
            </a:r>
            <a:r>
              <a:rPr lang="en-US" sz="2000" dirty="0"/>
              <a:t> </a:t>
            </a:r>
            <a:r>
              <a:rPr lang="en-US" sz="2000" dirty="0" err="1"/>
              <a:t>meriam</a:t>
            </a:r>
            <a:r>
              <a:rPr lang="en-US" sz="2000" dirty="0"/>
              <a:t> 40 m/s.</a:t>
            </a:r>
            <a:r>
              <a:rPr lang="id-ID" sz="2000" dirty="0"/>
              <a:t> maka: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id-ID" sz="2000" dirty="0"/>
              <a:t>Hitunglah ketinggian maksimum dan waktu yang diperlukan untuk mencapai ketinggian </a:t>
            </a:r>
            <a:r>
              <a:rPr lang="id-ID" sz="2000" dirty="0" smtClean="0"/>
              <a:t>tersebut!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id-ID" sz="2000" dirty="0" smtClean="0"/>
              <a:t>Hitunglah </a:t>
            </a:r>
            <a:r>
              <a:rPr lang="id-ID" sz="2000" dirty="0"/>
              <a:t>jarak jangkauan dan waktu yang diperlukan untuk mencapai jarak </a:t>
            </a:r>
            <a:r>
              <a:rPr lang="id-ID" sz="2000" dirty="0" smtClean="0"/>
              <a:t>tersebut!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id-ID" sz="2000" dirty="0" smtClean="0"/>
              <a:t>Buatlah </a:t>
            </a:r>
            <a:r>
              <a:rPr lang="id-ID" sz="2000" dirty="0"/>
              <a:t>tampilan GUI sesuai dengan jawaban persoalan </a:t>
            </a:r>
            <a:r>
              <a:rPr lang="id-ID" sz="2000" dirty="0" smtClean="0"/>
              <a:t>tersebut!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id-ID" sz="2000" dirty="0" smtClean="0"/>
              <a:t>Buatlah </a:t>
            </a:r>
            <a:r>
              <a:rPr lang="id-ID" sz="2000" dirty="0"/>
              <a:t>coding program sesuai dengan GUI yang telah dibuat!</a:t>
            </a:r>
          </a:p>
        </p:txBody>
      </p:sp>
    </p:spTree>
    <p:extLst>
      <p:ext uri="{BB962C8B-B14F-4D97-AF65-F5344CB8AC3E}">
        <p14:creationId xmlns:p14="http://schemas.microsoft.com/office/powerpoint/2010/main" val="276298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492896"/>
            <a:ext cx="7776864" cy="990600"/>
          </a:xfrm>
        </p:spPr>
        <p:txBody>
          <a:bodyPr>
            <a:noAutofit/>
          </a:bodyPr>
          <a:lstStyle/>
          <a:p>
            <a:r>
              <a:rPr lang="id-ID" sz="6600" dirty="0" smtClean="0">
                <a:latin typeface="Harlow Solid Italic" pitchFamily="82" charset="0"/>
              </a:rPr>
              <a:t>Selamat mengerjakan</a:t>
            </a:r>
            <a:endParaRPr lang="id-ID" sz="6600" dirty="0">
              <a:latin typeface="Harlow Solid Itali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44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138</TotalTime>
  <Words>164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Clarity</vt:lpstr>
      <vt:lpstr>Soal Kuis</vt:lpstr>
      <vt:lpstr>No. 1</vt:lpstr>
      <vt:lpstr>No. 2</vt:lpstr>
      <vt:lpstr>No. 3</vt:lpstr>
      <vt:lpstr>Selamat mengerjakan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Soal Kuis</dc:title>
  <dc:creator>LENOVO</dc:creator>
  <cp:lastModifiedBy>LENOVO</cp:lastModifiedBy>
  <cp:revision>7</cp:revision>
  <dcterms:created xsi:type="dcterms:W3CDTF">2020-03-27T15:45:13Z</dcterms:created>
  <dcterms:modified xsi:type="dcterms:W3CDTF">2020-07-28T19:08:22Z</dcterms:modified>
</cp:coreProperties>
</file>