
<file path=[Content_Types].xml><?xml version="1.0" encoding="utf-8"?>
<Types xmlns="http://schemas.openxmlformats.org/package/2006/content-types">
  <Default Extension="png" ContentType="image/png"/>
  <Default Extension="tmp"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6" d="100"/>
          <a:sy n="86" d="100"/>
        </p:scale>
        <p:origin x="-102"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0600008"/>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8617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0450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591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3736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39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1446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92052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6982588"/>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8/3/2020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735919908"/>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51939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8/3/2020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283664"/>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b="1" dirty="0" smtClean="0"/>
              <a:t>APLIKASI</a:t>
            </a:r>
            <a:r>
              <a:rPr lang="en-US" dirty="0"/>
              <a:t/>
            </a:r>
            <a:br>
              <a:rPr lang="en-US" dirty="0"/>
            </a:br>
            <a:r>
              <a:rPr lang="id-ID" b="1" dirty="0"/>
              <a:t>HUKUM </a:t>
            </a:r>
            <a:r>
              <a:rPr lang="id-ID" b="1" dirty="0" smtClean="0"/>
              <a:t>NEWTON</a:t>
            </a:r>
            <a:r>
              <a:rPr lang="en-US" dirty="0" smtClean="0"/>
              <a:t/>
            </a:r>
            <a:br>
              <a:rPr lang="en-US" dirty="0" smtClean="0"/>
            </a:br>
            <a:endParaRPr lang="en-US" dirty="0"/>
          </a:p>
        </p:txBody>
      </p:sp>
      <p:sp>
        <p:nvSpPr>
          <p:cNvPr id="3" name="Subtitle 2"/>
          <p:cNvSpPr>
            <a:spLocks noGrp="1"/>
          </p:cNvSpPr>
          <p:nvPr>
            <p:ph type="subTitle" idx="1"/>
          </p:nvPr>
        </p:nvSpPr>
        <p:spPr/>
        <p:txBody>
          <a:bodyPr/>
          <a:lstStyle/>
          <a:p>
            <a:r>
              <a:rPr lang="en-US" dirty="0" err="1" smtClean="0"/>
              <a:t>Pertemuan</a:t>
            </a:r>
            <a:r>
              <a:rPr lang="en-US" dirty="0" smtClean="0"/>
              <a:t> </a:t>
            </a:r>
            <a:r>
              <a:rPr lang="en-US" dirty="0" err="1" smtClean="0"/>
              <a:t>ke</a:t>
            </a:r>
            <a:r>
              <a:rPr lang="en-US" dirty="0" smtClean="0"/>
              <a:t>-</a:t>
            </a:r>
            <a:r>
              <a:rPr lang="id-ID" dirty="0" smtClean="0"/>
              <a:t>10</a:t>
            </a:r>
            <a:endParaRPr lang="en-US" dirty="0"/>
          </a:p>
        </p:txBody>
      </p:sp>
    </p:spTree>
    <p:extLst>
      <p:ext uri="{BB962C8B-B14F-4D97-AF65-F5344CB8AC3E}">
        <p14:creationId xmlns:p14="http://schemas.microsoft.com/office/powerpoint/2010/main" val="2946127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5376091" cy="932597"/>
          </a:xfrm>
        </p:spPr>
        <p:txBody>
          <a:bodyPr/>
          <a:lstStyle/>
          <a:p>
            <a:r>
              <a:rPr lang="en-US" dirty="0" err="1" smtClean="0"/>
              <a:t>Sintak</a:t>
            </a:r>
            <a:r>
              <a:rPr lang="en-US" dirty="0" smtClean="0"/>
              <a:t> </a:t>
            </a:r>
            <a:r>
              <a:rPr lang="en-US" dirty="0" err="1" smtClean="0"/>
              <a:t>tombol</a:t>
            </a:r>
            <a:r>
              <a:rPr lang="en-US" dirty="0" smtClean="0"/>
              <a:t> </a:t>
            </a:r>
            <a:r>
              <a:rPr lang="en-US" dirty="0" err="1" smtClean="0"/>
              <a:t>hitung</a:t>
            </a:r>
            <a:endParaRPr lang="en-US" dirty="0"/>
          </a:p>
        </p:txBody>
      </p:sp>
      <p:pic>
        <p:nvPicPr>
          <p:cNvPr id="5" name="Content Placeholder 4"/>
          <p:cNvPicPr>
            <a:picLocks noGrp="1" noChangeAspect="1"/>
          </p:cNvPicPr>
          <p:nvPr>
            <p:ph idx="1"/>
          </p:nvPr>
        </p:nvPicPr>
        <p:blipFill>
          <a:blip r:embed="rId2"/>
          <a:stretch>
            <a:fillRect/>
          </a:stretch>
        </p:blipFill>
        <p:spPr>
          <a:xfrm>
            <a:off x="1238085" y="1135063"/>
            <a:ext cx="7339858" cy="5331584"/>
          </a:xfrm>
          <a:prstGeom prst="rect">
            <a:avLst/>
          </a:prstGeom>
        </p:spPr>
      </p:pic>
    </p:spTree>
    <p:extLst>
      <p:ext uri="{BB962C8B-B14F-4D97-AF65-F5344CB8AC3E}">
        <p14:creationId xmlns:p14="http://schemas.microsoft.com/office/powerpoint/2010/main" val="52963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2526" y="1158482"/>
            <a:ext cx="7804454" cy="5099099"/>
          </a:xfrm>
          <a:prstGeom prst="rect">
            <a:avLst/>
          </a:prstGeom>
        </p:spPr>
      </p:pic>
      <p:sp>
        <p:nvSpPr>
          <p:cNvPr id="3" name="Rectangle 2"/>
          <p:cNvSpPr/>
          <p:nvPr/>
        </p:nvSpPr>
        <p:spPr>
          <a:xfrm>
            <a:off x="2528747" y="136001"/>
            <a:ext cx="367600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Latihan Soal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926122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780" y="1693705"/>
            <a:ext cx="10176509" cy="2275605"/>
          </a:xfrm>
          <a:prstGeom prst="rect">
            <a:avLst/>
          </a:prstGeom>
        </p:spPr>
      </p:pic>
      <p:sp>
        <p:nvSpPr>
          <p:cNvPr id="3" name="Rectangle 2"/>
          <p:cNvSpPr/>
          <p:nvPr/>
        </p:nvSpPr>
        <p:spPr>
          <a:xfrm>
            <a:off x="3167725" y="378372"/>
            <a:ext cx="367600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Latihan Soal</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68583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93820" y="1996039"/>
            <a:ext cx="10249469" cy="2798432"/>
          </a:xfrm>
          <a:prstGeom prst="rect">
            <a:avLst/>
          </a:prstGeom>
        </p:spPr>
      </p:pic>
    </p:spTree>
    <p:extLst>
      <p:ext uri="{BB962C8B-B14F-4D97-AF65-F5344CB8AC3E}">
        <p14:creationId xmlns:p14="http://schemas.microsoft.com/office/powerpoint/2010/main" val="264342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204" y="855843"/>
            <a:ext cx="10058400" cy="1450757"/>
          </a:xfrm>
        </p:spPr>
        <p:txBody>
          <a:bodyPr/>
          <a:lstStyle/>
          <a:p>
            <a:pPr lvl="0" algn="l"/>
            <a:r>
              <a:rPr lang="en-US" b="1" dirty="0" smtClean="0"/>
              <a:t>1. </a:t>
            </a:r>
            <a:r>
              <a:rPr lang="id-ID" b="1" dirty="0" smtClean="0"/>
              <a:t>SISTEM </a:t>
            </a:r>
            <a:r>
              <a:rPr lang="id-ID" b="1" dirty="0"/>
              <a:t>KATROL</a:t>
            </a:r>
            <a:r>
              <a:rPr lang="en-US" dirty="0"/>
              <a:t/>
            </a:r>
            <a:br>
              <a:rPr lang="en-US" dirty="0"/>
            </a:br>
            <a:endParaRPr lang="en-US" dirty="0"/>
          </a:p>
        </p:txBody>
      </p:sp>
      <p:sp>
        <p:nvSpPr>
          <p:cNvPr id="4" name="Rectangle 2"/>
          <p:cNvSpPr>
            <a:spLocks noChangeArrowheads="1"/>
          </p:cNvSpPr>
          <p:nvPr/>
        </p:nvSpPr>
        <p:spPr bwMode="auto">
          <a:xfrm>
            <a:off x="841204" y="1815150"/>
            <a:ext cx="9087729"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Sistem katrol melibatkan hubungan dua benda atau lebih yang melalui sebuah katrol. Pahami contoh di bawah ini</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en-US" sz="2000" b="1"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Contoh</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d-ID"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Balok A = 3 kg diletakkan di atas meja kemudian diikat tali yang dihubungkan batu B = 2 kg melalui sebuah katrol seperti pada Gambar. Massa dan gesekan katrol diabaikan, g = 10 m/s2. Tentukan percepatan sistem dan tegangan tali jika: </a:t>
            </a:r>
            <a:endPar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lphaLcPeriod"/>
              <a:tabLst/>
            </a:pPr>
            <a:r>
              <a:rPr kumimoji="0" lang="id-ID"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meja licin, </a:t>
            </a:r>
            <a:endParaRPr kumimoji="0" lang="en-US"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0" indent="-457200" algn="l" defTabSz="914400" rtl="0" eaLnBrk="0" fontAlgn="base" latinLnBrk="0" hangingPunct="0">
              <a:lnSpc>
                <a:spcPct val="100000"/>
              </a:lnSpc>
              <a:spcBef>
                <a:spcPct val="0"/>
              </a:spcBef>
              <a:spcAft>
                <a:spcPct val="0"/>
              </a:spcAft>
              <a:buClrTx/>
              <a:buSzTx/>
              <a:buFontTx/>
              <a:buAutoNum type="alphaLcPeriod"/>
              <a:tabLst/>
            </a:pPr>
            <a:r>
              <a:rPr kumimoji="0" lang="id-ID" altLang="en-US" sz="20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meja kasar dengan koeﬁsen gesek kinetik μk = 0,4!</a:t>
            </a:r>
            <a:endParaRPr kumimoji="0" lang="en-US" altLang="en-US"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pic>
        <p:nvPicPr>
          <p:cNvPr id="1025" name="Picture 1"/>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7765004" y="3584876"/>
            <a:ext cx="3134600" cy="241518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263284" y="333864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76869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1158" y="629246"/>
            <a:ext cx="5894099" cy="5328325"/>
          </a:xfrm>
          <a:prstGeom prst="rect">
            <a:avLst/>
          </a:prstGeom>
        </p:spPr>
      </p:pic>
      <p:pic>
        <p:nvPicPr>
          <p:cNvPr id="5" name="Picture 4"/>
          <p:cNvPicPr>
            <a:picLocks noChangeAspect="1"/>
          </p:cNvPicPr>
          <p:nvPr/>
        </p:nvPicPr>
        <p:blipFill>
          <a:blip r:embed="rId3"/>
          <a:stretch>
            <a:fillRect/>
          </a:stretch>
        </p:blipFill>
        <p:spPr>
          <a:xfrm>
            <a:off x="2989943" y="3841593"/>
            <a:ext cx="4772932" cy="1416300"/>
          </a:xfrm>
          <a:prstGeom prst="rect">
            <a:avLst/>
          </a:prstGeom>
        </p:spPr>
      </p:pic>
    </p:spTree>
    <p:extLst>
      <p:ext uri="{BB962C8B-B14F-4D97-AF65-F5344CB8AC3E}">
        <p14:creationId xmlns:p14="http://schemas.microsoft.com/office/powerpoint/2010/main" val="7896183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43428" y="464984"/>
            <a:ext cx="6864459" cy="5413302"/>
          </a:xfrm>
          <a:prstGeom prst="rect">
            <a:avLst/>
          </a:prstGeom>
        </p:spPr>
      </p:pic>
    </p:spTree>
    <p:extLst>
      <p:ext uri="{BB962C8B-B14F-4D97-AF65-F5344CB8AC3E}">
        <p14:creationId xmlns:p14="http://schemas.microsoft.com/office/powerpoint/2010/main" val="3619436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GERAK HORIZONTAL</a:t>
            </a:r>
            <a:endParaRPr lang="en-US" dirty="0"/>
          </a:p>
        </p:txBody>
      </p:sp>
      <p:pic>
        <p:nvPicPr>
          <p:cNvPr id="4" name="Content Placeholder 3"/>
          <p:cNvPicPr>
            <a:picLocks noGrp="1" noChangeAspect="1"/>
          </p:cNvPicPr>
          <p:nvPr>
            <p:ph idx="1"/>
          </p:nvPr>
        </p:nvPicPr>
        <p:blipFill>
          <a:blip r:embed="rId2"/>
          <a:stretch>
            <a:fillRect/>
          </a:stretch>
        </p:blipFill>
        <p:spPr>
          <a:xfrm>
            <a:off x="1097280" y="1908758"/>
            <a:ext cx="8090263" cy="3992598"/>
          </a:xfrm>
          <a:prstGeom prst="rect">
            <a:avLst/>
          </a:prstGeom>
        </p:spPr>
      </p:pic>
    </p:spTree>
    <p:extLst>
      <p:ext uri="{BB962C8B-B14F-4D97-AF65-F5344CB8AC3E}">
        <p14:creationId xmlns:p14="http://schemas.microsoft.com/office/powerpoint/2010/main" val="33807826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lstStyle/>
          <a:p>
            <a:pPr lvl="0"/>
            <a:r>
              <a:rPr lang="id-ID" b="1" dirty="0"/>
              <a:t>GERAK </a:t>
            </a:r>
            <a:r>
              <a:rPr lang="id-ID" b="1" dirty="0" smtClean="0"/>
              <a:t>VERTIKAL</a:t>
            </a:r>
            <a:endParaRPr lang="en-US" dirty="0"/>
          </a:p>
        </p:txBody>
      </p:sp>
      <p:sp>
        <p:nvSpPr>
          <p:cNvPr id="3" name="Content Placeholder 2"/>
          <p:cNvSpPr>
            <a:spLocks noGrp="1"/>
          </p:cNvSpPr>
          <p:nvPr>
            <p:ph idx="1"/>
          </p:nvPr>
        </p:nvSpPr>
        <p:spPr>
          <a:xfrm>
            <a:off x="1097280" y="1729619"/>
            <a:ext cx="10058400" cy="4023360"/>
          </a:xfrm>
        </p:spPr>
        <p:txBody>
          <a:bodyPr/>
          <a:lstStyle/>
          <a:p>
            <a:pPr algn="just"/>
            <a:r>
              <a:rPr lang="id-ID" sz="1600" dirty="0"/>
              <a:t>Penerapan hukum II Newton pada sistem benda yang bergerak vertikal selalu dipengaruhi berat bendanya. Contoh gerak vertikal ini adalah orang atau beban yang naik turun di lift atau eskalator. Pahamilah contoh berikut.</a:t>
            </a:r>
            <a:endParaRPr lang="en-US" sz="1600" dirty="0"/>
          </a:p>
          <a:p>
            <a:endParaRPr lang="en-US" dirty="0"/>
          </a:p>
        </p:txBody>
      </p:sp>
      <p:pic>
        <p:nvPicPr>
          <p:cNvPr id="4" name="Picture 3"/>
          <p:cNvPicPr>
            <a:picLocks noChangeAspect="1"/>
          </p:cNvPicPr>
          <p:nvPr/>
        </p:nvPicPr>
        <p:blipFill>
          <a:blip r:embed="rId2"/>
          <a:stretch>
            <a:fillRect/>
          </a:stretch>
        </p:blipFill>
        <p:spPr>
          <a:xfrm>
            <a:off x="1097280" y="2203327"/>
            <a:ext cx="7480663" cy="4597056"/>
          </a:xfrm>
          <a:prstGeom prst="rect">
            <a:avLst/>
          </a:prstGeom>
        </p:spPr>
      </p:pic>
    </p:spTree>
    <p:extLst>
      <p:ext uri="{BB962C8B-B14F-4D97-AF65-F5344CB8AC3E}">
        <p14:creationId xmlns:p14="http://schemas.microsoft.com/office/powerpoint/2010/main" val="2549978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9309463" cy="816483"/>
          </a:xfrm>
        </p:spPr>
        <p:txBody>
          <a:bodyPr>
            <a:normAutofit/>
          </a:bodyPr>
          <a:lstStyle/>
          <a:p>
            <a:r>
              <a:rPr lang="en-US" sz="4000" dirty="0" err="1" smtClean="0"/>
              <a:t>Contoh</a:t>
            </a:r>
            <a:r>
              <a:rPr lang="en-US" sz="4000" dirty="0" smtClean="0"/>
              <a:t> MATLAB (</a:t>
            </a:r>
            <a:r>
              <a:rPr lang="en-US" sz="4000" dirty="0" err="1" smtClean="0"/>
              <a:t>Gerak</a:t>
            </a:r>
            <a:r>
              <a:rPr lang="en-US" sz="4000" dirty="0" smtClean="0"/>
              <a:t> </a:t>
            </a:r>
            <a:r>
              <a:rPr lang="en-US" sz="4000" dirty="0" err="1" smtClean="0"/>
              <a:t>Vertikal</a:t>
            </a:r>
            <a:r>
              <a:rPr lang="en-US" sz="4000" dirty="0" smtClean="0"/>
              <a:t> </a:t>
            </a:r>
            <a:r>
              <a:rPr lang="en-US" sz="4000" dirty="0" err="1" smtClean="0"/>
              <a:t>dalam</a:t>
            </a:r>
            <a:r>
              <a:rPr lang="en-US" sz="4000" dirty="0" smtClean="0"/>
              <a:t> Lift)</a:t>
            </a:r>
            <a:endParaRPr lang="en-US" sz="4000" dirty="0"/>
          </a:p>
        </p:txBody>
      </p:sp>
      <p:sp>
        <p:nvSpPr>
          <p:cNvPr id="3" name="Content Placeholder 2"/>
          <p:cNvSpPr>
            <a:spLocks noGrp="1"/>
          </p:cNvSpPr>
          <p:nvPr>
            <p:ph idx="1"/>
          </p:nvPr>
        </p:nvSpPr>
        <p:spPr>
          <a:xfrm>
            <a:off x="1097280" y="1845734"/>
            <a:ext cx="10058400" cy="4023360"/>
          </a:xfrm>
        </p:spPr>
        <p:txBody>
          <a:bodyPr/>
          <a:lstStyle/>
          <a:p>
            <a:pPr>
              <a:spcBef>
                <a:spcPts val="0"/>
              </a:spcBef>
              <a:spcAft>
                <a:spcPts val="0"/>
              </a:spcAft>
            </a:pPr>
            <a:r>
              <a:rPr lang="en-US" dirty="0" err="1" smtClean="0"/>
              <a:t>Sesuai</a:t>
            </a:r>
            <a:r>
              <a:rPr lang="en-US" dirty="0" smtClean="0"/>
              <a:t> </a:t>
            </a:r>
            <a:r>
              <a:rPr lang="en-US" dirty="0" err="1" smtClean="0"/>
              <a:t>dengan</a:t>
            </a:r>
            <a:r>
              <a:rPr lang="en-US" dirty="0" smtClean="0"/>
              <a:t> </a:t>
            </a:r>
            <a:r>
              <a:rPr lang="en-US" dirty="0" err="1" smtClean="0"/>
              <a:t>Contoh</a:t>
            </a:r>
            <a:r>
              <a:rPr lang="en-US" dirty="0" smtClean="0"/>
              <a:t> </a:t>
            </a:r>
            <a:r>
              <a:rPr lang="en-US" dirty="0" err="1" smtClean="0"/>
              <a:t>pada</a:t>
            </a:r>
            <a:r>
              <a:rPr lang="en-US" dirty="0" smtClean="0"/>
              <a:t> slide </a:t>
            </a:r>
            <a:r>
              <a:rPr lang="en-US" dirty="0" err="1" smtClean="0"/>
              <a:t>sebelumnya</a:t>
            </a:r>
            <a:r>
              <a:rPr lang="en-US" dirty="0" smtClean="0"/>
              <a:t>. </a:t>
            </a:r>
          </a:p>
          <a:p>
            <a:pPr algn="just">
              <a:spcBef>
                <a:spcPts val="0"/>
              </a:spcBef>
              <a:spcAft>
                <a:spcPts val="0"/>
              </a:spcAft>
            </a:pPr>
            <a:r>
              <a:rPr lang="id-ID" dirty="0" smtClean="0"/>
              <a:t>Seseorang </a:t>
            </a:r>
            <a:r>
              <a:rPr lang="id-ID" dirty="0"/>
              <a:t>mengukur beratnya di lantai memperoleh nilai </a:t>
            </a:r>
            <a:r>
              <a:rPr lang="en-US" dirty="0" smtClean="0"/>
              <a:t>W</a:t>
            </a:r>
            <a:r>
              <a:rPr lang="id-ID" dirty="0" smtClean="0"/>
              <a:t>. </a:t>
            </a:r>
            <a:r>
              <a:rPr lang="id-ID" dirty="0"/>
              <a:t>Kemudian dia </a:t>
            </a:r>
            <a:r>
              <a:rPr lang="en-US" dirty="0" err="1" smtClean="0"/>
              <a:t>membuat</a:t>
            </a:r>
            <a:r>
              <a:rPr lang="en-US" dirty="0" smtClean="0"/>
              <a:t> </a:t>
            </a:r>
            <a:r>
              <a:rPr lang="en-US" dirty="0" err="1" smtClean="0"/>
              <a:t>aplikasi</a:t>
            </a:r>
            <a:r>
              <a:rPr lang="en-US" dirty="0" smtClean="0"/>
              <a:t> GUI </a:t>
            </a:r>
            <a:r>
              <a:rPr lang="en-US" dirty="0" err="1" smtClean="0"/>
              <a:t>Matlab</a:t>
            </a:r>
            <a:r>
              <a:rPr lang="en-US" dirty="0" smtClean="0"/>
              <a:t> </a:t>
            </a:r>
            <a:r>
              <a:rPr lang="en-US" dirty="0" err="1" smtClean="0"/>
              <a:t>untuk</a:t>
            </a:r>
            <a:r>
              <a:rPr lang="en-US" dirty="0" smtClean="0"/>
              <a:t> </a:t>
            </a:r>
            <a:r>
              <a:rPr lang="en-US" dirty="0" err="1" smtClean="0"/>
              <a:t>mengenalisa</a:t>
            </a:r>
            <a:r>
              <a:rPr lang="en-US" dirty="0" smtClean="0"/>
              <a:t> </a:t>
            </a:r>
            <a:r>
              <a:rPr lang="en-US" dirty="0" err="1" smtClean="0"/>
              <a:t>perbedaan</a:t>
            </a:r>
            <a:r>
              <a:rPr lang="en-US" dirty="0" smtClean="0"/>
              <a:t> </a:t>
            </a:r>
            <a:r>
              <a:rPr lang="en-US" dirty="0" err="1" smtClean="0"/>
              <a:t>berat</a:t>
            </a:r>
            <a:r>
              <a:rPr lang="en-US" dirty="0" smtClean="0"/>
              <a:t> </a:t>
            </a:r>
            <a:r>
              <a:rPr lang="en-US" dirty="0" err="1" smtClean="0"/>
              <a:t>badan</a:t>
            </a:r>
            <a:r>
              <a:rPr lang="en-US" dirty="0" smtClean="0"/>
              <a:t> yang </a:t>
            </a:r>
            <a:r>
              <a:rPr lang="en-US" dirty="0" err="1" smtClean="0"/>
              <a:t>terbaca</a:t>
            </a:r>
            <a:r>
              <a:rPr lang="en-US" dirty="0" smtClean="0"/>
              <a:t> </a:t>
            </a:r>
            <a:r>
              <a:rPr lang="en-US" dirty="0" err="1" smtClean="0"/>
              <a:t>oleh</a:t>
            </a:r>
            <a:r>
              <a:rPr lang="en-US" dirty="0" smtClean="0"/>
              <a:t> </a:t>
            </a:r>
            <a:r>
              <a:rPr lang="en-US" dirty="0" err="1" smtClean="0"/>
              <a:t>timbangan</a:t>
            </a:r>
            <a:r>
              <a:rPr lang="en-US" dirty="0" smtClean="0"/>
              <a:t> </a:t>
            </a:r>
            <a:r>
              <a:rPr lang="en-US" dirty="0" err="1" smtClean="0"/>
              <a:t>dalam</a:t>
            </a:r>
            <a:r>
              <a:rPr lang="en-US" dirty="0" smtClean="0"/>
              <a:t> lift </a:t>
            </a:r>
            <a:r>
              <a:rPr lang="en-US" dirty="0" err="1" smtClean="0"/>
              <a:t>baik</a:t>
            </a:r>
            <a:r>
              <a:rPr lang="en-US" dirty="0" smtClean="0"/>
              <a:t> </a:t>
            </a:r>
            <a:r>
              <a:rPr lang="en-US" dirty="0" err="1" smtClean="0"/>
              <a:t>saat</a:t>
            </a:r>
            <a:r>
              <a:rPr lang="en-US" dirty="0" smtClean="0"/>
              <a:t> lift </a:t>
            </a:r>
            <a:r>
              <a:rPr lang="en-US" dirty="0" err="1" smtClean="0"/>
              <a:t>bergerak</a:t>
            </a:r>
            <a:r>
              <a:rPr lang="en-US" dirty="0" smtClean="0"/>
              <a:t> </a:t>
            </a:r>
            <a:r>
              <a:rPr lang="en-US" dirty="0" err="1" smtClean="0"/>
              <a:t>ke</a:t>
            </a:r>
            <a:r>
              <a:rPr lang="en-US" dirty="0" smtClean="0"/>
              <a:t> </a:t>
            </a:r>
            <a:r>
              <a:rPr lang="en-US" dirty="0" err="1" smtClean="0"/>
              <a:t>atas</a:t>
            </a:r>
            <a:r>
              <a:rPr lang="en-US" dirty="0" smtClean="0"/>
              <a:t> </a:t>
            </a:r>
            <a:r>
              <a:rPr lang="en-US" dirty="0" err="1" smtClean="0"/>
              <a:t>ataupun</a:t>
            </a:r>
            <a:r>
              <a:rPr lang="en-US" dirty="0" smtClean="0"/>
              <a:t> </a:t>
            </a:r>
            <a:r>
              <a:rPr lang="en-US" dirty="0" err="1" smtClean="0"/>
              <a:t>ke</a:t>
            </a:r>
            <a:r>
              <a:rPr lang="en-US" dirty="0" smtClean="0"/>
              <a:t> </a:t>
            </a:r>
            <a:r>
              <a:rPr lang="en-US" dirty="0" err="1" smtClean="0"/>
              <a:t>bawah</a:t>
            </a:r>
            <a:r>
              <a:rPr lang="en-US" dirty="0" smtClean="0"/>
              <a:t> </a:t>
            </a:r>
            <a:r>
              <a:rPr lang="en-US" dirty="0" err="1" smtClean="0"/>
              <a:t>dengan</a:t>
            </a:r>
            <a:r>
              <a:rPr lang="en-US" dirty="0" smtClean="0"/>
              <a:t> </a:t>
            </a:r>
            <a:r>
              <a:rPr lang="en-US" dirty="0" err="1" smtClean="0"/>
              <a:t>percepatan</a:t>
            </a:r>
            <a:r>
              <a:rPr lang="en-US" dirty="0" smtClean="0"/>
              <a:t> a. </a:t>
            </a:r>
          </a:p>
          <a:p>
            <a:pPr>
              <a:spcBef>
                <a:spcPts val="0"/>
              </a:spcBef>
              <a:spcAft>
                <a:spcPts val="0"/>
              </a:spcAft>
            </a:pPr>
            <a:r>
              <a:rPr lang="en-US" dirty="0" smtClean="0"/>
              <a:t>Input: </a:t>
            </a:r>
            <a:r>
              <a:rPr lang="en-US" dirty="0" err="1" smtClean="0"/>
              <a:t>massa</a:t>
            </a:r>
            <a:r>
              <a:rPr lang="en-US" dirty="0" smtClean="0"/>
              <a:t>, </a:t>
            </a:r>
            <a:r>
              <a:rPr lang="en-US" dirty="0" err="1" smtClean="0"/>
              <a:t>percepatan</a:t>
            </a:r>
            <a:r>
              <a:rPr lang="en-US" dirty="0" smtClean="0"/>
              <a:t> lift, </a:t>
            </a:r>
            <a:r>
              <a:rPr lang="en-US" dirty="0" err="1" smtClean="0"/>
              <a:t>dan</a:t>
            </a:r>
            <a:r>
              <a:rPr lang="en-US" dirty="0" smtClean="0"/>
              <a:t> </a:t>
            </a:r>
            <a:r>
              <a:rPr lang="en-US" dirty="0" err="1" smtClean="0"/>
              <a:t>keterangan</a:t>
            </a:r>
            <a:r>
              <a:rPr lang="en-US" dirty="0" smtClean="0"/>
              <a:t> lift </a:t>
            </a:r>
            <a:r>
              <a:rPr lang="en-US" dirty="0" err="1" smtClean="0"/>
              <a:t>bergeak</a:t>
            </a:r>
            <a:r>
              <a:rPr lang="en-US" dirty="0" smtClean="0"/>
              <a:t> </a:t>
            </a:r>
            <a:r>
              <a:rPr lang="en-US" dirty="0" err="1" smtClean="0"/>
              <a:t>ke</a:t>
            </a:r>
            <a:r>
              <a:rPr lang="en-US" dirty="0" smtClean="0"/>
              <a:t> </a:t>
            </a:r>
            <a:r>
              <a:rPr lang="en-US" dirty="0" err="1" smtClean="0"/>
              <a:t>atas</a:t>
            </a:r>
            <a:r>
              <a:rPr lang="en-US" dirty="0" smtClean="0"/>
              <a:t> </a:t>
            </a:r>
            <a:r>
              <a:rPr lang="en-US" dirty="0" err="1" smtClean="0"/>
              <a:t>atau</a:t>
            </a:r>
            <a:r>
              <a:rPr lang="en-US" dirty="0" smtClean="0"/>
              <a:t> </a:t>
            </a:r>
            <a:r>
              <a:rPr lang="en-US" dirty="0" err="1" smtClean="0"/>
              <a:t>ke</a:t>
            </a:r>
            <a:r>
              <a:rPr lang="en-US" dirty="0" smtClean="0"/>
              <a:t> </a:t>
            </a:r>
            <a:r>
              <a:rPr lang="en-US" dirty="0" err="1" smtClean="0"/>
              <a:t>bawah</a:t>
            </a:r>
            <a:r>
              <a:rPr lang="en-US" dirty="0" smtClean="0"/>
              <a:t>.</a:t>
            </a:r>
          </a:p>
          <a:p>
            <a:pPr>
              <a:spcBef>
                <a:spcPts val="0"/>
              </a:spcBef>
              <a:spcAft>
                <a:spcPts val="0"/>
              </a:spcAft>
            </a:pPr>
            <a:r>
              <a:rPr lang="en-US" dirty="0" smtClean="0"/>
              <a:t>Output: </a:t>
            </a:r>
            <a:r>
              <a:rPr lang="en-US" dirty="0" err="1" smtClean="0"/>
              <a:t>Berat</a:t>
            </a:r>
            <a:r>
              <a:rPr lang="en-US" dirty="0" smtClean="0"/>
              <a:t> </a:t>
            </a:r>
            <a:r>
              <a:rPr lang="en-US" dirty="0" err="1"/>
              <a:t>t</a:t>
            </a:r>
            <a:r>
              <a:rPr lang="en-US" dirty="0" err="1" smtClean="0"/>
              <a:t>imbangan</a:t>
            </a:r>
            <a:r>
              <a:rPr lang="en-US" dirty="0" smtClean="0"/>
              <a:t> yang </a:t>
            </a:r>
            <a:r>
              <a:rPr lang="en-US" dirty="0" err="1" smtClean="0"/>
              <a:t>terukur</a:t>
            </a:r>
            <a:r>
              <a:rPr lang="en-US" dirty="0" smtClean="0"/>
              <a:t> (Gaya Normal).</a:t>
            </a:r>
          </a:p>
          <a:p>
            <a:pPr>
              <a:spcBef>
                <a:spcPts val="0"/>
              </a:spcBef>
              <a:spcAft>
                <a:spcPts val="0"/>
              </a:spcAft>
            </a:pPr>
            <a:endParaRPr lang="en-US" dirty="0"/>
          </a:p>
          <a:p>
            <a:pPr>
              <a:spcBef>
                <a:spcPts val="0"/>
              </a:spcBef>
              <a:spcAft>
                <a:spcPts val="0"/>
              </a:spcAft>
            </a:pPr>
            <a:r>
              <a:rPr lang="en-US" dirty="0" err="1" smtClean="0"/>
              <a:t>Rumus</a:t>
            </a:r>
            <a:r>
              <a:rPr lang="en-US" dirty="0" smtClean="0"/>
              <a:t> yang </a:t>
            </a:r>
            <a:r>
              <a:rPr lang="en-US" dirty="0" err="1" smtClean="0"/>
              <a:t>digunakan</a:t>
            </a:r>
            <a:r>
              <a:rPr lang="en-US" dirty="0" smtClean="0"/>
              <a:t>:</a:t>
            </a:r>
          </a:p>
          <a:p>
            <a:pPr>
              <a:spcBef>
                <a:spcPts val="0"/>
              </a:spcBef>
              <a:spcAft>
                <a:spcPts val="0"/>
              </a:spcAft>
            </a:pPr>
            <a:r>
              <a:rPr lang="en-US" dirty="0" err="1" smtClean="0"/>
              <a:t>Berdasarkan</a:t>
            </a:r>
            <a:r>
              <a:rPr lang="en-US" dirty="0" smtClean="0"/>
              <a:t> </a:t>
            </a:r>
            <a:r>
              <a:rPr lang="en-US" dirty="0" err="1" smtClean="0"/>
              <a:t>Hk</a:t>
            </a:r>
            <a:r>
              <a:rPr lang="en-US" dirty="0" smtClean="0"/>
              <a:t> </a:t>
            </a:r>
            <a:r>
              <a:rPr lang="en-US" dirty="0" err="1" smtClean="0"/>
              <a:t>kedua</a:t>
            </a:r>
            <a:r>
              <a:rPr lang="en-US" dirty="0" smtClean="0"/>
              <a:t> Newton (</a:t>
            </a:r>
            <a:r>
              <a:rPr lang="en-US" dirty="0" err="1" smtClean="0"/>
              <a:t>Penurunannya</a:t>
            </a:r>
            <a:r>
              <a:rPr lang="en-US" dirty="0" smtClean="0"/>
              <a:t> </a:t>
            </a:r>
            <a:r>
              <a:rPr lang="en-US" dirty="0" err="1" smtClean="0"/>
              <a:t>dijelaskan</a:t>
            </a:r>
            <a:r>
              <a:rPr lang="en-US" dirty="0" smtClean="0"/>
              <a:t> </a:t>
            </a:r>
            <a:r>
              <a:rPr lang="en-US" dirty="0" err="1" smtClean="0"/>
              <a:t>pada</a:t>
            </a:r>
            <a:r>
              <a:rPr lang="en-US" dirty="0" smtClean="0"/>
              <a:t> slide </a:t>
            </a:r>
            <a:r>
              <a:rPr lang="en-US" dirty="0" err="1" smtClean="0"/>
              <a:t>sebelumnya</a:t>
            </a:r>
            <a:r>
              <a:rPr lang="en-US" dirty="0" smtClean="0"/>
              <a:t>)</a:t>
            </a:r>
          </a:p>
          <a:p>
            <a:pPr>
              <a:spcBef>
                <a:spcPts val="0"/>
              </a:spcBef>
              <a:spcAft>
                <a:spcPts val="0"/>
              </a:spcAft>
            </a:pPr>
            <a:r>
              <a:rPr lang="en-US" b="1" dirty="0" smtClean="0"/>
              <a:t>N = W </a:t>
            </a:r>
            <a:r>
              <a:rPr lang="en-US" b="1" u="sng" dirty="0" smtClean="0"/>
              <a:t>+</a:t>
            </a:r>
            <a:r>
              <a:rPr lang="en-US" b="1" dirty="0" smtClean="0"/>
              <a:t> ma, + </a:t>
            </a:r>
            <a:r>
              <a:rPr lang="en-US" b="1" dirty="0" err="1" smtClean="0"/>
              <a:t>jika</a:t>
            </a:r>
            <a:r>
              <a:rPr lang="en-US" b="1" dirty="0" smtClean="0"/>
              <a:t> </a:t>
            </a:r>
            <a:r>
              <a:rPr lang="en-US" b="1" dirty="0" err="1" smtClean="0"/>
              <a:t>saat</a:t>
            </a:r>
            <a:r>
              <a:rPr lang="en-US" b="1" dirty="0" smtClean="0"/>
              <a:t> lift </a:t>
            </a:r>
            <a:r>
              <a:rPr lang="en-US" b="1" dirty="0" err="1" smtClean="0"/>
              <a:t>bergerak</a:t>
            </a:r>
            <a:r>
              <a:rPr lang="en-US" b="1" dirty="0" smtClean="0"/>
              <a:t> </a:t>
            </a:r>
            <a:r>
              <a:rPr lang="en-US" b="1" dirty="0" err="1" smtClean="0"/>
              <a:t>ke</a:t>
            </a:r>
            <a:r>
              <a:rPr lang="en-US" b="1" dirty="0" smtClean="0"/>
              <a:t> </a:t>
            </a:r>
            <a:r>
              <a:rPr lang="en-US" b="1" dirty="0" err="1" smtClean="0"/>
              <a:t>atas</a:t>
            </a:r>
            <a:r>
              <a:rPr lang="en-US" b="1" dirty="0" smtClean="0"/>
              <a:t> </a:t>
            </a:r>
            <a:r>
              <a:rPr lang="en-US" b="1" dirty="0" err="1" smtClean="0"/>
              <a:t>dan</a:t>
            </a:r>
            <a:r>
              <a:rPr lang="en-US" b="1" dirty="0" smtClean="0"/>
              <a:t> – </a:t>
            </a:r>
            <a:r>
              <a:rPr lang="en-US" b="1" dirty="0" err="1" smtClean="0"/>
              <a:t>saat</a:t>
            </a:r>
            <a:r>
              <a:rPr lang="en-US" b="1" dirty="0" smtClean="0"/>
              <a:t> lift </a:t>
            </a:r>
            <a:r>
              <a:rPr lang="en-US" b="1" dirty="0" err="1" smtClean="0"/>
              <a:t>bergerak</a:t>
            </a:r>
            <a:r>
              <a:rPr lang="en-US" b="1" dirty="0" smtClean="0"/>
              <a:t> </a:t>
            </a:r>
            <a:r>
              <a:rPr lang="en-US" b="1" dirty="0" err="1" smtClean="0"/>
              <a:t>ke</a:t>
            </a:r>
            <a:r>
              <a:rPr lang="en-US" b="1" dirty="0" smtClean="0"/>
              <a:t> </a:t>
            </a:r>
            <a:r>
              <a:rPr lang="en-US" b="1" dirty="0" err="1" smtClean="0"/>
              <a:t>bawah</a:t>
            </a:r>
            <a:r>
              <a:rPr lang="en-US" b="1" dirty="0" smtClean="0"/>
              <a:t>.</a:t>
            </a:r>
            <a:endParaRPr lang="en-US" b="1" dirty="0"/>
          </a:p>
        </p:txBody>
      </p:sp>
    </p:spTree>
    <p:extLst>
      <p:ext uri="{BB962C8B-B14F-4D97-AF65-F5344CB8AC3E}">
        <p14:creationId xmlns:p14="http://schemas.microsoft.com/office/powerpoint/2010/main" val="1309740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7495177" cy="671340"/>
          </a:xfrm>
        </p:spPr>
        <p:txBody>
          <a:bodyPr>
            <a:normAutofit fontScale="90000"/>
          </a:bodyPr>
          <a:lstStyle/>
          <a:p>
            <a:r>
              <a:rPr lang="en-US" dirty="0" err="1" smtClean="0"/>
              <a:t>Tampilan</a:t>
            </a:r>
            <a:r>
              <a:rPr lang="en-US" dirty="0" smtClean="0"/>
              <a:t> GUI</a:t>
            </a:r>
            <a:endParaRPr lang="en-US" dirty="0"/>
          </a:p>
        </p:txBody>
      </p:sp>
      <p:pic>
        <p:nvPicPr>
          <p:cNvPr id="4" name="Content Placeholder 3"/>
          <p:cNvPicPr>
            <a:picLocks noGrp="1" noChangeAspect="1"/>
          </p:cNvPicPr>
          <p:nvPr>
            <p:ph idx="1"/>
          </p:nvPr>
        </p:nvPicPr>
        <p:blipFill>
          <a:blip r:embed="rId2"/>
          <a:stretch>
            <a:fillRect/>
          </a:stretch>
        </p:blipFill>
        <p:spPr>
          <a:xfrm>
            <a:off x="386080" y="957944"/>
            <a:ext cx="11022149" cy="5784869"/>
          </a:xfrm>
          <a:prstGeom prst="rect">
            <a:avLst/>
          </a:prstGeom>
        </p:spPr>
      </p:pic>
    </p:spTree>
    <p:extLst>
      <p:ext uri="{BB962C8B-B14F-4D97-AF65-F5344CB8AC3E}">
        <p14:creationId xmlns:p14="http://schemas.microsoft.com/office/powerpoint/2010/main" val="750150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112</TotalTime>
  <Words>250</Words>
  <Application>Microsoft Office PowerPoint</Application>
  <PresentationFormat>Custom</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APLIKASI HUKUM NEWTON </vt:lpstr>
      <vt:lpstr>PowerPoint Presentation</vt:lpstr>
      <vt:lpstr>1. SISTEM KATROL </vt:lpstr>
      <vt:lpstr>PowerPoint Presentation</vt:lpstr>
      <vt:lpstr>PowerPoint Presentation</vt:lpstr>
      <vt:lpstr>GERAK HORIZONTAL</vt:lpstr>
      <vt:lpstr>GERAK VERTIKAL</vt:lpstr>
      <vt:lpstr>Contoh MATLAB (Gerak Vertikal dalam Lift)</vt:lpstr>
      <vt:lpstr>Tampilan GUI</vt:lpstr>
      <vt:lpstr>Sintak tombol hitung</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APLIKASI HUKUM NEWTON </dc:title>
  <dc:creator>alpi</dc:creator>
  <cp:lastModifiedBy>LENOVO</cp:lastModifiedBy>
  <cp:revision>17</cp:revision>
  <dcterms:created xsi:type="dcterms:W3CDTF">2020-07-29T14:25:10Z</dcterms:created>
  <dcterms:modified xsi:type="dcterms:W3CDTF">2020-08-03T12:57:40Z</dcterms:modified>
</cp:coreProperties>
</file>