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D1C63B-74CE-479B-89C8-606A70FB193F}" type="datetimeFigureOut">
              <a:rPr lang="id-ID" smtClean="0"/>
              <a:t>03/08/2020</a:t>
            </a:fld>
            <a:endParaRPr lang="id-ID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DF81AB-CFB0-44EC-B6AF-A080A4D0AA50}" type="slidenum">
              <a:rPr lang="id-ID" smtClean="0"/>
              <a:t>‹#›</a:t>
            </a:fld>
            <a:endParaRPr lang="id-ID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D1C63B-74CE-479B-89C8-606A70FB193F}" type="datetimeFigureOut">
              <a:rPr lang="id-ID" smtClean="0"/>
              <a:t>03/08/2020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DF81AB-CFB0-44EC-B6AF-A080A4D0AA5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D1C63B-74CE-479B-89C8-606A70FB193F}" type="datetimeFigureOut">
              <a:rPr lang="id-ID" smtClean="0"/>
              <a:t>03/08/2020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DF81AB-CFB0-44EC-B6AF-A080A4D0AA5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D1C63B-74CE-479B-89C8-606A70FB193F}" type="datetimeFigureOut">
              <a:rPr lang="id-ID" smtClean="0"/>
              <a:t>03/08/2020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DF81AB-CFB0-44EC-B6AF-A080A4D0AA5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D1C63B-74CE-479B-89C8-606A70FB193F}" type="datetimeFigureOut">
              <a:rPr lang="id-ID" smtClean="0"/>
              <a:t>03/08/2020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DF81AB-CFB0-44EC-B6AF-A080A4D0AA50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D1C63B-74CE-479B-89C8-606A70FB193F}" type="datetimeFigureOut">
              <a:rPr lang="id-ID" smtClean="0"/>
              <a:t>03/08/2020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DF81AB-CFB0-44EC-B6AF-A080A4D0AA5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D1C63B-74CE-479B-89C8-606A70FB193F}" type="datetimeFigureOut">
              <a:rPr lang="id-ID" smtClean="0"/>
              <a:t>03/08/2020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DF81AB-CFB0-44EC-B6AF-A080A4D0AA5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D1C63B-74CE-479B-89C8-606A70FB193F}" type="datetimeFigureOut">
              <a:rPr lang="id-ID" smtClean="0"/>
              <a:t>03/08/2020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DF81AB-CFB0-44EC-B6AF-A080A4D0AA5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D1C63B-74CE-479B-89C8-606A70FB193F}" type="datetimeFigureOut">
              <a:rPr lang="id-ID" smtClean="0"/>
              <a:t>03/08/2020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DF81AB-CFB0-44EC-B6AF-A080A4D0AA50}" type="slidenum">
              <a:rPr lang="id-ID" smtClean="0"/>
              <a:t>‹#›</a:t>
            </a:fld>
            <a:endParaRPr lang="id-ID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D1C63B-74CE-479B-89C8-606A70FB193F}" type="datetimeFigureOut">
              <a:rPr lang="id-ID" smtClean="0"/>
              <a:t>03/08/2020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DF81AB-CFB0-44EC-B6AF-A080A4D0AA5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D1C63B-74CE-479B-89C8-606A70FB193F}" type="datetimeFigureOut">
              <a:rPr lang="id-ID" smtClean="0"/>
              <a:t>03/08/2020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DF81AB-CFB0-44EC-B6AF-A080A4D0AA50}" type="slidenum">
              <a:rPr lang="id-ID" smtClean="0"/>
              <a:t>‹#›</a:t>
            </a:fld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CD1C63B-74CE-479B-89C8-606A70FB193F}" type="datetimeFigureOut">
              <a:rPr lang="id-ID" smtClean="0"/>
              <a:t>03/08/2020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d-ID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3DF81AB-CFB0-44EC-B6AF-A080A4D0AA50}" type="slidenum">
              <a:rPr lang="id-ID" smtClean="0"/>
              <a:t>‹#›</a:t>
            </a:fld>
            <a:endParaRPr lang="id-ID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7824" y="476672"/>
            <a:ext cx="3787512" cy="2947088"/>
          </a:xfrm>
        </p:spPr>
        <p:txBody>
          <a:bodyPr>
            <a:noAutofit/>
          </a:bodyPr>
          <a:lstStyle/>
          <a:p>
            <a:r>
              <a:rPr lang="id-ID" sz="4000" b="1" dirty="0" smtClean="0"/>
              <a:t>Fisika Gerak</a:t>
            </a:r>
          </a:p>
          <a:p>
            <a:endParaRPr lang="id-ID" sz="4000" b="1" dirty="0"/>
          </a:p>
          <a:p>
            <a:endParaRPr lang="id-ID" sz="4000" b="1" dirty="0" smtClean="0"/>
          </a:p>
          <a:p>
            <a:r>
              <a:rPr lang="id-ID" sz="4000" b="1" dirty="0" smtClean="0"/>
              <a:t>Pertemuan </a:t>
            </a:r>
            <a:r>
              <a:rPr lang="id-ID" sz="4000" b="1" dirty="0" smtClean="0"/>
              <a:t>15</a:t>
            </a:r>
            <a:endParaRPr lang="id-ID" sz="4000" b="1" dirty="0"/>
          </a:p>
        </p:txBody>
      </p:sp>
    </p:spTree>
    <p:extLst>
      <p:ext uri="{BB962C8B-B14F-4D97-AF65-F5344CB8AC3E}">
        <p14:creationId xmlns:p14="http://schemas.microsoft.com/office/powerpoint/2010/main" val="27116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92561" y="188640"/>
            <a:ext cx="2121093" cy="923330"/>
          </a:xfrm>
          <a:prstGeom prst="rect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oper Std Black" pitchFamily="18" charset="0"/>
              </a:rPr>
              <a:t>QUIS</a:t>
            </a:r>
            <a:endParaRPr lang="en-US" sz="5400" b="1" cap="none" spc="0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oper Std Black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98698" y="1196752"/>
            <a:ext cx="132997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No.1</a:t>
            </a:r>
            <a:endParaRPr lang="en-US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98698" y="1962426"/>
            <a:ext cx="7865790" cy="4385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id-ID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Perhatikan gambar berikut ini.</a:t>
            </a: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d-ID" sz="1400" dirty="0">
              <a:ea typeface="Tahoma" pitchFamily="34" charset="0"/>
              <a:cs typeface="Tahoma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ahoma" pitchFamily="34" charset="0"/>
              <a:cs typeface="Tahoma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ahoma" pitchFamily="34" charset="0"/>
              <a:cs typeface="Tahoma" pitchFamily="34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id-ID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Sebuah balok bermassa 10 kg terletak pada bidang miring dengan </a:t>
            </a:r>
            <a:r>
              <a:rPr lang="id-ID" sz="1400" dirty="0"/>
              <a:t>sudut 30</a:t>
            </a:r>
            <a:r>
              <a:rPr lang="id-ID" sz="1400" baseline="30000" dirty="0"/>
              <a:t>O</a:t>
            </a:r>
            <a:r>
              <a:rPr lang="id-ID" sz="1400" dirty="0"/>
              <a:t> </a:t>
            </a:r>
            <a:r>
              <a:rPr kumimoji="0" lang="id-ID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terhadap bidang horizontal. Jika balok bergeser 20 m ke arah bawah dan percepatan gravitasi = 10 m/s2, maka: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eriod"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Hitunglah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besar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gaya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normal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balok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usaha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yang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dilakukan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gaya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berat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dan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daya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balok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yang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meluncur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dalam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selang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waktu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20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detik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jika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bidang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miring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dianggap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sangat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licin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(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tanpa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gaya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gesek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)!</a:t>
            </a:r>
            <a:endParaRPr kumimoji="0" lang="id-ID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ahoma" pitchFamily="34" charset="0"/>
              <a:cs typeface="Tahoma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eriod"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Hitunglah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besar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gaya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normal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balok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usaha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yang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dilakukan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gaya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berat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dan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daya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balok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yang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meluncur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dalam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selang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waktu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20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detik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jika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koefisien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gesek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kinetis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pada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bidang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miring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sebesar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0,2 !</a:t>
            </a:r>
            <a:endParaRPr kumimoji="0" lang="id-ID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ahoma" pitchFamily="34" charset="0"/>
              <a:cs typeface="Tahoma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eriod"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Buatlah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tampilan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GUI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dengan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menggunakan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tools Radio Button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sesuai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dengan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jawaban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persoalan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tersebut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sertakan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pula Tag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nya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!</a:t>
            </a:r>
            <a:endParaRPr lang="id-ID" sz="1400" dirty="0">
              <a:ea typeface="Tahoma" pitchFamily="34" charset="0"/>
              <a:cs typeface="Tahoma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eriod"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Buatlah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coding program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sesuai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dengan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GUI yang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telah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dibuat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ahoma" pitchFamily="34" charset="0"/>
              </a:rPr>
              <a:t>! </a:t>
            </a:r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7" y="2420888"/>
            <a:ext cx="1905000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306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92561" y="188640"/>
            <a:ext cx="2121093" cy="923330"/>
          </a:xfrm>
          <a:prstGeom prst="rect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oper Std Black" pitchFamily="18" charset="0"/>
              </a:rPr>
              <a:t>QUIS</a:t>
            </a:r>
            <a:endParaRPr lang="en-US" sz="5400" b="1" cap="none" spc="0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oper Std Black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98697" y="1196752"/>
            <a:ext cx="132998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No.2</a:t>
            </a:r>
            <a:endParaRPr lang="en-US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82287" y="2406989"/>
            <a:ext cx="79928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dirty="0" err="1">
                <a:ea typeface="Tahoma" pitchFamily="34" charset="0"/>
                <a:cs typeface="Tahoma" pitchFamily="34" charset="0"/>
              </a:rPr>
              <a:t>Sebuah</a:t>
            </a:r>
            <a:r>
              <a:rPr lang="en-US" dirty="0"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ea typeface="Tahoma" pitchFamily="34" charset="0"/>
                <a:cs typeface="Tahoma" pitchFamily="34" charset="0"/>
              </a:rPr>
              <a:t>benda</a:t>
            </a:r>
            <a:r>
              <a:rPr lang="en-US" dirty="0"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ea typeface="Tahoma" pitchFamily="34" charset="0"/>
                <a:cs typeface="Tahoma" pitchFamily="34" charset="0"/>
              </a:rPr>
              <a:t>bermassa</a:t>
            </a:r>
            <a:r>
              <a:rPr lang="en-US" dirty="0">
                <a:ea typeface="Tahoma" pitchFamily="34" charset="0"/>
                <a:cs typeface="Tahoma" pitchFamily="34" charset="0"/>
              </a:rPr>
              <a:t> 2 x 10</a:t>
            </a:r>
            <a:r>
              <a:rPr lang="en-US" baseline="30000" dirty="0">
                <a:ea typeface="Tahoma" pitchFamily="34" charset="0"/>
                <a:cs typeface="Tahoma" pitchFamily="34" charset="0"/>
              </a:rPr>
              <a:t>3</a:t>
            </a:r>
            <a:r>
              <a:rPr lang="en-US" dirty="0">
                <a:ea typeface="Tahoma" pitchFamily="34" charset="0"/>
                <a:cs typeface="Tahoma" pitchFamily="34" charset="0"/>
              </a:rPr>
              <a:t> gram </a:t>
            </a:r>
            <a:r>
              <a:rPr lang="en-US" dirty="0" err="1">
                <a:ea typeface="Tahoma" pitchFamily="34" charset="0"/>
                <a:cs typeface="Tahoma" pitchFamily="34" charset="0"/>
              </a:rPr>
              <a:t>jatuh</a:t>
            </a:r>
            <a:r>
              <a:rPr lang="en-US" dirty="0"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ea typeface="Tahoma" pitchFamily="34" charset="0"/>
                <a:cs typeface="Tahoma" pitchFamily="34" charset="0"/>
              </a:rPr>
              <a:t>bebas</a:t>
            </a:r>
            <a:r>
              <a:rPr lang="en-US" dirty="0"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ea typeface="Tahoma" pitchFamily="34" charset="0"/>
                <a:cs typeface="Tahoma" pitchFamily="34" charset="0"/>
              </a:rPr>
              <a:t>dari</a:t>
            </a:r>
            <a:r>
              <a:rPr lang="en-US" dirty="0"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ea typeface="Tahoma" pitchFamily="34" charset="0"/>
                <a:cs typeface="Tahoma" pitchFamily="34" charset="0"/>
              </a:rPr>
              <a:t>ketinggian</a:t>
            </a:r>
            <a:r>
              <a:rPr lang="en-US" dirty="0">
                <a:ea typeface="Tahoma" pitchFamily="34" charset="0"/>
                <a:cs typeface="Tahoma" pitchFamily="34" charset="0"/>
              </a:rPr>
              <a:t> 0,02 x 10</a:t>
            </a:r>
            <a:r>
              <a:rPr lang="en-US" baseline="30000" dirty="0">
                <a:ea typeface="Tahoma" pitchFamily="34" charset="0"/>
                <a:cs typeface="Tahoma" pitchFamily="34" charset="0"/>
              </a:rPr>
              <a:t>3</a:t>
            </a:r>
            <a:r>
              <a:rPr lang="en-US" dirty="0">
                <a:ea typeface="Tahoma" pitchFamily="34" charset="0"/>
                <a:cs typeface="Tahoma" pitchFamily="34" charset="0"/>
              </a:rPr>
              <a:t> m </a:t>
            </a:r>
            <a:r>
              <a:rPr lang="en-US" dirty="0" err="1">
                <a:ea typeface="Tahoma" pitchFamily="34" charset="0"/>
                <a:cs typeface="Tahoma" pitchFamily="34" charset="0"/>
              </a:rPr>
              <a:t>dari</a:t>
            </a:r>
            <a:r>
              <a:rPr lang="en-US" dirty="0"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ea typeface="Tahoma" pitchFamily="34" charset="0"/>
                <a:cs typeface="Tahoma" pitchFamily="34" charset="0"/>
              </a:rPr>
              <a:t>atas</a:t>
            </a:r>
            <a:r>
              <a:rPr lang="en-US" dirty="0"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ea typeface="Tahoma" pitchFamily="34" charset="0"/>
                <a:cs typeface="Tahoma" pitchFamily="34" charset="0"/>
              </a:rPr>
              <a:t>tanah</a:t>
            </a:r>
            <a:r>
              <a:rPr lang="en-US" dirty="0">
                <a:ea typeface="Tahoma" pitchFamily="34" charset="0"/>
                <a:cs typeface="Tahoma" pitchFamily="34" charset="0"/>
              </a:rPr>
              <a:t>. </a:t>
            </a:r>
            <a:r>
              <a:rPr lang="en-US" dirty="0" err="1">
                <a:ea typeface="Tahoma" pitchFamily="34" charset="0"/>
                <a:cs typeface="Tahoma" pitchFamily="34" charset="0"/>
              </a:rPr>
              <a:t>Hitunglah</a:t>
            </a:r>
            <a:r>
              <a:rPr lang="en-US" dirty="0">
                <a:ea typeface="Tahoma" pitchFamily="34" charset="0"/>
                <a:cs typeface="Tahoma" pitchFamily="34" charset="0"/>
              </a:rPr>
              <a:t>:</a:t>
            </a:r>
            <a:endParaRPr lang="id-ID" dirty="0">
              <a:ea typeface="Tahoma" pitchFamily="34" charset="0"/>
              <a:cs typeface="Tahoma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eriod"/>
            </a:pPr>
            <a:r>
              <a:rPr lang="en-US" dirty="0" err="1">
                <a:ea typeface="Tahoma" pitchFamily="34" charset="0"/>
                <a:cs typeface="Tahoma" pitchFamily="34" charset="0"/>
              </a:rPr>
              <a:t>Energi</a:t>
            </a:r>
            <a:r>
              <a:rPr lang="en-US" dirty="0"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ea typeface="Tahoma" pitchFamily="34" charset="0"/>
                <a:cs typeface="Tahoma" pitchFamily="34" charset="0"/>
              </a:rPr>
              <a:t>potensial</a:t>
            </a:r>
            <a:r>
              <a:rPr lang="en-US" dirty="0"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ea typeface="Tahoma" pitchFamily="34" charset="0"/>
                <a:cs typeface="Tahoma" pitchFamily="34" charset="0"/>
              </a:rPr>
              <a:t>setelah</a:t>
            </a:r>
            <a:r>
              <a:rPr lang="en-US" dirty="0"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ea typeface="Tahoma" pitchFamily="34" charset="0"/>
                <a:cs typeface="Tahoma" pitchFamily="34" charset="0"/>
              </a:rPr>
              <a:t>benda</a:t>
            </a:r>
            <a:r>
              <a:rPr lang="en-US" dirty="0"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ea typeface="Tahoma" pitchFamily="34" charset="0"/>
                <a:cs typeface="Tahoma" pitchFamily="34" charset="0"/>
              </a:rPr>
              <a:t>bergerak</a:t>
            </a:r>
            <a:r>
              <a:rPr lang="en-US" dirty="0">
                <a:ea typeface="Tahoma" pitchFamily="34" charset="0"/>
                <a:cs typeface="Tahoma" pitchFamily="34" charset="0"/>
              </a:rPr>
              <a:t> 1 </a:t>
            </a:r>
            <a:r>
              <a:rPr lang="en-US" dirty="0" err="1" smtClean="0">
                <a:ea typeface="Tahoma" pitchFamily="34" charset="0"/>
                <a:cs typeface="Tahoma" pitchFamily="34" charset="0"/>
              </a:rPr>
              <a:t>detik</a:t>
            </a:r>
            <a:endParaRPr lang="id-ID" dirty="0" smtClean="0">
              <a:ea typeface="Tahoma" pitchFamily="34" charset="0"/>
              <a:cs typeface="Tahoma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eriod"/>
            </a:pPr>
            <a:r>
              <a:rPr lang="en-US" dirty="0" smtClean="0">
                <a:ea typeface="Tahoma" pitchFamily="34" charset="0"/>
                <a:cs typeface="Tahoma" pitchFamily="34" charset="0"/>
              </a:rPr>
              <a:t>Usaha </a:t>
            </a:r>
            <a:r>
              <a:rPr lang="en-US" dirty="0">
                <a:ea typeface="Tahoma" pitchFamily="34" charset="0"/>
                <a:cs typeface="Tahoma" pitchFamily="34" charset="0"/>
              </a:rPr>
              <a:t>yang </a:t>
            </a:r>
            <a:r>
              <a:rPr lang="en-US" dirty="0" err="1">
                <a:ea typeface="Tahoma" pitchFamily="34" charset="0"/>
                <a:cs typeface="Tahoma" pitchFamily="34" charset="0"/>
              </a:rPr>
              <a:t>dilakukan</a:t>
            </a:r>
            <a:r>
              <a:rPr lang="en-US" dirty="0"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ea typeface="Tahoma" pitchFamily="34" charset="0"/>
                <a:cs typeface="Tahoma" pitchFamily="34" charset="0"/>
              </a:rPr>
              <a:t>gaya</a:t>
            </a:r>
            <a:r>
              <a:rPr lang="en-US" dirty="0"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ea typeface="Tahoma" pitchFamily="34" charset="0"/>
                <a:cs typeface="Tahoma" pitchFamily="34" charset="0"/>
              </a:rPr>
              <a:t>berat</a:t>
            </a:r>
            <a:r>
              <a:rPr lang="en-US" dirty="0"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ea typeface="Tahoma" pitchFamily="34" charset="0"/>
                <a:cs typeface="Tahoma" pitchFamily="34" charset="0"/>
              </a:rPr>
              <a:t>pada</a:t>
            </a:r>
            <a:r>
              <a:rPr lang="en-US" dirty="0"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ea typeface="Tahoma" pitchFamily="34" charset="0"/>
                <a:cs typeface="Tahoma" pitchFamily="34" charset="0"/>
              </a:rPr>
              <a:t>saat</a:t>
            </a:r>
            <a:r>
              <a:rPr lang="en-US" dirty="0"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ea typeface="Tahoma" pitchFamily="34" charset="0"/>
                <a:cs typeface="Tahoma" pitchFamily="34" charset="0"/>
              </a:rPr>
              <a:t>ketinggian</a:t>
            </a:r>
            <a:r>
              <a:rPr lang="en-US" dirty="0"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ea typeface="Tahoma" pitchFamily="34" charset="0"/>
                <a:cs typeface="Tahoma" pitchFamily="34" charset="0"/>
              </a:rPr>
              <a:t>benda</a:t>
            </a:r>
            <a:r>
              <a:rPr lang="en-US" dirty="0">
                <a:ea typeface="Tahoma" pitchFamily="34" charset="0"/>
                <a:cs typeface="Tahoma" pitchFamily="34" charset="0"/>
              </a:rPr>
              <a:t> 10 meter</a:t>
            </a:r>
            <a:endParaRPr lang="id-ID" dirty="0"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41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92561" y="188640"/>
            <a:ext cx="2121093" cy="923330"/>
          </a:xfrm>
          <a:prstGeom prst="rect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oper Std Black" pitchFamily="18" charset="0"/>
              </a:rPr>
              <a:t>QUIS</a:t>
            </a:r>
            <a:endParaRPr lang="en-US" sz="5400" b="1" cap="none" spc="0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oper Std Black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98697" y="1196752"/>
            <a:ext cx="132998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No.3</a:t>
            </a:r>
            <a:endParaRPr lang="en-US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8697" y="2276872"/>
            <a:ext cx="7865791" cy="3367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dirty="0"/>
              <a:t>Benda A </a:t>
            </a:r>
            <a:r>
              <a:rPr lang="en-US" dirty="0" err="1"/>
              <a:t>dan</a:t>
            </a:r>
            <a:r>
              <a:rPr lang="en-US" dirty="0"/>
              <a:t> Benda B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bermassa</a:t>
            </a:r>
            <a:r>
              <a:rPr lang="en-US" dirty="0"/>
              <a:t> 2 kg </a:t>
            </a:r>
            <a:r>
              <a:rPr lang="en-US" dirty="0" err="1"/>
              <a:t>bergerak</a:t>
            </a:r>
            <a:r>
              <a:rPr lang="en-US" dirty="0"/>
              <a:t>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mendekati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kelajuan</a:t>
            </a:r>
            <a:r>
              <a:rPr lang="en-US" dirty="0"/>
              <a:t> 𝑉𝐴 = 6𝑚 𝑠 ⁄ </a:t>
            </a:r>
            <a:r>
              <a:rPr lang="en-US" dirty="0" err="1"/>
              <a:t>dan</a:t>
            </a:r>
            <a:r>
              <a:rPr lang="en-US" dirty="0"/>
              <a:t> 𝑉𝐵 = 4𝑚 𝑠 ⁄ . </a:t>
            </a:r>
            <a:r>
              <a:rPr lang="en-US" dirty="0" err="1"/>
              <a:t>Maka</a:t>
            </a:r>
            <a:r>
              <a:rPr lang="en-US" dirty="0"/>
              <a:t>: </a:t>
            </a:r>
            <a:endParaRPr lang="id-ID" dirty="0"/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eriod"/>
            </a:pPr>
            <a:r>
              <a:rPr lang="en-US" dirty="0" err="1"/>
              <a:t>Hitunglah</a:t>
            </a:r>
            <a:r>
              <a:rPr lang="en-US" dirty="0"/>
              <a:t> </a:t>
            </a:r>
            <a:r>
              <a:rPr lang="en-US" dirty="0" err="1"/>
              <a:t>kecepatan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tiap</a:t>
            </a:r>
            <a:r>
              <a:rPr lang="en-US" dirty="0"/>
              <a:t> </a:t>
            </a:r>
            <a:r>
              <a:rPr lang="en-US" dirty="0" err="1"/>
              <a:t>benda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tumbukannya</a:t>
            </a:r>
            <a:r>
              <a:rPr lang="en-US" dirty="0"/>
              <a:t> </a:t>
            </a:r>
            <a:r>
              <a:rPr lang="en-US" dirty="0" err="1"/>
              <a:t>lenting</a:t>
            </a:r>
            <a:r>
              <a:rPr lang="en-US" dirty="0"/>
              <a:t> </a:t>
            </a:r>
            <a:r>
              <a:rPr lang="en-US" dirty="0" err="1" smtClean="0"/>
              <a:t>sempurna</a:t>
            </a:r>
            <a:r>
              <a:rPr lang="en-US" dirty="0" smtClean="0"/>
              <a:t>!</a:t>
            </a:r>
            <a:endParaRPr lang="id-ID" dirty="0" smtClean="0"/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eriod"/>
            </a:pPr>
            <a:r>
              <a:rPr lang="en-US" dirty="0" err="1" smtClean="0"/>
              <a:t>Hitunglah</a:t>
            </a:r>
            <a:r>
              <a:rPr lang="en-US" dirty="0" smtClean="0"/>
              <a:t> </a:t>
            </a:r>
            <a:r>
              <a:rPr lang="en-US" dirty="0" err="1"/>
              <a:t>kecepatan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tiap</a:t>
            </a:r>
            <a:r>
              <a:rPr lang="en-US" dirty="0"/>
              <a:t> </a:t>
            </a:r>
            <a:r>
              <a:rPr lang="en-US" dirty="0" err="1"/>
              <a:t>benda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tumbukannya</a:t>
            </a:r>
            <a:r>
              <a:rPr lang="en-US" dirty="0"/>
              <a:t> </a:t>
            </a:r>
            <a:r>
              <a:rPr lang="en-US" dirty="0" err="1"/>
              <a:t>lenting</a:t>
            </a:r>
            <a:r>
              <a:rPr lang="en-US" dirty="0"/>
              <a:t> </a:t>
            </a:r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e = 0,4! </a:t>
            </a:r>
            <a:endParaRPr lang="id-ID" dirty="0" smtClean="0"/>
          </a:p>
          <a:p>
            <a:pPr marL="342900" lvl="0" indent="-342900">
              <a:lnSpc>
                <a:spcPct val="150000"/>
              </a:lnSpc>
              <a:buFont typeface="+mj-lt"/>
              <a:buAutoNum type="alphaLcPeriod"/>
            </a:pPr>
            <a:r>
              <a:rPr lang="en-US" dirty="0" err="1" smtClean="0"/>
              <a:t>Buatlah</a:t>
            </a:r>
            <a:r>
              <a:rPr lang="en-US" dirty="0" smtClean="0"/>
              <a:t> </a:t>
            </a:r>
            <a:r>
              <a:rPr lang="en-US" dirty="0" err="1"/>
              <a:t>tampilan</a:t>
            </a:r>
            <a:r>
              <a:rPr lang="en-US" dirty="0"/>
              <a:t> GUI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menyertakan</a:t>
            </a:r>
            <a:r>
              <a:rPr lang="en-US" dirty="0"/>
              <a:t> Tag </a:t>
            </a:r>
            <a:r>
              <a:rPr lang="en-US" dirty="0" err="1"/>
              <a:t>nya</a:t>
            </a:r>
            <a:r>
              <a:rPr lang="en-US" dirty="0"/>
              <a:t>! </a:t>
            </a:r>
            <a:endParaRPr lang="id-ID" dirty="0" smtClean="0"/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eriod"/>
            </a:pPr>
            <a:r>
              <a:rPr lang="en-US" dirty="0" err="1" smtClean="0"/>
              <a:t>Buatlah</a:t>
            </a:r>
            <a:r>
              <a:rPr lang="en-US" dirty="0" smtClean="0"/>
              <a:t> </a:t>
            </a:r>
            <a:r>
              <a:rPr lang="en-US" dirty="0"/>
              <a:t>coding program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GUI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 (</a:t>
            </a:r>
            <a:r>
              <a:rPr lang="en-US" dirty="0" err="1"/>
              <a:t>khusus</a:t>
            </a:r>
            <a:r>
              <a:rPr lang="en-US" dirty="0"/>
              <a:t> menu HITUNG </a:t>
            </a:r>
            <a:r>
              <a:rPr lang="en-US" dirty="0" err="1"/>
              <a:t>saja</a:t>
            </a:r>
            <a:r>
              <a:rPr lang="en-US" dirty="0"/>
              <a:t>)!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0243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</TotalTime>
  <Words>263</Words>
  <Application>Microsoft Office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Solstice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4</cp:revision>
  <dcterms:created xsi:type="dcterms:W3CDTF">2020-07-29T16:04:16Z</dcterms:created>
  <dcterms:modified xsi:type="dcterms:W3CDTF">2020-08-03T12:36:39Z</dcterms:modified>
</cp:coreProperties>
</file>