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9BEFD9-7658-46CB-9B65-8106A1C1D094}" type="datetimeFigureOut">
              <a:rPr lang="id-ID" smtClean="0"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C8D3560-7CCF-4D07-8BB4-C4A852610B0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Soal Kuis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Pertemuan ke 7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888" y="3014890"/>
            <a:ext cx="327416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1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0776" y="1412776"/>
                <a:ext cx="8136904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:r>
                  <a:rPr lang="en-US" dirty="0" err="1"/>
                  <a:t>segitiga</a:t>
                </a:r>
                <a:r>
                  <a:rPr lang="en-US" dirty="0"/>
                  <a:t> ABC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sisi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panjang</a:t>
                </a:r>
                <a:r>
                  <a:rPr lang="en-US" dirty="0"/>
                  <a:t> </a:t>
                </a:r>
                <a:r>
                  <a:rPr lang="en-US" dirty="0" err="1"/>
                  <a:t>sisi</a:t>
                </a:r>
                <a:r>
                  <a:rPr lang="en-US" dirty="0"/>
                  <a:t> </a:t>
                </a:r>
                <a:r>
                  <a:rPr lang="id-ID" dirty="0"/>
                  <a:t>10 c</a:t>
                </a:r>
                <a:r>
                  <a:rPr lang="en-US" dirty="0"/>
                  <a:t>m.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sudut</a:t>
                </a:r>
                <a:r>
                  <a:rPr lang="en-US" dirty="0"/>
                  <a:t> A </a:t>
                </a:r>
                <a:r>
                  <a:rPr lang="en-US" dirty="0" err="1"/>
                  <a:t>dan</a:t>
                </a:r>
                <a:r>
                  <a:rPr lang="en-US" dirty="0"/>
                  <a:t> B </a:t>
                </a:r>
                <a:r>
                  <a:rPr lang="en-US" dirty="0" err="1"/>
                  <a:t>masing-masing</a:t>
                </a:r>
                <a:r>
                  <a:rPr lang="en-US" dirty="0"/>
                  <a:t> </a:t>
                </a:r>
                <a:r>
                  <a:rPr lang="en-US" dirty="0" err="1"/>
                  <a:t>terdapat</a:t>
                </a:r>
                <a:r>
                  <a:rPr lang="en-US" dirty="0"/>
                  <a:t> </a:t>
                </a:r>
                <a:r>
                  <a:rPr lang="en-US" dirty="0" err="1"/>
                  <a:t>muatan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+6 </m:t>
                    </m:r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id-ID" dirty="0" smtClean="0"/>
                  <a:t>-4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𝜇</m:t>
                    </m:r>
                    <m:r>
                      <a:rPr lang="en-US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id-ID" dirty="0" smtClean="0"/>
                  <a:t>.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puncak</a:t>
                </a:r>
                <a:r>
                  <a:rPr lang="en-US" dirty="0"/>
                  <a:t> C </a:t>
                </a:r>
                <a:r>
                  <a:rPr lang="en-US" dirty="0" err="1"/>
                  <a:t>terdapat</a:t>
                </a:r>
                <a:r>
                  <a:rPr lang="en-US" dirty="0"/>
                  <a:t> </a:t>
                </a:r>
                <a:r>
                  <a:rPr lang="en-US" dirty="0" err="1"/>
                  <a:t>muatan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Hitunglah</a:t>
                </a:r>
                <a:r>
                  <a:rPr lang="en-US" dirty="0"/>
                  <a:t> </a:t>
                </a:r>
                <a:r>
                  <a:rPr lang="en-US" dirty="0" err="1"/>
                  <a:t>gaya</a:t>
                </a:r>
                <a:r>
                  <a:rPr lang="en-US" dirty="0"/>
                  <a:t> </a:t>
                </a:r>
                <a:r>
                  <a:rPr lang="id-ID" dirty="0"/>
                  <a:t>Coulomb</a:t>
                </a:r>
                <a:r>
                  <a:rPr lang="en-US" dirty="0"/>
                  <a:t> di </a:t>
                </a:r>
                <a:r>
                  <a:rPr lang="en-US" dirty="0" err="1"/>
                  <a:t>puncak</a:t>
                </a:r>
                <a:r>
                  <a:rPr lang="en-US" dirty="0"/>
                  <a:t> C!</a:t>
                </a:r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6" y="1412776"/>
                <a:ext cx="8136904" cy="1615827"/>
              </a:xfrm>
              <a:prstGeom prst="rect">
                <a:avLst/>
              </a:prstGeom>
              <a:blipFill rotWithShape="1">
                <a:blip r:embed="rId3"/>
                <a:stretch>
                  <a:fillRect l="-599" r="-6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2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539552" y="1611112"/>
            <a:ext cx="792088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B </a:t>
            </a:r>
            <a:r>
              <a:rPr lang="en-US" dirty="0" err="1"/>
              <a:t>dan</a:t>
            </a:r>
            <a:r>
              <a:rPr lang="en-US" dirty="0"/>
              <a:t> C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ABC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,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+ 4µC </a:t>
            </a:r>
            <a:r>
              <a:rPr lang="en-US" dirty="0" err="1"/>
              <a:t>dan</a:t>
            </a:r>
            <a:r>
              <a:rPr lang="en-US" dirty="0"/>
              <a:t>  -3µC.</a:t>
            </a:r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66" y="2636912"/>
            <a:ext cx="311755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55576" y="4941168"/>
            <a:ext cx="4378250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A!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3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3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467544" y="1882423"/>
            <a:ext cx="828092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10 C, 15 C, -20 C, </a:t>
            </a:r>
            <a:r>
              <a:rPr lang="en-US" dirty="0" err="1"/>
              <a:t>dan</a:t>
            </a:r>
            <a:r>
              <a:rPr lang="en-US" dirty="0"/>
              <a:t> 25 C,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6 cm </a:t>
            </a:r>
            <a:r>
              <a:rPr lang="en-US" dirty="0" err="1"/>
              <a:t>dan</a:t>
            </a:r>
            <a:r>
              <a:rPr lang="en-US" dirty="0"/>
              <a:t> 8 cm. </a:t>
            </a: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29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4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1412776"/>
                <a:ext cx="8496944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Lima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kapasitor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kapasitas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5 </m:t>
                    </m:r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seperti</a:t>
                </a:r>
                <a:r>
                  <a:rPr lang="en-US" dirty="0"/>
                  <a:t> </a:t>
                </a:r>
                <a:r>
                  <a:rPr lang="en-US" dirty="0" err="1"/>
                  <a:t>gambar</a:t>
                </a:r>
                <a:r>
                  <a:rPr lang="en-US" dirty="0"/>
                  <a:t> di </a:t>
                </a:r>
                <a:r>
                  <a:rPr lang="en-US" dirty="0" err="1"/>
                  <a:t>bawah</a:t>
                </a:r>
                <a:r>
                  <a:rPr lang="en-US" dirty="0"/>
                  <a:t>:</a:t>
                </a:r>
                <a:endParaRPr lang="id-ID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8496944" cy="507831"/>
              </a:xfrm>
              <a:prstGeom prst="rect">
                <a:avLst/>
              </a:prstGeom>
              <a:blipFill rotWithShape="1">
                <a:blip r:embed="rId2"/>
                <a:stretch>
                  <a:fillRect l="-574" b="-96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736830" y="2018276"/>
            <a:ext cx="3835170" cy="2058795"/>
            <a:chOff x="1896" y="9499"/>
            <a:chExt cx="3360" cy="2385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902" y="9750"/>
              <a:ext cx="3168" cy="1729"/>
              <a:chOff x="1872" y="11951"/>
              <a:chExt cx="3168" cy="1729"/>
            </a:xfrm>
          </p:grpSpPr>
          <p:grpSp>
            <p:nvGrpSpPr>
              <p:cNvPr id="17" name="Group 48"/>
              <p:cNvGrpSpPr>
                <a:grpSpLocks/>
              </p:cNvGrpSpPr>
              <p:nvPr/>
            </p:nvGrpSpPr>
            <p:grpSpPr bwMode="auto">
              <a:xfrm>
                <a:off x="2160" y="11951"/>
                <a:ext cx="865" cy="289"/>
                <a:chOff x="0" y="191"/>
                <a:chExt cx="19999" cy="19618"/>
              </a:xfrm>
            </p:grpSpPr>
            <p:sp>
              <p:nvSpPr>
                <p:cNvPr id="53" name="Line 52"/>
                <p:cNvSpPr>
                  <a:spLocks noChangeShapeType="1"/>
                </p:cNvSpPr>
                <p:nvPr/>
              </p:nvSpPr>
              <p:spPr bwMode="auto">
                <a:xfrm>
                  <a:off x="0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>
                  <a:off x="11102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" name="Line 50"/>
                <p:cNvSpPr>
                  <a:spLocks noChangeShapeType="1"/>
                </p:cNvSpPr>
                <p:nvPr/>
              </p:nvSpPr>
              <p:spPr bwMode="auto">
                <a:xfrm>
                  <a:off x="888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" name="Line 49"/>
                <p:cNvSpPr>
                  <a:spLocks noChangeShapeType="1"/>
                </p:cNvSpPr>
                <p:nvPr/>
              </p:nvSpPr>
              <p:spPr bwMode="auto">
                <a:xfrm>
                  <a:off x="1110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8" name="Group 43"/>
              <p:cNvGrpSpPr>
                <a:grpSpLocks/>
              </p:cNvGrpSpPr>
              <p:nvPr/>
            </p:nvGrpSpPr>
            <p:grpSpPr bwMode="auto">
              <a:xfrm>
                <a:off x="2160" y="12816"/>
                <a:ext cx="865" cy="289"/>
                <a:chOff x="0" y="191"/>
                <a:chExt cx="19999" cy="19618"/>
              </a:xfrm>
            </p:grpSpPr>
            <p:sp>
              <p:nvSpPr>
                <p:cNvPr id="49" name="Line 47"/>
                <p:cNvSpPr>
                  <a:spLocks noChangeShapeType="1"/>
                </p:cNvSpPr>
                <p:nvPr/>
              </p:nvSpPr>
              <p:spPr bwMode="auto">
                <a:xfrm>
                  <a:off x="0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" name="Line 46"/>
                <p:cNvSpPr>
                  <a:spLocks noChangeShapeType="1"/>
                </p:cNvSpPr>
                <p:nvPr/>
              </p:nvSpPr>
              <p:spPr bwMode="auto">
                <a:xfrm>
                  <a:off x="11102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" name="Line 45"/>
                <p:cNvSpPr>
                  <a:spLocks noChangeShapeType="1"/>
                </p:cNvSpPr>
                <p:nvPr/>
              </p:nvSpPr>
              <p:spPr bwMode="auto">
                <a:xfrm>
                  <a:off x="888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" name="Line 44"/>
                <p:cNvSpPr>
                  <a:spLocks noChangeShapeType="1"/>
                </p:cNvSpPr>
                <p:nvPr/>
              </p:nvSpPr>
              <p:spPr bwMode="auto">
                <a:xfrm>
                  <a:off x="1110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9" name="Group 38"/>
              <p:cNvGrpSpPr>
                <a:grpSpLocks/>
              </p:cNvGrpSpPr>
              <p:nvPr/>
            </p:nvGrpSpPr>
            <p:grpSpPr bwMode="auto">
              <a:xfrm>
                <a:off x="3888" y="12816"/>
                <a:ext cx="865" cy="289"/>
                <a:chOff x="0" y="191"/>
                <a:chExt cx="19999" cy="19618"/>
              </a:xfrm>
            </p:grpSpPr>
            <p:sp>
              <p:nvSpPr>
                <p:cNvPr id="45" name="Line 42"/>
                <p:cNvSpPr>
                  <a:spLocks noChangeShapeType="1"/>
                </p:cNvSpPr>
                <p:nvPr/>
              </p:nvSpPr>
              <p:spPr bwMode="auto">
                <a:xfrm>
                  <a:off x="0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11102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" name="Line 40"/>
                <p:cNvSpPr>
                  <a:spLocks noChangeShapeType="1"/>
                </p:cNvSpPr>
                <p:nvPr/>
              </p:nvSpPr>
              <p:spPr bwMode="auto">
                <a:xfrm>
                  <a:off x="888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" name="Line 39"/>
                <p:cNvSpPr>
                  <a:spLocks noChangeShapeType="1"/>
                </p:cNvSpPr>
                <p:nvPr/>
              </p:nvSpPr>
              <p:spPr bwMode="auto">
                <a:xfrm>
                  <a:off x="1110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3024" y="12384"/>
                <a:ext cx="865" cy="289"/>
                <a:chOff x="0" y="191"/>
                <a:chExt cx="19999" cy="19618"/>
              </a:xfrm>
            </p:grpSpPr>
            <p:sp>
              <p:nvSpPr>
                <p:cNvPr id="41" name="Line 37"/>
                <p:cNvSpPr>
                  <a:spLocks noChangeShapeType="1"/>
                </p:cNvSpPr>
                <p:nvPr/>
              </p:nvSpPr>
              <p:spPr bwMode="auto">
                <a:xfrm>
                  <a:off x="0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2" name="Line 36"/>
                <p:cNvSpPr>
                  <a:spLocks noChangeShapeType="1"/>
                </p:cNvSpPr>
                <p:nvPr/>
              </p:nvSpPr>
              <p:spPr bwMode="auto">
                <a:xfrm>
                  <a:off x="11102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3" name="Line 35"/>
                <p:cNvSpPr>
                  <a:spLocks noChangeShapeType="1"/>
                </p:cNvSpPr>
                <p:nvPr/>
              </p:nvSpPr>
              <p:spPr bwMode="auto">
                <a:xfrm>
                  <a:off x="888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" name="Line 34"/>
                <p:cNvSpPr>
                  <a:spLocks noChangeShapeType="1"/>
                </p:cNvSpPr>
                <p:nvPr/>
              </p:nvSpPr>
              <p:spPr bwMode="auto">
                <a:xfrm>
                  <a:off x="1110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21" name="Group 28"/>
              <p:cNvGrpSpPr>
                <a:grpSpLocks/>
              </p:cNvGrpSpPr>
              <p:nvPr/>
            </p:nvGrpSpPr>
            <p:grpSpPr bwMode="auto">
              <a:xfrm>
                <a:off x="3888" y="11952"/>
                <a:ext cx="865" cy="289"/>
                <a:chOff x="0" y="191"/>
                <a:chExt cx="19999" cy="19618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>
                  <a:off x="0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>
                  <a:off x="11102" y="9983"/>
                  <a:ext cx="8897" cy="3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" name="Line 30"/>
                <p:cNvSpPr>
                  <a:spLocks noChangeShapeType="1"/>
                </p:cNvSpPr>
                <p:nvPr/>
              </p:nvSpPr>
              <p:spPr bwMode="auto">
                <a:xfrm>
                  <a:off x="888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" name="Line 29"/>
                <p:cNvSpPr>
                  <a:spLocks noChangeShapeType="1"/>
                </p:cNvSpPr>
                <p:nvPr/>
              </p:nvSpPr>
              <p:spPr bwMode="auto">
                <a:xfrm>
                  <a:off x="11102" y="191"/>
                  <a:ext cx="15" cy="196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3024" y="12096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>
                <a:off x="3888" y="12096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2160" y="12096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4752" y="12096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 flipH="1">
                <a:off x="1872" y="1252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>
                <a:off x="4752" y="1252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1872" y="12528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5040" y="12528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grpSp>
            <p:nvGrpSpPr>
              <p:cNvPr id="30" name="Group 15"/>
              <p:cNvGrpSpPr>
                <a:grpSpLocks/>
              </p:cNvGrpSpPr>
              <p:nvPr/>
            </p:nvGrpSpPr>
            <p:grpSpPr bwMode="auto">
              <a:xfrm rot="-10800000">
                <a:off x="2690" y="13392"/>
                <a:ext cx="1585" cy="288"/>
                <a:chOff x="303" y="-1"/>
                <a:chExt cx="19455" cy="20002"/>
              </a:xfrm>
            </p:grpSpPr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1103" y="3329"/>
                  <a:ext cx="15" cy="133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" name="Line 18"/>
                <p:cNvSpPr>
                  <a:spLocks noChangeShapeType="1"/>
                </p:cNvSpPr>
                <p:nvPr/>
              </p:nvSpPr>
              <p:spPr bwMode="auto">
                <a:xfrm>
                  <a:off x="303" y="9988"/>
                  <a:ext cx="8655" cy="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" name="Line 17"/>
                <p:cNvSpPr>
                  <a:spLocks noChangeShapeType="1"/>
                </p:cNvSpPr>
                <p:nvPr/>
              </p:nvSpPr>
              <p:spPr bwMode="auto">
                <a:xfrm>
                  <a:off x="11103" y="9988"/>
                  <a:ext cx="8655" cy="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8943" y="-1"/>
                  <a:ext cx="15" cy="2000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>
                <a:off x="1872" y="1353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4176" y="1353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421" y="1008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451" y="1089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21" y="10429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US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9499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191" y="1092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US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896" y="1008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096" y="1008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3606" y="10084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896" y="10069"/>
              <a:ext cx="3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3321" y="11524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 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40304" y="4293096"/>
                <a:ext cx="4572000" cy="1754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/>
                  <a:t>Hitunglah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en-US" dirty="0" err="1"/>
                  <a:t>Kapasitas</a:t>
                </a:r>
                <a:r>
                  <a:rPr lang="en-US" dirty="0"/>
                  <a:t> </a:t>
                </a:r>
                <a:r>
                  <a:rPr lang="en-US" dirty="0" err="1"/>
                  <a:t>kapasitor</a:t>
                </a:r>
                <a:r>
                  <a:rPr lang="en-US" dirty="0"/>
                  <a:t> </a:t>
                </a:r>
                <a:r>
                  <a:rPr lang="en-US" dirty="0" err="1" smtClean="0"/>
                  <a:t>pengganti</a:t>
                </a:r>
                <a:r>
                  <a:rPr lang="en-US" dirty="0" smtClean="0"/>
                  <a:t>,</a:t>
                </a:r>
                <a:endParaRPr lang="id-ID" dirty="0" smtClean="0"/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en-US" dirty="0" err="1" smtClean="0"/>
                  <a:t>Muatan</a:t>
                </a:r>
                <a:r>
                  <a:rPr lang="en-US" dirty="0" smtClean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endParaRPr lang="id-ID" dirty="0" smtClean="0"/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en-US" dirty="0" err="1"/>
                  <a:t>Energi</a:t>
                </a:r>
                <a:r>
                  <a:rPr lang="en-US" dirty="0"/>
                  <a:t> yang </a:t>
                </a:r>
                <a:r>
                  <a:rPr lang="en-US" dirty="0" err="1"/>
                  <a:t>tersimpan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rangkaian</a:t>
                </a:r>
                <a:endParaRPr lang="id-ID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04" y="4293096"/>
                <a:ext cx="457200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1200" b="-173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6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5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539552" y="1700808"/>
            <a:ext cx="3416320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id-ID" dirty="0"/>
              <a:t>dibawah ini.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4581128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/>
              <a:t>T</a:t>
            </a:r>
            <a:r>
              <a:rPr lang="en-US" dirty="0" err="1"/>
              <a:t>entukanlah</a:t>
            </a:r>
            <a:r>
              <a:rPr lang="en-US" dirty="0"/>
              <a:t>:</a:t>
            </a:r>
            <a:endParaRPr lang="id-ID" dirty="0"/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,</a:t>
            </a:r>
            <a:endParaRPr lang="id-ID" dirty="0" smtClean="0"/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id-ID" dirty="0" smtClean="0"/>
              <a:t>kuat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,</a:t>
            </a:r>
            <a:r>
              <a:rPr lang="id-ID" dirty="0"/>
              <a:t> </a:t>
            </a:r>
            <a:r>
              <a:rPr lang="id-ID" dirty="0" smtClean="0"/>
              <a:t>dan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id-ID" dirty="0"/>
              <a:t>resistor 16 ohm.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2492896"/>
            <a:ext cx="45365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95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No. 6</a:t>
            </a:r>
            <a:endParaRPr lang="id-ID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1667217"/>
            <a:ext cx="40324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Perhatikan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gambar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berikut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721369"/>
            <a:ext cx="69847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penghambat</a:t>
            </a:r>
            <a:r>
              <a:rPr lang="en-US" dirty="0"/>
              <a:t>!</a:t>
            </a:r>
            <a:endParaRPr lang="id-ID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82" y="2204864"/>
            <a:ext cx="3720037" cy="228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776864" cy="990600"/>
          </a:xfrm>
        </p:spPr>
        <p:txBody>
          <a:bodyPr>
            <a:noAutofit/>
          </a:bodyPr>
          <a:lstStyle/>
          <a:p>
            <a:r>
              <a:rPr lang="id-ID" sz="6600" dirty="0" smtClean="0">
                <a:latin typeface="Harlow Solid Italic" pitchFamily="82" charset="0"/>
              </a:rPr>
              <a:t>Selamat mengerjakan</a:t>
            </a:r>
            <a:endParaRPr lang="id-ID" sz="6600" dirty="0"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</TotalTime>
  <Words>223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Soal Kuis</vt:lpstr>
      <vt:lpstr>No. 1</vt:lpstr>
      <vt:lpstr>No. 2</vt:lpstr>
      <vt:lpstr>No. 3</vt:lpstr>
      <vt:lpstr>No. 4</vt:lpstr>
      <vt:lpstr>No. 5</vt:lpstr>
      <vt:lpstr>No. 6</vt:lpstr>
      <vt:lpstr>Selamat mengerjakan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Kuis</dc:title>
  <dc:creator>LENOVO</dc:creator>
  <cp:lastModifiedBy>LENOVO</cp:lastModifiedBy>
  <cp:revision>5</cp:revision>
  <dcterms:created xsi:type="dcterms:W3CDTF">2020-03-27T15:45:13Z</dcterms:created>
  <dcterms:modified xsi:type="dcterms:W3CDTF">2020-06-16T06:45:47Z</dcterms:modified>
</cp:coreProperties>
</file>