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 id="2147483696" r:id="rId4"/>
  </p:sldMasterIdLst>
  <p:notesMasterIdLst>
    <p:notesMasterId r:id="rId14"/>
  </p:notesMasterIdLst>
  <p:sldIdLst>
    <p:sldId id="256" r:id="rId5"/>
    <p:sldId id="258" r:id="rId6"/>
    <p:sldId id="259" r:id="rId7"/>
    <p:sldId id="260" r:id="rId8"/>
    <p:sldId id="262" r:id="rId9"/>
    <p:sldId id="263" r:id="rId10"/>
    <p:sldId id="264" r:id="rId11"/>
    <p:sldId id="265" r:id="rId12"/>
    <p:sldId id="266" r:id="rId13"/>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7" d="100"/>
          <a:sy n="47" d="100"/>
        </p:scale>
        <p:origin x="-117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F32C4A-4727-4A14-B45A-6953FCB01501}" type="datetimeFigureOut">
              <a:rPr lang="id-ID" smtClean="0"/>
              <a:t>26/08/2020</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6F12AC2-E35F-494D-AC4F-92D309E70607}" type="slidenum">
              <a:rPr lang="id-ID" smtClean="0"/>
              <a:t>‹#›</a:t>
            </a:fld>
            <a:endParaRPr lang="id-ID"/>
          </a:p>
        </p:txBody>
      </p:sp>
    </p:spTree>
    <p:extLst>
      <p:ext uri="{BB962C8B-B14F-4D97-AF65-F5344CB8AC3E}">
        <p14:creationId xmlns:p14="http://schemas.microsoft.com/office/powerpoint/2010/main" val="10228526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rgbClr val="003300"/>
                </a:solidFill>
                <a:latin typeface="Comic Sans MS" pitchFamily="66" charset="0"/>
              </a:defRPr>
            </a:lvl1pPr>
            <a:lvl2pPr marL="742950" indent="-285750">
              <a:defRPr b="1">
                <a:solidFill>
                  <a:srgbClr val="003300"/>
                </a:solidFill>
                <a:latin typeface="Comic Sans MS" pitchFamily="66" charset="0"/>
              </a:defRPr>
            </a:lvl2pPr>
            <a:lvl3pPr marL="1143000" indent="-228600">
              <a:defRPr b="1">
                <a:solidFill>
                  <a:srgbClr val="003300"/>
                </a:solidFill>
                <a:latin typeface="Comic Sans MS" pitchFamily="66" charset="0"/>
              </a:defRPr>
            </a:lvl3pPr>
            <a:lvl4pPr marL="1600200" indent="-228600">
              <a:defRPr b="1">
                <a:solidFill>
                  <a:srgbClr val="003300"/>
                </a:solidFill>
                <a:latin typeface="Comic Sans MS" pitchFamily="66" charset="0"/>
              </a:defRPr>
            </a:lvl4pPr>
            <a:lvl5pPr marL="2057400" indent="-228600">
              <a:defRPr b="1">
                <a:solidFill>
                  <a:srgbClr val="003300"/>
                </a:solidFill>
                <a:latin typeface="Comic Sans MS" pitchFamily="66" charset="0"/>
              </a:defRPr>
            </a:lvl5pPr>
            <a:lvl6pPr marL="2514600" indent="-228600" algn="ctr" eaLnBrk="0" fontAlgn="base" hangingPunct="0">
              <a:spcBef>
                <a:spcPct val="0"/>
              </a:spcBef>
              <a:spcAft>
                <a:spcPct val="0"/>
              </a:spcAft>
              <a:defRPr b="1">
                <a:solidFill>
                  <a:srgbClr val="003300"/>
                </a:solidFill>
                <a:latin typeface="Comic Sans MS" pitchFamily="66" charset="0"/>
              </a:defRPr>
            </a:lvl6pPr>
            <a:lvl7pPr marL="2971800" indent="-228600" algn="ctr" eaLnBrk="0" fontAlgn="base" hangingPunct="0">
              <a:spcBef>
                <a:spcPct val="0"/>
              </a:spcBef>
              <a:spcAft>
                <a:spcPct val="0"/>
              </a:spcAft>
              <a:defRPr b="1">
                <a:solidFill>
                  <a:srgbClr val="003300"/>
                </a:solidFill>
                <a:latin typeface="Comic Sans MS" pitchFamily="66" charset="0"/>
              </a:defRPr>
            </a:lvl7pPr>
            <a:lvl8pPr marL="3429000" indent="-228600" algn="ctr" eaLnBrk="0" fontAlgn="base" hangingPunct="0">
              <a:spcBef>
                <a:spcPct val="0"/>
              </a:spcBef>
              <a:spcAft>
                <a:spcPct val="0"/>
              </a:spcAft>
              <a:defRPr b="1">
                <a:solidFill>
                  <a:srgbClr val="003300"/>
                </a:solidFill>
                <a:latin typeface="Comic Sans MS" pitchFamily="66" charset="0"/>
              </a:defRPr>
            </a:lvl8pPr>
            <a:lvl9pPr marL="3886200" indent="-228600" algn="ctr" eaLnBrk="0" fontAlgn="base" hangingPunct="0">
              <a:spcBef>
                <a:spcPct val="0"/>
              </a:spcBef>
              <a:spcAft>
                <a:spcPct val="0"/>
              </a:spcAft>
              <a:defRPr b="1">
                <a:solidFill>
                  <a:srgbClr val="003300"/>
                </a:solidFill>
                <a:latin typeface="Comic Sans MS" pitchFamily="66" charset="0"/>
              </a:defRPr>
            </a:lvl9pPr>
          </a:lstStyle>
          <a:p>
            <a:fld id="{DB2FF1FB-84A4-47D1-9B1C-059F65550C49}" type="slidenum">
              <a:rPr lang="en-US" b="0">
                <a:solidFill>
                  <a:prstClr val="black"/>
                </a:solidFill>
                <a:latin typeface="Arial" charset="0"/>
              </a:rPr>
              <a:pPr/>
              <a:t>2</a:t>
            </a:fld>
            <a:endParaRPr lang="en-US" b="0">
              <a:solidFill>
                <a:prstClr val="black"/>
              </a:solidFill>
              <a:latin typeface="Arial" charset="0"/>
            </a:endParaRPr>
          </a:p>
        </p:txBody>
      </p:sp>
      <p:sp>
        <p:nvSpPr>
          <p:cNvPr id="48131" name="Rectangle 2"/>
          <p:cNvSpPr>
            <a:spLocks noRot="1" noChangeArrowheads="1" noTextEdit="1"/>
          </p:cNvSpPr>
          <p:nvPr>
            <p:ph type="sldImg"/>
          </p:nvPr>
        </p:nvSpPr>
        <p:spPr>
          <a:ln/>
        </p:spPr>
      </p:sp>
      <p:sp>
        <p:nvSpPr>
          <p:cNvPr id="48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rgbClr val="003300"/>
                </a:solidFill>
                <a:latin typeface="Comic Sans MS" pitchFamily="66" charset="0"/>
              </a:defRPr>
            </a:lvl1pPr>
            <a:lvl2pPr marL="742950" indent="-285750">
              <a:defRPr b="1">
                <a:solidFill>
                  <a:srgbClr val="003300"/>
                </a:solidFill>
                <a:latin typeface="Comic Sans MS" pitchFamily="66" charset="0"/>
              </a:defRPr>
            </a:lvl2pPr>
            <a:lvl3pPr marL="1143000" indent="-228600">
              <a:defRPr b="1">
                <a:solidFill>
                  <a:srgbClr val="003300"/>
                </a:solidFill>
                <a:latin typeface="Comic Sans MS" pitchFamily="66" charset="0"/>
              </a:defRPr>
            </a:lvl3pPr>
            <a:lvl4pPr marL="1600200" indent="-228600">
              <a:defRPr b="1">
                <a:solidFill>
                  <a:srgbClr val="003300"/>
                </a:solidFill>
                <a:latin typeface="Comic Sans MS" pitchFamily="66" charset="0"/>
              </a:defRPr>
            </a:lvl4pPr>
            <a:lvl5pPr marL="2057400" indent="-228600">
              <a:defRPr b="1">
                <a:solidFill>
                  <a:srgbClr val="003300"/>
                </a:solidFill>
                <a:latin typeface="Comic Sans MS" pitchFamily="66" charset="0"/>
              </a:defRPr>
            </a:lvl5pPr>
            <a:lvl6pPr marL="2514600" indent="-228600" algn="ctr" eaLnBrk="0" fontAlgn="base" hangingPunct="0">
              <a:spcBef>
                <a:spcPct val="0"/>
              </a:spcBef>
              <a:spcAft>
                <a:spcPct val="0"/>
              </a:spcAft>
              <a:defRPr b="1">
                <a:solidFill>
                  <a:srgbClr val="003300"/>
                </a:solidFill>
                <a:latin typeface="Comic Sans MS" pitchFamily="66" charset="0"/>
              </a:defRPr>
            </a:lvl6pPr>
            <a:lvl7pPr marL="2971800" indent="-228600" algn="ctr" eaLnBrk="0" fontAlgn="base" hangingPunct="0">
              <a:spcBef>
                <a:spcPct val="0"/>
              </a:spcBef>
              <a:spcAft>
                <a:spcPct val="0"/>
              </a:spcAft>
              <a:defRPr b="1">
                <a:solidFill>
                  <a:srgbClr val="003300"/>
                </a:solidFill>
                <a:latin typeface="Comic Sans MS" pitchFamily="66" charset="0"/>
              </a:defRPr>
            </a:lvl7pPr>
            <a:lvl8pPr marL="3429000" indent="-228600" algn="ctr" eaLnBrk="0" fontAlgn="base" hangingPunct="0">
              <a:spcBef>
                <a:spcPct val="0"/>
              </a:spcBef>
              <a:spcAft>
                <a:spcPct val="0"/>
              </a:spcAft>
              <a:defRPr b="1">
                <a:solidFill>
                  <a:srgbClr val="003300"/>
                </a:solidFill>
                <a:latin typeface="Comic Sans MS" pitchFamily="66" charset="0"/>
              </a:defRPr>
            </a:lvl8pPr>
            <a:lvl9pPr marL="3886200" indent="-228600" algn="ctr" eaLnBrk="0" fontAlgn="base" hangingPunct="0">
              <a:spcBef>
                <a:spcPct val="0"/>
              </a:spcBef>
              <a:spcAft>
                <a:spcPct val="0"/>
              </a:spcAft>
              <a:defRPr b="1">
                <a:solidFill>
                  <a:srgbClr val="003300"/>
                </a:solidFill>
                <a:latin typeface="Comic Sans MS" pitchFamily="66" charset="0"/>
              </a:defRPr>
            </a:lvl9pPr>
          </a:lstStyle>
          <a:p>
            <a:fld id="{5C7DE402-6401-41DD-BE27-0C15F8890E1F}" type="slidenum">
              <a:rPr lang="en-US" b="0">
                <a:solidFill>
                  <a:prstClr val="black"/>
                </a:solidFill>
                <a:latin typeface="Arial" charset="0"/>
              </a:rPr>
              <a:pPr/>
              <a:t>3</a:t>
            </a:fld>
            <a:endParaRPr lang="en-US" b="0">
              <a:solidFill>
                <a:prstClr val="black"/>
              </a:solidFill>
              <a:latin typeface="Arial" charset="0"/>
            </a:endParaRPr>
          </a:p>
        </p:txBody>
      </p:sp>
      <p:sp>
        <p:nvSpPr>
          <p:cNvPr id="49155" name="Rectangle 2"/>
          <p:cNvSpPr>
            <a:spLocks noRot="1" noChangeArrowheads="1" noTextEdit="1"/>
          </p:cNvSpPr>
          <p:nvPr>
            <p:ph type="sldImg"/>
          </p:nvPr>
        </p:nvSpPr>
        <p:spPr>
          <a:ln/>
        </p:spPr>
      </p:sp>
      <p:sp>
        <p:nvSpPr>
          <p:cNvPr id="491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rgbClr val="003300"/>
                </a:solidFill>
                <a:latin typeface="Comic Sans MS" pitchFamily="66" charset="0"/>
              </a:defRPr>
            </a:lvl1pPr>
            <a:lvl2pPr marL="742950" indent="-285750">
              <a:defRPr b="1">
                <a:solidFill>
                  <a:srgbClr val="003300"/>
                </a:solidFill>
                <a:latin typeface="Comic Sans MS" pitchFamily="66" charset="0"/>
              </a:defRPr>
            </a:lvl2pPr>
            <a:lvl3pPr marL="1143000" indent="-228600">
              <a:defRPr b="1">
                <a:solidFill>
                  <a:srgbClr val="003300"/>
                </a:solidFill>
                <a:latin typeface="Comic Sans MS" pitchFamily="66" charset="0"/>
              </a:defRPr>
            </a:lvl3pPr>
            <a:lvl4pPr marL="1600200" indent="-228600">
              <a:defRPr b="1">
                <a:solidFill>
                  <a:srgbClr val="003300"/>
                </a:solidFill>
                <a:latin typeface="Comic Sans MS" pitchFamily="66" charset="0"/>
              </a:defRPr>
            </a:lvl4pPr>
            <a:lvl5pPr marL="2057400" indent="-228600">
              <a:defRPr b="1">
                <a:solidFill>
                  <a:srgbClr val="003300"/>
                </a:solidFill>
                <a:latin typeface="Comic Sans MS" pitchFamily="66" charset="0"/>
              </a:defRPr>
            </a:lvl5pPr>
            <a:lvl6pPr marL="2514600" indent="-228600" algn="ctr" eaLnBrk="0" fontAlgn="base" hangingPunct="0">
              <a:spcBef>
                <a:spcPct val="0"/>
              </a:spcBef>
              <a:spcAft>
                <a:spcPct val="0"/>
              </a:spcAft>
              <a:defRPr b="1">
                <a:solidFill>
                  <a:srgbClr val="003300"/>
                </a:solidFill>
                <a:latin typeface="Comic Sans MS" pitchFamily="66" charset="0"/>
              </a:defRPr>
            </a:lvl6pPr>
            <a:lvl7pPr marL="2971800" indent="-228600" algn="ctr" eaLnBrk="0" fontAlgn="base" hangingPunct="0">
              <a:spcBef>
                <a:spcPct val="0"/>
              </a:spcBef>
              <a:spcAft>
                <a:spcPct val="0"/>
              </a:spcAft>
              <a:defRPr b="1">
                <a:solidFill>
                  <a:srgbClr val="003300"/>
                </a:solidFill>
                <a:latin typeface="Comic Sans MS" pitchFamily="66" charset="0"/>
              </a:defRPr>
            </a:lvl7pPr>
            <a:lvl8pPr marL="3429000" indent="-228600" algn="ctr" eaLnBrk="0" fontAlgn="base" hangingPunct="0">
              <a:spcBef>
                <a:spcPct val="0"/>
              </a:spcBef>
              <a:spcAft>
                <a:spcPct val="0"/>
              </a:spcAft>
              <a:defRPr b="1">
                <a:solidFill>
                  <a:srgbClr val="003300"/>
                </a:solidFill>
                <a:latin typeface="Comic Sans MS" pitchFamily="66" charset="0"/>
              </a:defRPr>
            </a:lvl8pPr>
            <a:lvl9pPr marL="3886200" indent="-228600" algn="ctr" eaLnBrk="0" fontAlgn="base" hangingPunct="0">
              <a:spcBef>
                <a:spcPct val="0"/>
              </a:spcBef>
              <a:spcAft>
                <a:spcPct val="0"/>
              </a:spcAft>
              <a:defRPr b="1">
                <a:solidFill>
                  <a:srgbClr val="003300"/>
                </a:solidFill>
                <a:latin typeface="Comic Sans MS" pitchFamily="66" charset="0"/>
              </a:defRPr>
            </a:lvl9pPr>
          </a:lstStyle>
          <a:p>
            <a:fld id="{5A794FA2-5AEF-4C85-A343-BCD2B5E201D1}" type="slidenum">
              <a:rPr lang="en-US" b="0">
                <a:solidFill>
                  <a:prstClr val="black"/>
                </a:solidFill>
                <a:latin typeface="Arial" charset="0"/>
              </a:rPr>
              <a:pPr/>
              <a:t>4</a:t>
            </a:fld>
            <a:endParaRPr lang="en-US" b="0">
              <a:solidFill>
                <a:prstClr val="black"/>
              </a:solidFill>
              <a:latin typeface="Arial" charset="0"/>
            </a:endParaRPr>
          </a:p>
        </p:txBody>
      </p:sp>
      <p:sp>
        <p:nvSpPr>
          <p:cNvPr id="50179" name="Rectangle 2"/>
          <p:cNvSpPr>
            <a:spLocks noRot="1" noChangeArrowheads="1" noTextEdit="1"/>
          </p:cNvSpPr>
          <p:nvPr>
            <p:ph type="sldImg"/>
          </p:nvPr>
        </p:nvSpPr>
        <p:spPr>
          <a:ln/>
        </p:spPr>
      </p:sp>
      <p:sp>
        <p:nvSpPr>
          <p:cNvPr id="501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rgbClr val="003300"/>
                </a:solidFill>
                <a:latin typeface="Comic Sans MS" pitchFamily="66" charset="0"/>
              </a:defRPr>
            </a:lvl1pPr>
            <a:lvl2pPr marL="742950" indent="-285750">
              <a:defRPr b="1">
                <a:solidFill>
                  <a:srgbClr val="003300"/>
                </a:solidFill>
                <a:latin typeface="Comic Sans MS" pitchFamily="66" charset="0"/>
              </a:defRPr>
            </a:lvl2pPr>
            <a:lvl3pPr marL="1143000" indent="-228600">
              <a:defRPr b="1">
                <a:solidFill>
                  <a:srgbClr val="003300"/>
                </a:solidFill>
                <a:latin typeface="Comic Sans MS" pitchFamily="66" charset="0"/>
              </a:defRPr>
            </a:lvl3pPr>
            <a:lvl4pPr marL="1600200" indent="-228600">
              <a:defRPr b="1">
                <a:solidFill>
                  <a:srgbClr val="003300"/>
                </a:solidFill>
                <a:latin typeface="Comic Sans MS" pitchFamily="66" charset="0"/>
              </a:defRPr>
            </a:lvl4pPr>
            <a:lvl5pPr marL="2057400" indent="-228600">
              <a:defRPr b="1">
                <a:solidFill>
                  <a:srgbClr val="003300"/>
                </a:solidFill>
                <a:latin typeface="Comic Sans MS" pitchFamily="66" charset="0"/>
              </a:defRPr>
            </a:lvl5pPr>
            <a:lvl6pPr marL="2514600" indent="-228600" algn="ctr" eaLnBrk="0" fontAlgn="base" hangingPunct="0">
              <a:spcBef>
                <a:spcPct val="0"/>
              </a:spcBef>
              <a:spcAft>
                <a:spcPct val="0"/>
              </a:spcAft>
              <a:defRPr b="1">
                <a:solidFill>
                  <a:srgbClr val="003300"/>
                </a:solidFill>
                <a:latin typeface="Comic Sans MS" pitchFamily="66" charset="0"/>
              </a:defRPr>
            </a:lvl6pPr>
            <a:lvl7pPr marL="2971800" indent="-228600" algn="ctr" eaLnBrk="0" fontAlgn="base" hangingPunct="0">
              <a:spcBef>
                <a:spcPct val="0"/>
              </a:spcBef>
              <a:spcAft>
                <a:spcPct val="0"/>
              </a:spcAft>
              <a:defRPr b="1">
                <a:solidFill>
                  <a:srgbClr val="003300"/>
                </a:solidFill>
                <a:latin typeface="Comic Sans MS" pitchFamily="66" charset="0"/>
              </a:defRPr>
            </a:lvl7pPr>
            <a:lvl8pPr marL="3429000" indent="-228600" algn="ctr" eaLnBrk="0" fontAlgn="base" hangingPunct="0">
              <a:spcBef>
                <a:spcPct val="0"/>
              </a:spcBef>
              <a:spcAft>
                <a:spcPct val="0"/>
              </a:spcAft>
              <a:defRPr b="1">
                <a:solidFill>
                  <a:srgbClr val="003300"/>
                </a:solidFill>
                <a:latin typeface="Comic Sans MS" pitchFamily="66" charset="0"/>
              </a:defRPr>
            </a:lvl8pPr>
            <a:lvl9pPr marL="3886200" indent="-228600" algn="ctr" eaLnBrk="0" fontAlgn="base" hangingPunct="0">
              <a:spcBef>
                <a:spcPct val="0"/>
              </a:spcBef>
              <a:spcAft>
                <a:spcPct val="0"/>
              </a:spcAft>
              <a:defRPr b="1">
                <a:solidFill>
                  <a:srgbClr val="003300"/>
                </a:solidFill>
                <a:latin typeface="Comic Sans MS" pitchFamily="66" charset="0"/>
              </a:defRPr>
            </a:lvl9pPr>
          </a:lstStyle>
          <a:p>
            <a:fld id="{D903901B-0AE6-414D-9524-F32F022B2D27}" type="slidenum">
              <a:rPr lang="en-US" b="0">
                <a:solidFill>
                  <a:prstClr val="black"/>
                </a:solidFill>
                <a:latin typeface="Arial" charset="0"/>
              </a:rPr>
              <a:pPr/>
              <a:t>5</a:t>
            </a:fld>
            <a:endParaRPr lang="en-US" b="0">
              <a:solidFill>
                <a:prstClr val="black"/>
              </a:solidFill>
              <a:latin typeface="Arial" charset="0"/>
            </a:endParaRPr>
          </a:p>
        </p:txBody>
      </p:sp>
      <p:sp>
        <p:nvSpPr>
          <p:cNvPr id="51203" name="Rectangle 2"/>
          <p:cNvSpPr>
            <a:spLocks noRo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rgbClr val="003300"/>
                </a:solidFill>
                <a:latin typeface="Comic Sans MS" pitchFamily="66" charset="0"/>
              </a:defRPr>
            </a:lvl1pPr>
            <a:lvl2pPr marL="742950" indent="-285750">
              <a:defRPr b="1">
                <a:solidFill>
                  <a:srgbClr val="003300"/>
                </a:solidFill>
                <a:latin typeface="Comic Sans MS" pitchFamily="66" charset="0"/>
              </a:defRPr>
            </a:lvl2pPr>
            <a:lvl3pPr marL="1143000" indent="-228600">
              <a:defRPr b="1">
                <a:solidFill>
                  <a:srgbClr val="003300"/>
                </a:solidFill>
                <a:latin typeface="Comic Sans MS" pitchFamily="66" charset="0"/>
              </a:defRPr>
            </a:lvl3pPr>
            <a:lvl4pPr marL="1600200" indent="-228600">
              <a:defRPr b="1">
                <a:solidFill>
                  <a:srgbClr val="003300"/>
                </a:solidFill>
                <a:latin typeface="Comic Sans MS" pitchFamily="66" charset="0"/>
              </a:defRPr>
            </a:lvl4pPr>
            <a:lvl5pPr marL="2057400" indent="-228600">
              <a:defRPr b="1">
                <a:solidFill>
                  <a:srgbClr val="003300"/>
                </a:solidFill>
                <a:latin typeface="Comic Sans MS" pitchFamily="66" charset="0"/>
              </a:defRPr>
            </a:lvl5pPr>
            <a:lvl6pPr marL="2514600" indent="-228600" algn="ctr" eaLnBrk="0" fontAlgn="base" hangingPunct="0">
              <a:spcBef>
                <a:spcPct val="0"/>
              </a:spcBef>
              <a:spcAft>
                <a:spcPct val="0"/>
              </a:spcAft>
              <a:defRPr b="1">
                <a:solidFill>
                  <a:srgbClr val="003300"/>
                </a:solidFill>
                <a:latin typeface="Comic Sans MS" pitchFamily="66" charset="0"/>
              </a:defRPr>
            </a:lvl6pPr>
            <a:lvl7pPr marL="2971800" indent="-228600" algn="ctr" eaLnBrk="0" fontAlgn="base" hangingPunct="0">
              <a:spcBef>
                <a:spcPct val="0"/>
              </a:spcBef>
              <a:spcAft>
                <a:spcPct val="0"/>
              </a:spcAft>
              <a:defRPr b="1">
                <a:solidFill>
                  <a:srgbClr val="003300"/>
                </a:solidFill>
                <a:latin typeface="Comic Sans MS" pitchFamily="66" charset="0"/>
              </a:defRPr>
            </a:lvl7pPr>
            <a:lvl8pPr marL="3429000" indent="-228600" algn="ctr" eaLnBrk="0" fontAlgn="base" hangingPunct="0">
              <a:spcBef>
                <a:spcPct val="0"/>
              </a:spcBef>
              <a:spcAft>
                <a:spcPct val="0"/>
              </a:spcAft>
              <a:defRPr b="1">
                <a:solidFill>
                  <a:srgbClr val="003300"/>
                </a:solidFill>
                <a:latin typeface="Comic Sans MS" pitchFamily="66" charset="0"/>
              </a:defRPr>
            </a:lvl8pPr>
            <a:lvl9pPr marL="3886200" indent="-228600" algn="ctr" eaLnBrk="0" fontAlgn="base" hangingPunct="0">
              <a:spcBef>
                <a:spcPct val="0"/>
              </a:spcBef>
              <a:spcAft>
                <a:spcPct val="0"/>
              </a:spcAft>
              <a:defRPr b="1">
                <a:solidFill>
                  <a:srgbClr val="003300"/>
                </a:solidFill>
                <a:latin typeface="Comic Sans MS" pitchFamily="66" charset="0"/>
              </a:defRPr>
            </a:lvl9pPr>
          </a:lstStyle>
          <a:p>
            <a:fld id="{16654454-4728-4B8E-A493-E9FC47DF7208}" type="slidenum">
              <a:rPr lang="en-US" b="0">
                <a:solidFill>
                  <a:prstClr val="black"/>
                </a:solidFill>
                <a:latin typeface="Arial" charset="0"/>
              </a:rPr>
              <a:pPr/>
              <a:t>6</a:t>
            </a:fld>
            <a:endParaRPr lang="en-US" b="0">
              <a:solidFill>
                <a:prstClr val="black"/>
              </a:solidFill>
              <a:latin typeface="Arial" charset="0"/>
            </a:endParaRPr>
          </a:p>
        </p:txBody>
      </p:sp>
      <p:sp>
        <p:nvSpPr>
          <p:cNvPr id="52227" name="Rectangle 2"/>
          <p:cNvSpPr>
            <a:spLocks noRo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dirty="0"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9.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1.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3.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24.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25.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26.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27.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28.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29.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31.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32.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33.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audio" Target="../media/audio1.wav"/></Relationships>
</file>

<file path=ppt/slideLayouts/_rels/slideLayout34.xml.rels><?xml version="1.0" encoding="UTF-8" standalone="yes"?>
<Relationships xmlns="http://schemas.openxmlformats.org/package/2006/relationships"><Relationship Id="rId2" Type="http://schemas.openxmlformats.org/officeDocument/2006/relationships/slideMaster" Target="../slideMasters/slideMaster4.xml"/><Relationship Id="rId1" Type="http://schemas.openxmlformats.org/officeDocument/2006/relationships/audio" Target="../media/audio1.wav"/></Relationships>
</file>

<file path=ppt/slideLayouts/_rels/slideLayout35.xml.rels><?xml version="1.0" encoding="UTF-8" standalone="yes"?>
<Relationships xmlns="http://schemas.openxmlformats.org/package/2006/relationships"><Relationship Id="rId2" Type="http://schemas.openxmlformats.org/officeDocument/2006/relationships/slideMaster" Target="../slideMasters/slideMaster4.xml"/><Relationship Id="rId1" Type="http://schemas.openxmlformats.org/officeDocument/2006/relationships/audio" Target="../media/audio1.wav"/></Relationships>
</file>

<file path=ppt/slideLayouts/_rels/slideLayout36.xml.rels><?xml version="1.0" encoding="UTF-8" standalone="yes"?>
<Relationships xmlns="http://schemas.openxmlformats.org/package/2006/relationships"><Relationship Id="rId2" Type="http://schemas.openxmlformats.org/officeDocument/2006/relationships/slideMaster" Target="../slideMasters/slideMaster4.xml"/><Relationship Id="rId1" Type="http://schemas.openxmlformats.org/officeDocument/2006/relationships/audio" Target="../media/audio1.wav"/></Relationships>
</file>

<file path=ppt/slideLayouts/_rels/slideLayout37.xml.rels><?xml version="1.0" encoding="UTF-8" standalone="yes"?>
<Relationships xmlns="http://schemas.openxmlformats.org/package/2006/relationships"><Relationship Id="rId2" Type="http://schemas.openxmlformats.org/officeDocument/2006/relationships/slideMaster" Target="../slideMasters/slideMaster4.xml"/><Relationship Id="rId1" Type="http://schemas.openxmlformats.org/officeDocument/2006/relationships/audio" Target="../media/audio1.wav"/></Relationships>
</file>

<file path=ppt/slideLayouts/_rels/slideLayout38.xml.rels><?xml version="1.0" encoding="UTF-8" standalone="yes"?>
<Relationships xmlns="http://schemas.openxmlformats.org/package/2006/relationships"><Relationship Id="rId2" Type="http://schemas.openxmlformats.org/officeDocument/2006/relationships/slideMaster" Target="../slideMasters/slideMaster4.xml"/><Relationship Id="rId1" Type="http://schemas.openxmlformats.org/officeDocument/2006/relationships/audio" Target="../media/audio1.wav"/></Relationships>
</file>

<file path=ppt/slideLayouts/_rels/slideLayout39.xml.rels><?xml version="1.0" encoding="UTF-8" standalone="yes"?>
<Relationships xmlns="http://schemas.openxmlformats.org/package/2006/relationships"><Relationship Id="rId2" Type="http://schemas.openxmlformats.org/officeDocument/2006/relationships/slideMaster" Target="../slideMasters/slideMaster4.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slideMaster" Target="../slideMasters/slideMaster4.xml"/><Relationship Id="rId1" Type="http://schemas.openxmlformats.org/officeDocument/2006/relationships/audio" Target="../media/audio1.wav"/></Relationships>
</file>

<file path=ppt/slideLayouts/_rels/slideLayout41.xml.rels><?xml version="1.0" encoding="UTF-8" standalone="yes"?>
<Relationships xmlns="http://schemas.openxmlformats.org/package/2006/relationships"><Relationship Id="rId2" Type="http://schemas.openxmlformats.org/officeDocument/2006/relationships/slideMaster" Target="../slideMasters/slideMaster4.xml"/><Relationship Id="rId1" Type="http://schemas.openxmlformats.org/officeDocument/2006/relationships/audio" Target="../media/audio1.wav"/></Relationships>
</file>

<file path=ppt/slideLayouts/_rels/slideLayout42.xml.rels><?xml version="1.0" encoding="UTF-8" standalone="yes"?>
<Relationships xmlns="http://schemas.openxmlformats.org/package/2006/relationships"><Relationship Id="rId2" Type="http://schemas.openxmlformats.org/officeDocument/2006/relationships/slideMaster" Target="../slideMasters/slideMaster4.xml"/><Relationship Id="rId1" Type="http://schemas.openxmlformats.org/officeDocument/2006/relationships/audio" Target="../media/audio1.wav"/></Relationships>
</file>

<file path=ppt/slideLayouts/_rels/slideLayout43.xml.rels><?xml version="1.0" encoding="UTF-8" standalone="yes"?>
<Relationships xmlns="http://schemas.openxmlformats.org/package/2006/relationships"><Relationship Id="rId2" Type="http://schemas.openxmlformats.org/officeDocument/2006/relationships/slideMaster" Target="../slideMasters/slideMaster4.xml"/><Relationship Id="rId1" Type="http://schemas.openxmlformats.org/officeDocument/2006/relationships/audio" Target="../media/audio1.wav"/></Relationships>
</file>

<file path=ppt/slideLayouts/_rels/slideLayout44.xml.rels><?xml version="1.0" encoding="UTF-8" standalone="yes"?>
<Relationships xmlns="http://schemas.openxmlformats.org/package/2006/relationships"><Relationship Id="rId2" Type="http://schemas.openxmlformats.org/officeDocument/2006/relationships/slideMaster" Target="../slideMasters/slideMaster4.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6ED5EE42-F3A9-4758-9779-603973CAAAAF}" type="datetimeFigureOut">
              <a:rPr lang="id-ID" smtClean="0"/>
              <a:t>26/08/2020</a:t>
            </a:fld>
            <a:endParaRPr lang="id-ID"/>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id-ID"/>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838CCA3B-5A17-40A2-A4B8-B9A2A5B7D3B2}" type="slidenum">
              <a:rPr lang="id-ID" smtClean="0"/>
              <a:t>‹#›</a:t>
            </a:fld>
            <a:endParaRPr lang="id-ID"/>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ED5EE42-F3A9-4758-9779-603973CAAAAF}" type="datetimeFigureOut">
              <a:rPr lang="id-ID" smtClean="0"/>
              <a:t>26/08/2020</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838CCA3B-5A17-40A2-A4B8-B9A2A5B7D3B2}" type="slidenum">
              <a:rPr lang="id-ID" smtClean="0"/>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6ED5EE42-F3A9-4758-9779-603973CAAAAF}" type="datetimeFigureOut">
              <a:rPr lang="id-ID" smtClean="0"/>
              <a:t>26/08/2020</a:t>
            </a:fld>
            <a:endParaRPr lang="id-ID"/>
          </a:p>
        </p:txBody>
      </p:sp>
      <p:sp>
        <p:nvSpPr>
          <p:cNvPr id="5" name="Footer Placeholder 4"/>
          <p:cNvSpPr>
            <a:spLocks noGrp="1"/>
          </p:cNvSpPr>
          <p:nvPr>
            <p:ph type="ftr" sz="quarter" idx="11"/>
          </p:nvPr>
        </p:nvSpPr>
        <p:spPr>
          <a:xfrm>
            <a:off x="457200" y="6556248"/>
            <a:ext cx="3657600" cy="228600"/>
          </a:xfrm>
        </p:spPr>
        <p:txBody>
          <a:bodyPr/>
          <a:lstStyle>
            <a:extLst/>
          </a:lstStyle>
          <a:p>
            <a:endParaRPr lang="id-ID"/>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838CCA3B-5A17-40A2-A4B8-B9A2A5B7D3B2}" type="slidenum">
              <a:rPr lang="id-ID" smtClean="0"/>
              <a:t>‹#›</a:t>
            </a:fld>
            <a:endParaRPr lang="id-ID"/>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1422400"/>
            <a:ext cx="9147175" cy="5435600"/>
            <a:chOff x="0" y="896"/>
            <a:chExt cx="5762" cy="3424"/>
          </a:xfrm>
        </p:grpSpPr>
        <p:grpSp>
          <p:nvGrpSpPr>
            <p:cNvPr id="5" name="Group 3"/>
            <p:cNvGrpSpPr>
              <a:grpSpLocks/>
            </p:cNvGrpSpPr>
            <p:nvPr userDrawn="1"/>
          </p:nvGrpSpPr>
          <p:grpSpPr bwMode="auto">
            <a:xfrm>
              <a:off x="20" y="896"/>
              <a:ext cx="5742" cy="3424"/>
              <a:chOff x="20" y="896"/>
              <a:chExt cx="5742" cy="3424"/>
            </a:xfrm>
          </p:grpSpPr>
          <p:sp>
            <p:nvSpPr>
              <p:cNvPr id="142" name="Freeform 4"/>
              <p:cNvSpPr>
                <a:spLocks/>
              </p:cNvSpPr>
              <p:nvPr userDrawn="1"/>
            </p:nvSpPr>
            <p:spPr bwMode="hidden">
              <a:xfrm>
                <a:off x="1399" y="1116"/>
                <a:ext cx="2815" cy="2110"/>
              </a:xfrm>
              <a:custGeom>
                <a:avLst/>
                <a:gdLst/>
                <a:ahLst/>
                <a:cxnLst>
                  <a:cxn ang="0">
                    <a:pos x="950" y="85"/>
                  </a:cxn>
                  <a:cxn ang="0">
                    <a:pos x="628" y="438"/>
                  </a:cxn>
                  <a:cxn ang="0">
                    <a:pos x="66" y="471"/>
                  </a:cxn>
                  <a:cxn ang="0">
                    <a:pos x="0" y="627"/>
                  </a:cxn>
                  <a:cxn ang="0">
                    <a:pos x="372" y="1026"/>
                  </a:cxn>
                  <a:cxn ang="0">
                    <a:pos x="611" y="902"/>
                  </a:cxn>
                  <a:cxn ang="0">
                    <a:pos x="992" y="1085"/>
                  </a:cxn>
                  <a:cxn ang="0">
                    <a:pos x="1116" y="1339"/>
                  </a:cxn>
                  <a:cxn ang="0">
                    <a:pos x="1083" y="1450"/>
                  </a:cxn>
                  <a:cxn ang="0">
                    <a:pos x="1124" y="1659"/>
                  </a:cxn>
                  <a:cxn ang="0">
                    <a:pos x="1149" y="1999"/>
                  </a:cxn>
                  <a:cxn ang="0">
                    <a:pos x="1463" y="2110"/>
                  </a:cxn>
                  <a:cxn ang="0">
                    <a:pos x="1686" y="2025"/>
                  </a:cxn>
                  <a:cxn ang="0">
                    <a:pos x="1603" y="1777"/>
                  </a:cxn>
                  <a:cxn ang="0">
                    <a:pos x="1991" y="1555"/>
                  </a:cxn>
                  <a:cxn ang="0">
                    <a:pos x="2281" y="1542"/>
                  </a:cxn>
                  <a:cxn ang="0">
                    <a:pos x="2446" y="1359"/>
                  </a:cxn>
                  <a:cxn ang="0">
                    <a:pos x="2361" y="1001"/>
                  </a:cxn>
                  <a:cxn ang="0">
                    <a:pos x="2606" y="893"/>
                  </a:cxn>
                  <a:cxn ang="0">
                    <a:pos x="2815" y="454"/>
                  </a:cxn>
                  <a:cxn ang="0">
                    <a:pos x="2518" y="0"/>
                  </a:cxn>
                </a:cxnLst>
                <a:rect l="0" t="0" r="r" b="b"/>
                <a:pathLst>
                  <a:path w="2815" h="2110">
                    <a:moveTo>
                      <a:pt x="950" y="85"/>
                    </a:moveTo>
                    <a:lnTo>
                      <a:pt x="628" y="438"/>
                    </a:lnTo>
                    <a:lnTo>
                      <a:pt x="66" y="471"/>
                    </a:lnTo>
                    <a:lnTo>
                      <a:pt x="0" y="627"/>
                    </a:lnTo>
                    <a:lnTo>
                      <a:pt x="372" y="1026"/>
                    </a:lnTo>
                    <a:lnTo>
                      <a:pt x="611" y="902"/>
                    </a:lnTo>
                    <a:lnTo>
                      <a:pt x="992" y="1085"/>
                    </a:lnTo>
                    <a:lnTo>
                      <a:pt x="1116" y="1339"/>
                    </a:lnTo>
                    <a:lnTo>
                      <a:pt x="1083" y="1450"/>
                    </a:lnTo>
                    <a:lnTo>
                      <a:pt x="1124" y="1659"/>
                    </a:lnTo>
                    <a:lnTo>
                      <a:pt x="1149" y="1999"/>
                    </a:lnTo>
                    <a:lnTo>
                      <a:pt x="1463" y="2110"/>
                    </a:lnTo>
                    <a:lnTo>
                      <a:pt x="1686" y="2025"/>
                    </a:lnTo>
                    <a:lnTo>
                      <a:pt x="1603" y="1777"/>
                    </a:lnTo>
                    <a:lnTo>
                      <a:pt x="1991" y="1555"/>
                    </a:lnTo>
                    <a:lnTo>
                      <a:pt x="2281" y="1542"/>
                    </a:lnTo>
                    <a:lnTo>
                      <a:pt x="2446" y="1359"/>
                    </a:lnTo>
                    <a:lnTo>
                      <a:pt x="2361" y="1001"/>
                    </a:lnTo>
                    <a:lnTo>
                      <a:pt x="2606" y="893"/>
                    </a:lnTo>
                    <a:lnTo>
                      <a:pt x="2815" y="454"/>
                    </a:lnTo>
                    <a:lnTo>
                      <a:pt x="2518" y="0"/>
                    </a:lnTo>
                  </a:path>
                </a:pathLst>
              </a:custGeom>
              <a:noFill/>
              <a:ln w="15240" cap="flat" cmpd="sng">
                <a:solidFill>
                  <a:schemeClr val="bg2"/>
                </a:solidFill>
                <a:prstDash val="solid"/>
                <a:round/>
                <a:headEnd type="none" w="med" len="med"/>
                <a:tailEnd type="none" w="med" len="me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43" name="Freeform 5"/>
              <p:cNvSpPr>
                <a:spLocks/>
              </p:cNvSpPr>
              <p:nvPr userDrawn="1"/>
            </p:nvSpPr>
            <p:spPr bwMode="hidden">
              <a:xfrm>
                <a:off x="672" y="1116"/>
                <a:ext cx="3966" cy="2366"/>
              </a:xfrm>
              <a:custGeom>
                <a:avLst/>
                <a:gdLst/>
                <a:ahLst/>
                <a:cxnLst>
                  <a:cxn ang="0">
                    <a:pos x="1423" y="65"/>
                  </a:cxn>
                  <a:cxn ang="0">
                    <a:pos x="1148" y="262"/>
                  </a:cxn>
                  <a:cxn ang="0">
                    <a:pos x="934" y="216"/>
                  </a:cxn>
                  <a:cxn ang="0">
                    <a:pos x="529" y="314"/>
                  </a:cxn>
                  <a:cxn ang="0">
                    <a:pos x="174" y="327"/>
                  </a:cxn>
                  <a:cxn ang="0">
                    <a:pos x="0" y="628"/>
                  </a:cxn>
                  <a:cxn ang="0">
                    <a:pos x="91" y="726"/>
                  </a:cxn>
                  <a:cxn ang="0">
                    <a:pos x="231" y="654"/>
                  </a:cxn>
                  <a:cxn ang="0">
                    <a:pos x="430" y="687"/>
                  </a:cxn>
                  <a:cxn ang="0">
                    <a:pos x="504" y="850"/>
                  </a:cxn>
                  <a:cxn ang="0">
                    <a:pos x="347" y="1020"/>
                  </a:cxn>
                  <a:cxn ang="0">
                    <a:pos x="529" y="1144"/>
                  </a:cxn>
                  <a:cxn ang="0">
                    <a:pos x="727" y="1105"/>
                  </a:cxn>
                  <a:cxn ang="0">
                    <a:pos x="901" y="1216"/>
                  </a:cxn>
                  <a:cxn ang="0">
                    <a:pos x="1256" y="1229"/>
                  </a:cxn>
                  <a:cxn ang="0">
                    <a:pos x="1611" y="1425"/>
                  </a:cxn>
                  <a:cxn ang="0">
                    <a:pos x="1694" y="1673"/>
                  </a:cxn>
                  <a:cxn ang="0">
                    <a:pos x="1619" y="2118"/>
                  </a:cxn>
                  <a:cxn ang="0">
                    <a:pos x="1694" y="2268"/>
                  </a:cxn>
                  <a:cxn ang="0">
                    <a:pos x="2132" y="2242"/>
                  </a:cxn>
                  <a:cxn ang="0">
                    <a:pos x="2289" y="2366"/>
                  </a:cxn>
                  <a:cxn ang="0">
                    <a:pos x="2594" y="2046"/>
                  </a:cxn>
                  <a:cxn ang="0">
                    <a:pos x="2537" y="1817"/>
                  </a:cxn>
                  <a:cxn ang="0">
                    <a:pos x="2818" y="1673"/>
                  </a:cxn>
                  <a:cxn ang="0">
                    <a:pos x="3016" y="1719"/>
                  </a:cxn>
                  <a:cxn ang="0">
                    <a:pos x="3280" y="1615"/>
                  </a:cxn>
                  <a:cxn ang="0">
                    <a:pos x="3405" y="1174"/>
                  </a:cxn>
                  <a:cxn ang="0">
                    <a:pos x="3643" y="922"/>
                  </a:cxn>
                  <a:cxn ang="0">
                    <a:pos x="3966" y="896"/>
                  </a:cxn>
                  <a:cxn ang="0">
                    <a:pos x="3908" y="733"/>
                  </a:cxn>
                  <a:cxn ang="0">
                    <a:pos x="3669" y="563"/>
                  </a:cxn>
                  <a:cxn ang="0">
                    <a:pos x="3817" y="210"/>
                  </a:cxn>
                  <a:cxn ang="0">
                    <a:pos x="3590" y="0"/>
                  </a:cxn>
                </a:cxnLst>
                <a:rect l="0" t="0" r="r" b="b"/>
                <a:pathLst>
                  <a:path w="3966" h="2366">
                    <a:moveTo>
                      <a:pt x="1423" y="65"/>
                    </a:moveTo>
                    <a:lnTo>
                      <a:pt x="1148" y="262"/>
                    </a:lnTo>
                    <a:lnTo>
                      <a:pt x="934" y="216"/>
                    </a:lnTo>
                    <a:lnTo>
                      <a:pt x="529" y="314"/>
                    </a:lnTo>
                    <a:lnTo>
                      <a:pt x="174" y="327"/>
                    </a:lnTo>
                    <a:lnTo>
                      <a:pt x="0" y="628"/>
                    </a:lnTo>
                    <a:lnTo>
                      <a:pt x="91" y="726"/>
                    </a:lnTo>
                    <a:lnTo>
                      <a:pt x="231" y="654"/>
                    </a:lnTo>
                    <a:lnTo>
                      <a:pt x="430" y="687"/>
                    </a:lnTo>
                    <a:lnTo>
                      <a:pt x="504" y="850"/>
                    </a:lnTo>
                    <a:lnTo>
                      <a:pt x="347" y="1020"/>
                    </a:lnTo>
                    <a:lnTo>
                      <a:pt x="529" y="1144"/>
                    </a:lnTo>
                    <a:lnTo>
                      <a:pt x="727" y="1105"/>
                    </a:lnTo>
                    <a:lnTo>
                      <a:pt x="901" y="1216"/>
                    </a:lnTo>
                    <a:lnTo>
                      <a:pt x="1256" y="1229"/>
                    </a:lnTo>
                    <a:lnTo>
                      <a:pt x="1611" y="1425"/>
                    </a:lnTo>
                    <a:lnTo>
                      <a:pt x="1694" y="1673"/>
                    </a:lnTo>
                    <a:lnTo>
                      <a:pt x="1619" y="2118"/>
                    </a:lnTo>
                    <a:lnTo>
                      <a:pt x="1694" y="2268"/>
                    </a:lnTo>
                    <a:lnTo>
                      <a:pt x="2132" y="2242"/>
                    </a:lnTo>
                    <a:lnTo>
                      <a:pt x="2289" y="2366"/>
                    </a:lnTo>
                    <a:lnTo>
                      <a:pt x="2594" y="2046"/>
                    </a:lnTo>
                    <a:lnTo>
                      <a:pt x="2537" y="1817"/>
                    </a:lnTo>
                    <a:lnTo>
                      <a:pt x="2818" y="1673"/>
                    </a:lnTo>
                    <a:lnTo>
                      <a:pt x="3016" y="1719"/>
                    </a:lnTo>
                    <a:lnTo>
                      <a:pt x="3280" y="1615"/>
                    </a:lnTo>
                    <a:lnTo>
                      <a:pt x="3405" y="1174"/>
                    </a:lnTo>
                    <a:lnTo>
                      <a:pt x="3643" y="922"/>
                    </a:lnTo>
                    <a:lnTo>
                      <a:pt x="3966" y="896"/>
                    </a:lnTo>
                    <a:lnTo>
                      <a:pt x="3908" y="733"/>
                    </a:lnTo>
                    <a:lnTo>
                      <a:pt x="3669" y="563"/>
                    </a:lnTo>
                    <a:lnTo>
                      <a:pt x="3817" y="210"/>
                    </a:lnTo>
                    <a:lnTo>
                      <a:pt x="3590" y="0"/>
                    </a:lnTo>
                  </a:path>
                </a:pathLst>
              </a:custGeom>
              <a:noFill/>
              <a:ln w="16510" cap="flat" cmpd="sng">
                <a:solidFill>
                  <a:schemeClr val="bg2"/>
                </a:solidFill>
                <a:prstDash val="solid"/>
                <a:round/>
                <a:headEnd type="none" w="med" len="med"/>
                <a:tailEnd type="none" w="med" len="me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44" name="Freeform 6"/>
              <p:cNvSpPr>
                <a:spLocks/>
              </p:cNvSpPr>
              <p:nvPr userDrawn="1"/>
            </p:nvSpPr>
            <p:spPr bwMode="hidden">
              <a:xfrm>
                <a:off x="20" y="1069"/>
                <a:ext cx="5732" cy="3107"/>
              </a:xfrm>
              <a:custGeom>
                <a:avLst/>
                <a:gdLst/>
                <a:ahLst/>
                <a:cxnLst>
                  <a:cxn ang="0">
                    <a:pos x="81" y="0"/>
                  </a:cxn>
                  <a:cxn ang="0">
                    <a:pos x="133" y="328"/>
                  </a:cxn>
                  <a:cxn ang="0">
                    <a:pos x="0" y="666"/>
                  </a:cxn>
                  <a:cxn ang="0">
                    <a:pos x="83" y="1221"/>
                  </a:cxn>
                  <a:cxn ang="0">
                    <a:pos x="413" y="1515"/>
                  </a:cxn>
                  <a:cxn ang="0">
                    <a:pos x="881" y="1700"/>
                  </a:cxn>
                  <a:cxn ang="0">
                    <a:pos x="1440" y="1651"/>
                  </a:cxn>
                  <a:cxn ang="0">
                    <a:pos x="1755" y="1940"/>
                  </a:cxn>
                  <a:cxn ang="0">
                    <a:pos x="1653" y="2126"/>
                  </a:cxn>
                  <a:cxn ang="0">
                    <a:pos x="1136" y="2142"/>
                  </a:cxn>
                  <a:cxn ang="0">
                    <a:pos x="911" y="2021"/>
                  </a:cxn>
                  <a:cxn ang="0">
                    <a:pos x="739" y="2142"/>
                  </a:cxn>
                  <a:cxn ang="0">
                    <a:pos x="954" y="2524"/>
                  </a:cxn>
                  <a:cxn ang="0">
                    <a:pos x="973" y="2905"/>
                  </a:cxn>
                  <a:cxn ang="0">
                    <a:pos x="1511" y="3107"/>
                  </a:cxn>
                  <a:cxn ang="0">
                    <a:pos x="1644" y="2922"/>
                  </a:cxn>
                  <a:cxn ang="0">
                    <a:pos x="2077" y="2797"/>
                  </a:cxn>
                  <a:cxn ang="0">
                    <a:pos x="2610" y="2962"/>
                  </a:cxn>
                  <a:cxn ang="0">
                    <a:pos x="3222" y="2812"/>
                  </a:cxn>
                  <a:cxn ang="0">
                    <a:pos x="3443" y="2922"/>
                  </a:cxn>
                  <a:cxn ang="0">
                    <a:pos x="3861" y="2648"/>
                  </a:cxn>
                  <a:cxn ang="0">
                    <a:pos x="4125" y="2311"/>
                  </a:cxn>
                  <a:cxn ang="0">
                    <a:pos x="4369" y="2318"/>
                  </a:cxn>
                  <a:cxn ang="0">
                    <a:pos x="4554" y="2445"/>
                  </a:cxn>
                  <a:cxn ang="0">
                    <a:pos x="5015" y="2142"/>
                  </a:cxn>
                  <a:cxn ang="0">
                    <a:pos x="5404" y="2185"/>
                  </a:cxn>
                  <a:cxn ang="0">
                    <a:pos x="5732" y="2069"/>
                  </a:cxn>
                </a:cxnLst>
                <a:rect l="0" t="0" r="r" b="b"/>
                <a:pathLst>
                  <a:path w="5732" h="3107">
                    <a:moveTo>
                      <a:pt x="81" y="0"/>
                    </a:moveTo>
                    <a:lnTo>
                      <a:pt x="133" y="328"/>
                    </a:lnTo>
                    <a:lnTo>
                      <a:pt x="0" y="666"/>
                    </a:lnTo>
                    <a:lnTo>
                      <a:pt x="83" y="1221"/>
                    </a:lnTo>
                    <a:lnTo>
                      <a:pt x="413" y="1515"/>
                    </a:lnTo>
                    <a:lnTo>
                      <a:pt x="881" y="1700"/>
                    </a:lnTo>
                    <a:lnTo>
                      <a:pt x="1440" y="1651"/>
                    </a:lnTo>
                    <a:lnTo>
                      <a:pt x="1755" y="1940"/>
                    </a:lnTo>
                    <a:lnTo>
                      <a:pt x="1653" y="2126"/>
                    </a:lnTo>
                    <a:lnTo>
                      <a:pt x="1136" y="2142"/>
                    </a:lnTo>
                    <a:lnTo>
                      <a:pt x="911" y="2021"/>
                    </a:lnTo>
                    <a:lnTo>
                      <a:pt x="739" y="2142"/>
                    </a:lnTo>
                    <a:lnTo>
                      <a:pt x="954" y="2524"/>
                    </a:lnTo>
                    <a:lnTo>
                      <a:pt x="973" y="2905"/>
                    </a:lnTo>
                    <a:lnTo>
                      <a:pt x="1511" y="3107"/>
                    </a:lnTo>
                    <a:lnTo>
                      <a:pt x="1644" y="2922"/>
                    </a:lnTo>
                    <a:lnTo>
                      <a:pt x="2077" y="2797"/>
                    </a:lnTo>
                    <a:lnTo>
                      <a:pt x="2610" y="2962"/>
                    </a:lnTo>
                    <a:lnTo>
                      <a:pt x="3222" y="2812"/>
                    </a:lnTo>
                    <a:lnTo>
                      <a:pt x="3443" y="2922"/>
                    </a:lnTo>
                    <a:lnTo>
                      <a:pt x="3861" y="2648"/>
                    </a:lnTo>
                    <a:lnTo>
                      <a:pt x="4125" y="2311"/>
                    </a:lnTo>
                    <a:lnTo>
                      <a:pt x="4369" y="2318"/>
                    </a:lnTo>
                    <a:lnTo>
                      <a:pt x="4554" y="2445"/>
                    </a:lnTo>
                    <a:lnTo>
                      <a:pt x="5015" y="2142"/>
                    </a:lnTo>
                    <a:lnTo>
                      <a:pt x="5404" y="2185"/>
                    </a:lnTo>
                    <a:lnTo>
                      <a:pt x="5732" y="2069"/>
                    </a:lnTo>
                  </a:path>
                </a:pathLst>
              </a:custGeom>
              <a:noFill/>
              <a:ln w="16510" cap="flat" cmpd="sng">
                <a:solidFill>
                  <a:schemeClr val="bg2"/>
                </a:solidFill>
                <a:prstDash val="solid"/>
                <a:round/>
                <a:headEnd type="none" w="med" len="med"/>
                <a:tailEnd type="none" w="med" len="me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45" name="Freeform 7"/>
              <p:cNvSpPr>
                <a:spLocks/>
              </p:cNvSpPr>
              <p:nvPr userDrawn="1"/>
            </p:nvSpPr>
            <p:spPr bwMode="hidden">
              <a:xfrm>
                <a:off x="242" y="1145"/>
                <a:ext cx="5512" cy="2760"/>
              </a:xfrm>
              <a:custGeom>
                <a:avLst/>
                <a:gdLst/>
                <a:ahLst/>
                <a:cxnLst>
                  <a:cxn ang="0">
                    <a:pos x="240" y="0"/>
                  </a:cxn>
                  <a:cxn ang="0">
                    <a:pos x="0" y="336"/>
                  </a:cxn>
                  <a:cxn ang="0">
                    <a:pos x="82" y="821"/>
                  </a:cxn>
                  <a:cxn ang="0">
                    <a:pos x="243" y="873"/>
                  </a:cxn>
                  <a:cxn ang="0">
                    <a:pos x="473" y="1087"/>
                  </a:cxn>
                  <a:cxn ang="0">
                    <a:pos x="557" y="1441"/>
                  </a:cxn>
                  <a:cxn ang="0">
                    <a:pos x="839" y="1499"/>
                  </a:cxn>
                  <a:cxn ang="0">
                    <a:pos x="1258" y="1349"/>
                  </a:cxn>
                  <a:cxn ang="0">
                    <a:pos x="1307" y="1493"/>
                  </a:cxn>
                  <a:cxn ang="0">
                    <a:pos x="1621" y="1513"/>
                  </a:cxn>
                  <a:cxn ang="0">
                    <a:pos x="1862" y="1865"/>
                  </a:cxn>
                  <a:cxn ang="0">
                    <a:pos x="1668" y="2166"/>
                  </a:cxn>
                  <a:cxn ang="0">
                    <a:pos x="1308" y="2217"/>
                  </a:cxn>
                  <a:cxn ang="0">
                    <a:pos x="992" y="2172"/>
                  </a:cxn>
                  <a:cxn ang="0">
                    <a:pos x="903" y="2244"/>
                  </a:cxn>
                  <a:cxn ang="0">
                    <a:pos x="1008" y="2415"/>
                  </a:cxn>
                  <a:cxn ang="0">
                    <a:pos x="992" y="2538"/>
                  </a:cxn>
                  <a:cxn ang="0">
                    <a:pos x="1137" y="2760"/>
                  </a:cxn>
                  <a:cxn ang="0">
                    <a:pos x="1661" y="2623"/>
                  </a:cxn>
                  <a:cxn ang="0">
                    <a:pos x="1725" y="2492"/>
                  </a:cxn>
                  <a:cxn ang="0">
                    <a:pos x="1895" y="2551"/>
                  </a:cxn>
                  <a:cxn ang="0">
                    <a:pos x="2338" y="2448"/>
                  </a:cxn>
                  <a:cxn ang="0">
                    <a:pos x="2443" y="2714"/>
                  </a:cxn>
                  <a:cxn ang="0">
                    <a:pos x="2870" y="2541"/>
                  </a:cxn>
                  <a:cxn ang="0">
                    <a:pos x="3264" y="2591"/>
                  </a:cxn>
                  <a:cxn ang="0">
                    <a:pos x="3522" y="2427"/>
                  </a:cxn>
                  <a:cxn ang="0">
                    <a:pos x="3594" y="2081"/>
                  </a:cxn>
                  <a:cxn ang="0">
                    <a:pos x="4013" y="2087"/>
                  </a:cxn>
                  <a:cxn ang="0">
                    <a:pos x="4070" y="1924"/>
                  </a:cxn>
                  <a:cxn ang="0">
                    <a:pos x="4239" y="1931"/>
                  </a:cxn>
                  <a:cxn ang="0">
                    <a:pos x="4465" y="2094"/>
                  </a:cxn>
                  <a:cxn ang="0">
                    <a:pos x="4836" y="1814"/>
                  </a:cxn>
                  <a:cxn ang="0">
                    <a:pos x="5225" y="1785"/>
                  </a:cxn>
                  <a:cxn ang="0">
                    <a:pos x="5367" y="1571"/>
                  </a:cxn>
                  <a:cxn ang="0">
                    <a:pos x="5512" y="1585"/>
                  </a:cxn>
                </a:cxnLst>
                <a:rect l="0" t="0" r="r" b="b"/>
                <a:pathLst>
                  <a:path w="5512" h="2760">
                    <a:moveTo>
                      <a:pt x="240" y="0"/>
                    </a:moveTo>
                    <a:lnTo>
                      <a:pt x="0" y="336"/>
                    </a:lnTo>
                    <a:lnTo>
                      <a:pt x="82" y="821"/>
                    </a:lnTo>
                    <a:lnTo>
                      <a:pt x="243" y="873"/>
                    </a:lnTo>
                    <a:lnTo>
                      <a:pt x="473" y="1087"/>
                    </a:lnTo>
                    <a:lnTo>
                      <a:pt x="557" y="1441"/>
                    </a:lnTo>
                    <a:lnTo>
                      <a:pt x="839" y="1499"/>
                    </a:lnTo>
                    <a:lnTo>
                      <a:pt x="1258" y="1349"/>
                    </a:lnTo>
                    <a:lnTo>
                      <a:pt x="1307" y="1493"/>
                    </a:lnTo>
                    <a:lnTo>
                      <a:pt x="1621" y="1513"/>
                    </a:lnTo>
                    <a:lnTo>
                      <a:pt x="1862" y="1865"/>
                    </a:lnTo>
                    <a:lnTo>
                      <a:pt x="1668" y="2166"/>
                    </a:lnTo>
                    <a:lnTo>
                      <a:pt x="1308" y="2217"/>
                    </a:lnTo>
                    <a:lnTo>
                      <a:pt x="992" y="2172"/>
                    </a:lnTo>
                    <a:lnTo>
                      <a:pt x="903" y="2244"/>
                    </a:lnTo>
                    <a:lnTo>
                      <a:pt x="1008" y="2415"/>
                    </a:lnTo>
                    <a:lnTo>
                      <a:pt x="992" y="2538"/>
                    </a:lnTo>
                    <a:lnTo>
                      <a:pt x="1137" y="2760"/>
                    </a:lnTo>
                    <a:lnTo>
                      <a:pt x="1661" y="2623"/>
                    </a:lnTo>
                    <a:lnTo>
                      <a:pt x="1725" y="2492"/>
                    </a:lnTo>
                    <a:lnTo>
                      <a:pt x="1895" y="2551"/>
                    </a:lnTo>
                    <a:lnTo>
                      <a:pt x="2338" y="2448"/>
                    </a:lnTo>
                    <a:lnTo>
                      <a:pt x="2443" y="2714"/>
                    </a:lnTo>
                    <a:lnTo>
                      <a:pt x="2870" y="2541"/>
                    </a:lnTo>
                    <a:lnTo>
                      <a:pt x="3264" y="2591"/>
                    </a:lnTo>
                    <a:lnTo>
                      <a:pt x="3522" y="2427"/>
                    </a:lnTo>
                    <a:lnTo>
                      <a:pt x="3594" y="2081"/>
                    </a:lnTo>
                    <a:lnTo>
                      <a:pt x="4013" y="2087"/>
                    </a:lnTo>
                    <a:lnTo>
                      <a:pt x="4070" y="1924"/>
                    </a:lnTo>
                    <a:lnTo>
                      <a:pt x="4239" y="1931"/>
                    </a:lnTo>
                    <a:lnTo>
                      <a:pt x="4465" y="2094"/>
                    </a:lnTo>
                    <a:lnTo>
                      <a:pt x="4836" y="1814"/>
                    </a:lnTo>
                    <a:lnTo>
                      <a:pt x="5225" y="1785"/>
                    </a:lnTo>
                    <a:lnTo>
                      <a:pt x="5367" y="1571"/>
                    </a:lnTo>
                    <a:lnTo>
                      <a:pt x="5512" y="1585"/>
                    </a:lnTo>
                  </a:path>
                </a:pathLst>
              </a:custGeom>
              <a:noFill/>
              <a:ln w="15240" cap="flat" cmpd="sng">
                <a:solidFill>
                  <a:schemeClr val="bg2"/>
                </a:solidFill>
                <a:prstDash val="solid"/>
                <a:round/>
                <a:headEnd type="none" w="med" len="med"/>
                <a:tailEnd type="none" w="med" len="me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46" name="Freeform 8"/>
              <p:cNvSpPr>
                <a:spLocks/>
              </p:cNvSpPr>
              <p:nvPr userDrawn="1"/>
            </p:nvSpPr>
            <p:spPr bwMode="hidden">
              <a:xfrm>
                <a:off x="4840" y="984"/>
                <a:ext cx="790" cy="1189"/>
              </a:xfrm>
              <a:custGeom>
                <a:avLst/>
                <a:gdLst/>
                <a:ahLst/>
                <a:cxnLst>
                  <a:cxn ang="0">
                    <a:pos x="139" y="0"/>
                  </a:cxn>
                  <a:cxn ang="0">
                    <a:pos x="210" y="233"/>
                  </a:cxn>
                  <a:cxn ang="0">
                    <a:pos x="159" y="643"/>
                  </a:cxn>
                  <a:cxn ang="0">
                    <a:pos x="454" y="771"/>
                  </a:cxn>
                  <a:cxn ang="0">
                    <a:pos x="605" y="1046"/>
                  </a:cxn>
                  <a:cxn ang="0">
                    <a:pos x="790" y="1189"/>
                  </a:cxn>
                  <a:cxn ang="0">
                    <a:pos x="540" y="1111"/>
                  </a:cxn>
                  <a:cxn ang="0">
                    <a:pos x="363" y="883"/>
                  </a:cxn>
                  <a:cxn ang="0">
                    <a:pos x="139" y="852"/>
                  </a:cxn>
                  <a:cxn ang="0">
                    <a:pos x="0" y="499"/>
                  </a:cxn>
                  <a:cxn ang="0">
                    <a:pos x="48" y="209"/>
                  </a:cxn>
                </a:cxnLst>
                <a:rect l="0" t="0" r="r" b="b"/>
                <a:pathLst>
                  <a:path w="790" h="1189">
                    <a:moveTo>
                      <a:pt x="139" y="0"/>
                    </a:moveTo>
                    <a:lnTo>
                      <a:pt x="210" y="233"/>
                    </a:lnTo>
                    <a:lnTo>
                      <a:pt x="159" y="643"/>
                    </a:lnTo>
                    <a:lnTo>
                      <a:pt x="454" y="771"/>
                    </a:lnTo>
                    <a:lnTo>
                      <a:pt x="605" y="1046"/>
                    </a:lnTo>
                    <a:lnTo>
                      <a:pt x="790" y="1189"/>
                    </a:lnTo>
                    <a:lnTo>
                      <a:pt x="540" y="1111"/>
                    </a:lnTo>
                    <a:lnTo>
                      <a:pt x="363" y="883"/>
                    </a:lnTo>
                    <a:lnTo>
                      <a:pt x="139" y="852"/>
                    </a:lnTo>
                    <a:lnTo>
                      <a:pt x="0" y="499"/>
                    </a:lnTo>
                    <a:lnTo>
                      <a:pt x="48" y="209"/>
                    </a:lnTo>
                  </a:path>
                </a:pathLst>
              </a:custGeom>
              <a:noFill/>
              <a:ln w="15240" cap="flat" cmpd="sng">
                <a:solidFill>
                  <a:schemeClr val="bg2"/>
                </a:solidFill>
                <a:prstDash val="solid"/>
                <a:round/>
                <a:headEnd type="none" w="med" len="med"/>
                <a:tailEnd type="none" w="med" len="me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47" name="Freeform 9"/>
              <p:cNvSpPr>
                <a:spLocks/>
              </p:cNvSpPr>
              <p:nvPr userDrawn="1"/>
            </p:nvSpPr>
            <p:spPr bwMode="hidden">
              <a:xfrm>
                <a:off x="5173" y="896"/>
                <a:ext cx="579" cy="1117"/>
              </a:xfrm>
              <a:custGeom>
                <a:avLst/>
                <a:gdLst/>
                <a:ahLst/>
                <a:cxnLst>
                  <a:cxn ang="0">
                    <a:pos x="0" y="0"/>
                  </a:cxn>
                  <a:cxn ang="0">
                    <a:pos x="128" y="328"/>
                  </a:cxn>
                  <a:cxn ang="0">
                    <a:pos x="9" y="659"/>
                  </a:cxn>
                  <a:cxn ang="0">
                    <a:pos x="40" y="763"/>
                  </a:cxn>
                  <a:cxn ang="0">
                    <a:pos x="234" y="739"/>
                  </a:cxn>
                  <a:cxn ang="0">
                    <a:pos x="344" y="1055"/>
                  </a:cxn>
                  <a:cxn ang="0">
                    <a:pos x="579" y="1117"/>
                  </a:cxn>
                </a:cxnLst>
                <a:rect l="0" t="0" r="r" b="b"/>
                <a:pathLst>
                  <a:path w="579" h="1117">
                    <a:moveTo>
                      <a:pt x="0" y="0"/>
                    </a:moveTo>
                    <a:lnTo>
                      <a:pt x="128" y="328"/>
                    </a:lnTo>
                    <a:lnTo>
                      <a:pt x="9" y="659"/>
                    </a:lnTo>
                    <a:lnTo>
                      <a:pt x="40" y="763"/>
                    </a:lnTo>
                    <a:lnTo>
                      <a:pt x="234" y="739"/>
                    </a:lnTo>
                    <a:lnTo>
                      <a:pt x="344" y="1055"/>
                    </a:lnTo>
                    <a:lnTo>
                      <a:pt x="579" y="1117"/>
                    </a:lnTo>
                  </a:path>
                </a:pathLst>
              </a:custGeom>
              <a:noFill/>
              <a:ln w="16510" cap="flat" cmpd="sng">
                <a:solidFill>
                  <a:schemeClr val="bg2"/>
                </a:solidFill>
                <a:prstDash val="solid"/>
                <a:round/>
                <a:headEnd type="none" w="med" len="med"/>
                <a:tailEnd type="none" w="med" len="me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48" name="Freeform 10"/>
              <p:cNvSpPr>
                <a:spLocks/>
              </p:cNvSpPr>
              <p:nvPr userDrawn="1"/>
            </p:nvSpPr>
            <p:spPr bwMode="hidden">
              <a:xfrm>
                <a:off x="3291" y="968"/>
                <a:ext cx="2471" cy="2396"/>
              </a:xfrm>
              <a:custGeom>
                <a:avLst/>
                <a:gdLst/>
                <a:ahLst/>
                <a:cxnLst>
                  <a:cxn ang="0">
                    <a:pos x="1118" y="0"/>
                  </a:cxn>
                  <a:cxn ang="0">
                    <a:pos x="1179" y="225"/>
                  </a:cxn>
                  <a:cxn ang="0">
                    <a:pos x="1393" y="339"/>
                  </a:cxn>
                  <a:cxn ang="0">
                    <a:pos x="1404" y="548"/>
                  </a:cxn>
                  <a:cxn ang="0">
                    <a:pos x="1342" y="732"/>
                  </a:cxn>
                  <a:cxn ang="0">
                    <a:pos x="1434" y="925"/>
                  </a:cxn>
                  <a:cxn ang="0">
                    <a:pos x="1455" y="1109"/>
                  </a:cxn>
                  <a:cxn ang="0">
                    <a:pos x="1311" y="1142"/>
                  </a:cxn>
                  <a:cxn ang="0">
                    <a:pos x="926" y="1384"/>
                  </a:cxn>
                  <a:cxn ang="0">
                    <a:pos x="975" y="1456"/>
                  </a:cxn>
                  <a:cxn ang="0">
                    <a:pos x="956" y="1624"/>
                  </a:cxn>
                  <a:cxn ang="0">
                    <a:pos x="782" y="1817"/>
                  </a:cxn>
                  <a:cxn ang="0">
                    <a:pos x="539" y="1978"/>
                  </a:cxn>
                  <a:cxn ang="0">
                    <a:pos x="152" y="2026"/>
                  </a:cxn>
                  <a:cxn ang="0">
                    <a:pos x="19" y="2251"/>
                  </a:cxn>
                  <a:cxn ang="0">
                    <a:pos x="0" y="2396"/>
                  </a:cxn>
                  <a:cxn ang="0">
                    <a:pos x="213" y="2179"/>
                  </a:cxn>
                  <a:cxn ang="0">
                    <a:pos x="629" y="2090"/>
                  </a:cxn>
                  <a:cxn ang="0">
                    <a:pos x="894" y="1906"/>
                  </a:cxn>
                  <a:cxn ang="0">
                    <a:pos x="1230" y="1986"/>
                  </a:cxn>
                  <a:cxn ang="0">
                    <a:pos x="1668" y="1906"/>
                  </a:cxn>
                  <a:cxn ang="0">
                    <a:pos x="1983" y="1745"/>
                  </a:cxn>
                  <a:cxn ang="0">
                    <a:pos x="2014" y="1600"/>
                  </a:cxn>
                  <a:cxn ang="0">
                    <a:pos x="2237" y="1496"/>
                  </a:cxn>
                  <a:cxn ang="0">
                    <a:pos x="2359" y="1552"/>
                  </a:cxn>
                  <a:cxn ang="0">
                    <a:pos x="2471" y="1479"/>
                  </a:cxn>
                </a:cxnLst>
                <a:rect l="0" t="0" r="r" b="b"/>
                <a:pathLst>
                  <a:path w="2471" h="2396">
                    <a:moveTo>
                      <a:pt x="1118" y="0"/>
                    </a:moveTo>
                    <a:lnTo>
                      <a:pt x="1179" y="225"/>
                    </a:lnTo>
                    <a:lnTo>
                      <a:pt x="1393" y="339"/>
                    </a:lnTo>
                    <a:lnTo>
                      <a:pt x="1404" y="548"/>
                    </a:lnTo>
                    <a:lnTo>
                      <a:pt x="1342" y="732"/>
                    </a:lnTo>
                    <a:lnTo>
                      <a:pt x="1434" y="925"/>
                    </a:lnTo>
                    <a:lnTo>
                      <a:pt x="1455" y="1109"/>
                    </a:lnTo>
                    <a:lnTo>
                      <a:pt x="1311" y="1142"/>
                    </a:lnTo>
                    <a:lnTo>
                      <a:pt x="926" y="1384"/>
                    </a:lnTo>
                    <a:lnTo>
                      <a:pt x="975" y="1456"/>
                    </a:lnTo>
                    <a:lnTo>
                      <a:pt x="956" y="1624"/>
                    </a:lnTo>
                    <a:lnTo>
                      <a:pt x="782" y="1817"/>
                    </a:lnTo>
                    <a:lnTo>
                      <a:pt x="539" y="1978"/>
                    </a:lnTo>
                    <a:lnTo>
                      <a:pt x="152" y="2026"/>
                    </a:lnTo>
                    <a:lnTo>
                      <a:pt x="19" y="2251"/>
                    </a:lnTo>
                    <a:lnTo>
                      <a:pt x="0" y="2396"/>
                    </a:lnTo>
                    <a:lnTo>
                      <a:pt x="213" y="2179"/>
                    </a:lnTo>
                    <a:lnTo>
                      <a:pt x="629" y="2090"/>
                    </a:lnTo>
                    <a:lnTo>
                      <a:pt x="894" y="1906"/>
                    </a:lnTo>
                    <a:lnTo>
                      <a:pt x="1230" y="1986"/>
                    </a:lnTo>
                    <a:lnTo>
                      <a:pt x="1668" y="1906"/>
                    </a:lnTo>
                    <a:lnTo>
                      <a:pt x="1983" y="1745"/>
                    </a:lnTo>
                    <a:lnTo>
                      <a:pt x="2014" y="1600"/>
                    </a:lnTo>
                    <a:lnTo>
                      <a:pt x="2237" y="1496"/>
                    </a:lnTo>
                    <a:lnTo>
                      <a:pt x="2359" y="1552"/>
                    </a:lnTo>
                    <a:lnTo>
                      <a:pt x="2471" y="1479"/>
                    </a:lnTo>
                  </a:path>
                </a:pathLst>
              </a:custGeom>
              <a:noFill/>
              <a:ln w="16510" cap="flat" cmpd="sng">
                <a:solidFill>
                  <a:schemeClr val="bg2"/>
                </a:solidFill>
                <a:prstDash val="solid"/>
                <a:round/>
                <a:headEnd type="none" w="med" len="med"/>
                <a:tailEnd type="none" w="med" len="me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49" name="Freeform 11"/>
              <p:cNvSpPr>
                <a:spLocks/>
              </p:cNvSpPr>
              <p:nvPr userDrawn="1"/>
            </p:nvSpPr>
            <p:spPr bwMode="hidden">
              <a:xfrm>
                <a:off x="2366" y="1067"/>
                <a:ext cx="1399" cy="1349"/>
              </a:xfrm>
              <a:custGeom>
                <a:avLst/>
                <a:gdLst/>
                <a:ahLst/>
                <a:cxnLst>
                  <a:cxn ang="0">
                    <a:pos x="620" y="155"/>
                  </a:cxn>
                  <a:cxn ang="0">
                    <a:pos x="421" y="155"/>
                  </a:cxn>
                  <a:cxn ang="0">
                    <a:pos x="205" y="507"/>
                  </a:cxn>
                  <a:cxn ang="0">
                    <a:pos x="0" y="673"/>
                  </a:cxn>
                  <a:cxn ang="0">
                    <a:pos x="487" y="783"/>
                  </a:cxn>
                  <a:cxn ang="0">
                    <a:pos x="425" y="1009"/>
                  </a:cxn>
                  <a:cxn ang="0">
                    <a:pos x="617" y="1086"/>
                  </a:cxn>
                  <a:cxn ang="0">
                    <a:pos x="498" y="1349"/>
                  </a:cxn>
                  <a:cxn ang="0">
                    <a:pos x="961" y="1035"/>
                  </a:cxn>
                  <a:cxn ang="0">
                    <a:pos x="926" y="776"/>
                  </a:cxn>
                  <a:cxn ang="0">
                    <a:pos x="1181" y="749"/>
                  </a:cxn>
                  <a:cxn ang="0">
                    <a:pos x="1399" y="601"/>
                  </a:cxn>
                  <a:cxn ang="0">
                    <a:pos x="1315" y="416"/>
                  </a:cxn>
                  <a:cxn ang="0">
                    <a:pos x="1341" y="196"/>
                  </a:cxn>
                  <a:cxn ang="0">
                    <a:pos x="1171" y="164"/>
                  </a:cxn>
                  <a:cxn ang="0">
                    <a:pos x="928" y="0"/>
                  </a:cxn>
                  <a:cxn ang="0">
                    <a:pos x="620" y="155"/>
                  </a:cxn>
                </a:cxnLst>
                <a:rect l="0" t="0" r="r" b="b"/>
                <a:pathLst>
                  <a:path w="1399" h="1349">
                    <a:moveTo>
                      <a:pt x="620" y="155"/>
                    </a:moveTo>
                    <a:lnTo>
                      <a:pt x="421" y="155"/>
                    </a:lnTo>
                    <a:lnTo>
                      <a:pt x="205" y="507"/>
                    </a:lnTo>
                    <a:lnTo>
                      <a:pt x="0" y="673"/>
                    </a:lnTo>
                    <a:lnTo>
                      <a:pt x="487" y="783"/>
                    </a:lnTo>
                    <a:lnTo>
                      <a:pt x="425" y="1009"/>
                    </a:lnTo>
                    <a:lnTo>
                      <a:pt x="617" y="1086"/>
                    </a:lnTo>
                    <a:lnTo>
                      <a:pt x="498" y="1349"/>
                    </a:lnTo>
                    <a:lnTo>
                      <a:pt x="961" y="1035"/>
                    </a:lnTo>
                    <a:lnTo>
                      <a:pt x="926" y="776"/>
                    </a:lnTo>
                    <a:lnTo>
                      <a:pt x="1181" y="749"/>
                    </a:lnTo>
                    <a:lnTo>
                      <a:pt x="1399" y="601"/>
                    </a:lnTo>
                    <a:lnTo>
                      <a:pt x="1315" y="416"/>
                    </a:lnTo>
                    <a:lnTo>
                      <a:pt x="1341" y="196"/>
                    </a:lnTo>
                    <a:lnTo>
                      <a:pt x="1171" y="164"/>
                    </a:lnTo>
                    <a:lnTo>
                      <a:pt x="928" y="0"/>
                    </a:lnTo>
                    <a:lnTo>
                      <a:pt x="620" y="155"/>
                    </a:lnTo>
                    <a:close/>
                  </a:path>
                </a:pathLst>
              </a:custGeom>
              <a:noFill/>
              <a:ln w="17780" cap="flat" cmpd="sng">
                <a:solidFill>
                  <a:schemeClr val="bg2"/>
                </a:solidFill>
                <a:prstDash val="solid"/>
                <a:round/>
                <a:headEnd type="none" w="med" len="med"/>
                <a:tailEnd type="none" w="med" len="me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50" name="Freeform 12"/>
              <p:cNvSpPr>
                <a:spLocks/>
              </p:cNvSpPr>
              <p:nvPr userDrawn="1"/>
            </p:nvSpPr>
            <p:spPr bwMode="hidden">
              <a:xfrm>
                <a:off x="4275" y="2031"/>
                <a:ext cx="1256" cy="810"/>
              </a:xfrm>
              <a:custGeom>
                <a:avLst/>
                <a:gdLst/>
                <a:ahLst/>
                <a:cxnLst>
                  <a:cxn ang="0">
                    <a:pos x="719" y="183"/>
                  </a:cxn>
                  <a:cxn ang="0">
                    <a:pos x="760" y="33"/>
                  </a:cxn>
                  <a:cxn ang="0">
                    <a:pos x="884" y="0"/>
                  </a:cxn>
                  <a:cxn ang="0">
                    <a:pos x="983" y="78"/>
                  </a:cxn>
                  <a:cxn ang="0">
                    <a:pos x="1082" y="248"/>
                  </a:cxn>
                  <a:cxn ang="0">
                    <a:pos x="1256" y="229"/>
                  </a:cxn>
                  <a:cxn ang="0">
                    <a:pos x="1248" y="359"/>
                  </a:cxn>
                  <a:cxn ang="0">
                    <a:pos x="1016" y="431"/>
                  </a:cxn>
                  <a:cxn ang="0">
                    <a:pos x="879" y="417"/>
                  </a:cxn>
                  <a:cxn ang="0">
                    <a:pos x="719" y="481"/>
                  </a:cxn>
                  <a:cxn ang="0">
                    <a:pos x="591" y="633"/>
                  </a:cxn>
                  <a:cxn ang="0">
                    <a:pos x="423" y="537"/>
                  </a:cxn>
                  <a:cxn ang="0">
                    <a:pos x="256" y="810"/>
                  </a:cxn>
                  <a:cxn ang="0">
                    <a:pos x="66" y="764"/>
                  </a:cxn>
                  <a:cxn ang="0">
                    <a:pos x="0" y="601"/>
                  </a:cxn>
                  <a:cxn ang="0">
                    <a:pos x="157" y="483"/>
                  </a:cxn>
                  <a:cxn ang="0">
                    <a:pos x="248" y="281"/>
                  </a:cxn>
                  <a:cxn ang="0">
                    <a:pos x="438" y="150"/>
                  </a:cxn>
                  <a:cxn ang="0">
                    <a:pos x="719" y="189"/>
                  </a:cxn>
                </a:cxnLst>
                <a:rect l="0" t="0" r="r" b="b"/>
                <a:pathLst>
                  <a:path w="1256" h="810">
                    <a:moveTo>
                      <a:pt x="719" y="183"/>
                    </a:moveTo>
                    <a:lnTo>
                      <a:pt x="760" y="33"/>
                    </a:lnTo>
                    <a:lnTo>
                      <a:pt x="884" y="0"/>
                    </a:lnTo>
                    <a:lnTo>
                      <a:pt x="983" y="78"/>
                    </a:lnTo>
                    <a:lnTo>
                      <a:pt x="1082" y="248"/>
                    </a:lnTo>
                    <a:lnTo>
                      <a:pt x="1256" y="229"/>
                    </a:lnTo>
                    <a:lnTo>
                      <a:pt x="1248" y="359"/>
                    </a:lnTo>
                    <a:lnTo>
                      <a:pt x="1016" y="431"/>
                    </a:lnTo>
                    <a:lnTo>
                      <a:pt x="879" y="417"/>
                    </a:lnTo>
                    <a:lnTo>
                      <a:pt x="719" y="481"/>
                    </a:lnTo>
                    <a:lnTo>
                      <a:pt x="591" y="633"/>
                    </a:lnTo>
                    <a:lnTo>
                      <a:pt x="423" y="537"/>
                    </a:lnTo>
                    <a:lnTo>
                      <a:pt x="256" y="810"/>
                    </a:lnTo>
                    <a:lnTo>
                      <a:pt x="66" y="764"/>
                    </a:lnTo>
                    <a:lnTo>
                      <a:pt x="0" y="601"/>
                    </a:lnTo>
                    <a:lnTo>
                      <a:pt x="157" y="483"/>
                    </a:lnTo>
                    <a:lnTo>
                      <a:pt x="248" y="281"/>
                    </a:lnTo>
                    <a:lnTo>
                      <a:pt x="438" y="150"/>
                    </a:lnTo>
                    <a:lnTo>
                      <a:pt x="719" y="189"/>
                    </a:lnTo>
                  </a:path>
                </a:pathLst>
              </a:custGeom>
              <a:noFill/>
              <a:ln w="17780" cap="flat" cmpd="sng">
                <a:solidFill>
                  <a:schemeClr val="bg2"/>
                </a:solidFill>
                <a:prstDash val="solid"/>
                <a:round/>
                <a:headEnd type="none" w="med" len="med"/>
                <a:tailEnd type="none" w="med" len="me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51" name="Freeform 13"/>
              <p:cNvSpPr>
                <a:spLocks/>
              </p:cNvSpPr>
              <p:nvPr userDrawn="1"/>
            </p:nvSpPr>
            <p:spPr bwMode="hidden">
              <a:xfrm>
                <a:off x="2914" y="3476"/>
                <a:ext cx="2848" cy="788"/>
              </a:xfrm>
              <a:custGeom>
                <a:avLst/>
                <a:gdLst/>
                <a:ahLst/>
                <a:cxnLst>
                  <a:cxn ang="0">
                    <a:pos x="2838" y="16"/>
                  </a:cxn>
                  <a:cxn ang="0">
                    <a:pos x="2493" y="0"/>
                  </a:cxn>
                  <a:cxn ang="0">
                    <a:pos x="2278" y="81"/>
                  </a:cxn>
                  <a:cxn ang="0">
                    <a:pos x="1936" y="44"/>
                  </a:cxn>
                  <a:cxn ang="0">
                    <a:pos x="1739" y="354"/>
                  </a:cxn>
                  <a:cxn ang="0">
                    <a:pos x="1600" y="212"/>
                  </a:cxn>
                  <a:cxn ang="0">
                    <a:pos x="1352" y="308"/>
                  </a:cxn>
                  <a:cxn ang="0">
                    <a:pos x="1445" y="515"/>
                  </a:cxn>
                  <a:cxn ang="0">
                    <a:pos x="1072" y="412"/>
                  </a:cxn>
                  <a:cxn ang="0">
                    <a:pos x="888" y="540"/>
                  </a:cxn>
                  <a:cxn ang="0">
                    <a:pos x="0" y="660"/>
                  </a:cxn>
                  <a:cxn ang="0">
                    <a:pos x="288" y="788"/>
                  </a:cxn>
                  <a:cxn ang="0">
                    <a:pos x="1040" y="676"/>
                  </a:cxn>
                  <a:cxn ang="0">
                    <a:pos x="1272" y="748"/>
                  </a:cxn>
                  <a:cxn ang="0">
                    <a:pos x="2096" y="691"/>
                  </a:cxn>
                  <a:cxn ang="0">
                    <a:pos x="2320" y="748"/>
                  </a:cxn>
                  <a:cxn ang="0">
                    <a:pos x="2456" y="596"/>
                  </a:cxn>
                  <a:cxn ang="0">
                    <a:pos x="2712" y="716"/>
                  </a:cxn>
                  <a:cxn ang="0">
                    <a:pos x="2716" y="339"/>
                  </a:cxn>
                  <a:cxn ang="0">
                    <a:pos x="2848" y="258"/>
                  </a:cxn>
                </a:cxnLst>
                <a:rect l="0" t="0" r="r" b="b"/>
                <a:pathLst>
                  <a:path w="2848" h="788">
                    <a:moveTo>
                      <a:pt x="2838" y="16"/>
                    </a:moveTo>
                    <a:lnTo>
                      <a:pt x="2493" y="0"/>
                    </a:lnTo>
                    <a:lnTo>
                      <a:pt x="2278" y="81"/>
                    </a:lnTo>
                    <a:lnTo>
                      <a:pt x="1936" y="44"/>
                    </a:lnTo>
                    <a:lnTo>
                      <a:pt x="1739" y="354"/>
                    </a:lnTo>
                    <a:lnTo>
                      <a:pt x="1600" y="212"/>
                    </a:lnTo>
                    <a:lnTo>
                      <a:pt x="1352" y="308"/>
                    </a:lnTo>
                    <a:lnTo>
                      <a:pt x="1445" y="515"/>
                    </a:lnTo>
                    <a:lnTo>
                      <a:pt x="1072" y="412"/>
                    </a:lnTo>
                    <a:lnTo>
                      <a:pt x="888" y="540"/>
                    </a:lnTo>
                    <a:lnTo>
                      <a:pt x="0" y="660"/>
                    </a:lnTo>
                    <a:lnTo>
                      <a:pt x="288" y="788"/>
                    </a:lnTo>
                    <a:lnTo>
                      <a:pt x="1040" y="676"/>
                    </a:lnTo>
                    <a:lnTo>
                      <a:pt x="1272" y="748"/>
                    </a:lnTo>
                    <a:lnTo>
                      <a:pt x="2096" y="691"/>
                    </a:lnTo>
                    <a:lnTo>
                      <a:pt x="2320" y="748"/>
                    </a:lnTo>
                    <a:lnTo>
                      <a:pt x="2456" y="596"/>
                    </a:lnTo>
                    <a:lnTo>
                      <a:pt x="2712" y="716"/>
                    </a:lnTo>
                    <a:lnTo>
                      <a:pt x="2716" y="339"/>
                    </a:lnTo>
                    <a:lnTo>
                      <a:pt x="2848" y="258"/>
                    </a:lnTo>
                  </a:path>
                </a:pathLst>
              </a:custGeom>
              <a:noFill/>
              <a:ln w="17780" cap="flat" cmpd="sng">
                <a:solidFill>
                  <a:schemeClr val="bg2"/>
                </a:solidFill>
                <a:prstDash val="solid"/>
                <a:round/>
                <a:headEnd type="none" w="med" len="med"/>
                <a:tailEnd type="none" w="med" len="me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52" name="Freeform 14"/>
              <p:cNvSpPr>
                <a:spLocks/>
              </p:cNvSpPr>
              <p:nvPr userDrawn="1"/>
            </p:nvSpPr>
            <p:spPr bwMode="hidden">
              <a:xfrm>
                <a:off x="5443" y="922"/>
                <a:ext cx="319" cy="854"/>
              </a:xfrm>
              <a:custGeom>
                <a:avLst/>
                <a:gdLst/>
                <a:ahLst/>
                <a:cxnLst>
                  <a:cxn ang="0">
                    <a:pos x="0" y="0"/>
                  </a:cxn>
                  <a:cxn ang="0">
                    <a:pos x="106" y="313"/>
                  </a:cxn>
                  <a:cxn ang="0">
                    <a:pos x="106" y="634"/>
                  </a:cxn>
                  <a:cxn ang="0">
                    <a:pos x="268" y="854"/>
                  </a:cxn>
                  <a:cxn ang="0">
                    <a:pos x="278" y="577"/>
                  </a:cxn>
                  <a:cxn ang="0">
                    <a:pos x="238" y="400"/>
                  </a:cxn>
                  <a:cxn ang="0">
                    <a:pos x="319" y="240"/>
                  </a:cxn>
                </a:cxnLst>
                <a:rect l="0" t="0" r="r" b="b"/>
                <a:pathLst>
                  <a:path w="319" h="854">
                    <a:moveTo>
                      <a:pt x="0" y="0"/>
                    </a:moveTo>
                    <a:lnTo>
                      <a:pt x="106" y="313"/>
                    </a:lnTo>
                    <a:lnTo>
                      <a:pt x="106" y="634"/>
                    </a:lnTo>
                    <a:lnTo>
                      <a:pt x="268" y="854"/>
                    </a:lnTo>
                    <a:lnTo>
                      <a:pt x="278" y="577"/>
                    </a:lnTo>
                    <a:lnTo>
                      <a:pt x="238" y="400"/>
                    </a:lnTo>
                    <a:lnTo>
                      <a:pt x="319" y="240"/>
                    </a:lnTo>
                  </a:path>
                </a:pathLst>
              </a:custGeom>
              <a:noFill/>
              <a:ln w="17780" cap="flat" cmpd="sng">
                <a:solidFill>
                  <a:schemeClr val="bg2"/>
                </a:solidFill>
                <a:prstDash val="solid"/>
                <a:round/>
                <a:headEnd type="none" w="med" len="med"/>
                <a:tailEnd type="none" w="med" len="me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53" name="Freeform 15"/>
              <p:cNvSpPr>
                <a:spLocks/>
              </p:cNvSpPr>
              <p:nvPr userDrawn="1"/>
            </p:nvSpPr>
            <p:spPr bwMode="hidden">
              <a:xfrm>
                <a:off x="4954" y="3568"/>
                <a:ext cx="646" cy="392"/>
              </a:xfrm>
              <a:custGeom>
                <a:avLst/>
                <a:gdLst/>
                <a:ahLst/>
                <a:cxnLst>
                  <a:cxn ang="0">
                    <a:pos x="504" y="0"/>
                  </a:cxn>
                  <a:cxn ang="0">
                    <a:pos x="320" y="61"/>
                  </a:cxn>
                  <a:cxn ang="0">
                    <a:pos x="238" y="109"/>
                  </a:cxn>
                  <a:cxn ang="0">
                    <a:pos x="144" y="216"/>
                  </a:cxn>
                  <a:cxn ang="0">
                    <a:pos x="0" y="392"/>
                  </a:cxn>
                  <a:cxn ang="0">
                    <a:pos x="360" y="263"/>
                  </a:cxn>
                  <a:cxn ang="0">
                    <a:pos x="432" y="182"/>
                  </a:cxn>
                  <a:cxn ang="0">
                    <a:pos x="646" y="142"/>
                  </a:cxn>
                  <a:cxn ang="0">
                    <a:pos x="504" y="0"/>
                  </a:cxn>
                </a:cxnLst>
                <a:rect l="0" t="0" r="r" b="b"/>
                <a:pathLst>
                  <a:path w="646" h="392">
                    <a:moveTo>
                      <a:pt x="504" y="0"/>
                    </a:moveTo>
                    <a:lnTo>
                      <a:pt x="320" y="61"/>
                    </a:lnTo>
                    <a:lnTo>
                      <a:pt x="238" y="109"/>
                    </a:lnTo>
                    <a:lnTo>
                      <a:pt x="144" y="216"/>
                    </a:lnTo>
                    <a:lnTo>
                      <a:pt x="0" y="392"/>
                    </a:lnTo>
                    <a:lnTo>
                      <a:pt x="360" y="263"/>
                    </a:lnTo>
                    <a:lnTo>
                      <a:pt x="432" y="182"/>
                    </a:lnTo>
                    <a:lnTo>
                      <a:pt x="646" y="142"/>
                    </a:lnTo>
                    <a:lnTo>
                      <a:pt x="504" y="0"/>
                    </a:lnTo>
                    <a:close/>
                  </a:path>
                </a:pathLst>
              </a:custGeom>
              <a:noFill/>
              <a:ln w="17780" cap="flat" cmpd="sng">
                <a:solidFill>
                  <a:schemeClr val="bg2"/>
                </a:solidFill>
                <a:prstDash val="solid"/>
                <a:round/>
                <a:headEnd type="none" w="med" len="med"/>
                <a:tailEnd type="none" w="med" len="me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54" name="Freeform 16"/>
              <p:cNvSpPr>
                <a:spLocks/>
              </p:cNvSpPr>
              <p:nvPr userDrawn="1"/>
            </p:nvSpPr>
            <p:spPr bwMode="hidden">
              <a:xfrm>
                <a:off x="50" y="2400"/>
                <a:ext cx="2736" cy="1920"/>
              </a:xfrm>
              <a:custGeom>
                <a:avLst/>
                <a:gdLst/>
                <a:ahLst/>
                <a:cxnLst>
                  <a:cxn ang="0">
                    <a:pos x="0" y="0"/>
                  </a:cxn>
                  <a:cxn ang="0">
                    <a:pos x="96" y="336"/>
                  </a:cxn>
                  <a:cxn ang="0">
                    <a:pos x="384" y="384"/>
                  </a:cxn>
                  <a:cxn ang="0">
                    <a:pos x="576" y="720"/>
                  </a:cxn>
                  <a:cxn ang="0">
                    <a:pos x="528" y="960"/>
                  </a:cxn>
                  <a:cxn ang="0">
                    <a:pos x="672" y="1104"/>
                  </a:cxn>
                  <a:cxn ang="0">
                    <a:pos x="576" y="1392"/>
                  </a:cxn>
                  <a:cxn ang="0">
                    <a:pos x="624" y="1632"/>
                  </a:cxn>
                  <a:cxn ang="0">
                    <a:pos x="1488" y="1872"/>
                  </a:cxn>
                  <a:cxn ang="0">
                    <a:pos x="1680" y="1728"/>
                  </a:cxn>
                  <a:cxn ang="0">
                    <a:pos x="2208" y="1728"/>
                  </a:cxn>
                  <a:cxn ang="0">
                    <a:pos x="2304" y="1632"/>
                  </a:cxn>
                  <a:cxn ang="0">
                    <a:pos x="2736" y="1872"/>
                  </a:cxn>
                  <a:cxn ang="0">
                    <a:pos x="2640" y="1920"/>
                  </a:cxn>
                  <a:cxn ang="0">
                    <a:pos x="2304" y="1824"/>
                  </a:cxn>
                  <a:cxn ang="0">
                    <a:pos x="2160" y="1872"/>
                  </a:cxn>
                  <a:cxn ang="0">
                    <a:pos x="1632" y="1920"/>
                  </a:cxn>
                  <a:cxn ang="0">
                    <a:pos x="1440" y="1920"/>
                  </a:cxn>
                  <a:cxn ang="0">
                    <a:pos x="480" y="1824"/>
                  </a:cxn>
                  <a:cxn ang="0">
                    <a:pos x="192" y="1872"/>
                  </a:cxn>
                  <a:cxn ang="0">
                    <a:pos x="96" y="1680"/>
                  </a:cxn>
                  <a:cxn ang="0">
                    <a:pos x="288" y="1440"/>
                  </a:cxn>
                  <a:cxn ang="0">
                    <a:pos x="336" y="1104"/>
                  </a:cxn>
                  <a:cxn ang="0">
                    <a:pos x="144" y="864"/>
                  </a:cxn>
                  <a:cxn ang="0">
                    <a:pos x="240" y="624"/>
                  </a:cxn>
                  <a:cxn ang="0">
                    <a:pos x="48" y="528"/>
                  </a:cxn>
                  <a:cxn ang="0">
                    <a:pos x="0" y="0"/>
                  </a:cxn>
                </a:cxnLst>
                <a:rect l="0" t="0" r="r" b="b"/>
                <a:pathLst>
                  <a:path w="2736" h="1920">
                    <a:moveTo>
                      <a:pt x="0" y="0"/>
                    </a:moveTo>
                    <a:lnTo>
                      <a:pt x="96" y="336"/>
                    </a:lnTo>
                    <a:lnTo>
                      <a:pt x="384" y="384"/>
                    </a:lnTo>
                    <a:lnTo>
                      <a:pt x="576" y="720"/>
                    </a:lnTo>
                    <a:lnTo>
                      <a:pt x="528" y="960"/>
                    </a:lnTo>
                    <a:lnTo>
                      <a:pt x="672" y="1104"/>
                    </a:lnTo>
                    <a:lnTo>
                      <a:pt x="576" y="1392"/>
                    </a:lnTo>
                    <a:lnTo>
                      <a:pt x="624" y="1632"/>
                    </a:lnTo>
                    <a:lnTo>
                      <a:pt x="1488" y="1872"/>
                    </a:lnTo>
                    <a:lnTo>
                      <a:pt x="1680" y="1728"/>
                    </a:lnTo>
                    <a:lnTo>
                      <a:pt x="2208" y="1728"/>
                    </a:lnTo>
                    <a:lnTo>
                      <a:pt x="2304" y="1632"/>
                    </a:lnTo>
                    <a:lnTo>
                      <a:pt x="2736" y="1872"/>
                    </a:lnTo>
                    <a:lnTo>
                      <a:pt x="2640" y="1920"/>
                    </a:lnTo>
                    <a:lnTo>
                      <a:pt x="2304" y="1824"/>
                    </a:lnTo>
                    <a:lnTo>
                      <a:pt x="2160" y="1872"/>
                    </a:lnTo>
                    <a:lnTo>
                      <a:pt x="1632" y="1920"/>
                    </a:lnTo>
                    <a:lnTo>
                      <a:pt x="1440" y="1920"/>
                    </a:lnTo>
                    <a:lnTo>
                      <a:pt x="480" y="1824"/>
                    </a:lnTo>
                    <a:lnTo>
                      <a:pt x="192" y="1872"/>
                    </a:lnTo>
                    <a:lnTo>
                      <a:pt x="96" y="1680"/>
                    </a:lnTo>
                    <a:lnTo>
                      <a:pt x="288" y="1440"/>
                    </a:lnTo>
                    <a:lnTo>
                      <a:pt x="336" y="1104"/>
                    </a:lnTo>
                    <a:lnTo>
                      <a:pt x="144" y="864"/>
                    </a:lnTo>
                    <a:lnTo>
                      <a:pt x="240" y="624"/>
                    </a:lnTo>
                    <a:lnTo>
                      <a:pt x="48" y="528"/>
                    </a:lnTo>
                    <a:lnTo>
                      <a:pt x="0" y="0"/>
                    </a:lnTo>
                    <a:close/>
                  </a:path>
                </a:pathLst>
              </a:custGeom>
              <a:noFill/>
              <a:ln w="9525" cap="flat" cmpd="sng">
                <a:solidFill>
                  <a:schemeClr val="bg2"/>
                </a:solidFill>
                <a:prstDash val="solid"/>
                <a:round/>
                <a:headEnd type="none" w="med" len="med"/>
                <a:tailEnd type="none" w="med" len="me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grpSp>
        <p:grpSp>
          <p:nvGrpSpPr>
            <p:cNvPr id="6" name="Group 17"/>
            <p:cNvGrpSpPr>
              <a:grpSpLocks/>
            </p:cNvGrpSpPr>
            <p:nvPr userDrawn="1"/>
          </p:nvGrpSpPr>
          <p:grpSpPr bwMode="auto">
            <a:xfrm>
              <a:off x="0" y="2291"/>
              <a:ext cx="1385" cy="1702"/>
              <a:chOff x="0" y="2291"/>
              <a:chExt cx="1385" cy="1702"/>
            </a:xfrm>
          </p:grpSpPr>
          <p:sp>
            <p:nvSpPr>
              <p:cNvPr id="7" name="Rectangle 18"/>
              <p:cNvSpPr>
                <a:spLocks noChangeArrowheads="1"/>
              </p:cNvSpPr>
              <p:nvPr userDrawn="1"/>
            </p:nvSpPr>
            <p:spPr bwMode="ltGray">
              <a:xfrm rot="6798887">
                <a:off x="63" y="3882"/>
                <a:ext cx="75"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8" name="Rectangle 19"/>
              <p:cNvSpPr>
                <a:spLocks noChangeArrowheads="1"/>
              </p:cNvSpPr>
              <p:nvPr userDrawn="1"/>
            </p:nvSpPr>
            <p:spPr bwMode="ltGray">
              <a:xfrm rot="6798887">
                <a:off x="33" y="3880"/>
                <a:ext cx="75"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9" name="Rectangle 20"/>
              <p:cNvSpPr>
                <a:spLocks noChangeArrowheads="1"/>
              </p:cNvSpPr>
              <p:nvPr userDrawn="1"/>
            </p:nvSpPr>
            <p:spPr bwMode="ltGray">
              <a:xfrm rot="6798887">
                <a:off x="7" y="3874"/>
                <a:ext cx="75"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0" name="Rectangle 21"/>
              <p:cNvSpPr>
                <a:spLocks noChangeArrowheads="1"/>
              </p:cNvSpPr>
              <p:nvPr userDrawn="1"/>
            </p:nvSpPr>
            <p:spPr bwMode="ltGray">
              <a:xfrm rot="5999912">
                <a:off x="209" y="3884"/>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1" name="Rectangle 22"/>
              <p:cNvSpPr>
                <a:spLocks noChangeArrowheads="1"/>
              </p:cNvSpPr>
              <p:nvPr userDrawn="1"/>
            </p:nvSpPr>
            <p:spPr bwMode="ltGray">
              <a:xfrm rot="5999912">
                <a:off x="183" y="3888"/>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2" name="Rectangle 23"/>
              <p:cNvSpPr>
                <a:spLocks noChangeArrowheads="1"/>
              </p:cNvSpPr>
              <p:nvPr userDrawn="1"/>
            </p:nvSpPr>
            <p:spPr bwMode="ltGray">
              <a:xfrm rot="6250138">
                <a:off x="153" y="3888"/>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3" name="Rectangle 24"/>
              <p:cNvSpPr>
                <a:spLocks noChangeArrowheads="1"/>
              </p:cNvSpPr>
              <p:nvPr userDrawn="1"/>
            </p:nvSpPr>
            <p:spPr bwMode="ltGray">
              <a:xfrm rot="6238076">
                <a:off x="123" y="3886"/>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4" name="Rectangle 25"/>
              <p:cNvSpPr>
                <a:spLocks noChangeArrowheads="1"/>
              </p:cNvSpPr>
              <p:nvPr userDrawn="1"/>
            </p:nvSpPr>
            <p:spPr bwMode="ltGray">
              <a:xfrm rot="5380717">
                <a:off x="363" y="3868"/>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5" name="Rectangle 26"/>
              <p:cNvSpPr>
                <a:spLocks noChangeArrowheads="1"/>
              </p:cNvSpPr>
              <p:nvPr userDrawn="1"/>
            </p:nvSpPr>
            <p:spPr bwMode="ltGray">
              <a:xfrm rot="5380717">
                <a:off x="333" y="3872"/>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6" name="Rectangle 27"/>
              <p:cNvSpPr>
                <a:spLocks noChangeArrowheads="1"/>
              </p:cNvSpPr>
              <p:nvPr userDrawn="1"/>
            </p:nvSpPr>
            <p:spPr bwMode="ltGray">
              <a:xfrm rot="5583200">
                <a:off x="303" y="3876"/>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7" name="Rectangle 28"/>
              <p:cNvSpPr>
                <a:spLocks noChangeArrowheads="1"/>
              </p:cNvSpPr>
              <p:nvPr userDrawn="1"/>
            </p:nvSpPr>
            <p:spPr bwMode="ltGray">
              <a:xfrm rot="5737625">
                <a:off x="271" y="3882"/>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8" name="Rectangle 29"/>
              <p:cNvSpPr>
                <a:spLocks noChangeArrowheads="1"/>
              </p:cNvSpPr>
              <p:nvPr userDrawn="1"/>
            </p:nvSpPr>
            <p:spPr bwMode="ltGray">
              <a:xfrm rot="4715477">
                <a:off x="517" y="3828"/>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9" name="Rectangle 30"/>
              <p:cNvSpPr>
                <a:spLocks noChangeArrowheads="1"/>
              </p:cNvSpPr>
              <p:nvPr userDrawn="1"/>
            </p:nvSpPr>
            <p:spPr bwMode="ltGray">
              <a:xfrm rot="4924949">
                <a:off x="486" y="3834"/>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20" name="Rectangle 31"/>
              <p:cNvSpPr>
                <a:spLocks noChangeArrowheads="1"/>
              </p:cNvSpPr>
              <p:nvPr userDrawn="1"/>
            </p:nvSpPr>
            <p:spPr bwMode="ltGray">
              <a:xfrm rot="4924949">
                <a:off x="456" y="3848"/>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21" name="Rectangle 32"/>
              <p:cNvSpPr>
                <a:spLocks noChangeArrowheads="1"/>
              </p:cNvSpPr>
              <p:nvPr userDrawn="1"/>
            </p:nvSpPr>
            <p:spPr bwMode="ltGray">
              <a:xfrm rot="5041352">
                <a:off x="427" y="3850"/>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22" name="Rectangle 33"/>
              <p:cNvSpPr>
                <a:spLocks noChangeArrowheads="1"/>
              </p:cNvSpPr>
              <p:nvPr userDrawn="1"/>
            </p:nvSpPr>
            <p:spPr bwMode="ltGray">
              <a:xfrm rot="3816889">
                <a:off x="664" y="3762"/>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23" name="Rectangle 34"/>
              <p:cNvSpPr>
                <a:spLocks noChangeArrowheads="1"/>
              </p:cNvSpPr>
              <p:nvPr userDrawn="1"/>
            </p:nvSpPr>
            <p:spPr bwMode="ltGray">
              <a:xfrm rot="3816889">
                <a:off x="634" y="3780"/>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24" name="Rectangle 35"/>
              <p:cNvSpPr>
                <a:spLocks noChangeArrowheads="1"/>
              </p:cNvSpPr>
              <p:nvPr userDrawn="1"/>
            </p:nvSpPr>
            <p:spPr bwMode="ltGray">
              <a:xfrm rot="4104184">
                <a:off x="606" y="3790"/>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25" name="Rectangle 36"/>
              <p:cNvSpPr>
                <a:spLocks noChangeArrowheads="1"/>
              </p:cNvSpPr>
              <p:nvPr userDrawn="1"/>
            </p:nvSpPr>
            <p:spPr bwMode="ltGray">
              <a:xfrm rot="4325343">
                <a:off x="575" y="3804"/>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26" name="Rectangle 37"/>
              <p:cNvSpPr>
                <a:spLocks noChangeArrowheads="1"/>
              </p:cNvSpPr>
              <p:nvPr userDrawn="1"/>
            </p:nvSpPr>
            <p:spPr bwMode="ltGray">
              <a:xfrm rot="3368036">
                <a:off x="800" y="3682"/>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27" name="Rectangle 38"/>
              <p:cNvSpPr>
                <a:spLocks noChangeArrowheads="1"/>
              </p:cNvSpPr>
              <p:nvPr userDrawn="1"/>
            </p:nvSpPr>
            <p:spPr bwMode="ltGray">
              <a:xfrm rot="3368036">
                <a:off x="772" y="3698"/>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28" name="Rectangle 39"/>
              <p:cNvSpPr>
                <a:spLocks noChangeArrowheads="1"/>
              </p:cNvSpPr>
              <p:nvPr userDrawn="1"/>
            </p:nvSpPr>
            <p:spPr bwMode="ltGray">
              <a:xfrm rot="3368036">
                <a:off x="746" y="3716"/>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29" name="Rectangle 40"/>
              <p:cNvSpPr>
                <a:spLocks noChangeArrowheads="1"/>
              </p:cNvSpPr>
              <p:nvPr userDrawn="1"/>
            </p:nvSpPr>
            <p:spPr bwMode="ltGray">
              <a:xfrm rot="3816889">
                <a:off x="717" y="3734"/>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0" name="Rectangle 41"/>
              <p:cNvSpPr>
                <a:spLocks noChangeArrowheads="1"/>
              </p:cNvSpPr>
              <p:nvPr userDrawn="1"/>
            </p:nvSpPr>
            <p:spPr bwMode="ltGray">
              <a:xfrm rot="2302266">
                <a:off x="923" y="3587"/>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1" name="Rectangle 42"/>
              <p:cNvSpPr>
                <a:spLocks noChangeArrowheads="1"/>
              </p:cNvSpPr>
              <p:nvPr userDrawn="1"/>
            </p:nvSpPr>
            <p:spPr bwMode="ltGray">
              <a:xfrm rot="2302266">
                <a:off x="899" y="3606"/>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2" name="Rectangle 43"/>
              <p:cNvSpPr>
                <a:spLocks noChangeArrowheads="1"/>
              </p:cNvSpPr>
              <p:nvPr userDrawn="1"/>
            </p:nvSpPr>
            <p:spPr bwMode="ltGray">
              <a:xfrm rot="2707562">
                <a:off x="876" y="3626"/>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3" name="Rectangle 44"/>
              <p:cNvSpPr>
                <a:spLocks noChangeArrowheads="1"/>
              </p:cNvSpPr>
              <p:nvPr userDrawn="1"/>
            </p:nvSpPr>
            <p:spPr bwMode="ltGray">
              <a:xfrm rot="2707562">
                <a:off x="850" y="3644"/>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4" name="Rectangle 45"/>
              <p:cNvSpPr>
                <a:spLocks noChangeArrowheads="1"/>
              </p:cNvSpPr>
              <p:nvPr userDrawn="1"/>
            </p:nvSpPr>
            <p:spPr bwMode="ltGray">
              <a:xfrm rot="1525830">
                <a:off x="1027" y="3473"/>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5" name="Rectangle 46"/>
              <p:cNvSpPr>
                <a:spLocks noChangeArrowheads="1"/>
              </p:cNvSpPr>
              <p:nvPr userDrawn="1"/>
            </p:nvSpPr>
            <p:spPr bwMode="ltGray">
              <a:xfrm rot="1525830">
                <a:off x="1009" y="3497"/>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6" name="Rectangle 47"/>
              <p:cNvSpPr>
                <a:spLocks noChangeArrowheads="1"/>
              </p:cNvSpPr>
              <p:nvPr userDrawn="1"/>
            </p:nvSpPr>
            <p:spPr bwMode="ltGray">
              <a:xfrm rot="1788117">
                <a:off x="990" y="3519"/>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 name="Rectangle 48"/>
              <p:cNvSpPr>
                <a:spLocks noChangeArrowheads="1"/>
              </p:cNvSpPr>
              <p:nvPr userDrawn="1"/>
            </p:nvSpPr>
            <p:spPr bwMode="ltGray">
              <a:xfrm rot="1788117">
                <a:off x="969" y="3544"/>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 name="Rectangle 49"/>
              <p:cNvSpPr>
                <a:spLocks noChangeArrowheads="1"/>
              </p:cNvSpPr>
              <p:nvPr userDrawn="1"/>
            </p:nvSpPr>
            <p:spPr bwMode="ltGray">
              <a:xfrm rot="841630">
                <a:off x="1113" y="3355"/>
                <a:ext cx="75"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9" name="Rectangle 50"/>
              <p:cNvSpPr>
                <a:spLocks noChangeArrowheads="1"/>
              </p:cNvSpPr>
              <p:nvPr userDrawn="1"/>
            </p:nvSpPr>
            <p:spPr bwMode="ltGray">
              <a:xfrm rot="841630">
                <a:off x="1100" y="3378"/>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40" name="Rectangle 51"/>
              <p:cNvSpPr>
                <a:spLocks noChangeArrowheads="1"/>
              </p:cNvSpPr>
              <p:nvPr userDrawn="1"/>
            </p:nvSpPr>
            <p:spPr bwMode="ltGray">
              <a:xfrm rot="1308689">
                <a:off x="1086" y="3404"/>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41" name="Rectangle 52"/>
              <p:cNvSpPr>
                <a:spLocks noChangeArrowheads="1"/>
              </p:cNvSpPr>
              <p:nvPr userDrawn="1"/>
            </p:nvSpPr>
            <p:spPr bwMode="ltGray">
              <a:xfrm rot="1308689">
                <a:off x="1064" y="3425"/>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42" name="Rectangle 53"/>
              <p:cNvSpPr>
                <a:spLocks noChangeArrowheads="1"/>
              </p:cNvSpPr>
              <p:nvPr userDrawn="1"/>
            </p:nvSpPr>
            <p:spPr bwMode="ltGray">
              <a:xfrm rot="469913">
                <a:off x="1172" y="3225"/>
                <a:ext cx="81"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43" name="Rectangle 54"/>
              <p:cNvSpPr>
                <a:spLocks noChangeArrowheads="1"/>
              </p:cNvSpPr>
              <p:nvPr userDrawn="1"/>
            </p:nvSpPr>
            <p:spPr bwMode="ltGray">
              <a:xfrm rot="559869">
                <a:off x="1162" y="3250"/>
                <a:ext cx="81"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44" name="Rectangle 55"/>
              <p:cNvSpPr>
                <a:spLocks noChangeArrowheads="1"/>
              </p:cNvSpPr>
              <p:nvPr userDrawn="1"/>
            </p:nvSpPr>
            <p:spPr bwMode="ltGray">
              <a:xfrm rot="734079">
                <a:off x="1154" y="3276"/>
                <a:ext cx="81"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45" name="Rectangle 56"/>
              <p:cNvSpPr>
                <a:spLocks noChangeArrowheads="1"/>
              </p:cNvSpPr>
              <p:nvPr userDrawn="1"/>
            </p:nvSpPr>
            <p:spPr bwMode="ltGray">
              <a:xfrm rot="734079">
                <a:off x="1141" y="3304"/>
                <a:ext cx="75"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46" name="Rectangle 57"/>
              <p:cNvSpPr>
                <a:spLocks noChangeArrowheads="1"/>
              </p:cNvSpPr>
              <p:nvPr userDrawn="1"/>
            </p:nvSpPr>
            <p:spPr bwMode="ltGray">
              <a:xfrm rot="-293905">
                <a:off x="1211" y="3096"/>
                <a:ext cx="81"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47" name="Rectangle 58"/>
              <p:cNvSpPr>
                <a:spLocks noChangeArrowheads="1"/>
              </p:cNvSpPr>
              <p:nvPr userDrawn="1"/>
            </p:nvSpPr>
            <p:spPr bwMode="ltGray">
              <a:xfrm rot="-8">
                <a:off x="1201" y="3122"/>
                <a:ext cx="81"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48" name="Rectangle 59"/>
              <p:cNvSpPr>
                <a:spLocks noChangeArrowheads="1"/>
              </p:cNvSpPr>
              <p:nvPr userDrawn="1"/>
            </p:nvSpPr>
            <p:spPr bwMode="ltGray">
              <a:xfrm rot="-8">
                <a:off x="1200" y="3147"/>
                <a:ext cx="81"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49" name="Rectangle 60"/>
              <p:cNvSpPr>
                <a:spLocks noChangeArrowheads="1"/>
              </p:cNvSpPr>
              <p:nvPr userDrawn="1"/>
            </p:nvSpPr>
            <p:spPr bwMode="ltGray">
              <a:xfrm rot="214188">
                <a:off x="1189" y="3173"/>
                <a:ext cx="81"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50" name="Rectangle 61"/>
              <p:cNvSpPr>
                <a:spLocks noChangeArrowheads="1"/>
              </p:cNvSpPr>
              <p:nvPr userDrawn="1"/>
            </p:nvSpPr>
            <p:spPr bwMode="ltGray">
              <a:xfrm rot="-682388">
                <a:off x="1219" y="2965"/>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51" name="Rectangle 62"/>
              <p:cNvSpPr>
                <a:spLocks noChangeArrowheads="1"/>
              </p:cNvSpPr>
              <p:nvPr userDrawn="1"/>
            </p:nvSpPr>
            <p:spPr bwMode="ltGray">
              <a:xfrm rot="-480400">
                <a:off x="1220" y="2991"/>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52" name="Rectangle 63"/>
              <p:cNvSpPr>
                <a:spLocks noChangeArrowheads="1"/>
              </p:cNvSpPr>
              <p:nvPr userDrawn="1"/>
            </p:nvSpPr>
            <p:spPr bwMode="ltGray">
              <a:xfrm rot="-480400">
                <a:off x="1220" y="3015"/>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53" name="Rectangle 64"/>
              <p:cNvSpPr>
                <a:spLocks noChangeArrowheads="1"/>
              </p:cNvSpPr>
              <p:nvPr userDrawn="1"/>
            </p:nvSpPr>
            <p:spPr bwMode="ltGray">
              <a:xfrm rot="-270546">
                <a:off x="1219" y="3041"/>
                <a:ext cx="81"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54" name="Rectangle 65"/>
              <p:cNvSpPr>
                <a:spLocks noChangeArrowheads="1"/>
              </p:cNvSpPr>
              <p:nvPr userDrawn="1"/>
            </p:nvSpPr>
            <p:spPr bwMode="ltGray">
              <a:xfrm rot="-1132286">
                <a:off x="1207" y="2843"/>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55" name="Rectangle 66"/>
              <p:cNvSpPr>
                <a:spLocks noChangeArrowheads="1"/>
              </p:cNvSpPr>
              <p:nvPr userDrawn="1"/>
            </p:nvSpPr>
            <p:spPr bwMode="ltGray">
              <a:xfrm rot="-969272">
                <a:off x="1213" y="2864"/>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56" name="Rectangle 67"/>
              <p:cNvSpPr>
                <a:spLocks noChangeArrowheads="1"/>
              </p:cNvSpPr>
              <p:nvPr userDrawn="1"/>
            </p:nvSpPr>
            <p:spPr bwMode="ltGray">
              <a:xfrm rot="-969272">
                <a:off x="1216" y="2888"/>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57" name="Rectangle 68"/>
              <p:cNvSpPr>
                <a:spLocks noChangeArrowheads="1"/>
              </p:cNvSpPr>
              <p:nvPr userDrawn="1"/>
            </p:nvSpPr>
            <p:spPr bwMode="ltGray">
              <a:xfrm rot="-806259">
                <a:off x="1219" y="2915"/>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58" name="Rectangle 69"/>
              <p:cNvSpPr>
                <a:spLocks noChangeArrowheads="1"/>
              </p:cNvSpPr>
              <p:nvPr userDrawn="1"/>
            </p:nvSpPr>
            <p:spPr bwMode="ltGray">
              <a:xfrm rot="-1543941">
                <a:off x="1165" y="2727"/>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59" name="Rectangle 70"/>
              <p:cNvSpPr>
                <a:spLocks noChangeArrowheads="1"/>
              </p:cNvSpPr>
              <p:nvPr userDrawn="1"/>
            </p:nvSpPr>
            <p:spPr bwMode="ltGray">
              <a:xfrm rot="-1341953">
                <a:off x="1176" y="2752"/>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60" name="Rectangle 71"/>
              <p:cNvSpPr>
                <a:spLocks noChangeArrowheads="1"/>
              </p:cNvSpPr>
              <p:nvPr userDrawn="1"/>
            </p:nvSpPr>
            <p:spPr bwMode="ltGray">
              <a:xfrm rot="-1341953">
                <a:off x="1184" y="2775"/>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61" name="Rectangle 72"/>
              <p:cNvSpPr>
                <a:spLocks noChangeArrowheads="1"/>
              </p:cNvSpPr>
              <p:nvPr userDrawn="1"/>
            </p:nvSpPr>
            <p:spPr bwMode="ltGray">
              <a:xfrm rot="-1341953">
                <a:off x="1194" y="2795"/>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62" name="Rectangle 73"/>
              <p:cNvSpPr>
                <a:spLocks noChangeArrowheads="1"/>
              </p:cNvSpPr>
              <p:nvPr userDrawn="1"/>
            </p:nvSpPr>
            <p:spPr bwMode="ltGray">
              <a:xfrm rot="-1928746">
                <a:off x="1101" y="2628"/>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63" name="Rectangle 74"/>
              <p:cNvSpPr>
                <a:spLocks noChangeArrowheads="1"/>
              </p:cNvSpPr>
              <p:nvPr userDrawn="1"/>
            </p:nvSpPr>
            <p:spPr bwMode="ltGray">
              <a:xfrm rot="-1844175">
                <a:off x="1114" y="2645"/>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64" name="Rectangle 75"/>
              <p:cNvSpPr>
                <a:spLocks noChangeArrowheads="1"/>
              </p:cNvSpPr>
              <p:nvPr userDrawn="1"/>
            </p:nvSpPr>
            <p:spPr bwMode="ltGray">
              <a:xfrm rot="-1752383">
                <a:off x="1129" y="2667"/>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65" name="Rectangle 76"/>
              <p:cNvSpPr>
                <a:spLocks noChangeArrowheads="1"/>
              </p:cNvSpPr>
              <p:nvPr userDrawn="1"/>
            </p:nvSpPr>
            <p:spPr bwMode="ltGray">
              <a:xfrm rot="-1752383">
                <a:off x="1142" y="2684"/>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66" name="Rectangle 77"/>
              <p:cNvSpPr>
                <a:spLocks noChangeArrowheads="1"/>
              </p:cNvSpPr>
              <p:nvPr userDrawn="1"/>
            </p:nvSpPr>
            <p:spPr bwMode="ltGray">
              <a:xfrm rot="-2466736">
                <a:off x="1014" y="2538"/>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67" name="Rectangle 78"/>
              <p:cNvSpPr>
                <a:spLocks noChangeArrowheads="1"/>
              </p:cNvSpPr>
              <p:nvPr userDrawn="1"/>
            </p:nvSpPr>
            <p:spPr bwMode="ltGray">
              <a:xfrm rot="-2466736">
                <a:off x="1035" y="2557"/>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68" name="Rectangle 79"/>
              <p:cNvSpPr>
                <a:spLocks noChangeArrowheads="1"/>
              </p:cNvSpPr>
              <p:nvPr userDrawn="1"/>
            </p:nvSpPr>
            <p:spPr bwMode="ltGray">
              <a:xfrm rot="-2466736">
                <a:off x="1050" y="2574"/>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69" name="Rectangle 80"/>
              <p:cNvSpPr>
                <a:spLocks noChangeArrowheads="1"/>
              </p:cNvSpPr>
              <p:nvPr userDrawn="1"/>
            </p:nvSpPr>
            <p:spPr bwMode="ltGray">
              <a:xfrm rot="-2342866">
                <a:off x="1068" y="2590"/>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70" name="Freeform 81"/>
              <p:cNvSpPr>
                <a:spLocks/>
              </p:cNvSpPr>
              <p:nvPr userDrawn="1"/>
            </p:nvSpPr>
            <p:spPr bwMode="ltGray">
              <a:xfrm>
                <a:off x="486" y="2563"/>
                <a:ext cx="180" cy="151"/>
              </a:xfrm>
              <a:custGeom>
                <a:avLst/>
                <a:gdLst/>
                <a:ahLst/>
                <a:cxnLst>
                  <a:cxn ang="0">
                    <a:pos x="0" y="144"/>
                  </a:cxn>
                  <a:cxn ang="0">
                    <a:pos x="28" y="147"/>
                  </a:cxn>
                  <a:cxn ang="0">
                    <a:pos x="64" y="46"/>
                  </a:cxn>
                  <a:cxn ang="0">
                    <a:pos x="94" y="151"/>
                  </a:cxn>
                  <a:cxn ang="0">
                    <a:pos x="129" y="151"/>
                  </a:cxn>
                  <a:cxn ang="0">
                    <a:pos x="180" y="9"/>
                  </a:cxn>
                  <a:cxn ang="0">
                    <a:pos x="148" y="10"/>
                  </a:cxn>
                  <a:cxn ang="0">
                    <a:pos x="112" y="112"/>
                  </a:cxn>
                  <a:cxn ang="0">
                    <a:pos x="79" y="0"/>
                  </a:cxn>
                  <a:cxn ang="0">
                    <a:pos x="48" y="0"/>
                  </a:cxn>
                  <a:cxn ang="0">
                    <a:pos x="0" y="144"/>
                  </a:cxn>
                </a:cxnLst>
                <a:rect l="0" t="0" r="r" b="b"/>
                <a:pathLst>
                  <a:path w="180" h="151">
                    <a:moveTo>
                      <a:pt x="0" y="144"/>
                    </a:moveTo>
                    <a:lnTo>
                      <a:pt x="28" y="147"/>
                    </a:lnTo>
                    <a:lnTo>
                      <a:pt x="64" y="46"/>
                    </a:lnTo>
                    <a:lnTo>
                      <a:pt x="94" y="151"/>
                    </a:lnTo>
                    <a:lnTo>
                      <a:pt x="129" y="151"/>
                    </a:lnTo>
                    <a:lnTo>
                      <a:pt x="180" y="9"/>
                    </a:lnTo>
                    <a:lnTo>
                      <a:pt x="148" y="10"/>
                    </a:lnTo>
                    <a:lnTo>
                      <a:pt x="112" y="112"/>
                    </a:lnTo>
                    <a:lnTo>
                      <a:pt x="79" y="0"/>
                    </a:lnTo>
                    <a:lnTo>
                      <a:pt x="48" y="0"/>
                    </a:lnTo>
                    <a:lnTo>
                      <a:pt x="0" y="144"/>
                    </a:lnTo>
                    <a:close/>
                  </a:path>
                </a:pathLst>
              </a:custGeom>
              <a:solidFill>
                <a:schemeClr val="bg2"/>
              </a:solidFill>
              <a:ln w="9525">
                <a:noFill/>
                <a:round/>
                <a:headEnd/>
                <a:tailEn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71" name="Rectangle 82"/>
              <p:cNvSpPr>
                <a:spLocks noChangeArrowheads="1"/>
              </p:cNvSpPr>
              <p:nvPr userDrawn="1"/>
            </p:nvSpPr>
            <p:spPr bwMode="ltGray">
              <a:xfrm rot="6575641">
                <a:off x="-217" y="3138"/>
                <a:ext cx="122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72" name="Rectangle 83"/>
              <p:cNvSpPr>
                <a:spLocks noChangeArrowheads="1"/>
              </p:cNvSpPr>
              <p:nvPr userDrawn="1"/>
            </p:nvSpPr>
            <p:spPr bwMode="ltGray">
              <a:xfrm rot="238799">
                <a:off x="4" y="3146"/>
                <a:ext cx="1031"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73" name="Rectangle 84"/>
              <p:cNvSpPr>
                <a:spLocks noChangeArrowheads="1"/>
              </p:cNvSpPr>
              <p:nvPr userDrawn="1"/>
            </p:nvSpPr>
            <p:spPr bwMode="ltGray">
              <a:xfrm rot="-2957028">
                <a:off x="907" y="2472"/>
                <a:ext cx="81"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74" name="Rectangle 85"/>
              <p:cNvSpPr>
                <a:spLocks noChangeArrowheads="1"/>
              </p:cNvSpPr>
              <p:nvPr userDrawn="1"/>
            </p:nvSpPr>
            <p:spPr bwMode="ltGray">
              <a:xfrm rot="-2957028">
                <a:off x="930" y="2486"/>
                <a:ext cx="81"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75" name="Rectangle 86"/>
              <p:cNvSpPr>
                <a:spLocks noChangeArrowheads="1"/>
              </p:cNvSpPr>
              <p:nvPr userDrawn="1"/>
            </p:nvSpPr>
            <p:spPr bwMode="ltGray">
              <a:xfrm rot="-2957028">
                <a:off x="954" y="2497"/>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76" name="Rectangle 87"/>
              <p:cNvSpPr>
                <a:spLocks noChangeArrowheads="1"/>
              </p:cNvSpPr>
              <p:nvPr userDrawn="1"/>
            </p:nvSpPr>
            <p:spPr bwMode="ltGray">
              <a:xfrm rot="-2661033">
                <a:off x="974" y="2509"/>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77" name="Rectangle 88"/>
              <p:cNvSpPr>
                <a:spLocks noChangeArrowheads="1"/>
              </p:cNvSpPr>
              <p:nvPr userDrawn="1"/>
            </p:nvSpPr>
            <p:spPr bwMode="ltGray">
              <a:xfrm rot="-3638503">
                <a:off x="788" y="2426"/>
                <a:ext cx="75"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78" name="Rectangle 89"/>
              <p:cNvSpPr>
                <a:spLocks noChangeArrowheads="1"/>
              </p:cNvSpPr>
              <p:nvPr userDrawn="1"/>
            </p:nvSpPr>
            <p:spPr bwMode="ltGray">
              <a:xfrm rot="-3638503">
                <a:off x="815" y="2434"/>
                <a:ext cx="75"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79" name="Rectangle 90"/>
              <p:cNvSpPr>
                <a:spLocks noChangeArrowheads="1"/>
              </p:cNvSpPr>
              <p:nvPr userDrawn="1"/>
            </p:nvSpPr>
            <p:spPr bwMode="ltGray">
              <a:xfrm rot="-3514633">
                <a:off x="837" y="2440"/>
                <a:ext cx="81"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80" name="Rectangle 91"/>
              <p:cNvSpPr>
                <a:spLocks noChangeArrowheads="1"/>
              </p:cNvSpPr>
              <p:nvPr userDrawn="1"/>
            </p:nvSpPr>
            <p:spPr bwMode="ltGray">
              <a:xfrm rot="-3220799">
                <a:off x="862" y="2452"/>
                <a:ext cx="81"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81" name="Rectangle 92"/>
              <p:cNvSpPr>
                <a:spLocks noChangeArrowheads="1"/>
              </p:cNvSpPr>
              <p:nvPr userDrawn="1"/>
            </p:nvSpPr>
            <p:spPr bwMode="ltGray">
              <a:xfrm rot="-4338250">
                <a:off x="649" y="2396"/>
                <a:ext cx="75"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82" name="Rectangle 93"/>
              <p:cNvSpPr>
                <a:spLocks noChangeArrowheads="1"/>
              </p:cNvSpPr>
              <p:nvPr userDrawn="1"/>
            </p:nvSpPr>
            <p:spPr bwMode="ltGray">
              <a:xfrm rot="-4250359">
                <a:off x="677" y="2402"/>
                <a:ext cx="75"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83" name="Rectangle 94"/>
              <p:cNvSpPr>
                <a:spLocks noChangeArrowheads="1"/>
              </p:cNvSpPr>
              <p:nvPr userDrawn="1"/>
            </p:nvSpPr>
            <p:spPr bwMode="ltGray">
              <a:xfrm rot="-4250359">
                <a:off x="708" y="2406"/>
                <a:ext cx="75"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84" name="Rectangle 95"/>
              <p:cNvSpPr>
                <a:spLocks noChangeArrowheads="1"/>
              </p:cNvSpPr>
              <p:nvPr userDrawn="1"/>
            </p:nvSpPr>
            <p:spPr bwMode="ltGray">
              <a:xfrm rot="-3989246">
                <a:off x="738" y="2410"/>
                <a:ext cx="75"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85" name="Rectangle 96"/>
              <p:cNvSpPr>
                <a:spLocks noChangeArrowheads="1"/>
              </p:cNvSpPr>
              <p:nvPr userDrawn="1"/>
            </p:nvSpPr>
            <p:spPr bwMode="ltGray">
              <a:xfrm rot="-4862215">
                <a:off x="503" y="2394"/>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86" name="Rectangle 97"/>
              <p:cNvSpPr>
                <a:spLocks noChangeArrowheads="1"/>
              </p:cNvSpPr>
              <p:nvPr userDrawn="1"/>
            </p:nvSpPr>
            <p:spPr bwMode="ltGray">
              <a:xfrm rot="-4673370">
                <a:off x="534" y="2392"/>
                <a:ext cx="75"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87" name="Rectangle 98"/>
              <p:cNvSpPr>
                <a:spLocks noChangeArrowheads="1"/>
              </p:cNvSpPr>
              <p:nvPr userDrawn="1"/>
            </p:nvSpPr>
            <p:spPr bwMode="ltGray">
              <a:xfrm rot="-4646721">
                <a:off x="563" y="2390"/>
                <a:ext cx="75"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88" name="Rectangle 99"/>
              <p:cNvSpPr>
                <a:spLocks noChangeArrowheads="1"/>
              </p:cNvSpPr>
              <p:nvPr userDrawn="1"/>
            </p:nvSpPr>
            <p:spPr bwMode="ltGray">
              <a:xfrm rot="-4580623">
                <a:off x="595" y="2390"/>
                <a:ext cx="75"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89" name="Rectangle 100"/>
              <p:cNvSpPr>
                <a:spLocks noChangeArrowheads="1"/>
              </p:cNvSpPr>
              <p:nvPr userDrawn="1"/>
            </p:nvSpPr>
            <p:spPr bwMode="ltGray">
              <a:xfrm rot="-5195129">
                <a:off x="355" y="2414"/>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90" name="Rectangle 101"/>
              <p:cNvSpPr>
                <a:spLocks noChangeArrowheads="1"/>
              </p:cNvSpPr>
              <p:nvPr userDrawn="1"/>
            </p:nvSpPr>
            <p:spPr bwMode="ltGray">
              <a:xfrm rot="-5360484">
                <a:off x="385" y="2408"/>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91" name="Rectangle 102"/>
              <p:cNvSpPr>
                <a:spLocks noChangeArrowheads="1"/>
              </p:cNvSpPr>
              <p:nvPr userDrawn="1"/>
            </p:nvSpPr>
            <p:spPr bwMode="ltGray">
              <a:xfrm rot="-5288939">
                <a:off x="419" y="2404"/>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92" name="Rectangle 103"/>
              <p:cNvSpPr>
                <a:spLocks noChangeArrowheads="1"/>
              </p:cNvSpPr>
              <p:nvPr userDrawn="1"/>
            </p:nvSpPr>
            <p:spPr bwMode="ltGray">
              <a:xfrm rot="-5164854">
                <a:off x="449" y="2400"/>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93" name="Rectangle 104"/>
              <p:cNvSpPr>
                <a:spLocks noChangeArrowheads="1"/>
              </p:cNvSpPr>
              <p:nvPr userDrawn="1"/>
            </p:nvSpPr>
            <p:spPr bwMode="ltGray">
              <a:xfrm rot="-6132163">
                <a:off x="206" y="2458"/>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94" name="Rectangle 105"/>
              <p:cNvSpPr>
                <a:spLocks noChangeArrowheads="1"/>
              </p:cNvSpPr>
              <p:nvPr userDrawn="1"/>
            </p:nvSpPr>
            <p:spPr bwMode="ltGray">
              <a:xfrm rot="-6220433">
                <a:off x="237" y="2448"/>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95" name="Rectangle 106"/>
              <p:cNvSpPr>
                <a:spLocks noChangeArrowheads="1"/>
              </p:cNvSpPr>
              <p:nvPr userDrawn="1"/>
            </p:nvSpPr>
            <p:spPr bwMode="ltGray">
              <a:xfrm rot="-6110943">
                <a:off x="266" y="2438"/>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96" name="Rectangle 107"/>
              <p:cNvSpPr>
                <a:spLocks noChangeArrowheads="1"/>
              </p:cNvSpPr>
              <p:nvPr userDrawn="1"/>
            </p:nvSpPr>
            <p:spPr bwMode="ltGray">
              <a:xfrm rot="-5919570">
                <a:off x="293" y="2426"/>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97" name="Rectangle 108"/>
              <p:cNvSpPr>
                <a:spLocks noChangeArrowheads="1"/>
              </p:cNvSpPr>
              <p:nvPr userDrawn="1"/>
            </p:nvSpPr>
            <p:spPr bwMode="ltGray">
              <a:xfrm rot="-7376291">
                <a:off x="6" y="2548"/>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98" name="Rectangle 109"/>
              <p:cNvSpPr>
                <a:spLocks noChangeArrowheads="1"/>
              </p:cNvSpPr>
              <p:nvPr userDrawn="1"/>
            </p:nvSpPr>
            <p:spPr bwMode="ltGray">
              <a:xfrm rot="-7168347">
                <a:off x="65" y="2516"/>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99" name="Rectangle 110"/>
              <p:cNvSpPr>
                <a:spLocks noChangeArrowheads="1"/>
              </p:cNvSpPr>
              <p:nvPr userDrawn="1"/>
            </p:nvSpPr>
            <p:spPr bwMode="ltGray">
              <a:xfrm rot="-6802416">
                <a:off x="92" y="2502"/>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00" name="Rectangle 111"/>
              <p:cNvSpPr>
                <a:spLocks noChangeArrowheads="1"/>
              </p:cNvSpPr>
              <p:nvPr userDrawn="1"/>
            </p:nvSpPr>
            <p:spPr bwMode="ltGray">
              <a:xfrm rot="-6802416">
                <a:off x="119" y="2492"/>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01" name="Rectangle 112"/>
              <p:cNvSpPr>
                <a:spLocks noChangeArrowheads="1"/>
              </p:cNvSpPr>
              <p:nvPr userDrawn="1"/>
            </p:nvSpPr>
            <p:spPr bwMode="ltGray">
              <a:xfrm rot="-6457704">
                <a:off x="150" y="2478"/>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02" name="Rectangle 113"/>
              <p:cNvSpPr>
                <a:spLocks noChangeArrowheads="1"/>
              </p:cNvSpPr>
              <p:nvPr userDrawn="1"/>
            </p:nvSpPr>
            <p:spPr bwMode="ltGray">
              <a:xfrm rot="-1876771">
                <a:off x="0" y="3363"/>
                <a:ext cx="75"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03" name="Rectangle 114"/>
              <p:cNvSpPr>
                <a:spLocks noChangeArrowheads="1"/>
              </p:cNvSpPr>
              <p:nvPr userDrawn="1"/>
            </p:nvSpPr>
            <p:spPr bwMode="ltGray">
              <a:xfrm rot="3283992">
                <a:off x="511" y="3478"/>
                <a:ext cx="242"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04" name="Rectangle 115"/>
              <p:cNvSpPr>
                <a:spLocks noChangeArrowheads="1"/>
              </p:cNvSpPr>
              <p:nvPr userDrawn="1"/>
            </p:nvSpPr>
            <p:spPr bwMode="ltGray">
              <a:xfrm rot="3283992">
                <a:off x="35" y="2798"/>
                <a:ext cx="242"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05" name="Rectangle 116"/>
              <p:cNvSpPr>
                <a:spLocks noChangeArrowheads="1"/>
              </p:cNvSpPr>
              <p:nvPr userDrawn="1"/>
            </p:nvSpPr>
            <p:spPr bwMode="ltGray">
              <a:xfrm rot="-1876771">
                <a:off x="700" y="2851"/>
                <a:ext cx="317"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06" name="Rectangle 117"/>
              <p:cNvSpPr>
                <a:spLocks noChangeArrowheads="1"/>
              </p:cNvSpPr>
              <p:nvPr userDrawn="1"/>
            </p:nvSpPr>
            <p:spPr bwMode="ltGray">
              <a:xfrm rot="5908516">
                <a:off x="200" y="3915"/>
                <a:ext cx="138"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07" name="Rectangle 118"/>
              <p:cNvSpPr>
                <a:spLocks noChangeArrowheads="1"/>
              </p:cNvSpPr>
              <p:nvPr userDrawn="1"/>
            </p:nvSpPr>
            <p:spPr bwMode="ltGray">
              <a:xfrm rot="6683973">
                <a:off x="45" y="3915"/>
                <a:ext cx="144"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08" name="Rectangle 119"/>
              <p:cNvSpPr>
                <a:spLocks noChangeArrowheads="1"/>
              </p:cNvSpPr>
              <p:nvPr userDrawn="1"/>
            </p:nvSpPr>
            <p:spPr bwMode="ltGray">
              <a:xfrm rot="5245609">
                <a:off x="361" y="3893"/>
                <a:ext cx="132"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09" name="Rectangle 120"/>
              <p:cNvSpPr>
                <a:spLocks noChangeArrowheads="1"/>
              </p:cNvSpPr>
              <p:nvPr userDrawn="1"/>
            </p:nvSpPr>
            <p:spPr bwMode="ltGray">
              <a:xfrm rot="4500520">
                <a:off x="522" y="3847"/>
                <a:ext cx="132"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10" name="Rectangle 121"/>
              <p:cNvSpPr>
                <a:spLocks noChangeArrowheads="1"/>
              </p:cNvSpPr>
              <p:nvPr userDrawn="1"/>
            </p:nvSpPr>
            <p:spPr bwMode="ltGray">
              <a:xfrm rot="3805227">
                <a:off x="670" y="3778"/>
                <a:ext cx="132"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11" name="Rectangle 122"/>
              <p:cNvSpPr>
                <a:spLocks noChangeArrowheads="1"/>
              </p:cNvSpPr>
              <p:nvPr userDrawn="1"/>
            </p:nvSpPr>
            <p:spPr bwMode="ltGray">
              <a:xfrm rot="3060138">
                <a:off x="813" y="3688"/>
                <a:ext cx="132"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12" name="Rectangle 123"/>
              <p:cNvSpPr>
                <a:spLocks noChangeArrowheads="1"/>
              </p:cNvSpPr>
              <p:nvPr userDrawn="1"/>
            </p:nvSpPr>
            <p:spPr bwMode="ltGray">
              <a:xfrm rot="2090281">
                <a:off x="938" y="3582"/>
                <a:ext cx="132"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13" name="Rectangle 124"/>
              <p:cNvSpPr>
                <a:spLocks noChangeArrowheads="1"/>
              </p:cNvSpPr>
              <p:nvPr userDrawn="1"/>
            </p:nvSpPr>
            <p:spPr bwMode="ltGray">
              <a:xfrm rot="-7168347">
                <a:off x="-18" y="2506"/>
                <a:ext cx="132"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14" name="Rectangle 125"/>
              <p:cNvSpPr>
                <a:spLocks noChangeArrowheads="1"/>
              </p:cNvSpPr>
              <p:nvPr userDrawn="1"/>
            </p:nvSpPr>
            <p:spPr bwMode="ltGray">
              <a:xfrm rot="-6406501">
                <a:off x="136" y="2433"/>
                <a:ext cx="132"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15" name="Rectangle 126"/>
              <p:cNvSpPr>
                <a:spLocks noChangeArrowheads="1"/>
              </p:cNvSpPr>
              <p:nvPr userDrawn="1"/>
            </p:nvSpPr>
            <p:spPr bwMode="ltGray">
              <a:xfrm rot="-4970620">
                <a:off x="447" y="2364"/>
                <a:ext cx="138"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16" name="Rectangle 127"/>
              <p:cNvSpPr>
                <a:spLocks noChangeArrowheads="1"/>
              </p:cNvSpPr>
              <p:nvPr userDrawn="1"/>
            </p:nvSpPr>
            <p:spPr bwMode="ltGray">
              <a:xfrm rot="-4298502">
                <a:off x="597" y="2360"/>
                <a:ext cx="150"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17" name="Rectangle 128"/>
              <p:cNvSpPr>
                <a:spLocks noChangeArrowheads="1"/>
              </p:cNvSpPr>
              <p:nvPr userDrawn="1"/>
            </p:nvSpPr>
            <p:spPr bwMode="ltGray">
              <a:xfrm rot="-3676305">
                <a:off x="739" y="2386"/>
                <a:ext cx="155"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18" name="Rectangle 129"/>
              <p:cNvSpPr>
                <a:spLocks noChangeArrowheads="1"/>
              </p:cNvSpPr>
              <p:nvPr userDrawn="1"/>
            </p:nvSpPr>
            <p:spPr bwMode="ltGray">
              <a:xfrm rot="-3188616">
                <a:off x="869" y="2430"/>
                <a:ext cx="167"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19" name="Rectangle 130"/>
              <p:cNvSpPr>
                <a:spLocks noChangeArrowheads="1"/>
              </p:cNvSpPr>
              <p:nvPr userDrawn="1"/>
            </p:nvSpPr>
            <p:spPr bwMode="ltGray">
              <a:xfrm rot="-2610246">
                <a:off x="984" y="2497"/>
                <a:ext cx="167"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20" name="Rectangle 131"/>
              <p:cNvSpPr>
                <a:spLocks noChangeArrowheads="1"/>
              </p:cNvSpPr>
              <p:nvPr userDrawn="1"/>
            </p:nvSpPr>
            <p:spPr bwMode="ltGray">
              <a:xfrm rot="-2190008">
                <a:off x="1075" y="2585"/>
                <a:ext cx="17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21" name="Rectangle 132"/>
              <p:cNvSpPr>
                <a:spLocks noChangeArrowheads="1"/>
              </p:cNvSpPr>
              <p:nvPr userDrawn="1"/>
            </p:nvSpPr>
            <p:spPr bwMode="ltGray">
              <a:xfrm rot="-1728558">
                <a:off x="1147" y="2688"/>
                <a:ext cx="167"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22" name="Rectangle 133"/>
              <p:cNvSpPr>
                <a:spLocks noChangeArrowheads="1"/>
              </p:cNvSpPr>
              <p:nvPr userDrawn="1"/>
            </p:nvSpPr>
            <p:spPr bwMode="ltGray">
              <a:xfrm rot="-1172118">
                <a:off x="1198" y="2805"/>
                <a:ext cx="167"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23" name="Rectangle 134"/>
              <p:cNvSpPr>
                <a:spLocks noChangeArrowheads="1"/>
              </p:cNvSpPr>
              <p:nvPr userDrawn="1"/>
            </p:nvSpPr>
            <p:spPr bwMode="ltGray">
              <a:xfrm rot="-753845">
                <a:off x="1218" y="2930"/>
                <a:ext cx="167"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24" name="Rectangle 135"/>
              <p:cNvSpPr>
                <a:spLocks noChangeArrowheads="1"/>
              </p:cNvSpPr>
              <p:nvPr userDrawn="1"/>
            </p:nvSpPr>
            <p:spPr bwMode="ltGray">
              <a:xfrm rot="-287823">
                <a:off x="1213" y="3066"/>
                <a:ext cx="167"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25" name="Rectangle 136"/>
              <p:cNvSpPr>
                <a:spLocks noChangeArrowheads="1"/>
              </p:cNvSpPr>
              <p:nvPr userDrawn="1"/>
            </p:nvSpPr>
            <p:spPr bwMode="ltGray">
              <a:xfrm rot="696741">
                <a:off x="1126" y="3337"/>
                <a:ext cx="150"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26" name="Rectangle 137"/>
              <p:cNvSpPr>
                <a:spLocks noChangeArrowheads="1"/>
              </p:cNvSpPr>
              <p:nvPr userDrawn="1"/>
            </p:nvSpPr>
            <p:spPr bwMode="ltGray">
              <a:xfrm rot="1529990">
                <a:off x="1041" y="3465"/>
                <a:ext cx="140"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27" name="Freeform 138"/>
              <p:cNvSpPr>
                <a:spLocks/>
              </p:cNvSpPr>
              <p:nvPr userDrawn="1"/>
            </p:nvSpPr>
            <p:spPr bwMode="ltGray">
              <a:xfrm>
                <a:off x="850" y="3136"/>
                <a:ext cx="204" cy="120"/>
              </a:xfrm>
              <a:custGeom>
                <a:avLst/>
                <a:gdLst/>
                <a:ahLst/>
                <a:cxnLst>
                  <a:cxn ang="0">
                    <a:pos x="168" y="120"/>
                  </a:cxn>
                  <a:cxn ang="0">
                    <a:pos x="204" y="12"/>
                  </a:cxn>
                  <a:cxn ang="0">
                    <a:pos x="42" y="0"/>
                  </a:cxn>
                  <a:cxn ang="0">
                    <a:pos x="0" y="108"/>
                  </a:cxn>
                  <a:cxn ang="0">
                    <a:pos x="30" y="114"/>
                  </a:cxn>
                  <a:cxn ang="0">
                    <a:pos x="60" y="30"/>
                  </a:cxn>
                  <a:cxn ang="0">
                    <a:pos x="102" y="36"/>
                  </a:cxn>
                  <a:cxn ang="0">
                    <a:pos x="78" y="108"/>
                  </a:cxn>
                  <a:cxn ang="0">
                    <a:pos x="102" y="108"/>
                  </a:cxn>
                  <a:cxn ang="0">
                    <a:pos x="132" y="36"/>
                  </a:cxn>
                  <a:cxn ang="0">
                    <a:pos x="162" y="36"/>
                  </a:cxn>
                  <a:cxn ang="0">
                    <a:pos x="138" y="114"/>
                  </a:cxn>
                  <a:cxn ang="0">
                    <a:pos x="168" y="120"/>
                  </a:cxn>
                </a:cxnLst>
                <a:rect l="0" t="0" r="r" b="b"/>
                <a:pathLst>
                  <a:path w="204" h="120">
                    <a:moveTo>
                      <a:pt x="168" y="120"/>
                    </a:moveTo>
                    <a:lnTo>
                      <a:pt x="204" y="12"/>
                    </a:lnTo>
                    <a:lnTo>
                      <a:pt x="42" y="0"/>
                    </a:lnTo>
                    <a:lnTo>
                      <a:pt x="0" y="108"/>
                    </a:lnTo>
                    <a:lnTo>
                      <a:pt x="30" y="114"/>
                    </a:lnTo>
                    <a:lnTo>
                      <a:pt x="60" y="30"/>
                    </a:lnTo>
                    <a:lnTo>
                      <a:pt x="102" y="36"/>
                    </a:lnTo>
                    <a:lnTo>
                      <a:pt x="78" y="108"/>
                    </a:lnTo>
                    <a:lnTo>
                      <a:pt x="102" y="108"/>
                    </a:lnTo>
                    <a:lnTo>
                      <a:pt x="132" y="36"/>
                    </a:lnTo>
                    <a:lnTo>
                      <a:pt x="162" y="36"/>
                    </a:lnTo>
                    <a:lnTo>
                      <a:pt x="138" y="114"/>
                    </a:lnTo>
                    <a:lnTo>
                      <a:pt x="168" y="120"/>
                    </a:lnTo>
                    <a:close/>
                  </a:path>
                </a:pathLst>
              </a:custGeom>
              <a:solidFill>
                <a:schemeClr val="bg2"/>
              </a:solidFill>
              <a:ln w="9525">
                <a:noFill/>
                <a:round/>
                <a:headEnd/>
                <a:tailEnd/>
              </a:ln>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28" name="Freeform 139"/>
              <p:cNvSpPr>
                <a:spLocks/>
              </p:cNvSpPr>
              <p:nvPr userDrawn="1"/>
            </p:nvSpPr>
            <p:spPr bwMode="ltGray">
              <a:xfrm>
                <a:off x="19" y="2722"/>
                <a:ext cx="90" cy="78"/>
              </a:xfrm>
              <a:custGeom>
                <a:avLst/>
                <a:gdLst/>
                <a:ahLst/>
                <a:cxnLst>
                  <a:cxn ang="0">
                    <a:pos x="66" y="36"/>
                  </a:cxn>
                  <a:cxn ang="0">
                    <a:pos x="66" y="36"/>
                  </a:cxn>
                  <a:cxn ang="0">
                    <a:pos x="18" y="24"/>
                  </a:cxn>
                  <a:cxn ang="0">
                    <a:pos x="0" y="30"/>
                  </a:cxn>
                  <a:cxn ang="0">
                    <a:pos x="36" y="78"/>
                  </a:cxn>
                  <a:cxn ang="0">
                    <a:pos x="48" y="72"/>
                  </a:cxn>
                  <a:cxn ang="0">
                    <a:pos x="24" y="36"/>
                  </a:cxn>
                  <a:cxn ang="0">
                    <a:pos x="24" y="36"/>
                  </a:cxn>
                  <a:cxn ang="0">
                    <a:pos x="72" y="54"/>
                  </a:cxn>
                  <a:cxn ang="0">
                    <a:pos x="90" y="42"/>
                  </a:cxn>
                  <a:cxn ang="0">
                    <a:pos x="54" y="0"/>
                  </a:cxn>
                  <a:cxn ang="0">
                    <a:pos x="42" y="6"/>
                  </a:cxn>
                  <a:cxn ang="0">
                    <a:pos x="66" y="36"/>
                  </a:cxn>
                </a:cxnLst>
                <a:rect l="0" t="0" r="r" b="b"/>
                <a:pathLst>
                  <a:path w="90" h="78">
                    <a:moveTo>
                      <a:pt x="66" y="36"/>
                    </a:moveTo>
                    <a:lnTo>
                      <a:pt x="66" y="36"/>
                    </a:lnTo>
                    <a:lnTo>
                      <a:pt x="18" y="24"/>
                    </a:lnTo>
                    <a:lnTo>
                      <a:pt x="0" y="30"/>
                    </a:lnTo>
                    <a:lnTo>
                      <a:pt x="36" y="78"/>
                    </a:lnTo>
                    <a:lnTo>
                      <a:pt x="48" y="72"/>
                    </a:lnTo>
                    <a:lnTo>
                      <a:pt x="24" y="36"/>
                    </a:lnTo>
                    <a:lnTo>
                      <a:pt x="24" y="36"/>
                    </a:lnTo>
                    <a:lnTo>
                      <a:pt x="72" y="54"/>
                    </a:lnTo>
                    <a:lnTo>
                      <a:pt x="90" y="42"/>
                    </a:lnTo>
                    <a:lnTo>
                      <a:pt x="54" y="0"/>
                    </a:lnTo>
                    <a:lnTo>
                      <a:pt x="42" y="6"/>
                    </a:lnTo>
                    <a:lnTo>
                      <a:pt x="66" y="36"/>
                    </a:lnTo>
                    <a:close/>
                  </a:path>
                </a:pathLst>
              </a:custGeom>
              <a:solidFill>
                <a:schemeClr val="bg2"/>
              </a:solidFill>
              <a:ln w="9525">
                <a:noFill/>
                <a:round/>
                <a:headEnd/>
                <a:tailEnd/>
              </a:ln>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29" name="Freeform 140"/>
              <p:cNvSpPr>
                <a:spLocks/>
              </p:cNvSpPr>
              <p:nvPr userDrawn="1"/>
            </p:nvSpPr>
            <p:spPr bwMode="ltGray">
              <a:xfrm>
                <a:off x="97" y="2651"/>
                <a:ext cx="101" cy="89"/>
              </a:xfrm>
              <a:custGeom>
                <a:avLst/>
                <a:gdLst/>
                <a:ahLst/>
                <a:cxnLst>
                  <a:cxn ang="0">
                    <a:pos x="54" y="89"/>
                  </a:cxn>
                  <a:cxn ang="0">
                    <a:pos x="65" y="83"/>
                  </a:cxn>
                  <a:cxn ang="0">
                    <a:pos x="48" y="35"/>
                  </a:cxn>
                  <a:cxn ang="0">
                    <a:pos x="89" y="65"/>
                  </a:cxn>
                  <a:cxn ang="0">
                    <a:pos x="101" y="59"/>
                  </a:cxn>
                  <a:cxn ang="0">
                    <a:pos x="83" y="0"/>
                  </a:cxn>
                  <a:cxn ang="0">
                    <a:pos x="71" y="12"/>
                  </a:cxn>
                  <a:cxn ang="0">
                    <a:pos x="83" y="41"/>
                  </a:cxn>
                  <a:cxn ang="0">
                    <a:pos x="48" y="23"/>
                  </a:cxn>
                  <a:cxn ang="0">
                    <a:pos x="36" y="29"/>
                  </a:cxn>
                  <a:cxn ang="0">
                    <a:pos x="45" y="68"/>
                  </a:cxn>
                  <a:cxn ang="0">
                    <a:pos x="18" y="41"/>
                  </a:cxn>
                  <a:cxn ang="0">
                    <a:pos x="0" y="53"/>
                  </a:cxn>
                  <a:cxn ang="0">
                    <a:pos x="54" y="89"/>
                  </a:cxn>
                </a:cxnLst>
                <a:rect l="0" t="0" r="r" b="b"/>
                <a:pathLst>
                  <a:path w="101" h="89">
                    <a:moveTo>
                      <a:pt x="54" y="89"/>
                    </a:moveTo>
                    <a:lnTo>
                      <a:pt x="65" y="83"/>
                    </a:lnTo>
                    <a:lnTo>
                      <a:pt x="48" y="35"/>
                    </a:lnTo>
                    <a:lnTo>
                      <a:pt x="89" y="65"/>
                    </a:lnTo>
                    <a:lnTo>
                      <a:pt x="101" y="59"/>
                    </a:lnTo>
                    <a:lnTo>
                      <a:pt x="83" y="0"/>
                    </a:lnTo>
                    <a:lnTo>
                      <a:pt x="71" y="12"/>
                    </a:lnTo>
                    <a:lnTo>
                      <a:pt x="83" y="41"/>
                    </a:lnTo>
                    <a:lnTo>
                      <a:pt x="48" y="23"/>
                    </a:lnTo>
                    <a:lnTo>
                      <a:pt x="36" y="29"/>
                    </a:lnTo>
                    <a:lnTo>
                      <a:pt x="45" y="68"/>
                    </a:lnTo>
                    <a:lnTo>
                      <a:pt x="18" y="41"/>
                    </a:lnTo>
                    <a:lnTo>
                      <a:pt x="0" y="53"/>
                    </a:lnTo>
                    <a:lnTo>
                      <a:pt x="54" y="89"/>
                    </a:lnTo>
                    <a:close/>
                  </a:path>
                </a:pathLst>
              </a:custGeom>
              <a:solidFill>
                <a:schemeClr val="bg2"/>
              </a:solidFill>
              <a:ln w="9525">
                <a:noFill/>
                <a:round/>
                <a:headEnd/>
                <a:tailEnd/>
              </a:ln>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30" name="Freeform 141"/>
              <p:cNvSpPr>
                <a:spLocks/>
              </p:cNvSpPr>
              <p:nvPr userDrawn="1"/>
            </p:nvSpPr>
            <p:spPr bwMode="ltGray">
              <a:xfrm>
                <a:off x="677" y="3502"/>
                <a:ext cx="83" cy="78"/>
              </a:xfrm>
              <a:custGeom>
                <a:avLst/>
                <a:gdLst/>
                <a:ahLst/>
                <a:cxnLst>
                  <a:cxn ang="0">
                    <a:pos x="36" y="78"/>
                  </a:cxn>
                  <a:cxn ang="0">
                    <a:pos x="83" y="48"/>
                  </a:cxn>
                  <a:cxn ang="0">
                    <a:pos x="54" y="0"/>
                  </a:cxn>
                  <a:cxn ang="0">
                    <a:pos x="0" y="30"/>
                  </a:cxn>
                  <a:cxn ang="0">
                    <a:pos x="6" y="36"/>
                  </a:cxn>
                  <a:cxn ang="0">
                    <a:pos x="42" y="18"/>
                  </a:cxn>
                  <a:cxn ang="0">
                    <a:pos x="54" y="30"/>
                  </a:cxn>
                  <a:cxn ang="0">
                    <a:pos x="24" y="48"/>
                  </a:cxn>
                  <a:cxn ang="0">
                    <a:pos x="30" y="54"/>
                  </a:cxn>
                  <a:cxn ang="0">
                    <a:pos x="60" y="36"/>
                  </a:cxn>
                  <a:cxn ang="0">
                    <a:pos x="66" y="48"/>
                  </a:cxn>
                  <a:cxn ang="0">
                    <a:pos x="30" y="66"/>
                  </a:cxn>
                  <a:cxn ang="0">
                    <a:pos x="36" y="78"/>
                  </a:cxn>
                </a:cxnLst>
                <a:rect l="0" t="0" r="r" b="b"/>
                <a:pathLst>
                  <a:path w="83" h="78">
                    <a:moveTo>
                      <a:pt x="36" y="78"/>
                    </a:moveTo>
                    <a:lnTo>
                      <a:pt x="83" y="48"/>
                    </a:lnTo>
                    <a:lnTo>
                      <a:pt x="54" y="0"/>
                    </a:lnTo>
                    <a:lnTo>
                      <a:pt x="0" y="30"/>
                    </a:lnTo>
                    <a:lnTo>
                      <a:pt x="6" y="36"/>
                    </a:lnTo>
                    <a:lnTo>
                      <a:pt x="42" y="18"/>
                    </a:lnTo>
                    <a:lnTo>
                      <a:pt x="54" y="30"/>
                    </a:lnTo>
                    <a:lnTo>
                      <a:pt x="24" y="48"/>
                    </a:lnTo>
                    <a:lnTo>
                      <a:pt x="30" y="54"/>
                    </a:lnTo>
                    <a:lnTo>
                      <a:pt x="60" y="36"/>
                    </a:lnTo>
                    <a:lnTo>
                      <a:pt x="66" y="48"/>
                    </a:lnTo>
                    <a:lnTo>
                      <a:pt x="30" y="66"/>
                    </a:lnTo>
                    <a:lnTo>
                      <a:pt x="36" y="78"/>
                    </a:lnTo>
                    <a:close/>
                  </a:path>
                </a:pathLst>
              </a:custGeom>
              <a:solidFill>
                <a:schemeClr val="bg2"/>
              </a:solidFill>
              <a:ln w="9525">
                <a:noFill/>
                <a:round/>
                <a:headEnd/>
                <a:tailEnd/>
              </a:ln>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31" name="Freeform 142"/>
              <p:cNvSpPr>
                <a:spLocks/>
              </p:cNvSpPr>
              <p:nvPr userDrawn="1"/>
            </p:nvSpPr>
            <p:spPr bwMode="ltGray">
              <a:xfrm>
                <a:off x="940" y="2782"/>
                <a:ext cx="90" cy="72"/>
              </a:xfrm>
              <a:custGeom>
                <a:avLst/>
                <a:gdLst/>
                <a:ahLst/>
                <a:cxnLst>
                  <a:cxn ang="0">
                    <a:pos x="90" y="30"/>
                  </a:cxn>
                  <a:cxn ang="0">
                    <a:pos x="66" y="0"/>
                  </a:cxn>
                  <a:cxn ang="0">
                    <a:pos x="0" y="36"/>
                  </a:cxn>
                  <a:cxn ang="0">
                    <a:pos x="24" y="72"/>
                  </a:cxn>
                  <a:cxn ang="0">
                    <a:pos x="36" y="66"/>
                  </a:cxn>
                  <a:cxn ang="0">
                    <a:pos x="18" y="42"/>
                  </a:cxn>
                  <a:cxn ang="0">
                    <a:pos x="36" y="30"/>
                  </a:cxn>
                  <a:cxn ang="0">
                    <a:pos x="54" y="54"/>
                  </a:cxn>
                  <a:cxn ang="0">
                    <a:pos x="60" y="48"/>
                  </a:cxn>
                  <a:cxn ang="0">
                    <a:pos x="48" y="24"/>
                  </a:cxn>
                  <a:cxn ang="0">
                    <a:pos x="60" y="12"/>
                  </a:cxn>
                  <a:cxn ang="0">
                    <a:pos x="78" y="42"/>
                  </a:cxn>
                  <a:cxn ang="0">
                    <a:pos x="90" y="30"/>
                  </a:cxn>
                </a:cxnLst>
                <a:rect l="0" t="0" r="r" b="b"/>
                <a:pathLst>
                  <a:path w="90" h="72">
                    <a:moveTo>
                      <a:pt x="90" y="30"/>
                    </a:moveTo>
                    <a:lnTo>
                      <a:pt x="66" y="0"/>
                    </a:lnTo>
                    <a:lnTo>
                      <a:pt x="0" y="36"/>
                    </a:lnTo>
                    <a:lnTo>
                      <a:pt x="24" y="72"/>
                    </a:lnTo>
                    <a:lnTo>
                      <a:pt x="36" y="66"/>
                    </a:lnTo>
                    <a:lnTo>
                      <a:pt x="18" y="42"/>
                    </a:lnTo>
                    <a:lnTo>
                      <a:pt x="36" y="30"/>
                    </a:lnTo>
                    <a:lnTo>
                      <a:pt x="54" y="54"/>
                    </a:lnTo>
                    <a:lnTo>
                      <a:pt x="60" y="48"/>
                    </a:lnTo>
                    <a:lnTo>
                      <a:pt x="48" y="24"/>
                    </a:lnTo>
                    <a:lnTo>
                      <a:pt x="60" y="12"/>
                    </a:lnTo>
                    <a:lnTo>
                      <a:pt x="78" y="42"/>
                    </a:lnTo>
                    <a:lnTo>
                      <a:pt x="90" y="30"/>
                    </a:lnTo>
                    <a:close/>
                  </a:path>
                </a:pathLst>
              </a:custGeom>
              <a:solidFill>
                <a:schemeClr val="bg2"/>
              </a:solidFill>
              <a:ln w="9525">
                <a:noFill/>
                <a:round/>
                <a:headEnd/>
                <a:tailEnd/>
              </a:ln>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32" name="Freeform 143"/>
              <p:cNvSpPr>
                <a:spLocks/>
              </p:cNvSpPr>
              <p:nvPr userDrawn="1"/>
            </p:nvSpPr>
            <p:spPr bwMode="ltGray">
              <a:xfrm>
                <a:off x="898" y="2716"/>
                <a:ext cx="90" cy="84"/>
              </a:xfrm>
              <a:custGeom>
                <a:avLst/>
                <a:gdLst/>
                <a:ahLst/>
                <a:cxnLst>
                  <a:cxn ang="0">
                    <a:pos x="42" y="60"/>
                  </a:cxn>
                  <a:cxn ang="0">
                    <a:pos x="42" y="60"/>
                  </a:cxn>
                  <a:cxn ang="0">
                    <a:pos x="72" y="12"/>
                  </a:cxn>
                  <a:cxn ang="0">
                    <a:pos x="66" y="0"/>
                  </a:cxn>
                  <a:cxn ang="0">
                    <a:pos x="0" y="42"/>
                  </a:cxn>
                  <a:cxn ang="0">
                    <a:pos x="6" y="54"/>
                  </a:cxn>
                  <a:cxn ang="0">
                    <a:pos x="54" y="24"/>
                  </a:cxn>
                  <a:cxn ang="0">
                    <a:pos x="54" y="24"/>
                  </a:cxn>
                  <a:cxn ang="0">
                    <a:pos x="18" y="72"/>
                  </a:cxn>
                  <a:cxn ang="0">
                    <a:pos x="24" y="84"/>
                  </a:cxn>
                  <a:cxn ang="0">
                    <a:pos x="90" y="42"/>
                  </a:cxn>
                  <a:cxn ang="0">
                    <a:pos x="84" y="30"/>
                  </a:cxn>
                  <a:cxn ang="0">
                    <a:pos x="42" y="60"/>
                  </a:cxn>
                </a:cxnLst>
                <a:rect l="0" t="0" r="r" b="b"/>
                <a:pathLst>
                  <a:path w="90" h="84">
                    <a:moveTo>
                      <a:pt x="42" y="60"/>
                    </a:moveTo>
                    <a:lnTo>
                      <a:pt x="42" y="60"/>
                    </a:lnTo>
                    <a:lnTo>
                      <a:pt x="72" y="12"/>
                    </a:lnTo>
                    <a:lnTo>
                      <a:pt x="66" y="0"/>
                    </a:lnTo>
                    <a:lnTo>
                      <a:pt x="0" y="42"/>
                    </a:lnTo>
                    <a:lnTo>
                      <a:pt x="6" y="54"/>
                    </a:lnTo>
                    <a:lnTo>
                      <a:pt x="54" y="24"/>
                    </a:lnTo>
                    <a:lnTo>
                      <a:pt x="54" y="24"/>
                    </a:lnTo>
                    <a:lnTo>
                      <a:pt x="18" y="72"/>
                    </a:lnTo>
                    <a:lnTo>
                      <a:pt x="24" y="84"/>
                    </a:lnTo>
                    <a:lnTo>
                      <a:pt x="90" y="42"/>
                    </a:lnTo>
                    <a:lnTo>
                      <a:pt x="84" y="30"/>
                    </a:lnTo>
                    <a:lnTo>
                      <a:pt x="42" y="60"/>
                    </a:lnTo>
                    <a:close/>
                  </a:path>
                </a:pathLst>
              </a:custGeom>
              <a:solidFill>
                <a:schemeClr val="bg2"/>
              </a:solidFill>
              <a:ln w="9525">
                <a:noFill/>
                <a:round/>
                <a:headEnd/>
                <a:tailEnd/>
              </a:ln>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33" name="Freeform 144"/>
              <p:cNvSpPr>
                <a:spLocks/>
              </p:cNvSpPr>
              <p:nvPr userDrawn="1"/>
            </p:nvSpPr>
            <p:spPr bwMode="ltGray">
              <a:xfrm>
                <a:off x="7" y="3837"/>
                <a:ext cx="6" cy="12"/>
              </a:xfrm>
              <a:custGeom>
                <a:avLst/>
                <a:gdLst/>
                <a:ahLst/>
                <a:cxnLst>
                  <a:cxn ang="0">
                    <a:pos x="6" y="0"/>
                  </a:cxn>
                  <a:cxn ang="0">
                    <a:pos x="6" y="0"/>
                  </a:cxn>
                  <a:cxn ang="0">
                    <a:pos x="0" y="0"/>
                  </a:cxn>
                  <a:cxn ang="0">
                    <a:pos x="0" y="0"/>
                  </a:cxn>
                  <a:cxn ang="0">
                    <a:pos x="0" y="12"/>
                  </a:cxn>
                  <a:cxn ang="0">
                    <a:pos x="6" y="0"/>
                  </a:cxn>
                  <a:cxn ang="0">
                    <a:pos x="6" y="0"/>
                  </a:cxn>
                </a:cxnLst>
                <a:rect l="0" t="0" r="r" b="b"/>
                <a:pathLst>
                  <a:path w="6" h="12">
                    <a:moveTo>
                      <a:pt x="6" y="0"/>
                    </a:moveTo>
                    <a:lnTo>
                      <a:pt x="6" y="0"/>
                    </a:lnTo>
                    <a:lnTo>
                      <a:pt x="0" y="0"/>
                    </a:lnTo>
                    <a:lnTo>
                      <a:pt x="0" y="0"/>
                    </a:lnTo>
                    <a:lnTo>
                      <a:pt x="0" y="12"/>
                    </a:lnTo>
                    <a:lnTo>
                      <a:pt x="6" y="0"/>
                    </a:lnTo>
                    <a:lnTo>
                      <a:pt x="6" y="0"/>
                    </a:lnTo>
                    <a:close/>
                  </a:path>
                </a:pathLst>
              </a:custGeom>
              <a:solidFill>
                <a:schemeClr val="bg2"/>
              </a:solidFill>
              <a:ln w="9525">
                <a:noFill/>
                <a:round/>
                <a:headEnd/>
                <a:tailEnd/>
              </a:ln>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34" name="Freeform 145"/>
              <p:cNvSpPr>
                <a:spLocks/>
              </p:cNvSpPr>
              <p:nvPr userDrawn="1"/>
            </p:nvSpPr>
            <p:spPr bwMode="ltGray">
              <a:xfrm>
                <a:off x="7" y="2555"/>
                <a:ext cx="30" cy="48"/>
              </a:xfrm>
              <a:custGeom>
                <a:avLst/>
                <a:gdLst/>
                <a:ahLst/>
                <a:cxnLst>
                  <a:cxn ang="0">
                    <a:pos x="18" y="48"/>
                  </a:cxn>
                  <a:cxn ang="0">
                    <a:pos x="18" y="48"/>
                  </a:cxn>
                  <a:cxn ang="0">
                    <a:pos x="30" y="42"/>
                  </a:cxn>
                  <a:cxn ang="0">
                    <a:pos x="0" y="0"/>
                  </a:cxn>
                  <a:cxn ang="0">
                    <a:pos x="0" y="24"/>
                  </a:cxn>
                  <a:cxn ang="0">
                    <a:pos x="18" y="48"/>
                  </a:cxn>
                  <a:cxn ang="0">
                    <a:pos x="18" y="48"/>
                  </a:cxn>
                </a:cxnLst>
                <a:rect l="0" t="0" r="r" b="b"/>
                <a:pathLst>
                  <a:path w="30" h="48">
                    <a:moveTo>
                      <a:pt x="18" y="48"/>
                    </a:moveTo>
                    <a:lnTo>
                      <a:pt x="18" y="48"/>
                    </a:lnTo>
                    <a:lnTo>
                      <a:pt x="30" y="42"/>
                    </a:lnTo>
                    <a:lnTo>
                      <a:pt x="0" y="0"/>
                    </a:lnTo>
                    <a:lnTo>
                      <a:pt x="0" y="24"/>
                    </a:lnTo>
                    <a:lnTo>
                      <a:pt x="18" y="48"/>
                    </a:lnTo>
                    <a:lnTo>
                      <a:pt x="18" y="48"/>
                    </a:lnTo>
                    <a:close/>
                  </a:path>
                </a:pathLst>
              </a:custGeom>
              <a:solidFill>
                <a:schemeClr val="bg2"/>
              </a:solidFill>
              <a:ln w="9525">
                <a:noFill/>
                <a:round/>
                <a:headEnd/>
                <a:tailEnd/>
              </a:ln>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35" name="Freeform 146"/>
              <p:cNvSpPr>
                <a:spLocks/>
              </p:cNvSpPr>
              <p:nvPr userDrawn="1"/>
            </p:nvSpPr>
            <p:spPr bwMode="ltGray">
              <a:xfrm>
                <a:off x="7" y="3843"/>
                <a:ext cx="36" cy="66"/>
              </a:xfrm>
              <a:custGeom>
                <a:avLst/>
                <a:gdLst/>
                <a:ahLst/>
                <a:cxnLst>
                  <a:cxn ang="0">
                    <a:pos x="36" y="0"/>
                  </a:cxn>
                  <a:cxn ang="0">
                    <a:pos x="24" y="0"/>
                  </a:cxn>
                  <a:cxn ang="0">
                    <a:pos x="24" y="0"/>
                  </a:cxn>
                  <a:cxn ang="0">
                    <a:pos x="0" y="36"/>
                  </a:cxn>
                  <a:cxn ang="0">
                    <a:pos x="0" y="66"/>
                  </a:cxn>
                  <a:cxn ang="0">
                    <a:pos x="36" y="0"/>
                  </a:cxn>
                  <a:cxn ang="0">
                    <a:pos x="36" y="0"/>
                  </a:cxn>
                </a:cxnLst>
                <a:rect l="0" t="0" r="r" b="b"/>
                <a:pathLst>
                  <a:path w="36" h="66">
                    <a:moveTo>
                      <a:pt x="36" y="0"/>
                    </a:moveTo>
                    <a:lnTo>
                      <a:pt x="24" y="0"/>
                    </a:lnTo>
                    <a:lnTo>
                      <a:pt x="24" y="0"/>
                    </a:lnTo>
                    <a:lnTo>
                      <a:pt x="0" y="36"/>
                    </a:lnTo>
                    <a:lnTo>
                      <a:pt x="0" y="66"/>
                    </a:lnTo>
                    <a:lnTo>
                      <a:pt x="36" y="0"/>
                    </a:lnTo>
                    <a:lnTo>
                      <a:pt x="36" y="0"/>
                    </a:lnTo>
                    <a:close/>
                  </a:path>
                </a:pathLst>
              </a:custGeom>
              <a:solidFill>
                <a:schemeClr val="bg2"/>
              </a:solidFill>
              <a:ln w="9525">
                <a:noFill/>
                <a:round/>
                <a:headEnd/>
                <a:tailEnd/>
              </a:ln>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36" name="Rectangle 147"/>
              <p:cNvSpPr>
                <a:spLocks noChangeArrowheads="1"/>
              </p:cNvSpPr>
              <p:nvPr userDrawn="1"/>
            </p:nvSpPr>
            <p:spPr bwMode="ltGray">
              <a:xfrm rot="244926">
                <a:off x="1177" y="3201"/>
                <a:ext cx="161"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37" name="Rectangle 148"/>
              <p:cNvSpPr>
                <a:spLocks noChangeArrowheads="1"/>
              </p:cNvSpPr>
              <p:nvPr userDrawn="1"/>
            </p:nvSpPr>
            <p:spPr bwMode="ltGray">
              <a:xfrm rot="-5598588">
                <a:off x="290" y="2386"/>
                <a:ext cx="138"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38" name="Freeform 149"/>
              <p:cNvSpPr>
                <a:spLocks/>
              </p:cNvSpPr>
              <p:nvPr userDrawn="1"/>
            </p:nvSpPr>
            <p:spPr bwMode="ltGray">
              <a:xfrm>
                <a:off x="139" y="3573"/>
                <a:ext cx="144" cy="154"/>
              </a:xfrm>
              <a:custGeom>
                <a:avLst/>
                <a:gdLst/>
                <a:ahLst/>
                <a:cxnLst>
                  <a:cxn ang="0">
                    <a:pos x="0" y="102"/>
                  </a:cxn>
                  <a:cxn ang="0">
                    <a:pos x="59" y="154"/>
                  </a:cxn>
                  <a:cxn ang="0">
                    <a:pos x="117" y="120"/>
                  </a:cxn>
                  <a:cxn ang="0">
                    <a:pos x="62" y="55"/>
                  </a:cxn>
                  <a:cxn ang="0">
                    <a:pos x="104" y="34"/>
                  </a:cxn>
                  <a:cxn ang="0">
                    <a:pos x="117" y="53"/>
                  </a:cxn>
                  <a:cxn ang="0">
                    <a:pos x="141" y="47"/>
                  </a:cxn>
                  <a:cxn ang="0">
                    <a:pos x="97" y="2"/>
                  </a:cxn>
                  <a:cxn ang="0">
                    <a:pos x="36" y="33"/>
                  </a:cxn>
                  <a:cxn ang="0">
                    <a:pos x="90" y="107"/>
                  </a:cxn>
                  <a:cxn ang="0">
                    <a:pos x="28" y="101"/>
                  </a:cxn>
                  <a:cxn ang="0">
                    <a:pos x="0" y="102"/>
                  </a:cxn>
                </a:cxnLst>
                <a:rect l="0" t="0" r="r" b="b"/>
                <a:pathLst>
                  <a:path w="144" h="154">
                    <a:moveTo>
                      <a:pt x="0" y="102"/>
                    </a:moveTo>
                    <a:cubicBezTo>
                      <a:pt x="6" y="140"/>
                      <a:pt x="25" y="154"/>
                      <a:pt x="59" y="154"/>
                    </a:cubicBezTo>
                    <a:cubicBezTo>
                      <a:pt x="111" y="152"/>
                      <a:pt x="106" y="130"/>
                      <a:pt x="117" y="120"/>
                    </a:cubicBezTo>
                    <a:cubicBezTo>
                      <a:pt x="119" y="61"/>
                      <a:pt x="84" y="84"/>
                      <a:pt x="62" y="55"/>
                    </a:cubicBezTo>
                    <a:cubicBezTo>
                      <a:pt x="59" y="42"/>
                      <a:pt x="78" y="11"/>
                      <a:pt x="104" y="34"/>
                    </a:cubicBezTo>
                    <a:cubicBezTo>
                      <a:pt x="108" y="41"/>
                      <a:pt x="111" y="51"/>
                      <a:pt x="117" y="53"/>
                    </a:cubicBezTo>
                    <a:cubicBezTo>
                      <a:pt x="123" y="55"/>
                      <a:pt x="144" y="55"/>
                      <a:pt x="141" y="47"/>
                    </a:cubicBezTo>
                    <a:cubicBezTo>
                      <a:pt x="138" y="39"/>
                      <a:pt x="126" y="5"/>
                      <a:pt x="97" y="2"/>
                    </a:cubicBezTo>
                    <a:cubicBezTo>
                      <a:pt x="77" y="0"/>
                      <a:pt x="48" y="0"/>
                      <a:pt x="36" y="33"/>
                    </a:cubicBezTo>
                    <a:cubicBezTo>
                      <a:pt x="15" y="89"/>
                      <a:pt x="83" y="79"/>
                      <a:pt x="90" y="107"/>
                    </a:cubicBezTo>
                    <a:cubicBezTo>
                      <a:pt x="96" y="130"/>
                      <a:pt x="34" y="147"/>
                      <a:pt x="28" y="101"/>
                    </a:cubicBezTo>
                    <a:cubicBezTo>
                      <a:pt x="12" y="104"/>
                      <a:pt x="15" y="98"/>
                      <a:pt x="0" y="102"/>
                    </a:cubicBezTo>
                    <a:close/>
                  </a:path>
                </a:pathLst>
              </a:custGeom>
              <a:solidFill>
                <a:schemeClr val="bg2"/>
              </a:solidFill>
              <a:ln w="9525">
                <a:noFill/>
                <a:round/>
                <a:headEnd/>
                <a:tailEn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39" name="Freeform 150"/>
              <p:cNvSpPr>
                <a:spLocks/>
              </p:cNvSpPr>
              <p:nvPr userDrawn="1"/>
            </p:nvSpPr>
            <p:spPr bwMode="ltGray">
              <a:xfrm rot="-2857037">
                <a:off x="619" y="3550"/>
                <a:ext cx="68" cy="69"/>
              </a:xfrm>
              <a:custGeom>
                <a:avLst/>
                <a:gdLst/>
                <a:ahLst/>
                <a:cxnLst>
                  <a:cxn ang="0">
                    <a:pos x="0" y="102"/>
                  </a:cxn>
                  <a:cxn ang="0">
                    <a:pos x="59" y="154"/>
                  </a:cxn>
                  <a:cxn ang="0">
                    <a:pos x="117" y="120"/>
                  </a:cxn>
                  <a:cxn ang="0">
                    <a:pos x="62" y="55"/>
                  </a:cxn>
                  <a:cxn ang="0">
                    <a:pos x="104" y="34"/>
                  </a:cxn>
                  <a:cxn ang="0">
                    <a:pos x="117" y="53"/>
                  </a:cxn>
                  <a:cxn ang="0">
                    <a:pos x="141" y="47"/>
                  </a:cxn>
                  <a:cxn ang="0">
                    <a:pos x="97" y="2"/>
                  </a:cxn>
                  <a:cxn ang="0">
                    <a:pos x="36" y="33"/>
                  </a:cxn>
                  <a:cxn ang="0">
                    <a:pos x="90" y="107"/>
                  </a:cxn>
                  <a:cxn ang="0">
                    <a:pos x="28" y="101"/>
                  </a:cxn>
                  <a:cxn ang="0">
                    <a:pos x="0" y="102"/>
                  </a:cxn>
                </a:cxnLst>
                <a:rect l="0" t="0" r="r" b="b"/>
                <a:pathLst>
                  <a:path w="144" h="154">
                    <a:moveTo>
                      <a:pt x="0" y="102"/>
                    </a:moveTo>
                    <a:cubicBezTo>
                      <a:pt x="6" y="140"/>
                      <a:pt x="25" y="154"/>
                      <a:pt x="59" y="154"/>
                    </a:cubicBezTo>
                    <a:cubicBezTo>
                      <a:pt x="111" y="152"/>
                      <a:pt x="106" y="130"/>
                      <a:pt x="117" y="120"/>
                    </a:cubicBezTo>
                    <a:cubicBezTo>
                      <a:pt x="113" y="47"/>
                      <a:pt x="84" y="84"/>
                      <a:pt x="62" y="55"/>
                    </a:cubicBezTo>
                    <a:cubicBezTo>
                      <a:pt x="59" y="42"/>
                      <a:pt x="78" y="11"/>
                      <a:pt x="104" y="34"/>
                    </a:cubicBezTo>
                    <a:cubicBezTo>
                      <a:pt x="108" y="41"/>
                      <a:pt x="111" y="51"/>
                      <a:pt x="117" y="53"/>
                    </a:cubicBezTo>
                    <a:cubicBezTo>
                      <a:pt x="123" y="55"/>
                      <a:pt x="144" y="55"/>
                      <a:pt x="141" y="47"/>
                    </a:cubicBezTo>
                    <a:cubicBezTo>
                      <a:pt x="138" y="39"/>
                      <a:pt x="126" y="5"/>
                      <a:pt x="97" y="2"/>
                    </a:cubicBezTo>
                    <a:cubicBezTo>
                      <a:pt x="77" y="0"/>
                      <a:pt x="48" y="0"/>
                      <a:pt x="36" y="33"/>
                    </a:cubicBezTo>
                    <a:cubicBezTo>
                      <a:pt x="15" y="89"/>
                      <a:pt x="83" y="79"/>
                      <a:pt x="90" y="107"/>
                    </a:cubicBezTo>
                    <a:cubicBezTo>
                      <a:pt x="96" y="130"/>
                      <a:pt x="34" y="147"/>
                      <a:pt x="28" y="101"/>
                    </a:cubicBezTo>
                    <a:cubicBezTo>
                      <a:pt x="12" y="104"/>
                      <a:pt x="15" y="98"/>
                      <a:pt x="0" y="102"/>
                    </a:cubicBezTo>
                    <a:close/>
                  </a:path>
                </a:pathLst>
              </a:custGeom>
              <a:solidFill>
                <a:schemeClr val="bg2"/>
              </a:solidFill>
              <a:ln w="9525">
                <a:noFill/>
                <a:round/>
                <a:headEnd/>
                <a:tailEn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40" name="Freeform 151"/>
              <p:cNvSpPr>
                <a:spLocks/>
              </p:cNvSpPr>
              <p:nvPr userDrawn="1"/>
            </p:nvSpPr>
            <p:spPr bwMode="ltGray">
              <a:xfrm>
                <a:off x="235" y="2503"/>
                <a:ext cx="348" cy="1272"/>
              </a:xfrm>
              <a:custGeom>
                <a:avLst/>
                <a:gdLst/>
                <a:ahLst/>
                <a:cxnLst>
                  <a:cxn ang="0">
                    <a:pos x="0" y="0"/>
                  </a:cxn>
                  <a:cxn ang="0">
                    <a:pos x="287" y="582"/>
                  </a:cxn>
                  <a:cxn ang="0">
                    <a:pos x="348" y="1272"/>
                  </a:cxn>
                  <a:cxn ang="0">
                    <a:pos x="54" y="676"/>
                  </a:cxn>
                  <a:cxn ang="0">
                    <a:pos x="0" y="0"/>
                  </a:cxn>
                </a:cxnLst>
                <a:rect l="0" t="0" r="r" b="b"/>
                <a:pathLst>
                  <a:path w="348" h="1272">
                    <a:moveTo>
                      <a:pt x="0" y="0"/>
                    </a:moveTo>
                    <a:lnTo>
                      <a:pt x="287" y="582"/>
                    </a:lnTo>
                    <a:lnTo>
                      <a:pt x="348" y="1272"/>
                    </a:lnTo>
                    <a:lnTo>
                      <a:pt x="54" y="676"/>
                    </a:lnTo>
                    <a:lnTo>
                      <a:pt x="0" y="0"/>
                    </a:lnTo>
                    <a:close/>
                  </a:path>
                </a:pathLst>
              </a:custGeom>
              <a:gradFill rotWithShape="0">
                <a:gsLst>
                  <a:gs pos="0">
                    <a:schemeClr val="bg2"/>
                  </a:gs>
                  <a:gs pos="100000">
                    <a:schemeClr val="bg2">
                      <a:gamma/>
                      <a:shade val="96863"/>
                      <a:invGamma/>
                    </a:schemeClr>
                  </a:gs>
                </a:gsLst>
                <a:lin ang="18900000" scaled="1"/>
              </a:gradFill>
              <a:ln w="9525" cap="flat" cmpd="sng">
                <a:noFill/>
                <a:prstDash val="solid"/>
                <a:round/>
                <a:headEnd type="none" w="med" len="med"/>
                <a:tailEnd type="none" w="med" len="me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41" name="Oval 152"/>
              <p:cNvSpPr>
                <a:spLocks noChangeArrowheads="1"/>
              </p:cNvSpPr>
              <p:nvPr userDrawn="1"/>
            </p:nvSpPr>
            <p:spPr bwMode="ltGray">
              <a:xfrm rot="-1684349">
                <a:off x="296" y="3047"/>
                <a:ext cx="221" cy="174"/>
              </a:xfrm>
              <a:prstGeom prst="ellipse">
                <a:avLst/>
              </a:prstGeom>
              <a:gradFill rotWithShape="0">
                <a:gsLst>
                  <a:gs pos="0">
                    <a:schemeClr val="bg2">
                      <a:gamma/>
                      <a:shade val="90980"/>
                      <a:invGamma/>
                    </a:schemeClr>
                  </a:gs>
                  <a:gs pos="50000">
                    <a:schemeClr val="bg2"/>
                  </a:gs>
                  <a:gs pos="100000">
                    <a:schemeClr val="bg2">
                      <a:gamma/>
                      <a:shade val="90980"/>
                      <a:invGamma/>
                    </a:schemeClr>
                  </a:gs>
                </a:gsLst>
                <a:lin ang="18900000" scaled="1"/>
              </a:gradFill>
              <a:ln w="9525">
                <a:noFill/>
                <a:round/>
                <a:headEnd/>
                <a:tailEn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grpSp>
      </p:grpSp>
      <p:sp>
        <p:nvSpPr>
          <p:cNvPr id="39065" name="Rectangle 153"/>
          <p:cNvSpPr>
            <a:spLocks noGrp="1" noChangeArrowheads="1"/>
          </p:cNvSpPr>
          <p:nvPr>
            <p:ph type="ctrTitle" sz="quarter"/>
          </p:nvPr>
        </p:nvSpPr>
        <p:spPr>
          <a:xfrm>
            <a:off x="685800" y="1768475"/>
            <a:ext cx="7772400" cy="1736725"/>
          </a:xfrm>
        </p:spPr>
        <p:txBody>
          <a:bodyPr anchor="b" anchorCtr="1"/>
          <a:lstStyle>
            <a:lvl1pPr>
              <a:defRPr sz="5400"/>
            </a:lvl1pPr>
          </a:lstStyle>
          <a:p>
            <a:r>
              <a:rPr lang="en-US"/>
              <a:t>Click to edit Master title style</a:t>
            </a:r>
          </a:p>
        </p:txBody>
      </p:sp>
      <p:sp>
        <p:nvSpPr>
          <p:cNvPr id="39066" name="Rectangle 154"/>
          <p:cNvSpPr>
            <a:spLocks noGrp="1" noChangeArrowheads="1"/>
          </p:cNvSpPr>
          <p:nvPr>
            <p:ph type="subTitle" sz="quarter" idx="1"/>
          </p:nvPr>
        </p:nvSpPr>
        <p:spPr>
          <a:xfrm>
            <a:off x="1371600" y="3886200"/>
            <a:ext cx="6400800" cy="1752600"/>
          </a:xfrm>
        </p:spPr>
        <p:txBody>
          <a:bodyPr/>
          <a:lstStyle>
            <a:lvl1pPr marL="0" indent="0" algn="ctr">
              <a:buFont typeface="Arial" charset="0"/>
              <a:buNone/>
              <a:defRPr/>
            </a:lvl1pPr>
          </a:lstStyle>
          <a:p>
            <a:r>
              <a:rPr lang="en-US"/>
              <a:t>Click to edit Master subtitle style</a:t>
            </a:r>
          </a:p>
        </p:txBody>
      </p:sp>
      <p:sp>
        <p:nvSpPr>
          <p:cNvPr id="155" name="Rectangle 155"/>
          <p:cNvSpPr>
            <a:spLocks noGrp="1" noChangeArrowheads="1"/>
          </p:cNvSpPr>
          <p:nvPr>
            <p:ph type="dt" sz="quarter" idx="10"/>
          </p:nvPr>
        </p:nvSpPr>
        <p:spPr>
          <a:xfrm>
            <a:off x="304800" y="6248400"/>
            <a:ext cx="2286000" cy="457200"/>
          </a:xfrm>
        </p:spPr>
        <p:txBody>
          <a:bodyPr/>
          <a:lstStyle>
            <a:lvl1pPr>
              <a:defRPr>
                <a:effectLst>
                  <a:outerShdw blurRad="38100" dist="38100" dir="2700000" algn="tl">
                    <a:srgbClr val="000000"/>
                  </a:outerShdw>
                </a:effectLst>
                <a:latin typeface="+mn-lt"/>
              </a:defRPr>
            </a:lvl1pPr>
          </a:lstStyle>
          <a:p>
            <a:pPr>
              <a:defRPr/>
            </a:pPr>
            <a:endParaRPr lang="en-US">
              <a:solidFill>
                <a:srgbClr val="FFFFFF"/>
              </a:solidFill>
            </a:endParaRPr>
          </a:p>
        </p:txBody>
      </p:sp>
      <p:sp>
        <p:nvSpPr>
          <p:cNvPr id="156" name="Rectangle 156"/>
          <p:cNvSpPr>
            <a:spLocks noGrp="1" noChangeArrowheads="1"/>
          </p:cNvSpPr>
          <p:nvPr>
            <p:ph type="ftr" sz="quarter" idx="11"/>
          </p:nvPr>
        </p:nvSpPr>
        <p:spPr>
          <a:xfrm>
            <a:off x="3124200" y="6248400"/>
            <a:ext cx="2895600" cy="457200"/>
          </a:xfrm>
        </p:spPr>
        <p:txBody>
          <a:bodyPr/>
          <a:lstStyle>
            <a:lvl1pPr>
              <a:defRPr>
                <a:effectLst>
                  <a:outerShdw blurRad="38100" dist="38100" dir="2700000" algn="tl">
                    <a:srgbClr val="000000"/>
                  </a:outerShdw>
                </a:effectLst>
                <a:latin typeface="+mn-lt"/>
              </a:defRPr>
            </a:lvl1pPr>
          </a:lstStyle>
          <a:p>
            <a:pPr>
              <a:defRPr/>
            </a:pPr>
            <a:endParaRPr lang="en-US">
              <a:solidFill>
                <a:srgbClr val="FFFFFF"/>
              </a:solidFill>
            </a:endParaRPr>
          </a:p>
        </p:txBody>
      </p:sp>
      <p:sp>
        <p:nvSpPr>
          <p:cNvPr id="157" name="Rectangle 157"/>
          <p:cNvSpPr>
            <a:spLocks noGrp="1" noChangeArrowheads="1"/>
          </p:cNvSpPr>
          <p:nvPr>
            <p:ph type="sldNum" sz="quarter" idx="12"/>
          </p:nvPr>
        </p:nvSpPr>
        <p:spPr>
          <a:xfrm>
            <a:off x="6553200" y="6248400"/>
            <a:ext cx="2286000" cy="457200"/>
          </a:xfrm>
        </p:spPr>
        <p:txBody>
          <a:bodyPr/>
          <a:lstStyle>
            <a:lvl1pPr>
              <a:defRPr>
                <a:effectLst>
                  <a:outerShdw blurRad="38100" dist="38100" dir="2700000" algn="tl">
                    <a:srgbClr val="000000"/>
                  </a:outerShdw>
                </a:effectLst>
                <a:latin typeface="+mn-lt"/>
              </a:defRPr>
            </a:lvl1pPr>
          </a:lstStyle>
          <a:p>
            <a:pPr>
              <a:defRPr/>
            </a:pPr>
            <a:fld id="{DB51E8D3-7491-4C36-ADD8-AA4D0C559FEB}"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4002213877"/>
      </p:ext>
    </p:extLst>
  </p:cSld>
  <p:clrMapOvr>
    <a:masterClrMapping/>
  </p:clrMapOvr>
  <p:transition spd="slow">
    <p:random/>
    <p:sndAc>
      <p:stSnd>
        <p:snd r:embed="rId1" name="voltage.wav"/>
      </p:stSnd>
    </p:sndAc>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5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15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156"/>
          <p:cNvSpPr>
            <a:spLocks noGrp="1" noChangeArrowheads="1"/>
          </p:cNvSpPr>
          <p:nvPr>
            <p:ph type="sldNum" sz="quarter" idx="12"/>
          </p:nvPr>
        </p:nvSpPr>
        <p:spPr>
          <a:ln/>
        </p:spPr>
        <p:txBody>
          <a:bodyPr/>
          <a:lstStyle>
            <a:lvl1pPr>
              <a:defRPr/>
            </a:lvl1pPr>
          </a:lstStyle>
          <a:p>
            <a:pPr>
              <a:defRPr/>
            </a:pPr>
            <a:fld id="{DD0240A5-22C0-43ED-AEC3-6C711F35936D}"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2377203196"/>
      </p:ext>
    </p:extLst>
  </p:cSld>
  <p:clrMapOvr>
    <a:masterClrMapping/>
  </p:clrMapOvr>
  <p:transition spd="slow">
    <p:random/>
    <p:sndAc>
      <p:stSnd>
        <p:snd r:embed="rId1" name="voltage.wav"/>
      </p:stSnd>
    </p:sndAc>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5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15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156"/>
          <p:cNvSpPr>
            <a:spLocks noGrp="1" noChangeArrowheads="1"/>
          </p:cNvSpPr>
          <p:nvPr>
            <p:ph type="sldNum" sz="quarter" idx="12"/>
          </p:nvPr>
        </p:nvSpPr>
        <p:spPr>
          <a:ln/>
        </p:spPr>
        <p:txBody>
          <a:bodyPr/>
          <a:lstStyle>
            <a:lvl1pPr>
              <a:defRPr/>
            </a:lvl1pPr>
          </a:lstStyle>
          <a:p>
            <a:pPr>
              <a:defRPr/>
            </a:pPr>
            <a:fld id="{DA002E8D-46D4-4C85-B8F0-738C048D6211}"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3136177814"/>
      </p:ext>
    </p:extLst>
  </p:cSld>
  <p:clrMapOvr>
    <a:masterClrMapping/>
  </p:clrMapOvr>
  <p:transition spd="slow">
    <p:random/>
    <p:sndAc>
      <p:stSnd>
        <p:snd r:embed="rId1" name="voltage.wav"/>
      </p:stSnd>
    </p:sndAc>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01625" y="1600200"/>
            <a:ext cx="4194175" cy="4498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194175" cy="4498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5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6" name="Rectangle 15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7" name="Rectangle 156"/>
          <p:cNvSpPr>
            <a:spLocks noGrp="1" noChangeArrowheads="1"/>
          </p:cNvSpPr>
          <p:nvPr>
            <p:ph type="sldNum" sz="quarter" idx="12"/>
          </p:nvPr>
        </p:nvSpPr>
        <p:spPr>
          <a:ln/>
        </p:spPr>
        <p:txBody>
          <a:bodyPr/>
          <a:lstStyle>
            <a:lvl1pPr>
              <a:defRPr/>
            </a:lvl1pPr>
          </a:lstStyle>
          <a:p>
            <a:pPr>
              <a:defRPr/>
            </a:pPr>
            <a:fld id="{DA18DF94-77E1-4EA9-89C1-3E58AEF0802E}"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3205305182"/>
      </p:ext>
    </p:extLst>
  </p:cSld>
  <p:clrMapOvr>
    <a:masterClrMapping/>
  </p:clrMapOvr>
  <p:transition spd="slow">
    <p:random/>
    <p:sndAc>
      <p:stSnd>
        <p:snd r:embed="rId1" name="voltage.wav"/>
      </p:stSnd>
    </p:sndAc>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5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8" name="Rectangle 15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9" name="Rectangle 156"/>
          <p:cNvSpPr>
            <a:spLocks noGrp="1" noChangeArrowheads="1"/>
          </p:cNvSpPr>
          <p:nvPr>
            <p:ph type="sldNum" sz="quarter" idx="12"/>
          </p:nvPr>
        </p:nvSpPr>
        <p:spPr>
          <a:ln/>
        </p:spPr>
        <p:txBody>
          <a:bodyPr/>
          <a:lstStyle>
            <a:lvl1pPr>
              <a:defRPr/>
            </a:lvl1pPr>
          </a:lstStyle>
          <a:p>
            <a:pPr>
              <a:defRPr/>
            </a:pPr>
            <a:fld id="{BCEF15B3-C206-444A-AFD2-2BE0EBF4DE67}"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2440659451"/>
      </p:ext>
    </p:extLst>
  </p:cSld>
  <p:clrMapOvr>
    <a:masterClrMapping/>
  </p:clrMapOvr>
  <p:transition spd="slow">
    <p:random/>
    <p:sndAc>
      <p:stSnd>
        <p:snd r:embed="rId1" name="voltage.wav"/>
      </p:stSnd>
    </p:sndAc>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5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4" name="Rectangle 15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5" name="Rectangle 156"/>
          <p:cNvSpPr>
            <a:spLocks noGrp="1" noChangeArrowheads="1"/>
          </p:cNvSpPr>
          <p:nvPr>
            <p:ph type="sldNum" sz="quarter" idx="12"/>
          </p:nvPr>
        </p:nvSpPr>
        <p:spPr>
          <a:ln/>
        </p:spPr>
        <p:txBody>
          <a:bodyPr/>
          <a:lstStyle>
            <a:lvl1pPr>
              <a:defRPr/>
            </a:lvl1pPr>
          </a:lstStyle>
          <a:p>
            <a:pPr>
              <a:defRPr/>
            </a:pPr>
            <a:fld id="{7DB94BE5-C64F-4114-81A3-E1E27D16FE01}"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2862990813"/>
      </p:ext>
    </p:extLst>
  </p:cSld>
  <p:clrMapOvr>
    <a:masterClrMapping/>
  </p:clrMapOvr>
  <p:transition spd="slow">
    <p:random/>
    <p:sndAc>
      <p:stSnd>
        <p:snd r:embed="rId1" name="voltage.wav"/>
      </p:stSnd>
    </p:sndAc>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5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3" name="Rectangle 15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4" name="Rectangle 156"/>
          <p:cNvSpPr>
            <a:spLocks noGrp="1" noChangeArrowheads="1"/>
          </p:cNvSpPr>
          <p:nvPr>
            <p:ph type="sldNum" sz="quarter" idx="12"/>
          </p:nvPr>
        </p:nvSpPr>
        <p:spPr>
          <a:ln/>
        </p:spPr>
        <p:txBody>
          <a:bodyPr/>
          <a:lstStyle>
            <a:lvl1pPr>
              <a:defRPr/>
            </a:lvl1pPr>
          </a:lstStyle>
          <a:p>
            <a:pPr>
              <a:defRPr/>
            </a:pPr>
            <a:fld id="{8614BDD4-7EC4-4CDE-B3BA-0E83D6686914}"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2933128852"/>
      </p:ext>
    </p:extLst>
  </p:cSld>
  <p:clrMapOvr>
    <a:masterClrMapping/>
  </p:clrMapOvr>
  <p:transition spd="slow">
    <p:random/>
    <p:sndAc>
      <p:stSnd>
        <p:snd r:embed="rId1" name="voltage.wav"/>
      </p:stSnd>
    </p:sndAc>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5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6" name="Rectangle 15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7" name="Rectangle 156"/>
          <p:cNvSpPr>
            <a:spLocks noGrp="1" noChangeArrowheads="1"/>
          </p:cNvSpPr>
          <p:nvPr>
            <p:ph type="sldNum" sz="quarter" idx="12"/>
          </p:nvPr>
        </p:nvSpPr>
        <p:spPr>
          <a:ln/>
        </p:spPr>
        <p:txBody>
          <a:bodyPr/>
          <a:lstStyle>
            <a:lvl1pPr>
              <a:defRPr/>
            </a:lvl1pPr>
          </a:lstStyle>
          <a:p>
            <a:pPr>
              <a:defRPr/>
            </a:pPr>
            <a:fld id="{2FC6D3F9-94D0-4148-9D6E-215C74BE43BC}"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4138713266"/>
      </p:ext>
    </p:extLst>
  </p:cSld>
  <p:clrMapOvr>
    <a:masterClrMapping/>
  </p:clrMapOvr>
  <p:transition spd="slow">
    <p:random/>
    <p:sndAc>
      <p:stSnd>
        <p:snd r:embed="rId1" name="voltage.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ED5EE42-F3A9-4758-9779-603973CAAAAF}" type="datetimeFigureOut">
              <a:rPr lang="id-ID" smtClean="0"/>
              <a:t>26/08/2020</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838CCA3B-5A17-40A2-A4B8-B9A2A5B7D3B2}" type="slidenum">
              <a:rPr lang="id-ID" smtClean="0"/>
              <a:t>‹#›</a:t>
            </a:fld>
            <a:endParaRPr lang="id-ID"/>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5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6" name="Rectangle 15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7" name="Rectangle 156"/>
          <p:cNvSpPr>
            <a:spLocks noGrp="1" noChangeArrowheads="1"/>
          </p:cNvSpPr>
          <p:nvPr>
            <p:ph type="sldNum" sz="quarter" idx="12"/>
          </p:nvPr>
        </p:nvSpPr>
        <p:spPr>
          <a:ln/>
        </p:spPr>
        <p:txBody>
          <a:bodyPr/>
          <a:lstStyle>
            <a:lvl1pPr>
              <a:defRPr/>
            </a:lvl1pPr>
          </a:lstStyle>
          <a:p>
            <a:pPr>
              <a:defRPr/>
            </a:pPr>
            <a:fld id="{41A95192-89D6-4980-B0C1-CBEB063ECAF9}"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867126394"/>
      </p:ext>
    </p:extLst>
  </p:cSld>
  <p:clrMapOvr>
    <a:masterClrMapping/>
  </p:clrMapOvr>
  <p:transition spd="slow">
    <p:random/>
    <p:sndAc>
      <p:stSnd>
        <p:snd r:embed="rId1" name="voltage.wav"/>
      </p:stSnd>
    </p:sndAc>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5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15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156"/>
          <p:cNvSpPr>
            <a:spLocks noGrp="1" noChangeArrowheads="1"/>
          </p:cNvSpPr>
          <p:nvPr>
            <p:ph type="sldNum" sz="quarter" idx="12"/>
          </p:nvPr>
        </p:nvSpPr>
        <p:spPr>
          <a:ln/>
        </p:spPr>
        <p:txBody>
          <a:bodyPr/>
          <a:lstStyle>
            <a:lvl1pPr>
              <a:defRPr/>
            </a:lvl1pPr>
          </a:lstStyle>
          <a:p>
            <a:pPr>
              <a:defRPr/>
            </a:pPr>
            <a:fld id="{79681757-B6D7-4ABA-BCBB-03B445DEF683}"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4240893646"/>
      </p:ext>
    </p:extLst>
  </p:cSld>
  <p:clrMapOvr>
    <a:masterClrMapping/>
  </p:clrMapOvr>
  <p:transition spd="slow">
    <p:random/>
    <p:sndAc>
      <p:stSnd>
        <p:snd r:embed="rId1" name="voltage.wav"/>
      </p:stSnd>
    </p:sndAc>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7188" y="228600"/>
            <a:ext cx="2135187" cy="58705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1625" y="228600"/>
            <a:ext cx="6253163" cy="58705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5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15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156"/>
          <p:cNvSpPr>
            <a:spLocks noGrp="1" noChangeArrowheads="1"/>
          </p:cNvSpPr>
          <p:nvPr>
            <p:ph type="sldNum" sz="quarter" idx="12"/>
          </p:nvPr>
        </p:nvSpPr>
        <p:spPr>
          <a:ln/>
        </p:spPr>
        <p:txBody>
          <a:bodyPr/>
          <a:lstStyle>
            <a:lvl1pPr>
              <a:defRPr/>
            </a:lvl1pPr>
          </a:lstStyle>
          <a:p>
            <a:pPr>
              <a:defRPr/>
            </a:pPr>
            <a:fld id="{EB713E60-9725-4C8F-84EA-47DCBC7246FB}"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1207949549"/>
      </p:ext>
    </p:extLst>
  </p:cSld>
  <p:clrMapOvr>
    <a:masterClrMapping/>
  </p:clrMapOvr>
  <p:transition spd="slow">
    <p:random/>
    <p:sndAc>
      <p:stSnd>
        <p:snd r:embed="rId1" name="voltage.wav"/>
      </p:stSnd>
    </p:sndAc>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1422400"/>
            <a:ext cx="9147175" cy="5435600"/>
            <a:chOff x="0" y="896"/>
            <a:chExt cx="5762" cy="3424"/>
          </a:xfrm>
        </p:grpSpPr>
        <p:grpSp>
          <p:nvGrpSpPr>
            <p:cNvPr id="5" name="Group 3"/>
            <p:cNvGrpSpPr>
              <a:grpSpLocks/>
            </p:cNvGrpSpPr>
            <p:nvPr userDrawn="1"/>
          </p:nvGrpSpPr>
          <p:grpSpPr bwMode="auto">
            <a:xfrm>
              <a:off x="20" y="896"/>
              <a:ext cx="5742" cy="3424"/>
              <a:chOff x="20" y="896"/>
              <a:chExt cx="5742" cy="3424"/>
            </a:xfrm>
          </p:grpSpPr>
          <p:sp>
            <p:nvSpPr>
              <p:cNvPr id="142" name="Freeform 4"/>
              <p:cNvSpPr>
                <a:spLocks/>
              </p:cNvSpPr>
              <p:nvPr userDrawn="1"/>
            </p:nvSpPr>
            <p:spPr bwMode="hidden">
              <a:xfrm>
                <a:off x="1399" y="1116"/>
                <a:ext cx="2815" cy="2110"/>
              </a:xfrm>
              <a:custGeom>
                <a:avLst/>
                <a:gdLst/>
                <a:ahLst/>
                <a:cxnLst>
                  <a:cxn ang="0">
                    <a:pos x="950" y="85"/>
                  </a:cxn>
                  <a:cxn ang="0">
                    <a:pos x="628" y="438"/>
                  </a:cxn>
                  <a:cxn ang="0">
                    <a:pos x="66" y="471"/>
                  </a:cxn>
                  <a:cxn ang="0">
                    <a:pos x="0" y="627"/>
                  </a:cxn>
                  <a:cxn ang="0">
                    <a:pos x="372" y="1026"/>
                  </a:cxn>
                  <a:cxn ang="0">
                    <a:pos x="611" y="902"/>
                  </a:cxn>
                  <a:cxn ang="0">
                    <a:pos x="992" y="1085"/>
                  </a:cxn>
                  <a:cxn ang="0">
                    <a:pos x="1116" y="1339"/>
                  </a:cxn>
                  <a:cxn ang="0">
                    <a:pos x="1083" y="1450"/>
                  </a:cxn>
                  <a:cxn ang="0">
                    <a:pos x="1124" y="1659"/>
                  </a:cxn>
                  <a:cxn ang="0">
                    <a:pos x="1149" y="1999"/>
                  </a:cxn>
                  <a:cxn ang="0">
                    <a:pos x="1463" y="2110"/>
                  </a:cxn>
                  <a:cxn ang="0">
                    <a:pos x="1686" y="2025"/>
                  </a:cxn>
                  <a:cxn ang="0">
                    <a:pos x="1603" y="1777"/>
                  </a:cxn>
                  <a:cxn ang="0">
                    <a:pos x="1991" y="1555"/>
                  </a:cxn>
                  <a:cxn ang="0">
                    <a:pos x="2281" y="1542"/>
                  </a:cxn>
                  <a:cxn ang="0">
                    <a:pos x="2446" y="1359"/>
                  </a:cxn>
                  <a:cxn ang="0">
                    <a:pos x="2361" y="1001"/>
                  </a:cxn>
                  <a:cxn ang="0">
                    <a:pos x="2606" y="893"/>
                  </a:cxn>
                  <a:cxn ang="0">
                    <a:pos x="2815" y="454"/>
                  </a:cxn>
                  <a:cxn ang="0">
                    <a:pos x="2518" y="0"/>
                  </a:cxn>
                </a:cxnLst>
                <a:rect l="0" t="0" r="r" b="b"/>
                <a:pathLst>
                  <a:path w="2815" h="2110">
                    <a:moveTo>
                      <a:pt x="950" y="85"/>
                    </a:moveTo>
                    <a:lnTo>
                      <a:pt x="628" y="438"/>
                    </a:lnTo>
                    <a:lnTo>
                      <a:pt x="66" y="471"/>
                    </a:lnTo>
                    <a:lnTo>
                      <a:pt x="0" y="627"/>
                    </a:lnTo>
                    <a:lnTo>
                      <a:pt x="372" y="1026"/>
                    </a:lnTo>
                    <a:lnTo>
                      <a:pt x="611" y="902"/>
                    </a:lnTo>
                    <a:lnTo>
                      <a:pt x="992" y="1085"/>
                    </a:lnTo>
                    <a:lnTo>
                      <a:pt x="1116" y="1339"/>
                    </a:lnTo>
                    <a:lnTo>
                      <a:pt x="1083" y="1450"/>
                    </a:lnTo>
                    <a:lnTo>
                      <a:pt x="1124" y="1659"/>
                    </a:lnTo>
                    <a:lnTo>
                      <a:pt x="1149" y="1999"/>
                    </a:lnTo>
                    <a:lnTo>
                      <a:pt x="1463" y="2110"/>
                    </a:lnTo>
                    <a:lnTo>
                      <a:pt x="1686" y="2025"/>
                    </a:lnTo>
                    <a:lnTo>
                      <a:pt x="1603" y="1777"/>
                    </a:lnTo>
                    <a:lnTo>
                      <a:pt x="1991" y="1555"/>
                    </a:lnTo>
                    <a:lnTo>
                      <a:pt x="2281" y="1542"/>
                    </a:lnTo>
                    <a:lnTo>
                      <a:pt x="2446" y="1359"/>
                    </a:lnTo>
                    <a:lnTo>
                      <a:pt x="2361" y="1001"/>
                    </a:lnTo>
                    <a:lnTo>
                      <a:pt x="2606" y="893"/>
                    </a:lnTo>
                    <a:lnTo>
                      <a:pt x="2815" y="454"/>
                    </a:lnTo>
                    <a:lnTo>
                      <a:pt x="2518" y="0"/>
                    </a:lnTo>
                  </a:path>
                </a:pathLst>
              </a:custGeom>
              <a:noFill/>
              <a:ln w="15240" cap="flat" cmpd="sng">
                <a:solidFill>
                  <a:schemeClr val="bg2"/>
                </a:solidFill>
                <a:prstDash val="solid"/>
                <a:round/>
                <a:headEnd type="none" w="med" len="med"/>
                <a:tailEnd type="none" w="med" len="me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43" name="Freeform 5"/>
              <p:cNvSpPr>
                <a:spLocks/>
              </p:cNvSpPr>
              <p:nvPr userDrawn="1"/>
            </p:nvSpPr>
            <p:spPr bwMode="hidden">
              <a:xfrm>
                <a:off x="672" y="1116"/>
                <a:ext cx="3966" cy="2366"/>
              </a:xfrm>
              <a:custGeom>
                <a:avLst/>
                <a:gdLst/>
                <a:ahLst/>
                <a:cxnLst>
                  <a:cxn ang="0">
                    <a:pos x="1423" y="65"/>
                  </a:cxn>
                  <a:cxn ang="0">
                    <a:pos x="1148" y="262"/>
                  </a:cxn>
                  <a:cxn ang="0">
                    <a:pos x="934" y="216"/>
                  </a:cxn>
                  <a:cxn ang="0">
                    <a:pos x="529" y="314"/>
                  </a:cxn>
                  <a:cxn ang="0">
                    <a:pos x="174" y="327"/>
                  </a:cxn>
                  <a:cxn ang="0">
                    <a:pos x="0" y="628"/>
                  </a:cxn>
                  <a:cxn ang="0">
                    <a:pos x="91" y="726"/>
                  </a:cxn>
                  <a:cxn ang="0">
                    <a:pos x="231" y="654"/>
                  </a:cxn>
                  <a:cxn ang="0">
                    <a:pos x="430" y="687"/>
                  </a:cxn>
                  <a:cxn ang="0">
                    <a:pos x="504" y="850"/>
                  </a:cxn>
                  <a:cxn ang="0">
                    <a:pos x="347" y="1020"/>
                  </a:cxn>
                  <a:cxn ang="0">
                    <a:pos x="529" y="1144"/>
                  </a:cxn>
                  <a:cxn ang="0">
                    <a:pos x="727" y="1105"/>
                  </a:cxn>
                  <a:cxn ang="0">
                    <a:pos x="901" y="1216"/>
                  </a:cxn>
                  <a:cxn ang="0">
                    <a:pos x="1256" y="1229"/>
                  </a:cxn>
                  <a:cxn ang="0">
                    <a:pos x="1611" y="1425"/>
                  </a:cxn>
                  <a:cxn ang="0">
                    <a:pos x="1694" y="1673"/>
                  </a:cxn>
                  <a:cxn ang="0">
                    <a:pos x="1619" y="2118"/>
                  </a:cxn>
                  <a:cxn ang="0">
                    <a:pos x="1694" y="2268"/>
                  </a:cxn>
                  <a:cxn ang="0">
                    <a:pos x="2132" y="2242"/>
                  </a:cxn>
                  <a:cxn ang="0">
                    <a:pos x="2289" y="2366"/>
                  </a:cxn>
                  <a:cxn ang="0">
                    <a:pos x="2594" y="2046"/>
                  </a:cxn>
                  <a:cxn ang="0">
                    <a:pos x="2537" y="1817"/>
                  </a:cxn>
                  <a:cxn ang="0">
                    <a:pos x="2818" y="1673"/>
                  </a:cxn>
                  <a:cxn ang="0">
                    <a:pos x="3016" y="1719"/>
                  </a:cxn>
                  <a:cxn ang="0">
                    <a:pos x="3280" y="1615"/>
                  </a:cxn>
                  <a:cxn ang="0">
                    <a:pos x="3405" y="1174"/>
                  </a:cxn>
                  <a:cxn ang="0">
                    <a:pos x="3643" y="922"/>
                  </a:cxn>
                  <a:cxn ang="0">
                    <a:pos x="3966" y="896"/>
                  </a:cxn>
                  <a:cxn ang="0">
                    <a:pos x="3908" y="733"/>
                  </a:cxn>
                  <a:cxn ang="0">
                    <a:pos x="3669" y="563"/>
                  </a:cxn>
                  <a:cxn ang="0">
                    <a:pos x="3817" y="210"/>
                  </a:cxn>
                  <a:cxn ang="0">
                    <a:pos x="3590" y="0"/>
                  </a:cxn>
                </a:cxnLst>
                <a:rect l="0" t="0" r="r" b="b"/>
                <a:pathLst>
                  <a:path w="3966" h="2366">
                    <a:moveTo>
                      <a:pt x="1423" y="65"/>
                    </a:moveTo>
                    <a:lnTo>
                      <a:pt x="1148" y="262"/>
                    </a:lnTo>
                    <a:lnTo>
                      <a:pt x="934" y="216"/>
                    </a:lnTo>
                    <a:lnTo>
                      <a:pt x="529" y="314"/>
                    </a:lnTo>
                    <a:lnTo>
                      <a:pt x="174" y="327"/>
                    </a:lnTo>
                    <a:lnTo>
                      <a:pt x="0" y="628"/>
                    </a:lnTo>
                    <a:lnTo>
                      <a:pt x="91" y="726"/>
                    </a:lnTo>
                    <a:lnTo>
                      <a:pt x="231" y="654"/>
                    </a:lnTo>
                    <a:lnTo>
                      <a:pt x="430" y="687"/>
                    </a:lnTo>
                    <a:lnTo>
                      <a:pt x="504" y="850"/>
                    </a:lnTo>
                    <a:lnTo>
                      <a:pt x="347" y="1020"/>
                    </a:lnTo>
                    <a:lnTo>
                      <a:pt x="529" y="1144"/>
                    </a:lnTo>
                    <a:lnTo>
                      <a:pt x="727" y="1105"/>
                    </a:lnTo>
                    <a:lnTo>
                      <a:pt x="901" y="1216"/>
                    </a:lnTo>
                    <a:lnTo>
                      <a:pt x="1256" y="1229"/>
                    </a:lnTo>
                    <a:lnTo>
                      <a:pt x="1611" y="1425"/>
                    </a:lnTo>
                    <a:lnTo>
                      <a:pt x="1694" y="1673"/>
                    </a:lnTo>
                    <a:lnTo>
                      <a:pt x="1619" y="2118"/>
                    </a:lnTo>
                    <a:lnTo>
                      <a:pt x="1694" y="2268"/>
                    </a:lnTo>
                    <a:lnTo>
                      <a:pt x="2132" y="2242"/>
                    </a:lnTo>
                    <a:lnTo>
                      <a:pt x="2289" y="2366"/>
                    </a:lnTo>
                    <a:lnTo>
                      <a:pt x="2594" y="2046"/>
                    </a:lnTo>
                    <a:lnTo>
                      <a:pt x="2537" y="1817"/>
                    </a:lnTo>
                    <a:lnTo>
                      <a:pt x="2818" y="1673"/>
                    </a:lnTo>
                    <a:lnTo>
                      <a:pt x="3016" y="1719"/>
                    </a:lnTo>
                    <a:lnTo>
                      <a:pt x="3280" y="1615"/>
                    </a:lnTo>
                    <a:lnTo>
                      <a:pt x="3405" y="1174"/>
                    </a:lnTo>
                    <a:lnTo>
                      <a:pt x="3643" y="922"/>
                    </a:lnTo>
                    <a:lnTo>
                      <a:pt x="3966" y="896"/>
                    </a:lnTo>
                    <a:lnTo>
                      <a:pt x="3908" y="733"/>
                    </a:lnTo>
                    <a:lnTo>
                      <a:pt x="3669" y="563"/>
                    </a:lnTo>
                    <a:lnTo>
                      <a:pt x="3817" y="210"/>
                    </a:lnTo>
                    <a:lnTo>
                      <a:pt x="3590" y="0"/>
                    </a:lnTo>
                  </a:path>
                </a:pathLst>
              </a:custGeom>
              <a:noFill/>
              <a:ln w="16510" cap="flat" cmpd="sng">
                <a:solidFill>
                  <a:schemeClr val="bg2"/>
                </a:solidFill>
                <a:prstDash val="solid"/>
                <a:round/>
                <a:headEnd type="none" w="med" len="med"/>
                <a:tailEnd type="none" w="med" len="me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44" name="Freeform 6"/>
              <p:cNvSpPr>
                <a:spLocks/>
              </p:cNvSpPr>
              <p:nvPr userDrawn="1"/>
            </p:nvSpPr>
            <p:spPr bwMode="hidden">
              <a:xfrm>
                <a:off x="20" y="1069"/>
                <a:ext cx="5732" cy="3107"/>
              </a:xfrm>
              <a:custGeom>
                <a:avLst/>
                <a:gdLst/>
                <a:ahLst/>
                <a:cxnLst>
                  <a:cxn ang="0">
                    <a:pos x="81" y="0"/>
                  </a:cxn>
                  <a:cxn ang="0">
                    <a:pos x="133" y="328"/>
                  </a:cxn>
                  <a:cxn ang="0">
                    <a:pos x="0" y="666"/>
                  </a:cxn>
                  <a:cxn ang="0">
                    <a:pos x="83" y="1221"/>
                  </a:cxn>
                  <a:cxn ang="0">
                    <a:pos x="413" y="1515"/>
                  </a:cxn>
                  <a:cxn ang="0">
                    <a:pos x="881" y="1700"/>
                  </a:cxn>
                  <a:cxn ang="0">
                    <a:pos x="1440" y="1651"/>
                  </a:cxn>
                  <a:cxn ang="0">
                    <a:pos x="1755" y="1940"/>
                  </a:cxn>
                  <a:cxn ang="0">
                    <a:pos x="1653" y="2126"/>
                  </a:cxn>
                  <a:cxn ang="0">
                    <a:pos x="1136" y="2142"/>
                  </a:cxn>
                  <a:cxn ang="0">
                    <a:pos x="911" y="2021"/>
                  </a:cxn>
                  <a:cxn ang="0">
                    <a:pos x="739" y="2142"/>
                  </a:cxn>
                  <a:cxn ang="0">
                    <a:pos x="954" y="2524"/>
                  </a:cxn>
                  <a:cxn ang="0">
                    <a:pos x="973" y="2905"/>
                  </a:cxn>
                  <a:cxn ang="0">
                    <a:pos x="1511" y="3107"/>
                  </a:cxn>
                  <a:cxn ang="0">
                    <a:pos x="1644" y="2922"/>
                  </a:cxn>
                  <a:cxn ang="0">
                    <a:pos x="2077" y="2797"/>
                  </a:cxn>
                  <a:cxn ang="0">
                    <a:pos x="2610" y="2962"/>
                  </a:cxn>
                  <a:cxn ang="0">
                    <a:pos x="3222" y="2812"/>
                  </a:cxn>
                  <a:cxn ang="0">
                    <a:pos x="3443" y="2922"/>
                  </a:cxn>
                  <a:cxn ang="0">
                    <a:pos x="3861" y="2648"/>
                  </a:cxn>
                  <a:cxn ang="0">
                    <a:pos x="4125" y="2311"/>
                  </a:cxn>
                  <a:cxn ang="0">
                    <a:pos x="4369" y="2318"/>
                  </a:cxn>
                  <a:cxn ang="0">
                    <a:pos x="4554" y="2445"/>
                  </a:cxn>
                  <a:cxn ang="0">
                    <a:pos x="5015" y="2142"/>
                  </a:cxn>
                  <a:cxn ang="0">
                    <a:pos x="5404" y="2185"/>
                  </a:cxn>
                  <a:cxn ang="0">
                    <a:pos x="5732" y="2069"/>
                  </a:cxn>
                </a:cxnLst>
                <a:rect l="0" t="0" r="r" b="b"/>
                <a:pathLst>
                  <a:path w="5732" h="3107">
                    <a:moveTo>
                      <a:pt x="81" y="0"/>
                    </a:moveTo>
                    <a:lnTo>
                      <a:pt x="133" y="328"/>
                    </a:lnTo>
                    <a:lnTo>
                      <a:pt x="0" y="666"/>
                    </a:lnTo>
                    <a:lnTo>
                      <a:pt x="83" y="1221"/>
                    </a:lnTo>
                    <a:lnTo>
                      <a:pt x="413" y="1515"/>
                    </a:lnTo>
                    <a:lnTo>
                      <a:pt x="881" y="1700"/>
                    </a:lnTo>
                    <a:lnTo>
                      <a:pt x="1440" y="1651"/>
                    </a:lnTo>
                    <a:lnTo>
                      <a:pt x="1755" y="1940"/>
                    </a:lnTo>
                    <a:lnTo>
                      <a:pt x="1653" y="2126"/>
                    </a:lnTo>
                    <a:lnTo>
                      <a:pt x="1136" y="2142"/>
                    </a:lnTo>
                    <a:lnTo>
                      <a:pt x="911" y="2021"/>
                    </a:lnTo>
                    <a:lnTo>
                      <a:pt x="739" y="2142"/>
                    </a:lnTo>
                    <a:lnTo>
                      <a:pt x="954" y="2524"/>
                    </a:lnTo>
                    <a:lnTo>
                      <a:pt x="973" y="2905"/>
                    </a:lnTo>
                    <a:lnTo>
                      <a:pt x="1511" y="3107"/>
                    </a:lnTo>
                    <a:lnTo>
                      <a:pt x="1644" y="2922"/>
                    </a:lnTo>
                    <a:lnTo>
                      <a:pt x="2077" y="2797"/>
                    </a:lnTo>
                    <a:lnTo>
                      <a:pt x="2610" y="2962"/>
                    </a:lnTo>
                    <a:lnTo>
                      <a:pt x="3222" y="2812"/>
                    </a:lnTo>
                    <a:lnTo>
                      <a:pt x="3443" y="2922"/>
                    </a:lnTo>
                    <a:lnTo>
                      <a:pt x="3861" y="2648"/>
                    </a:lnTo>
                    <a:lnTo>
                      <a:pt x="4125" y="2311"/>
                    </a:lnTo>
                    <a:lnTo>
                      <a:pt x="4369" y="2318"/>
                    </a:lnTo>
                    <a:lnTo>
                      <a:pt x="4554" y="2445"/>
                    </a:lnTo>
                    <a:lnTo>
                      <a:pt x="5015" y="2142"/>
                    </a:lnTo>
                    <a:lnTo>
                      <a:pt x="5404" y="2185"/>
                    </a:lnTo>
                    <a:lnTo>
                      <a:pt x="5732" y="2069"/>
                    </a:lnTo>
                  </a:path>
                </a:pathLst>
              </a:custGeom>
              <a:noFill/>
              <a:ln w="16510" cap="flat" cmpd="sng">
                <a:solidFill>
                  <a:schemeClr val="bg2"/>
                </a:solidFill>
                <a:prstDash val="solid"/>
                <a:round/>
                <a:headEnd type="none" w="med" len="med"/>
                <a:tailEnd type="none" w="med" len="me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45" name="Freeform 7"/>
              <p:cNvSpPr>
                <a:spLocks/>
              </p:cNvSpPr>
              <p:nvPr userDrawn="1"/>
            </p:nvSpPr>
            <p:spPr bwMode="hidden">
              <a:xfrm>
                <a:off x="242" y="1145"/>
                <a:ext cx="5512" cy="2760"/>
              </a:xfrm>
              <a:custGeom>
                <a:avLst/>
                <a:gdLst/>
                <a:ahLst/>
                <a:cxnLst>
                  <a:cxn ang="0">
                    <a:pos x="240" y="0"/>
                  </a:cxn>
                  <a:cxn ang="0">
                    <a:pos x="0" y="336"/>
                  </a:cxn>
                  <a:cxn ang="0">
                    <a:pos x="82" y="821"/>
                  </a:cxn>
                  <a:cxn ang="0">
                    <a:pos x="243" y="873"/>
                  </a:cxn>
                  <a:cxn ang="0">
                    <a:pos x="473" y="1087"/>
                  </a:cxn>
                  <a:cxn ang="0">
                    <a:pos x="557" y="1441"/>
                  </a:cxn>
                  <a:cxn ang="0">
                    <a:pos x="839" y="1499"/>
                  </a:cxn>
                  <a:cxn ang="0">
                    <a:pos x="1258" y="1349"/>
                  </a:cxn>
                  <a:cxn ang="0">
                    <a:pos x="1307" y="1493"/>
                  </a:cxn>
                  <a:cxn ang="0">
                    <a:pos x="1621" y="1513"/>
                  </a:cxn>
                  <a:cxn ang="0">
                    <a:pos x="1862" y="1865"/>
                  </a:cxn>
                  <a:cxn ang="0">
                    <a:pos x="1668" y="2166"/>
                  </a:cxn>
                  <a:cxn ang="0">
                    <a:pos x="1308" y="2217"/>
                  </a:cxn>
                  <a:cxn ang="0">
                    <a:pos x="992" y="2172"/>
                  </a:cxn>
                  <a:cxn ang="0">
                    <a:pos x="903" y="2244"/>
                  </a:cxn>
                  <a:cxn ang="0">
                    <a:pos x="1008" y="2415"/>
                  </a:cxn>
                  <a:cxn ang="0">
                    <a:pos x="992" y="2538"/>
                  </a:cxn>
                  <a:cxn ang="0">
                    <a:pos x="1137" y="2760"/>
                  </a:cxn>
                  <a:cxn ang="0">
                    <a:pos x="1661" y="2623"/>
                  </a:cxn>
                  <a:cxn ang="0">
                    <a:pos x="1725" y="2492"/>
                  </a:cxn>
                  <a:cxn ang="0">
                    <a:pos x="1895" y="2551"/>
                  </a:cxn>
                  <a:cxn ang="0">
                    <a:pos x="2338" y="2448"/>
                  </a:cxn>
                  <a:cxn ang="0">
                    <a:pos x="2443" y="2714"/>
                  </a:cxn>
                  <a:cxn ang="0">
                    <a:pos x="2870" y="2541"/>
                  </a:cxn>
                  <a:cxn ang="0">
                    <a:pos x="3264" y="2591"/>
                  </a:cxn>
                  <a:cxn ang="0">
                    <a:pos x="3522" y="2427"/>
                  </a:cxn>
                  <a:cxn ang="0">
                    <a:pos x="3594" y="2081"/>
                  </a:cxn>
                  <a:cxn ang="0">
                    <a:pos x="4013" y="2087"/>
                  </a:cxn>
                  <a:cxn ang="0">
                    <a:pos x="4070" y="1924"/>
                  </a:cxn>
                  <a:cxn ang="0">
                    <a:pos x="4239" y="1931"/>
                  </a:cxn>
                  <a:cxn ang="0">
                    <a:pos x="4465" y="2094"/>
                  </a:cxn>
                  <a:cxn ang="0">
                    <a:pos x="4836" y="1814"/>
                  </a:cxn>
                  <a:cxn ang="0">
                    <a:pos x="5225" y="1785"/>
                  </a:cxn>
                  <a:cxn ang="0">
                    <a:pos x="5367" y="1571"/>
                  </a:cxn>
                  <a:cxn ang="0">
                    <a:pos x="5512" y="1585"/>
                  </a:cxn>
                </a:cxnLst>
                <a:rect l="0" t="0" r="r" b="b"/>
                <a:pathLst>
                  <a:path w="5512" h="2760">
                    <a:moveTo>
                      <a:pt x="240" y="0"/>
                    </a:moveTo>
                    <a:lnTo>
                      <a:pt x="0" y="336"/>
                    </a:lnTo>
                    <a:lnTo>
                      <a:pt x="82" y="821"/>
                    </a:lnTo>
                    <a:lnTo>
                      <a:pt x="243" y="873"/>
                    </a:lnTo>
                    <a:lnTo>
                      <a:pt x="473" y="1087"/>
                    </a:lnTo>
                    <a:lnTo>
                      <a:pt x="557" y="1441"/>
                    </a:lnTo>
                    <a:lnTo>
                      <a:pt x="839" y="1499"/>
                    </a:lnTo>
                    <a:lnTo>
                      <a:pt x="1258" y="1349"/>
                    </a:lnTo>
                    <a:lnTo>
                      <a:pt x="1307" y="1493"/>
                    </a:lnTo>
                    <a:lnTo>
                      <a:pt x="1621" y="1513"/>
                    </a:lnTo>
                    <a:lnTo>
                      <a:pt x="1862" y="1865"/>
                    </a:lnTo>
                    <a:lnTo>
                      <a:pt x="1668" y="2166"/>
                    </a:lnTo>
                    <a:lnTo>
                      <a:pt x="1308" y="2217"/>
                    </a:lnTo>
                    <a:lnTo>
                      <a:pt x="992" y="2172"/>
                    </a:lnTo>
                    <a:lnTo>
                      <a:pt x="903" y="2244"/>
                    </a:lnTo>
                    <a:lnTo>
                      <a:pt x="1008" y="2415"/>
                    </a:lnTo>
                    <a:lnTo>
                      <a:pt x="992" y="2538"/>
                    </a:lnTo>
                    <a:lnTo>
                      <a:pt x="1137" y="2760"/>
                    </a:lnTo>
                    <a:lnTo>
                      <a:pt x="1661" y="2623"/>
                    </a:lnTo>
                    <a:lnTo>
                      <a:pt x="1725" y="2492"/>
                    </a:lnTo>
                    <a:lnTo>
                      <a:pt x="1895" y="2551"/>
                    </a:lnTo>
                    <a:lnTo>
                      <a:pt x="2338" y="2448"/>
                    </a:lnTo>
                    <a:lnTo>
                      <a:pt x="2443" y="2714"/>
                    </a:lnTo>
                    <a:lnTo>
                      <a:pt x="2870" y="2541"/>
                    </a:lnTo>
                    <a:lnTo>
                      <a:pt x="3264" y="2591"/>
                    </a:lnTo>
                    <a:lnTo>
                      <a:pt x="3522" y="2427"/>
                    </a:lnTo>
                    <a:lnTo>
                      <a:pt x="3594" y="2081"/>
                    </a:lnTo>
                    <a:lnTo>
                      <a:pt x="4013" y="2087"/>
                    </a:lnTo>
                    <a:lnTo>
                      <a:pt x="4070" y="1924"/>
                    </a:lnTo>
                    <a:lnTo>
                      <a:pt x="4239" y="1931"/>
                    </a:lnTo>
                    <a:lnTo>
                      <a:pt x="4465" y="2094"/>
                    </a:lnTo>
                    <a:lnTo>
                      <a:pt x="4836" y="1814"/>
                    </a:lnTo>
                    <a:lnTo>
                      <a:pt x="5225" y="1785"/>
                    </a:lnTo>
                    <a:lnTo>
                      <a:pt x="5367" y="1571"/>
                    </a:lnTo>
                    <a:lnTo>
                      <a:pt x="5512" y="1585"/>
                    </a:lnTo>
                  </a:path>
                </a:pathLst>
              </a:custGeom>
              <a:noFill/>
              <a:ln w="15240" cap="flat" cmpd="sng">
                <a:solidFill>
                  <a:schemeClr val="bg2"/>
                </a:solidFill>
                <a:prstDash val="solid"/>
                <a:round/>
                <a:headEnd type="none" w="med" len="med"/>
                <a:tailEnd type="none" w="med" len="me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46" name="Freeform 8"/>
              <p:cNvSpPr>
                <a:spLocks/>
              </p:cNvSpPr>
              <p:nvPr userDrawn="1"/>
            </p:nvSpPr>
            <p:spPr bwMode="hidden">
              <a:xfrm>
                <a:off x="4840" y="984"/>
                <a:ext cx="790" cy="1189"/>
              </a:xfrm>
              <a:custGeom>
                <a:avLst/>
                <a:gdLst/>
                <a:ahLst/>
                <a:cxnLst>
                  <a:cxn ang="0">
                    <a:pos x="139" y="0"/>
                  </a:cxn>
                  <a:cxn ang="0">
                    <a:pos x="210" y="233"/>
                  </a:cxn>
                  <a:cxn ang="0">
                    <a:pos x="159" y="643"/>
                  </a:cxn>
                  <a:cxn ang="0">
                    <a:pos x="454" y="771"/>
                  </a:cxn>
                  <a:cxn ang="0">
                    <a:pos x="605" y="1046"/>
                  </a:cxn>
                  <a:cxn ang="0">
                    <a:pos x="790" y="1189"/>
                  </a:cxn>
                  <a:cxn ang="0">
                    <a:pos x="540" y="1111"/>
                  </a:cxn>
                  <a:cxn ang="0">
                    <a:pos x="363" y="883"/>
                  </a:cxn>
                  <a:cxn ang="0">
                    <a:pos x="139" y="852"/>
                  </a:cxn>
                  <a:cxn ang="0">
                    <a:pos x="0" y="499"/>
                  </a:cxn>
                  <a:cxn ang="0">
                    <a:pos x="48" y="209"/>
                  </a:cxn>
                </a:cxnLst>
                <a:rect l="0" t="0" r="r" b="b"/>
                <a:pathLst>
                  <a:path w="790" h="1189">
                    <a:moveTo>
                      <a:pt x="139" y="0"/>
                    </a:moveTo>
                    <a:lnTo>
                      <a:pt x="210" y="233"/>
                    </a:lnTo>
                    <a:lnTo>
                      <a:pt x="159" y="643"/>
                    </a:lnTo>
                    <a:lnTo>
                      <a:pt x="454" y="771"/>
                    </a:lnTo>
                    <a:lnTo>
                      <a:pt x="605" y="1046"/>
                    </a:lnTo>
                    <a:lnTo>
                      <a:pt x="790" y="1189"/>
                    </a:lnTo>
                    <a:lnTo>
                      <a:pt x="540" y="1111"/>
                    </a:lnTo>
                    <a:lnTo>
                      <a:pt x="363" y="883"/>
                    </a:lnTo>
                    <a:lnTo>
                      <a:pt x="139" y="852"/>
                    </a:lnTo>
                    <a:lnTo>
                      <a:pt x="0" y="499"/>
                    </a:lnTo>
                    <a:lnTo>
                      <a:pt x="48" y="209"/>
                    </a:lnTo>
                  </a:path>
                </a:pathLst>
              </a:custGeom>
              <a:noFill/>
              <a:ln w="15240" cap="flat" cmpd="sng">
                <a:solidFill>
                  <a:schemeClr val="bg2"/>
                </a:solidFill>
                <a:prstDash val="solid"/>
                <a:round/>
                <a:headEnd type="none" w="med" len="med"/>
                <a:tailEnd type="none" w="med" len="me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47" name="Freeform 9"/>
              <p:cNvSpPr>
                <a:spLocks/>
              </p:cNvSpPr>
              <p:nvPr userDrawn="1"/>
            </p:nvSpPr>
            <p:spPr bwMode="hidden">
              <a:xfrm>
                <a:off x="5173" y="896"/>
                <a:ext cx="579" cy="1117"/>
              </a:xfrm>
              <a:custGeom>
                <a:avLst/>
                <a:gdLst/>
                <a:ahLst/>
                <a:cxnLst>
                  <a:cxn ang="0">
                    <a:pos x="0" y="0"/>
                  </a:cxn>
                  <a:cxn ang="0">
                    <a:pos x="128" y="328"/>
                  </a:cxn>
                  <a:cxn ang="0">
                    <a:pos x="9" y="659"/>
                  </a:cxn>
                  <a:cxn ang="0">
                    <a:pos x="40" y="763"/>
                  </a:cxn>
                  <a:cxn ang="0">
                    <a:pos x="234" y="739"/>
                  </a:cxn>
                  <a:cxn ang="0">
                    <a:pos x="344" y="1055"/>
                  </a:cxn>
                  <a:cxn ang="0">
                    <a:pos x="579" y="1117"/>
                  </a:cxn>
                </a:cxnLst>
                <a:rect l="0" t="0" r="r" b="b"/>
                <a:pathLst>
                  <a:path w="579" h="1117">
                    <a:moveTo>
                      <a:pt x="0" y="0"/>
                    </a:moveTo>
                    <a:lnTo>
                      <a:pt x="128" y="328"/>
                    </a:lnTo>
                    <a:lnTo>
                      <a:pt x="9" y="659"/>
                    </a:lnTo>
                    <a:lnTo>
                      <a:pt x="40" y="763"/>
                    </a:lnTo>
                    <a:lnTo>
                      <a:pt x="234" y="739"/>
                    </a:lnTo>
                    <a:lnTo>
                      <a:pt x="344" y="1055"/>
                    </a:lnTo>
                    <a:lnTo>
                      <a:pt x="579" y="1117"/>
                    </a:lnTo>
                  </a:path>
                </a:pathLst>
              </a:custGeom>
              <a:noFill/>
              <a:ln w="16510" cap="flat" cmpd="sng">
                <a:solidFill>
                  <a:schemeClr val="bg2"/>
                </a:solidFill>
                <a:prstDash val="solid"/>
                <a:round/>
                <a:headEnd type="none" w="med" len="med"/>
                <a:tailEnd type="none" w="med" len="me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48" name="Freeform 10"/>
              <p:cNvSpPr>
                <a:spLocks/>
              </p:cNvSpPr>
              <p:nvPr userDrawn="1"/>
            </p:nvSpPr>
            <p:spPr bwMode="hidden">
              <a:xfrm>
                <a:off x="3291" y="968"/>
                <a:ext cx="2471" cy="2396"/>
              </a:xfrm>
              <a:custGeom>
                <a:avLst/>
                <a:gdLst/>
                <a:ahLst/>
                <a:cxnLst>
                  <a:cxn ang="0">
                    <a:pos x="1118" y="0"/>
                  </a:cxn>
                  <a:cxn ang="0">
                    <a:pos x="1179" y="225"/>
                  </a:cxn>
                  <a:cxn ang="0">
                    <a:pos x="1393" y="339"/>
                  </a:cxn>
                  <a:cxn ang="0">
                    <a:pos x="1404" y="548"/>
                  </a:cxn>
                  <a:cxn ang="0">
                    <a:pos x="1342" y="732"/>
                  </a:cxn>
                  <a:cxn ang="0">
                    <a:pos x="1434" y="925"/>
                  </a:cxn>
                  <a:cxn ang="0">
                    <a:pos x="1455" y="1109"/>
                  </a:cxn>
                  <a:cxn ang="0">
                    <a:pos x="1311" y="1142"/>
                  </a:cxn>
                  <a:cxn ang="0">
                    <a:pos x="926" y="1384"/>
                  </a:cxn>
                  <a:cxn ang="0">
                    <a:pos x="975" y="1456"/>
                  </a:cxn>
                  <a:cxn ang="0">
                    <a:pos x="956" y="1624"/>
                  </a:cxn>
                  <a:cxn ang="0">
                    <a:pos x="782" y="1817"/>
                  </a:cxn>
                  <a:cxn ang="0">
                    <a:pos x="539" y="1978"/>
                  </a:cxn>
                  <a:cxn ang="0">
                    <a:pos x="152" y="2026"/>
                  </a:cxn>
                  <a:cxn ang="0">
                    <a:pos x="19" y="2251"/>
                  </a:cxn>
                  <a:cxn ang="0">
                    <a:pos x="0" y="2396"/>
                  </a:cxn>
                  <a:cxn ang="0">
                    <a:pos x="213" y="2179"/>
                  </a:cxn>
                  <a:cxn ang="0">
                    <a:pos x="629" y="2090"/>
                  </a:cxn>
                  <a:cxn ang="0">
                    <a:pos x="894" y="1906"/>
                  </a:cxn>
                  <a:cxn ang="0">
                    <a:pos x="1230" y="1986"/>
                  </a:cxn>
                  <a:cxn ang="0">
                    <a:pos x="1668" y="1906"/>
                  </a:cxn>
                  <a:cxn ang="0">
                    <a:pos x="1983" y="1745"/>
                  </a:cxn>
                  <a:cxn ang="0">
                    <a:pos x="2014" y="1600"/>
                  </a:cxn>
                  <a:cxn ang="0">
                    <a:pos x="2237" y="1496"/>
                  </a:cxn>
                  <a:cxn ang="0">
                    <a:pos x="2359" y="1552"/>
                  </a:cxn>
                  <a:cxn ang="0">
                    <a:pos x="2471" y="1479"/>
                  </a:cxn>
                </a:cxnLst>
                <a:rect l="0" t="0" r="r" b="b"/>
                <a:pathLst>
                  <a:path w="2471" h="2396">
                    <a:moveTo>
                      <a:pt x="1118" y="0"/>
                    </a:moveTo>
                    <a:lnTo>
                      <a:pt x="1179" y="225"/>
                    </a:lnTo>
                    <a:lnTo>
                      <a:pt x="1393" y="339"/>
                    </a:lnTo>
                    <a:lnTo>
                      <a:pt x="1404" y="548"/>
                    </a:lnTo>
                    <a:lnTo>
                      <a:pt x="1342" y="732"/>
                    </a:lnTo>
                    <a:lnTo>
                      <a:pt x="1434" y="925"/>
                    </a:lnTo>
                    <a:lnTo>
                      <a:pt x="1455" y="1109"/>
                    </a:lnTo>
                    <a:lnTo>
                      <a:pt x="1311" y="1142"/>
                    </a:lnTo>
                    <a:lnTo>
                      <a:pt x="926" y="1384"/>
                    </a:lnTo>
                    <a:lnTo>
                      <a:pt x="975" y="1456"/>
                    </a:lnTo>
                    <a:lnTo>
                      <a:pt x="956" y="1624"/>
                    </a:lnTo>
                    <a:lnTo>
                      <a:pt x="782" y="1817"/>
                    </a:lnTo>
                    <a:lnTo>
                      <a:pt x="539" y="1978"/>
                    </a:lnTo>
                    <a:lnTo>
                      <a:pt x="152" y="2026"/>
                    </a:lnTo>
                    <a:lnTo>
                      <a:pt x="19" y="2251"/>
                    </a:lnTo>
                    <a:lnTo>
                      <a:pt x="0" y="2396"/>
                    </a:lnTo>
                    <a:lnTo>
                      <a:pt x="213" y="2179"/>
                    </a:lnTo>
                    <a:lnTo>
                      <a:pt x="629" y="2090"/>
                    </a:lnTo>
                    <a:lnTo>
                      <a:pt x="894" y="1906"/>
                    </a:lnTo>
                    <a:lnTo>
                      <a:pt x="1230" y="1986"/>
                    </a:lnTo>
                    <a:lnTo>
                      <a:pt x="1668" y="1906"/>
                    </a:lnTo>
                    <a:lnTo>
                      <a:pt x="1983" y="1745"/>
                    </a:lnTo>
                    <a:lnTo>
                      <a:pt x="2014" y="1600"/>
                    </a:lnTo>
                    <a:lnTo>
                      <a:pt x="2237" y="1496"/>
                    </a:lnTo>
                    <a:lnTo>
                      <a:pt x="2359" y="1552"/>
                    </a:lnTo>
                    <a:lnTo>
                      <a:pt x="2471" y="1479"/>
                    </a:lnTo>
                  </a:path>
                </a:pathLst>
              </a:custGeom>
              <a:noFill/>
              <a:ln w="16510" cap="flat" cmpd="sng">
                <a:solidFill>
                  <a:schemeClr val="bg2"/>
                </a:solidFill>
                <a:prstDash val="solid"/>
                <a:round/>
                <a:headEnd type="none" w="med" len="med"/>
                <a:tailEnd type="none" w="med" len="me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49" name="Freeform 11"/>
              <p:cNvSpPr>
                <a:spLocks/>
              </p:cNvSpPr>
              <p:nvPr userDrawn="1"/>
            </p:nvSpPr>
            <p:spPr bwMode="hidden">
              <a:xfrm>
                <a:off x="2366" y="1067"/>
                <a:ext cx="1399" cy="1349"/>
              </a:xfrm>
              <a:custGeom>
                <a:avLst/>
                <a:gdLst/>
                <a:ahLst/>
                <a:cxnLst>
                  <a:cxn ang="0">
                    <a:pos x="620" y="155"/>
                  </a:cxn>
                  <a:cxn ang="0">
                    <a:pos x="421" y="155"/>
                  </a:cxn>
                  <a:cxn ang="0">
                    <a:pos x="205" y="507"/>
                  </a:cxn>
                  <a:cxn ang="0">
                    <a:pos x="0" y="673"/>
                  </a:cxn>
                  <a:cxn ang="0">
                    <a:pos x="487" y="783"/>
                  </a:cxn>
                  <a:cxn ang="0">
                    <a:pos x="425" y="1009"/>
                  </a:cxn>
                  <a:cxn ang="0">
                    <a:pos x="617" y="1086"/>
                  </a:cxn>
                  <a:cxn ang="0">
                    <a:pos x="498" y="1349"/>
                  </a:cxn>
                  <a:cxn ang="0">
                    <a:pos x="961" y="1035"/>
                  </a:cxn>
                  <a:cxn ang="0">
                    <a:pos x="926" y="776"/>
                  </a:cxn>
                  <a:cxn ang="0">
                    <a:pos x="1181" y="749"/>
                  </a:cxn>
                  <a:cxn ang="0">
                    <a:pos x="1399" y="601"/>
                  </a:cxn>
                  <a:cxn ang="0">
                    <a:pos x="1315" y="416"/>
                  </a:cxn>
                  <a:cxn ang="0">
                    <a:pos x="1341" y="196"/>
                  </a:cxn>
                  <a:cxn ang="0">
                    <a:pos x="1171" y="164"/>
                  </a:cxn>
                  <a:cxn ang="0">
                    <a:pos x="928" y="0"/>
                  </a:cxn>
                  <a:cxn ang="0">
                    <a:pos x="620" y="155"/>
                  </a:cxn>
                </a:cxnLst>
                <a:rect l="0" t="0" r="r" b="b"/>
                <a:pathLst>
                  <a:path w="1399" h="1349">
                    <a:moveTo>
                      <a:pt x="620" y="155"/>
                    </a:moveTo>
                    <a:lnTo>
                      <a:pt x="421" y="155"/>
                    </a:lnTo>
                    <a:lnTo>
                      <a:pt x="205" y="507"/>
                    </a:lnTo>
                    <a:lnTo>
                      <a:pt x="0" y="673"/>
                    </a:lnTo>
                    <a:lnTo>
                      <a:pt x="487" y="783"/>
                    </a:lnTo>
                    <a:lnTo>
                      <a:pt x="425" y="1009"/>
                    </a:lnTo>
                    <a:lnTo>
                      <a:pt x="617" y="1086"/>
                    </a:lnTo>
                    <a:lnTo>
                      <a:pt x="498" y="1349"/>
                    </a:lnTo>
                    <a:lnTo>
                      <a:pt x="961" y="1035"/>
                    </a:lnTo>
                    <a:lnTo>
                      <a:pt x="926" y="776"/>
                    </a:lnTo>
                    <a:lnTo>
                      <a:pt x="1181" y="749"/>
                    </a:lnTo>
                    <a:lnTo>
                      <a:pt x="1399" y="601"/>
                    </a:lnTo>
                    <a:lnTo>
                      <a:pt x="1315" y="416"/>
                    </a:lnTo>
                    <a:lnTo>
                      <a:pt x="1341" y="196"/>
                    </a:lnTo>
                    <a:lnTo>
                      <a:pt x="1171" y="164"/>
                    </a:lnTo>
                    <a:lnTo>
                      <a:pt x="928" y="0"/>
                    </a:lnTo>
                    <a:lnTo>
                      <a:pt x="620" y="155"/>
                    </a:lnTo>
                    <a:close/>
                  </a:path>
                </a:pathLst>
              </a:custGeom>
              <a:noFill/>
              <a:ln w="17780" cap="flat" cmpd="sng">
                <a:solidFill>
                  <a:schemeClr val="bg2"/>
                </a:solidFill>
                <a:prstDash val="solid"/>
                <a:round/>
                <a:headEnd type="none" w="med" len="med"/>
                <a:tailEnd type="none" w="med" len="me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50" name="Freeform 12"/>
              <p:cNvSpPr>
                <a:spLocks/>
              </p:cNvSpPr>
              <p:nvPr userDrawn="1"/>
            </p:nvSpPr>
            <p:spPr bwMode="hidden">
              <a:xfrm>
                <a:off x="4275" y="2031"/>
                <a:ext cx="1256" cy="810"/>
              </a:xfrm>
              <a:custGeom>
                <a:avLst/>
                <a:gdLst/>
                <a:ahLst/>
                <a:cxnLst>
                  <a:cxn ang="0">
                    <a:pos x="719" y="183"/>
                  </a:cxn>
                  <a:cxn ang="0">
                    <a:pos x="760" y="33"/>
                  </a:cxn>
                  <a:cxn ang="0">
                    <a:pos x="884" y="0"/>
                  </a:cxn>
                  <a:cxn ang="0">
                    <a:pos x="983" y="78"/>
                  </a:cxn>
                  <a:cxn ang="0">
                    <a:pos x="1082" y="248"/>
                  </a:cxn>
                  <a:cxn ang="0">
                    <a:pos x="1256" y="229"/>
                  </a:cxn>
                  <a:cxn ang="0">
                    <a:pos x="1248" y="359"/>
                  </a:cxn>
                  <a:cxn ang="0">
                    <a:pos x="1016" y="431"/>
                  </a:cxn>
                  <a:cxn ang="0">
                    <a:pos x="879" y="417"/>
                  </a:cxn>
                  <a:cxn ang="0">
                    <a:pos x="719" y="481"/>
                  </a:cxn>
                  <a:cxn ang="0">
                    <a:pos x="591" y="633"/>
                  </a:cxn>
                  <a:cxn ang="0">
                    <a:pos x="423" y="537"/>
                  </a:cxn>
                  <a:cxn ang="0">
                    <a:pos x="256" y="810"/>
                  </a:cxn>
                  <a:cxn ang="0">
                    <a:pos x="66" y="764"/>
                  </a:cxn>
                  <a:cxn ang="0">
                    <a:pos x="0" y="601"/>
                  </a:cxn>
                  <a:cxn ang="0">
                    <a:pos x="157" y="483"/>
                  </a:cxn>
                  <a:cxn ang="0">
                    <a:pos x="248" y="281"/>
                  </a:cxn>
                  <a:cxn ang="0">
                    <a:pos x="438" y="150"/>
                  </a:cxn>
                  <a:cxn ang="0">
                    <a:pos x="719" y="189"/>
                  </a:cxn>
                </a:cxnLst>
                <a:rect l="0" t="0" r="r" b="b"/>
                <a:pathLst>
                  <a:path w="1256" h="810">
                    <a:moveTo>
                      <a:pt x="719" y="183"/>
                    </a:moveTo>
                    <a:lnTo>
                      <a:pt x="760" y="33"/>
                    </a:lnTo>
                    <a:lnTo>
                      <a:pt x="884" y="0"/>
                    </a:lnTo>
                    <a:lnTo>
                      <a:pt x="983" y="78"/>
                    </a:lnTo>
                    <a:lnTo>
                      <a:pt x="1082" y="248"/>
                    </a:lnTo>
                    <a:lnTo>
                      <a:pt x="1256" y="229"/>
                    </a:lnTo>
                    <a:lnTo>
                      <a:pt x="1248" y="359"/>
                    </a:lnTo>
                    <a:lnTo>
                      <a:pt x="1016" y="431"/>
                    </a:lnTo>
                    <a:lnTo>
                      <a:pt x="879" y="417"/>
                    </a:lnTo>
                    <a:lnTo>
                      <a:pt x="719" y="481"/>
                    </a:lnTo>
                    <a:lnTo>
                      <a:pt x="591" y="633"/>
                    </a:lnTo>
                    <a:lnTo>
                      <a:pt x="423" y="537"/>
                    </a:lnTo>
                    <a:lnTo>
                      <a:pt x="256" y="810"/>
                    </a:lnTo>
                    <a:lnTo>
                      <a:pt x="66" y="764"/>
                    </a:lnTo>
                    <a:lnTo>
                      <a:pt x="0" y="601"/>
                    </a:lnTo>
                    <a:lnTo>
                      <a:pt x="157" y="483"/>
                    </a:lnTo>
                    <a:lnTo>
                      <a:pt x="248" y="281"/>
                    </a:lnTo>
                    <a:lnTo>
                      <a:pt x="438" y="150"/>
                    </a:lnTo>
                    <a:lnTo>
                      <a:pt x="719" y="189"/>
                    </a:lnTo>
                  </a:path>
                </a:pathLst>
              </a:custGeom>
              <a:noFill/>
              <a:ln w="17780" cap="flat" cmpd="sng">
                <a:solidFill>
                  <a:schemeClr val="bg2"/>
                </a:solidFill>
                <a:prstDash val="solid"/>
                <a:round/>
                <a:headEnd type="none" w="med" len="med"/>
                <a:tailEnd type="none" w="med" len="me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51" name="Freeform 13"/>
              <p:cNvSpPr>
                <a:spLocks/>
              </p:cNvSpPr>
              <p:nvPr userDrawn="1"/>
            </p:nvSpPr>
            <p:spPr bwMode="hidden">
              <a:xfrm>
                <a:off x="2914" y="3476"/>
                <a:ext cx="2848" cy="788"/>
              </a:xfrm>
              <a:custGeom>
                <a:avLst/>
                <a:gdLst/>
                <a:ahLst/>
                <a:cxnLst>
                  <a:cxn ang="0">
                    <a:pos x="2838" y="16"/>
                  </a:cxn>
                  <a:cxn ang="0">
                    <a:pos x="2493" y="0"/>
                  </a:cxn>
                  <a:cxn ang="0">
                    <a:pos x="2278" y="81"/>
                  </a:cxn>
                  <a:cxn ang="0">
                    <a:pos x="1936" y="44"/>
                  </a:cxn>
                  <a:cxn ang="0">
                    <a:pos x="1739" y="354"/>
                  </a:cxn>
                  <a:cxn ang="0">
                    <a:pos x="1600" y="212"/>
                  </a:cxn>
                  <a:cxn ang="0">
                    <a:pos x="1352" y="308"/>
                  </a:cxn>
                  <a:cxn ang="0">
                    <a:pos x="1445" y="515"/>
                  </a:cxn>
                  <a:cxn ang="0">
                    <a:pos x="1072" y="412"/>
                  </a:cxn>
                  <a:cxn ang="0">
                    <a:pos x="888" y="540"/>
                  </a:cxn>
                  <a:cxn ang="0">
                    <a:pos x="0" y="660"/>
                  </a:cxn>
                  <a:cxn ang="0">
                    <a:pos x="288" y="788"/>
                  </a:cxn>
                  <a:cxn ang="0">
                    <a:pos x="1040" y="676"/>
                  </a:cxn>
                  <a:cxn ang="0">
                    <a:pos x="1272" y="748"/>
                  </a:cxn>
                  <a:cxn ang="0">
                    <a:pos x="2096" y="691"/>
                  </a:cxn>
                  <a:cxn ang="0">
                    <a:pos x="2320" y="748"/>
                  </a:cxn>
                  <a:cxn ang="0">
                    <a:pos x="2456" y="596"/>
                  </a:cxn>
                  <a:cxn ang="0">
                    <a:pos x="2712" y="716"/>
                  </a:cxn>
                  <a:cxn ang="0">
                    <a:pos x="2716" y="339"/>
                  </a:cxn>
                  <a:cxn ang="0">
                    <a:pos x="2848" y="258"/>
                  </a:cxn>
                </a:cxnLst>
                <a:rect l="0" t="0" r="r" b="b"/>
                <a:pathLst>
                  <a:path w="2848" h="788">
                    <a:moveTo>
                      <a:pt x="2838" y="16"/>
                    </a:moveTo>
                    <a:lnTo>
                      <a:pt x="2493" y="0"/>
                    </a:lnTo>
                    <a:lnTo>
                      <a:pt x="2278" y="81"/>
                    </a:lnTo>
                    <a:lnTo>
                      <a:pt x="1936" y="44"/>
                    </a:lnTo>
                    <a:lnTo>
                      <a:pt x="1739" y="354"/>
                    </a:lnTo>
                    <a:lnTo>
                      <a:pt x="1600" y="212"/>
                    </a:lnTo>
                    <a:lnTo>
                      <a:pt x="1352" y="308"/>
                    </a:lnTo>
                    <a:lnTo>
                      <a:pt x="1445" y="515"/>
                    </a:lnTo>
                    <a:lnTo>
                      <a:pt x="1072" y="412"/>
                    </a:lnTo>
                    <a:lnTo>
                      <a:pt x="888" y="540"/>
                    </a:lnTo>
                    <a:lnTo>
                      <a:pt x="0" y="660"/>
                    </a:lnTo>
                    <a:lnTo>
                      <a:pt x="288" y="788"/>
                    </a:lnTo>
                    <a:lnTo>
                      <a:pt x="1040" y="676"/>
                    </a:lnTo>
                    <a:lnTo>
                      <a:pt x="1272" y="748"/>
                    </a:lnTo>
                    <a:lnTo>
                      <a:pt x="2096" y="691"/>
                    </a:lnTo>
                    <a:lnTo>
                      <a:pt x="2320" y="748"/>
                    </a:lnTo>
                    <a:lnTo>
                      <a:pt x="2456" y="596"/>
                    </a:lnTo>
                    <a:lnTo>
                      <a:pt x="2712" y="716"/>
                    </a:lnTo>
                    <a:lnTo>
                      <a:pt x="2716" y="339"/>
                    </a:lnTo>
                    <a:lnTo>
                      <a:pt x="2848" y="258"/>
                    </a:lnTo>
                  </a:path>
                </a:pathLst>
              </a:custGeom>
              <a:noFill/>
              <a:ln w="17780" cap="flat" cmpd="sng">
                <a:solidFill>
                  <a:schemeClr val="bg2"/>
                </a:solidFill>
                <a:prstDash val="solid"/>
                <a:round/>
                <a:headEnd type="none" w="med" len="med"/>
                <a:tailEnd type="none" w="med" len="me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52" name="Freeform 14"/>
              <p:cNvSpPr>
                <a:spLocks/>
              </p:cNvSpPr>
              <p:nvPr userDrawn="1"/>
            </p:nvSpPr>
            <p:spPr bwMode="hidden">
              <a:xfrm>
                <a:off x="5443" y="922"/>
                <a:ext cx="319" cy="854"/>
              </a:xfrm>
              <a:custGeom>
                <a:avLst/>
                <a:gdLst/>
                <a:ahLst/>
                <a:cxnLst>
                  <a:cxn ang="0">
                    <a:pos x="0" y="0"/>
                  </a:cxn>
                  <a:cxn ang="0">
                    <a:pos x="106" y="313"/>
                  </a:cxn>
                  <a:cxn ang="0">
                    <a:pos x="106" y="634"/>
                  </a:cxn>
                  <a:cxn ang="0">
                    <a:pos x="268" y="854"/>
                  </a:cxn>
                  <a:cxn ang="0">
                    <a:pos x="278" y="577"/>
                  </a:cxn>
                  <a:cxn ang="0">
                    <a:pos x="238" y="400"/>
                  </a:cxn>
                  <a:cxn ang="0">
                    <a:pos x="319" y="240"/>
                  </a:cxn>
                </a:cxnLst>
                <a:rect l="0" t="0" r="r" b="b"/>
                <a:pathLst>
                  <a:path w="319" h="854">
                    <a:moveTo>
                      <a:pt x="0" y="0"/>
                    </a:moveTo>
                    <a:lnTo>
                      <a:pt x="106" y="313"/>
                    </a:lnTo>
                    <a:lnTo>
                      <a:pt x="106" y="634"/>
                    </a:lnTo>
                    <a:lnTo>
                      <a:pt x="268" y="854"/>
                    </a:lnTo>
                    <a:lnTo>
                      <a:pt x="278" y="577"/>
                    </a:lnTo>
                    <a:lnTo>
                      <a:pt x="238" y="400"/>
                    </a:lnTo>
                    <a:lnTo>
                      <a:pt x="319" y="240"/>
                    </a:lnTo>
                  </a:path>
                </a:pathLst>
              </a:custGeom>
              <a:noFill/>
              <a:ln w="17780" cap="flat" cmpd="sng">
                <a:solidFill>
                  <a:schemeClr val="bg2"/>
                </a:solidFill>
                <a:prstDash val="solid"/>
                <a:round/>
                <a:headEnd type="none" w="med" len="med"/>
                <a:tailEnd type="none" w="med" len="me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53" name="Freeform 15"/>
              <p:cNvSpPr>
                <a:spLocks/>
              </p:cNvSpPr>
              <p:nvPr userDrawn="1"/>
            </p:nvSpPr>
            <p:spPr bwMode="hidden">
              <a:xfrm>
                <a:off x="4954" y="3568"/>
                <a:ext cx="646" cy="392"/>
              </a:xfrm>
              <a:custGeom>
                <a:avLst/>
                <a:gdLst/>
                <a:ahLst/>
                <a:cxnLst>
                  <a:cxn ang="0">
                    <a:pos x="504" y="0"/>
                  </a:cxn>
                  <a:cxn ang="0">
                    <a:pos x="320" y="61"/>
                  </a:cxn>
                  <a:cxn ang="0">
                    <a:pos x="238" y="109"/>
                  </a:cxn>
                  <a:cxn ang="0">
                    <a:pos x="144" y="216"/>
                  </a:cxn>
                  <a:cxn ang="0">
                    <a:pos x="0" y="392"/>
                  </a:cxn>
                  <a:cxn ang="0">
                    <a:pos x="360" y="263"/>
                  </a:cxn>
                  <a:cxn ang="0">
                    <a:pos x="432" y="182"/>
                  </a:cxn>
                  <a:cxn ang="0">
                    <a:pos x="646" y="142"/>
                  </a:cxn>
                  <a:cxn ang="0">
                    <a:pos x="504" y="0"/>
                  </a:cxn>
                </a:cxnLst>
                <a:rect l="0" t="0" r="r" b="b"/>
                <a:pathLst>
                  <a:path w="646" h="392">
                    <a:moveTo>
                      <a:pt x="504" y="0"/>
                    </a:moveTo>
                    <a:lnTo>
                      <a:pt x="320" y="61"/>
                    </a:lnTo>
                    <a:lnTo>
                      <a:pt x="238" y="109"/>
                    </a:lnTo>
                    <a:lnTo>
                      <a:pt x="144" y="216"/>
                    </a:lnTo>
                    <a:lnTo>
                      <a:pt x="0" y="392"/>
                    </a:lnTo>
                    <a:lnTo>
                      <a:pt x="360" y="263"/>
                    </a:lnTo>
                    <a:lnTo>
                      <a:pt x="432" y="182"/>
                    </a:lnTo>
                    <a:lnTo>
                      <a:pt x="646" y="142"/>
                    </a:lnTo>
                    <a:lnTo>
                      <a:pt x="504" y="0"/>
                    </a:lnTo>
                    <a:close/>
                  </a:path>
                </a:pathLst>
              </a:custGeom>
              <a:noFill/>
              <a:ln w="17780" cap="flat" cmpd="sng">
                <a:solidFill>
                  <a:schemeClr val="bg2"/>
                </a:solidFill>
                <a:prstDash val="solid"/>
                <a:round/>
                <a:headEnd type="none" w="med" len="med"/>
                <a:tailEnd type="none" w="med" len="me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54" name="Freeform 16"/>
              <p:cNvSpPr>
                <a:spLocks/>
              </p:cNvSpPr>
              <p:nvPr userDrawn="1"/>
            </p:nvSpPr>
            <p:spPr bwMode="hidden">
              <a:xfrm>
                <a:off x="50" y="2400"/>
                <a:ext cx="2736" cy="1920"/>
              </a:xfrm>
              <a:custGeom>
                <a:avLst/>
                <a:gdLst/>
                <a:ahLst/>
                <a:cxnLst>
                  <a:cxn ang="0">
                    <a:pos x="0" y="0"/>
                  </a:cxn>
                  <a:cxn ang="0">
                    <a:pos x="96" y="336"/>
                  </a:cxn>
                  <a:cxn ang="0">
                    <a:pos x="384" y="384"/>
                  </a:cxn>
                  <a:cxn ang="0">
                    <a:pos x="576" y="720"/>
                  </a:cxn>
                  <a:cxn ang="0">
                    <a:pos x="528" y="960"/>
                  </a:cxn>
                  <a:cxn ang="0">
                    <a:pos x="672" y="1104"/>
                  </a:cxn>
                  <a:cxn ang="0">
                    <a:pos x="576" y="1392"/>
                  </a:cxn>
                  <a:cxn ang="0">
                    <a:pos x="624" y="1632"/>
                  </a:cxn>
                  <a:cxn ang="0">
                    <a:pos x="1488" y="1872"/>
                  </a:cxn>
                  <a:cxn ang="0">
                    <a:pos x="1680" y="1728"/>
                  </a:cxn>
                  <a:cxn ang="0">
                    <a:pos x="2208" y="1728"/>
                  </a:cxn>
                  <a:cxn ang="0">
                    <a:pos x="2304" y="1632"/>
                  </a:cxn>
                  <a:cxn ang="0">
                    <a:pos x="2736" y="1872"/>
                  </a:cxn>
                  <a:cxn ang="0">
                    <a:pos x="2640" y="1920"/>
                  </a:cxn>
                  <a:cxn ang="0">
                    <a:pos x="2304" y="1824"/>
                  </a:cxn>
                  <a:cxn ang="0">
                    <a:pos x="2160" y="1872"/>
                  </a:cxn>
                  <a:cxn ang="0">
                    <a:pos x="1632" y="1920"/>
                  </a:cxn>
                  <a:cxn ang="0">
                    <a:pos x="1440" y="1920"/>
                  </a:cxn>
                  <a:cxn ang="0">
                    <a:pos x="480" y="1824"/>
                  </a:cxn>
                  <a:cxn ang="0">
                    <a:pos x="192" y="1872"/>
                  </a:cxn>
                  <a:cxn ang="0">
                    <a:pos x="96" y="1680"/>
                  </a:cxn>
                  <a:cxn ang="0">
                    <a:pos x="288" y="1440"/>
                  </a:cxn>
                  <a:cxn ang="0">
                    <a:pos x="336" y="1104"/>
                  </a:cxn>
                  <a:cxn ang="0">
                    <a:pos x="144" y="864"/>
                  </a:cxn>
                  <a:cxn ang="0">
                    <a:pos x="240" y="624"/>
                  </a:cxn>
                  <a:cxn ang="0">
                    <a:pos x="48" y="528"/>
                  </a:cxn>
                  <a:cxn ang="0">
                    <a:pos x="0" y="0"/>
                  </a:cxn>
                </a:cxnLst>
                <a:rect l="0" t="0" r="r" b="b"/>
                <a:pathLst>
                  <a:path w="2736" h="1920">
                    <a:moveTo>
                      <a:pt x="0" y="0"/>
                    </a:moveTo>
                    <a:lnTo>
                      <a:pt x="96" y="336"/>
                    </a:lnTo>
                    <a:lnTo>
                      <a:pt x="384" y="384"/>
                    </a:lnTo>
                    <a:lnTo>
                      <a:pt x="576" y="720"/>
                    </a:lnTo>
                    <a:lnTo>
                      <a:pt x="528" y="960"/>
                    </a:lnTo>
                    <a:lnTo>
                      <a:pt x="672" y="1104"/>
                    </a:lnTo>
                    <a:lnTo>
                      <a:pt x="576" y="1392"/>
                    </a:lnTo>
                    <a:lnTo>
                      <a:pt x="624" y="1632"/>
                    </a:lnTo>
                    <a:lnTo>
                      <a:pt x="1488" y="1872"/>
                    </a:lnTo>
                    <a:lnTo>
                      <a:pt x="1680" y="1728"/>
                    </a:lnTo>
                    <a:lnTo>
                      <a:pt x="2208" y="1728"/>
                    </a:lnTo>
                    <a:lnTo>
                      <a:pt x="2304" y="1632"/>
                    </a:lnTo>
                    <a:lnTo>
                      <a:pt x="2736" y="1872"/>
                    </a:lnTo>
                    <a:lnTo>
                      <a:pt x="2640" y="1920"/>
                    </a:lnTo>
                    <a:lnTo>
                      <a:pt x="2304" y="1824"/>
                    </a:lnTo>
                    <a:lnTo>
                      <a:pt x="2160" y="1872"/>
                    </a:lnTo>
                    <a:lnTo>
                      <a:pt x="1632" y="1920"/>
                    </a:lnTo>
                    <a:lnTo>
                      <a:pt x="1440" y="1920"/>
                    </a:lnTo>
                    <a:lnTo>
                      <a:pt x="480" y="1824"/>
                    </a:lnTo>
                    <a:lnTo>
                      <a:pt x="192" y="1872"/>
                    </a:lnTo>
                    <a:lnTo>
                      <a:pt x="96" y="1680"/>
                    </a:lnTo>
                    <a:lnTo>
                      <a:pt x="288" y="1440"/>
                    </a:lnTo>
                    <a:lnTo>
                      <a:pt x="336" y="1104"/>
                    </a:lnTo>
                    <a:lnTo>
                      <a:pt x="144" y="864"/>
                    </a:lnTo>
                    <a:lnTo>
                      <a:pt x="240" y="624"/>
                    </a:lnTo>
                    <a:lnTo>
                      <a:pt x="48" y="528"/>
                    </a:lnTo>
                    <a:lnTo>
                      <a:pt x="0" y="0"/>
                    </a:lnTo>
                    <a:close/>
                  </a:path>
                </a:pathLst>
              </a:custGeom>
              <a:noFill/>
              <a:ln w="9525" cap="flat" cmpd="sng">
                <a:solidFill>
                  <a:schemeClr val="bg2"/>
                </a:solidFill>
                <a:prstDash val="solid"/>
                <a:round/>
                <a:headEnd type="none" w="med" len="med"/>
                <a:tailEnd type="none" w="med" len="me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grpSp>
        <p:grpSp>
          <p:nvGrpSpPr>
            <p:cNvPr id="6" name="Group 17"/>
            <p:cNvGrpSpPr>
              <a:grpSpLocks/>
            </p:cNvGrpSpPr>
            <p:nvPr userDrawn="1"/>
          </p:nvGrpSpPr>
          <p:grpSpPr bwMode="auto">
            <a:xfrm>
              <a:off x="0" y="2291"/>
              <a:ext cx="1385" cy="1702"/>
              <a:chOff x="0" y="2291"/>
              <a:chExt cx="1385" cy="1702"/>
            </a:xfrm>
          </p:grpSpPr>
          <p:sp>
            <p:nvSpPr>
              <p:cNvPr id="7" name="Rectangle 18"/>
              <p:cNvSpPr>
                <a:spLocks noChangeArrowheads="1"/>
              </p:cNvSpPr>
              <p:nvPr userDrawn="1"/>
            </p:nvSpPr>
            <p:spPr bwMode="ltGray">
              <a:xfrm rot="6798887">
                <a:off x="63" y="3882"/>
                <a:ext cx="75"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8" name="Rectangle 19"/>
              <p:cNvSpPr>
                <a:spLocks noChangeArrowheads="1"/>
              </p:cNvSpPr>
              <p:nvPr userDrawn="1"/>
            </p:nvSpPr>
            <p:spPr bwMode="ltGray">
              <a:xfrm rot="6798887">
                <a:off x="33" y="3880"/>
                <a:ext cx="75"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9" name="Rectangle 20"/>
              <p:cNvSpPr>
                <a:spLocks noChangeArrowheads="1"/>
              </p:cNvSpPr>
              <p:nvPr userDrawn="1"/>
            </p:nvSpPr>
            <p:spPr bwMode="ltGray">
              <a:xfrm rot="6798887">
                <a:off x="7" y="3874"/>
                <a:ext cx="75"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0" name="Rectangle 21"/>
              <p:cNvSpPr>
                <a:spLocks noChangeArrowheads="1"/>
              </p:cNvSpPr>
              <p:nvPr userDrawn="1"/>
            </p:nvSpPr>
            <p:spPr bwMode="ltGray">
              <a:xfrm rot="5999912">
                <a:off x="209" y="3884"/>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1" name="Rectangle 22"/>
              <p:cNvSpPr>
                <a:spLocks noChangeArrowheads="1"/>
              </p:cNvSpPr>
              <p:nvPr userDrawn="1"/>
            </p:nvSpPr>
            <p:spPr bwMode="ltGray">
              <a:xfrm rot="5999912">
                <a:off x="183" y="3888"/>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2" name="Rectangle 23"/>
              <p:cNvSpPr>
                <a:spLocks noChangeArrowheads="1"/>
              </p:cNvSpPr>
              <p:nvPr userDrawn="1"/>
            </p:nvSpPr>
            <p:spPr bwMode="ltGray">
              <a:xfrm rot="6250138">
                <a:off x="153" y="3888"/>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3" name="Rectangle 24"/>
              <p:cNvSpPr>
                <a:spLocks noChangeArrowheads="1"/>
              </p:cNvSpPr>
              <p:nvPr userDrawn="1"/>
            </p:nvSpPr>
            <p:spPr bwMode="ltGray">
              <a:xfrm rot="6238076">
                <a:off x="123" y="3886"/>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4" name="Rectangle 25"/>
              <p:cNvSpPr>
                <a:spLocks noChangeArrowheads="1"/>
              </p:cNvSpPr>
              <p:nvPr userDrawn="1"/>
            </p:nvSpPr>
            <p:spPr bwMode="ltGray">
              <a:xfrm rot="5380717">
                <a:off x="363" y="3868"/>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5" name="Rectangle 26"/>
              <p:cNvSpPr>
                <a:spLocks noChangeArrowheads="1"/>
              </p:cNvSpPr>
              <p:nvPr userDrawn="1"/>
            </p:nvSpPr>
            <p:spPr bwMode="ltGray">
              <a:xfrm rot="5380717">
                <a:off x="333" y="3872"/>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6" name="Rectangle 27"/>
              <p:cNvSpPr>
                <a:spLocks noChangeArrowheads="1"/>
              </p:cNvSpPr>
              <p:nvPr userDrawn="1"/>
            </p:nvSpPr>
            <p:spPr bwMode="ltGray">
              <a:xfrm rot="5583200">
                <a:off x="303" y="3876"/>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7" name="Rectangle 28"/>
              <p:cNvSpPr>
                <a:spLocks noChangeArrowheads="1"/>
              </p:cNvSpPr>
              <p:nvPr userDrawn="1"/>
            </p:nvSpPr>
            <p:spPr bwMode="ltGray">
              <a:xfrm rot="5737625">
                <a:off x="271" y="3882"/>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8" name="Rectangle 29"/>
              <p:cNvSpPr>
                <a:spLocks noChangeArrowheads="1"/>
              </p:cNvSpPr>
              <p:nvPr userDrawn="1"/>
            </p:nvSpPr>
            <p:spPr bwMode="ltGray">
              <a:xfrm rot="4715477">
                <a:off x="517" y="3828"/>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9" name="Rectangle 30"/>
              <p:cNvSpPr>
                <a:spLocks noChangeArrowheads="1"/>
              </p:cNvSpPr>
              <p:nvPr userDrawn="1"/>
            </p:nvSpPr>
            <p:spPr bwMode="ltGray">
              <a:xfrm rot="4924949">
                <a:off x="486" y="3834"/>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20" name="Rectangle 31"/>
              <p:cNvSpPr>
                <a:spLocks noChangeArrowheads="1"/>
              </p:cNvSpPr>
              <p:nvPr userDrawn="1"/>
            </p:nvSpPr>
            <p:spPr bwMode="ltGray">
              <a:xfrm rot="4924949">
                <a:off x="456" y="3848"/>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21" name="Rectangle 32"/>
              <p:cNvSpPr>
                <a:spLocks noChangeArrowheads="1"/>
              </p:cNvSpPr>
              <p:nvPr userDrawn="1"/>
            </p:nvSpPr>
            <p:spPr bwMode="ltGray">
              <a:xfrm rot="5041352">
                <a:off x="427" y="3850"/>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22" name="Rectangle 33"/>
              <p:cNvSpPr>
                <a:spLocks noChangeArrowheads="1"/>
              </p:cNvSpPr>
              <p:nvPr userDrawn="1"/>
            </p:nvSpPr>
            <p:spPr bwMode="ltGray">
              <a:xfrm rot="3816889">
                <a:off x="664" y="3762"/>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23" name="Rectangle 34"/>
              <p:cNvSpPr>
                <a:spLocks noChangeArrowheads="1"/>
              </p:cNvSpPr>
              <p:nvPr userDrawn="1"/>
            </p:nvSpPr>
            <p:spPr bwMode="ltGray">
              <a:xfrm rot="3816889">
                <a:off x="634" y="3780"/>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24" name="Rectangle 35"/>
              <p:cNvSpPr>
                <a:spLocks noChangeArrowheads="1"/>
              </p:cNvSpPr>
              <p:nvPr userDrawn="1"/>
            </p:nvSpPr>
            <p:spPr bwMode="ltGray">
              <a:xfrm rot="4104184">
                <a:off x="606" y="3790"/>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25" name="Rectangle 36"/>
              <p:cNvSpPr>
                <a:spLocks noChangeArrowheads="1"/>
              </p:cNvSpPr>
              <p:nvPr userDrawn="1"/>
            </p:nvSpPr>
            <p:spPr bwMode="ltGray">
              <a:xfrm rot="4325343">
                <a:off x="575" y="3804"/>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26" name="Rectangle 37"/>
              <p:cNvSpPr>
                <a:spLocks noChangeArrowheads="1"/>
              </p:cNvSpPr>
              <p:nvPr userDrawn="1"/>
            </p:nvSpPr>
            <p:spPr bwMode="ltGray">
              <a:xfrm rot="3368036">
                <a:off x="800" y="3682"/>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27" name="Rectangle 38"/>
              <p:cNvSpPr>
                <a:spLocks noChangeArrowheads="1"/>
              </p:cNvSpPr>
              <p:nvPr userDrawn="1"/>
            </p:nvSpPr>
            <p:spPr bwMode="ltGray">
              <a:xfrm rot="3368036">
                <a:off x="772" y="3698"/>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28" name="Rectangle 39"/>
              <p:cNvSpPr>
                <a:spLocks noChangeArrowheads="1"/>
              </p:cNvSpPr>
              <p:nvPr userDrawn="1"/>
            </p:nvSpPr>
            <p:spPr bwMode="ltGray">
              <a:xfrm rot="3368036">
                <a:off x="746" y="3716"/>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29" name="Rectangle 40"/>
              <p:cNvSpPr>
                <a:spLocks noChangeArrowheads="1"/>
              </p:cNvSpPr>
              <p:nvPr userDrawn="1"/>
            </p:nvSpPr>
            <p:spPr bwMode="ltGray">
              <a:xfrm rot="3816889">
                <a:off x="717" y="3734"/>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0" name="Rectangle 41"/>
              <p:cNvSpPr>
                <a:spLocks noChangeArrowheads="1"/>
              </p:cNvSpPr>
              <p:nvPr userDrawn="1"/>
            </p:nvSpPr>
            <p:spPr bwMode="ltGray">
              <a:xfrm rot="2302266">
                <a:off x="923" y="3587"/>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1" name="Rectangle 42"/>
              <p:cNvSpPr>
                <a:spLocks noChangeArrowheads="1"/>
              </p:cNvSpPr>
              <p:nvPr userDrawn="1"/>
            </p:nvSpPr>
            <p:spPr bwMode="ltGray">
              <a:xfrm rot="2302266">
                <a:off x="899" y="3606"/>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2" name="Rectangle 43"/>
              <p:cNvSpPr>
                <a:spLocks noChangeArrowheads="1"/>
              </p:cNvSpPr>
              <p:nvPr userDrawn="1"/>
            </p:nvSpPr>
            <p:spPr bwMode="ltGray">
              <a:xfrm rot="2707562">
                <a:off x="876" y="3626"/>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3" name="Rectangle 44"/>
              <p:cNvSpPr>
                <a:spLocks noChangeArrowheads="1"/>
              </p:cNvSpPr>
              <p:nvPr userDrawn="1"/>
            </p:nvSpPr>
            <p:spPr bwMode="ltGray">
              <a:xfrm rot="2707562">
                <a:off x="850" y="3644"/>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4" name="Rectangle 45"/>
              <p:cNvSpPr>
                <a:spLocks noChangeArrowheads="1"/>
              </p:cNvSpPr>
              <p:nvPr userDrawn="1"/>
            </p:nvSpPr>
            <p:spPr bwMode="ltGray">
              <a:xfrm rot="1525830">
                <a:off x="1027" y="3473"/>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5" name="Rectangle 46"/>
              <p:cNvSpPr>
                <a:spLocks noChangeArrowheads="1"/>
              </p:cNvSpPr>
              <p:nvPr userDrawn="1"/>
            </p:nvSpPr>
            <p:spPr bwMode="ltGray">
              <a:xfrm rot="1525830">
                <a:off x="1009" y="3497"/>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6" name="Rectangle 47"/>
              <p:cNvSpPr>
                <a:spLocks noChangeArrowheads="1"/>
              </p:cNvSpPr>
              <p:nvPr userDrawn="1"/>
            </p:nvSpPr>
            <p:spPr bwMode="ltGray">
              <a:xfrm rot="1788117">
                <a:off x="990" y="3519"/>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 name="Rectangle 48"/>
              <p:cNvSpPr>
                <a:spLocks noChangeArrowheads="1"/>
              </p:cNvSpPr>
              <p:nvPr userDrawn="1"/>
            </p:nvSpPr>
            <p:spPr bwMode="ltGray">
              <a:xfrm rot="1788117">
                <a:off x="969" y="3544"/>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 name="Rectangle 49"/>
              <p:cNvSpPr>
                <a:spLocks noChangeArrowheads="1"/>
              </p:cNvSpPr>
              <p:nvPr userDrawn="1"/>
            </p:nvSpPr>
            <p:spPr bwMode="ltGray">
              <a:xfrm rot="841630">
                <a:off x="1113" y="3355"/>
                <a:ext cx="75"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9" name="Rectangle 50"/>
              <p:cNvSpPr>
                <a:spLocks noChangeArrowheads="1"/>
              </p:cNvSpPr>
              <p:nvPr userDrawn="1"/>
            </p:nvSpPr>
            <p:spPr bwMode="ltGray">
              <a:xfrm rot="841630">
                <a:off x="1100" y="3378"/>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40" name="Rectangle 51"/>
              <p:cNvSpPr>
                <a:spLocks noChangeArrowheads="1"/>
              </p:cNvSpPr>
              <p:nvPr userDrawn="1"/>
            </p:nvSpPr>
            <p:spPr bwMode="ltGray">
              <a:xfrm rot="1308689">
                <a:off x="1086" y="3404"/>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41" name="Rectangle 52"/>
              <p:cNvSpPr>
                <a:spLocks noChangeArrowheads="1"/>
              </p:cNvSpPr>
              <p:nvPr userDrawn="1"/>
            </p:nvSpPr>
            <p:spPr bwMode="ltGray">
              <a:xfrm rot="1308689">
                <a:off x="1064" y="3425"/>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42" name="Rectangle 53"/>
              <p:cNvSpPr>
                <a:spLocks noChangeArrowheads="1"/>
              </p:cNvSpPr>
              <p:nvPr userDrawn="1"/>
            </p:nvSpPr>
            <p:spPr bwMode="ltGray">
              <a:xfrm rot="469913">
                <a:off x="1172" y="3225"/>
                <a:ext cx="81"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43" name="Rectangle 54"/>
              <p:cNvSpPr>
                <a:spLocks noChangeArrowheads="1"/>
              </p:cNvSpPr>
              <p:nvPr userDrawn="1"/>
            </p:nvSpPr>
            <p:spPr bwMode="ltGray">
              <a:xfrm rot="559869">
                <a:off x="1162" y="3250"/>
                <a:ext cx="81"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44" name="Rectangle 55"/>
              <p:cNvSpPr>
                <a:spLocks noChangeArrowheads="1"/>
              </p:cNvSpPr>
              <p:nvPr userDrawn="1"/>
            </p:nvSpPr>
            <p:spPr bwMode="ltGray">
              <a:xfrm rot="734079">
                <a:off x="1154" y="3276"/>
                <a:ext cx="81"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45" name="Rectangle 56"/>
              <p:cNvSpPr>
                <a:spLocks noChangeArrowheads="1"/>
              </p:cNvSpPr>
              <p:nvPr userDrawn="1"/>
            </p:nvSpPr>
            <p:spPr bwMode="ltGray">
              <a:xfrm rot="734079">
                <a:off x="1141" y="3304"/>
                <a:ext cx="75"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46" name="Rectangle 57"/>
              <p:cNvSpPr>
                <a:spLocks noChangeArrowheads="1"/>
              </p:cNvSpPr>
              <p:nvPr userDrawn="1"/>
            </p:nvSpPr>
            <p:spPr bwMode="ltGray">
              <a:xfrm rot="-293905">
                <a:off x="1211" y="3096"/>
                <a:ext cx="81"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47" name="Rectangle 58"/>
              <p:cNvSpPr>
                <a:spLocks noChangeArrowheads="1"/>
              </p:cNvSpPr>
              <p:nvPr userDrawn="1"/>
            </p:nvSpPr>
            <p:spPr bwMode="ltGray">
              <a:xfrm rot="-8">
                <a:off x="1201" y="3122"/>
                <a:ext cx="81"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48" name="Rectangle 59"/>
              <p:cNvSpPr>
                <a:spLocks noChangeArrowheads="1"/>
              </p:cNvSpPr>
              <p:nvPr userDrawn="1"/>
            </p:nvSpPr>
            <p:spPr bwMode="ltGray">
              <a:xfrm rot="-8">
                <a:off x="1200" y="3147"/>
                <a:ext cx="81"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49" name="Rectangle 60"/>
              <p:cNvSpPr>
                <a:spLocks noChangeArrowheads="1"/>
              </p:cNvSpPr>
              <p:nvPr userDrawn="1"/>
            </p:nvSpPr>
            <p:spPr bwMode="ltGray">
              <a:xfrm rot="214188">
                <a:off x="1189" y="3173"/>
                <a:ext cx="81"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50" name="Rectangle 61"/>
              <p:cNvSpPr>
                <a:spLocks noChangeArrowheads="1"/>
              </p:cNvSpPr>
              <p:nvPr userDrawn="1"/>
            </p:nvSpPr>
            <p:spPr bwMode="ltGray">
              <a:xfrm rot="-682388">
                <a:off x="1219" y="2965"/>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51" name="Rectangle 62"/>
              <p:cNvSpPr>
                <a:spLocks noChangeArrowheads="1"/>
              </p:cNvSpPr>
              <p:nvPr userDrawn="1"/>
            </p:nvSpPr>
            <p:spPr bwMode="ltGray">
              <a:xfrm rot="-480400">
                <a:off x="1220" y="2991"/>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52" name="Rectangle 63"/>
              <p:cNvSpPr>
                <a:spLocks noChangeArrowheads="1"/>
              </p:cNvSpPr>
              <p:nvPr userDrawn="1"/>
            </p:nvSpPr>
            <p:spPr bwMode="ltGray">
              <a:xfrm rot="-480400">
                <a:off x="1220" y="3015"/>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53" name="Rectangle 64"/>
              <p:cNvSpPr>
                <a:spLocks noChangeArrowheads="1"/>
              </p:cNvSpPr>
              <p:nvPr userDrawn="1"/>
            </p:nvSpPr>
            <p:spPr bwMode="ltGray">
              <a:xfrm rot="-270546">
                <a:off x="1219" y="3041"/>
                <a:ext cx="81"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54" name="Rectangle 65"/>
              <p:cNvSpPr>
                <a:spLocks noChangeArrowheads="1"/>
              </p:cNvSpPr>
              <p:nvPr userDrawn="1"/>
            </p:nvSpPr>
            <p:spPr bwMode="ltGray">
              <a:xfrm rot="-1132286">
                <a:off x="1207" y="2843"/>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55" name="Rectangle 66"/>
              <p:cNvSpPr>
                <a:spLocks noChangeArrowheads="1"/>
              </p:cNvSpPr>
              <p:nvPr userDrawn="1"/>
            </p:nvSpPr>
            <p:spPr bwMode="ltGray">
              <a:xfrm rot="-969272">
                <a:off x="1213" y="2864"/>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56" name="Rectangle 67"/>
              <p:cNvSpPr>
                <a:spLocks noChangeArrowheads="1"/>
              </p:cNvSpPr>
              <p:nvPr userDrawn="1"/>
            </p:nvSpPr>
            <p:spPr bwMode="ltGray">
              <a:xfrm rot="-969272">
                <a:off x="1216" y="2888"/>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57" name="Rectangle 68"/>
              <p:cNvSpPr>
                <a:spLocks noChangeArrowheads="1"/>
              </p:cNvSpPr>
              <p:nvPr userDrawn="1"/>
            </p:nvSpPr>
            <p:spPr bwMode="ltGray">
              <a:xfrm rot="-806259">
                <a:off x="1219" y="2915"/>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58" name="Rectangle 69"/>
              <p:cNvSpPr>
                <a:spLocks noChangeArrowheads="1"/>
              </p:cNvSpPr>
              <p:nvPr userDrawn="1"/>
            </p:nvSpPr>
            <p:spPr bwMode="ltGray">
              <a:xfrm rot="-1543941">
                <a:off x="1165" y="2727"/>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59" name="Rectangle 70"/>
              <p:cNvSpPr>
                <a:spLocks noChangeArrowheads="1"/>
              </p:cNvSpPr>
              <p:nvPr userDrawn="1"/>
            </p:nvSpPr>
            <p:spPr bwMode="ltGray">
              <a:xfrm rot="-1341953">
                <a:off x="1176" y="2752"/>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60" name="Rectangle 71"/>
              <p:cNvSpPr>
                <a:spLocks noChangeArrowheads="1"/>
              </p:cNvSpPr>
              <p:nvPr userDrawn="1"/>
            </p:nvSpPr>
            <p:spPr bwMode="ltGray">
              <a:xfrm rot="-1341953">
                <a:off x="1184" y="2775"/>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61" name="Rectangle 72"/>
              <p:cNvSpPr>
                <a:spLocks noChangeArrowheads="1"/>
              </p:cNvSpPr>
              <p:nvPr userDrawn="1"/>
            </p:nvSpPr>
            <p:spPr bwMode="ltGray">
              <a:xfrm rot="-1341953">
                <a:off x="1194" y="2795"/>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62" name="Rectangle 73"/>
              <p:cNvSpPr>
                <a:spLocks noChangeArrowheads="1"/>
              </p:cNvSpPr>
              <p:nvPr userDrawn="1"/>
            </p:nvSpPr>
            <p:spPr bwMode="ltGray">
              <a:xfrm rot="-1928746">
                <a:off x="1101" y="2628"/>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63" name="Rectangle 74"/>
              <p:cNvSpPr>
                <a:spLocks noChangeArrowheads="1"/>
              </p:cNvSpPr>
              <p:nvPr userDrawn="1"/>
            </p:nvSpPr>
            <p:spPr bwMode="ltGray">
              <a:xfrm rot="-1844175">
                <a:off x="1114" y="2645"/>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64" name="Rectangle 75"/>
              <p:cNvSpPr>
                <a:spLocks noChangeArrowheads="1"/>
              </p:cNvSpPr>
              <p:nvPr userDrawn="1"/>
            </p:nvSpPr>
            <p:spPr bwMode="ltGray">
              <a:xfrm rot="-1752383">
                <a:off x="1129" y="2667"/>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65" name="Rectangle 76"/>
              <p:cNvSpPr>
                <a:spLocks noChangeArrowheads="1"/>
              </p:cNvSpPr>
              <p:nvPr userDrawn="1"/>
            </p:nvSpPr>
            <p:spPr bwMode="ltGray">
              <a:xfrm rot="-1752383">
                <a:off x="1142" y="2684"/>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66" name="Rectangle 77"/>
              <p:cNvSpPr>
                <a:spLocks noChangeArrowheads="1"/>
              </p:cNvSpPr>
              <p:nvPr userDrawn="1"/>
            </p:nvSpPr>
            <p:spPr bwMode="ltGray">
              <a:xfrm rot="-2466736">
                <a:off x="1014" y="2538"/>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67" name="Rectangle 78"/>
              <p:cNvSpPr>
                <a:spLocks noChangeArrowheads="1"/>
              </p:cNvSpPr>
              <p:nvPr userDrawn="1"/>
            </p:nvSpPr>
            <p:spPr bwMode="ltGray">
              <a:xfrm rot="-2466736">
                <a:off x="1035" y="2557"/>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68" name="Rectangle 79"/>
              <p:cNvSpPr>
                <a:spLocks noChangeArrowheads="1"/>
              </p:cNvSpPr>
              <p:nvPr userDrawn="1"/>
            </p:nvSpPr>
            <p:spPr bwMode="ltGray">
              <a:xfrm rot="-2466736">
                <a:off x="1050" y="2574"/>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69" name="Rectangle 80"/>
              <p:cNvSpPr>
                <a:spLocks noChangeArrowheads="1"/>
              </p:cNvSpPr>
              <p:nvPr userDrawn="1"/>
            </p:nvSpPr>
            <p:spPr bwMode="ltGray">
              <a:xfrm rot="-2342866">
                <a:off x="1068" y="2590"/>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70" name="Freeform 81"/>
              <p:cNvSpPr>
                <a:spLocks/>
              </p:cNvSpPr>
              <p:nvPr userDrawn="1"/>
            </p:nvSpPr>
            <p:spPr bwMode="ltGray">
              <a:xfrm>
                <a:off x="486" y="2563"/>
                <a:ext cx="180" cy="151"/>
              </a:xfrm>
              <a:custGeom>
                <a:avLst/>
                <a:gdLst/>
                <a:ahLst/>
                <a:cxnLst>
                  <a:cxn ang="0">
                    <a:pos x="0" y="144"/>
                  </a:cxn>
                  <a:cxn ang="0">
                    <a:pos x="28" y="147"/>
                  </a:cxn>
                  <a:cxn ang="0">
                    <a:pos x="64" y="46"/>
                  </a:cxn>
                  <a:cxn ang="0">
                    <a:pos x="94" y="151"/>
                  </a:cxn>
                  <a:cxn ang="0">
                    <a:pos x="129" y="151"/>
                  </a:cxn>
                  <a:cxn ang="0">
                    <a:pos x="180" y="9"/>
                  </a:cxn>
                  <a:cxn ang="0">
                    <a:pos x="148" y="10"/>
                  </a:cxn>
                  <a:cxn ang="0">
                    <a:pos x="112" y="112"/>
                  </a:cxn>
                  <a:cxn ang="0">
                    <a:pos x="79" y="0"/>
                  </a:cxn>
                  <a:cxn ang="0">
                    <a:pos x="48" y="0"/>
                  </a:cxn>
                  <a:cxn ang="0">
                    <a:pos x="0" y="144"/>
                  </a:cxn>
                </a:cxnLst>
                <a:rect l="0" t="0" r="r" b="b"/>
                <a:pathLst>
                  <a:path w="180" h="151">
                    <a:moveTo>
                      <a:pt x="0" y="144"/>
                    </a:moveTo>
                    <a:lnTo>
                      <a:pt x="28" y="147"/>
                    </a:lnTo>
                    <a:lnTo>
                      <a:pt x="64" y="46"/>
                    </a:lnTo>
                    <a:lnTo>
                      <a:pt x="94" y="151"/>
                    </a:lnTo>
                    <a:lnTo>
                      <a:pt x="129" y="151"/>
                    </a:lnTo>
                    <a:lnTo>
                      <a:pt x="180" y="9"/>
                    </a:lnTo>
                    <a:lnTo>
                      <a:pt x="148" y="10"/>
                    </a:lnTo>
                    <a:lnTo>
                      <a:pt x="112" y="112"/>
                    </a:lnTo>
                    <a:lnTo>
                      <a:pt x="79" y="0"/>
                    </a:lnTo>
                    <a:lnTo>
                      <a:pt x="48" y="0"/>
                    </a:lnTo>
                    <a:lnTo>
                      <a:pt x="0" y="144"/>
                    </a:lnTo>
                    <a:close/>
                  </a:path>
                </a:pathLst>
              </a:custGeom>
              <a:solidFill>
                <a:schemeClr val="bg2"/>
              </a:solidFill>
              <a:ln w="9525">
                <a:noFill/>
                <a:round/>
                <a:headEnd/>
                <a:tailEn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71" name="Rectangle 82"/>
              <p:cNvSpPr>
                <a:spLocks noChangeArrowheads="1"/>
              </p:cNvSpPr>
              <p:nvPr userDrawn="1"/>
            </p:nvSpPr>
            <p:spPr bwMode="ltGray">
              <a:xfrm rot="6575641">
                <a:off x="-217" y="3138"/>
                <a:ext cx="122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72" name="Rectangle 83"/>
              <p:cNvSpPr>
                <a:spLocks noChangeArrowheads="1"/>
              </p:cNvSpPr>
              <p:nvPr userDrawn="1"/>
            </p:nvSpPr>
            <p:spPr bwMode="ltGray">
              <a:xfrm rot="238799">
                <a:off x="4" y="3146"/>
                <a:ext cx="1031"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73" name="Rectangle 84"/>
              <p:cNvSpPr>
                <a:spLocks noChangeArrowheads="1"/>
              </p:cNvSpPr>
              <p:nvPr userDrawn="1"/>
            </p:nvSpPr>
            <p:spPr bwMode="ltGray">
              <a:xfrm rot="-2957028">
                <a:off x="907" y="2472"/>
                <a:ext cx="81"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74" name="Rectangle 85"/>
              <p:cNvSpPr>
                <a:spLocks noChangeArrowheads="1"/>
              </p:cNvSpPr>
              <p:nvPr userDrawn="1"/>
            </p:nvSpPr>
            <p:spPr bwMode="ltGray">
              <a:xfrm rot="-2957028">
                <a:off x="930" y="2486"/>
                <a:ext cx="81"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75" name="Rectangle 86"/>
              <p:cNvSpPr>
                <a:spLocks noChangeArrowheads="1"/>
              </p:cNvSpPr>
              <p:nvPr userDrawn="1"/>
            </p:nvSpPr>
            <p:spPr bwMode="ltGray">
              <a:xfrm rot="-2957028">
                <a:off x="954" y="2497"/>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76" name="Rectangle 87"/>
              <p:cNvSpPr>
                <a:spLocks noChangeArrowheads="1"/>
              </p:cNvSpPr>
              <p:nvPr userDrawn="1"/>
            </p:nvSpPr>
            <p:spPr bwMode="ltGray">
              <a:xfrm rot="-2661033">
                <a:off x="974" y="2509"/>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77" name="Rectangle 88"/>
              <p:cNvSpPr>
                <a:spLocks noChangeArrowheads="1"/>
              </p:cNvSpPr>
              <p:nvPr userDrawn="1"/>
            </p:nvSpPr>
            <p:spPr bwMode="ltGray">
              <a:xfrm rot="-3638503">
                <a:off x="788" y="2426"/>
                <a:ext cx="75"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78" name="Rectangle 89"/>
              <p:cNvSpPr>
                <a:spLocks noChangeArrowheads="1"/>
              </p:cNvSpPr>
              <p:nvPr userDrawn="1"/>
            </p:nvSpPr>
            <p:spPr bwMode="ltGray">
              <a:xfrm rot="-3638503">
                <a:off x="815" y="2434"/>
                <a:ext cx="75"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79" name="Rectangle 90"/>
              <p:cNvSpPr>
                <a:spLocks noChangeArrowheads="1"/>
              </p:cNvSpPr>
              <p:nvPr userDrawn="1"/>
            </p:nvSpPr>
            <p:spPr bwMode="ltGray">
              <a:xfrm rot="-3514633">
                <a:off x="837" y="2440"/>
                <a:ext cx="81"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80" name="Rectangle 91"/>
              <p:cNvSpPr>
                <a:spLocks noChangeArrowheads="1"/>
              </p:cNvSpPr>
              <p:nvPr userDrawn="1"/>
            </p:nvSpPr>
            <p:spPr bwMode="ltGray">
              <a:xfrm rot="-3220799">
                <a:off x="862" y="2452"/>
                <a:ext cx="81"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81" name="Rectangle 92"/>
              <p:cNvSpPr>
                <a:spLocks noChangeArrowheads="1"/>
              </p:cNvSpPr>
              <p:nvPr userDrawn="1"/>
            </p:nvSpPr>
            <p:spPr bwMode="ltGray">
              <a:xfrm rot="-4338250">
                <a:off x="649" y="2396"/>
                <a:ext cx="75"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82" name="Rectangle 93"/>
              <p:cNvSpPr>
                <a:spLocks noChangeArrowheads="1"/>
              </p:cNvSpPr>
              <p:nvPr userDrawn="1"/>
            </p:nvSpPr>
            <p:spPr bwMode="ltGray">
              <a:xfrm rot="-4250359">
                <a:off x="677" y="2402"/>
                <a:ext cx="75"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83" name="Rectangle 94"/>
              <p:cNvSpPr>
                <a:spLocks noChangeArrowheads="1"/>
              </p:cNvSpPr>
              <p:nvPr userDrawn="1"/>
            </p:nvSpPr>
            <p:spPr bwMode="ltGray">
              <a:xfrm rot="-4250359">
                <a:off x="708" y="2406"/>
                <a:ext cx="75"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84" name="Rectangle 95"/>
              <p:cNvSpPr>
                <a:spLocks noChangeArrowheads="1"/>
              </p:cNvSpPr>
              <p:nvPr userDrawn="1"/>
            </p:nvSpPr>
            <p:spPr bwMode="ltGray">
              <a:xfrm rot="-3989246">
                <a:off x="738" y="2410"/>
                <a:ext cx="75"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85" name="Rectangle 96"/>
              <p:cNvSpPr>
                <a:spLocks noChangeArrowheads="1"/>
              </p:cNvSpPr>
              <p:nvPr userDrawn="1"/>
            </p:nvSpPr>
            <p:spPr bwMode="ltGray">
              <a:xfrm rot="-4862215">
                <a:off x="503" y="2394"/>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86" name="Rectangle 97"/>
              <p:cNvSpPr>
                <a:spLocks noChangeArrowheads="1"/>
              </p:cNvSpPr>
              <p:nvPr userDrawn="1"/>
            </p:nvSpPr>
            <p:spPr bwMode="ltGray">
              <a:xfrm rot="-4673370">
                <a:off x="534" y="2392"/>
                <a:ext cx="75"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87" name="Rectangle 98"/>
              <p:cNvSpPr>
                <a:spLocks noChangeArrowheads="1"/>
              </p:cNvSpPr>
              <p:nvPr userDrawn="1"/>
            </p:nvSpPr>
            <p:spPr bwMode="ltGray">
              <a:xfrm rot="-4646721">
                <a:off x="563" y="2390"/>
                <a:ext cx="75"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88" name="Rectangle 99"/>
              <p:cNvSpPr>
                <a:spLocks noChangeArrowheads="1"/>
              </p:cNvSpPr>
              <p:nvPr userDrawn="1"/>
            </p:nvSpPr>
            <p:spPr bwMode="ltGray">
              <a:xfrm rot="-4580623">
                <a:off x="595" y="2390"/>
                <a:ext cx="75"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89" name="Rectangle 100"/>
              <p:cNvSpPr>
                <a:spLocks noChangeArrowheads="1"/>
              </p:cNvSpPr>
              <p:nvPr userDrawn="1"/>
            </p:nvSpPr>
            <p:spPr bwMode="ltGray">
              <a:xfrm rot="-5195129">
                <a:off x="355" y="2414"/>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90" name="Rectangle 101"/>
              <p:cNvSpPr>
                <a:spLocks noChangeArrowheads="1"/>
              </p:cNvSpPr>
              <p:nvPr userDrawn="1"/>
            </p:nvSpPr>
            <p:spPr bwMode="ltGray">
              <a:xfrm rot="-5360484">
                <a:off x="385" y="2408"/>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91" name="Rectangle 102"/>
              <p:cNvSpPr>
                <a:spLocks noChangeArrowheads="1"/>
              </p:cNvSpPr>
              <p:nvPr userDrawn="1"/>
            </p:nvSpPr>
            <p:spPr bwMode="ltGray">
              <a:xfrm rot="-5288939">
                <a:off x="419" y="2404"/>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92" name="Rectangle 103"/>
              <p:cNvSpPr>
                <a:spLocks noChangeArrowheads="1"/>
              </p:cNvSpPr>
              <p:nvPr userDrawn="1"/>
            </p:nvSpPr>
            <p:spPr bwMode="ltGray">
              <a:xfrm rot="-5164854">
                <a:off x="449" y="2400"/>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93" name="Rectangle 104"/>
              <p:cNvSpPr>
                <a:spLocks noChangeArrowheads="1"/>
              </p:cNvSpPr>
              <p:nvPr userDrawn="1"/>
            </p:nvSpPr>
            <p:spPr bwMode="ltGray">
              <a:xfrm rot="-6132163">
                <a:off x="206" y="2458"/>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94" name="Rectangle 105"/>
              <p:cNvSpPr>
                <a:spLocks noChangeArrowheads="1"/>
              </p:cNvSpPr>
              <p:nvPr userDrawn="1"/>
            </p:nvSpPr>
            <p:spPr bwMode="ltGray">
              <a:xfrm rot="-6220433">
                <a:off x="237" y="2448"/>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95" name="Rectangle 106"/>
              <p:cNvSpPr>
                <a:spLocks noChangeArrowheads="1"/>
              </p:cNvSpPr>
              <p:nvPr userDrawn="1"/>
            </p:nvSpPr>
            <p:spPr bwMode="ltGray">
              <a:xfrm rot="-6110943">
                <a:off x="266" y="2438"/>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96" name="Rectangle 107"/>
              <p:cNvSpPr>
                <a:spLocks noChangeArrowheads="1"/>
              </p:cNvSpPr>
              <p:nvPr userDrawn="1"/>
            </p:nvSpPr>
            <p:spPr bwMode="ltGray">
              <a:xfrm rot="-5919570">
                <a:off x="293" y="2426"/>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97" name="Rectangle 108"/>
              <p:cNvSpPr>
                <a:spLocks noChangeArrowheads="1"/>
              </p:cNvSpPr>
              <p:nvPr userDrawn="1"/>
            </p:nvSpPr>
            <p:spPr bwMode="ltGray">
              <a:xfrm rot="-7376291">
                <a:off x="6" y="2548"/>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98" name="Rectangle 109"/>
              <p:cNvSpPr>
                <a:spLocks noChangeArrowheads="1"/>
              </p:cNvSpPr>
              <p:nvPr userDrawn="1"/>
            </p:nvSpPr>
            <p:spPr bwMode="ltGray">
              <a:xfrm rot="-7168347">
                <a:off x="65" y="2516"/>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99" name="Rectangle 110"/>
              <p:cNvSpPr>
                <a:spLocks noChangeArrowheads="1"/>
              </p:cNvSpPr>
              <p:nvPr userDrawn="1"/>
            </p:nvSpPr>
            <p:spPr bwMode="ltGray">
              <a:xfrm rot="-6802416">
                <a:off x="92" y="2502"/>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00" name="Rectangle 111"/>
              <p:cNvSpPr>
                <a:spLocks noChangeArrowheads="1"/>
              </p:cNvSpPr>
              <p:nvPr userDrawn="1"/>
            </p:nvSpPr>
            <p:spPr bwMode="ltGray">
              <a:xfrm rot="-6802416">
                <a:off x="119" y="2492"/>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01" name="Rectangle 112"/>
              <p:cNvSpPr>
                <a:spLocks noChangeArrowheads="1"/>
              </p:cNvSpPr>
              <p:nvPr userDrawn="1"/>
            </p:nvSpPr>
            <p:spPr bwMode="ltGray">
              <a:xfrm rot="-6457704">
                <a:off x="150" y="2478"/>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02" name="Rectangle 113"/>
              <p:cNvSpPr>
                <a:spLocks noChangeArrowheads="1"/>
              </p:cNvSpPr>
              <p:nvPr userDrawn="1"/>
            </p:nvSpPr>
            <p:spPr bwMode="ltGray">
              <a:xfrm rot="-1876771">
                <a:off x="0" y="3363"/>
                <a:ext cx="75"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03" name="Rectangle 114"/>
              <p:cNvSpPr>
                <a:spLocks noChangeArrowheads="1"/>
              </p:cNvSpPr>
              <p:nvPr userDrawn="1"/>
            </p:nvSpPr>
            <p:spPr bwMode="ltGray">
              <a:xfrm rot="3283992">
                <a:off x="511" y="3478"/>
                <a:ext cx="242"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04" name="Rectangle 115"/>
              <p:cNvSpPr>
                <a:spLocks noChangeArrowheads="1"/>
              </p:cNvSpPr>
              <p:nvPr userDrawn="1"/>
            </p:nvSpPr>
            <p:spPr bwMode="ltGray">
              <a:xfrm rot="3283992">
                <a:off x="35" y="2798"/>
                <a:ext cx="242"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05" name="Rectangle 116"/>
              <p:cNvSpPr>
                <a:spLocks noChangeArrowheads="1"/>
              </p:cNvSpPr>
              <p:nvPr userDrawn="1"/>
            </p:nvSpPr>
            <p:spPr bwMode="ltGray">
              <a:xfrm rot="-1876771">
                <a:off x="700" y="2851"/>
                <a:ext cx="317"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06" name="Rectangle 117"/>
              <p:cNvSpPr>
                <a:spLocks noChangeArrowheads="1"/>
              </p:cNvSpPr>
              <p:nvPr userDrawn="1"/>
            </p:nvSpPr>
            <p:spPr bwMode="ltGray">
              <a:xfrm rot="5908516">
                <a:off x="200" y="3915"/>
                <a:ext cx="138"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07" name="Rectangle 118"/>
              <p:cNvSpPr>
                <a:spLocks noChangeArrowheads="1"/>
              </p:cNvSpPr>
              <p:nvPr userDrawn="1"/>
            </p:nvSpPr>
            <p:spPr bwMode="ltGray">
              <a:xfrm rot="6683973">
                <a:off x="45" y="3915"/>
                <a:ext cx="144"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08" name="Rectangle 119"/>
              <p:cNvSpPr>
                <a:spLocks noChangeArrowheads="1"/>
              </p:cNvSpPr>
              <p:nvPr userDrawn="1"/>
            </p:nvSpPr>
            <p:spPr bwMode="ltGray">
              <a:xfrm rot="5245609">
                <a:off x="361" y="3893"/>
                <a:ext cx="132"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09" name="Rectangle 120"/>
              <p:cNvSpPr>
                <a:spLocks noChangeArrowheads="1"/>
              </p:cNvSpPr>
              <p:nvPr userDrawn="1"/>
            </p:nvSpPr>
            <p:spPr bwMode="ltGray">
              <a:xfrm rot="4500520">
                <a:off x="522" y="3847"/>
                <a:ext cx="132"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10" name="Rectangle 121"/>
              <p:cNvSpPr>
                <a:spLocks noChangeArrowheads="1"/>
              </p:cNvSpPr>
              <p:nvPr userDrawn="1"/>
            </p:nvSpPr>
            <p:spPr bwMode="ltGray">
              <a:xfrm rot="3805227">
                <a:off x="670" y="3778"/>
                <a:ext cx="132"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11" name="Rectangle 122"/>
              <p:cNvSpPr>
                <a:spLocks noChangeArrowheads="1"/>
              </p:cNvSpPr>
              <p:nvPr userDrawn="1"/>
            </p:nvSpPr>
            <p:spPr bwMode="ltGray">
              <a:xfrm rot="3060138">
                <a:off x="813" y="3688"/>
                <a:ext cx="132"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12" name="Rectangle 123"/>
              <p:cNvSpPr>
                <a:spLocks noChangeArrowheads="1"/>
              </p:cNvSpPr>
              <p:nvPr userDrawn="1"/>
            </p:nvSpPr>
            <p:spPr bwMode="ltGray">
              <a:xfrm rot="2090281">
                <a:off x="938" y="3582"/>
                <a:ext cx="132"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13" name="Rectangle 124"/>
              <p:cNvSpPr>
                <a:spLocks noChangeArrowheads="1"/>
              </p:cNvSpPr>
              <p:nvPr userDrawn="1"/>
            </p:nvSpPr>
            <p:spPr bwMode="ltGray">
              <a:xfrm rot="-7168347">
                <a:off x="-18" y="2506"/>
                <a:ext cx="132"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14" name="Rectangle 125"/>
              <p:cNvSpPr>
                <a:spLocks noChangeArrowheads="1"/>
              </p:cNvSpPr>
              <p:nvPr userDrawn="1"/>
            </p:nvSpPr>
            <p:spPr bwMode="ltGray">
              <a:xfrm rot="-6406501">
                <a:off x="136" y="2433"/>
                <a:ext cx="132"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15" name="Rectangle 126"/>
              <p:cNvSpPr>
                <a:spLocks noChangeArrowheads="1"/>
              </p:cNvSpPr>
              <p:nvPr userDrawn="1"/>
            </p:nvSpPr>
            <p:spPr bwMode="ltGray">
              <a:xfrm rot="-4970620">
                <a:off x="447" y="2364"/>
                <a:ext cx="138"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16" name="Rectangle 127"/>
              <p:cNvSpPr>
                <a:spLocks noChangeArrowheads="1"/>
              </p:cNvSpPr>
              <p:nvPr userDrawn="1"/>
            </p:nvSpPr>
            <p:spPr bwMode="ltGray">
              <a:xfrm rot="-4298502">
                <a:off x="597" y="2360"/>
                <a:ext cx="150"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17" name="Rectangle 128"/>
              <p:cNvSpPr>
                <a:spLocks noChangeArrowheads="1"/>
              </p:cNvSpPr>
              <p:nvPr userDrawn="1"/>
            </p:nvSpPr>
            <p:spPr bwMode="ltGray">
              <a:xfrm rot="-3676305">
                <a:off x="739" y="2386"/>
                <a:ext cx="155"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18" name="Rectangle 129"/>
              <p:cNvSpPr>
                <a:spLocks noChangeArrowheads="1"/>
              </p:cNvSpPr>
              <p:nvPr userDrawn="1"/>
            </p:nvSpPr>
            <p:spPr bwMode="ltGray">
              <a:xfrm rot="-3188616">
                <a:off x="869" y="2430"/>
                <a:ext cx="167"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19" name="Rectangle 130"/>
              <p:cNvSpPr>
                <a:spLocks noChangeArrowheads="1"/>
              </p:cNvSpPr>
              <p:nvPr userDrawn="1"/>
            </p:nvSpPr>
            <p:spPr bwMode="ltGray">
              <a:xfrm rot="-2610246">
                <a:off x="984" y="2497"/>
                <a:ext cx="167"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20" name="Rectangle 131"/>
              <p:cNvSpPr>
                <a:spLocks noChangeArrowheads="1"/>
              </p:cNvSpPr>
              <p:nvPr userDrawn="1"/>
            </p:nvSpPr>
            <p:spPr bwMode="ltGray">
              <a:xfrm rot="-2190008">
                <a:off x="1075" y="2585"/>
                <a:ext cx="17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21" name="Rectangle 132"/>
              <p:cNvSpPr>
                <a:spLocks noChangeArrowheads="1"/>
              </p:cNvSpPr>
              <p:nvPr userDrawn="1"/>
            </p:nvSpPr>
            <p:spPr bwMode="ltGray">
              <a:xfrm rot="-1728558">
                <a:off x="1147" y="2688"/>
                <a:ext cx="167"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22" name="Rectangle 133"/>
              <p:cNvSpPr>
                <a:spLocks noChangeArrowheads="1"/>
              </p:cNvSpPr>
              <p:nvPr userDrawn="1"/>
            </p:nvSpPr>
            <p:spPr bwMode="ltGray">
              <a:xfrm rot="-1172118">
                <a:off x="1198" y="2805"/>
                <a:ext cx="167"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23" name="Rectangle 134"/>
              <p:cNvSpPr>
                <a:spLocks noChangeArrowheads="1"/>
              </p:cNvSpPr>
              <p:nvPr userDrawn="1"/>
            </p:nvSpPr>
            <p:spPr bwMode="ltGray">
              <a:xfrm rot="-753845">
                <a:off x="1218" y="2930"/>
                <a:ext cx="167"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24" name="Rectangle 135"/>
              <p:cNvSpPr>
                <a:spLocks noChangeArrowheads="1"/>
              </p:cNvSpPr>
              <p:nvPr userDrawn="1"/>
            </p:nvSpPr>
            <p:spPr bwMode="ltGray">
              <a:xfrm rot="-287823">
                <a:off x="1213" y="3066"/>
                <a:ext cx="167"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25" name="Rectangle 136"/>
              <p:cNvSpPr>
                <a:spLocks noChangeArrowheads="1"/>
              </p:cNvSpPr>
              <p:nvPr userDrawn="1"/>
            </p:nvSpPr>
            <p:spPr bwMode="ltGray">
              <a:xfrm rot="696741">
                <a:off x="1126" y="3337"/>
                <a:ext cx="150"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26" name="Rectangle 137"/>
              <p:cNvSpPr>
                <a:spLocks noChangeArrowheads="1"/>
              </p:cNvSpPr>
              <p:nvPr userDrawn="1"/>
            </p:nvSpPr>
            <p:spPr bwMode="ltGray">
              <a:xfrm rot="1529990">
                <a:off x="1041" y="3465"/>
                <a:ext cx="140"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27" name="Freeform 138"/>
              <p:cNvSpPr>
                <a:spLocks/>
              </p:cNvSpPr>
              <p:nvPr userDrawn="1"/>
            </p:nvSpPr>
            <p:spPr bwMode="ltGray">
              <a:xfrm>
                <a:off x="850" y="3136"/>
                <a:ext cx="204" cy="120"/>
              </a:xfrm>
              <a:custGeom>
                <a:avLst/>
                <a:gdLst/>
                <a:ahLst/>
                <a:cxnLst>
                  <a:cxn ang="0">
                    <a:pos x="168" y="120"/>
                  </a:cxn>
                  <a:cxn ang="0">
                    <a:pos x="204" y="12"/>
                  </a:cxn>
                  <a:cxn ang="0">
                    <a:pos x="42" y="0"/>
                  </a:cxn>
                  <a:cxn ang="0">
                    <a:pos x="0" y="108"/>
                  </a:cxn>
                  <a:cxn ang="0">
                    <a:pos x="30" y="114"/>
                  </a:cxn>
                  <a:cxn ang="0">
                    <a:pos x="60" y="30"/>
                  </a:cxn>
                  <a:cxn ang="0">
                    <a:pos x="102" y="36"/>
                  </a:cxn>
                  <a:cxn ang="0">
                    <a:pos x="78" y="108"/>
                  </a:cxn>
                  <a:cxn ang="0">
                    <a:pos x="102" y="108"/>
                  </a:cxn>
                  <a:cxn ang="0">
                    <a:pos x="132" y="36"/>
                  </a:cxn>
                  <a:cxn ang="0">
                    <a:pos x="162" y="36"/>
                  </a:cxn>
                  <a:cxn ang="0">
                    <a:pos x="138" y="114"/>
                  </a:cxn>
                  <a:cxn ang="0">
                    <a:pos x="168" y="120"/>
                  </a:cxn>
                </a:cxnLst>
                <a:rect l="0" t="0" r="r" b="b"/>
                <a:pathLst>
                  <a:path w="204" h="120">
                    <a:moveTo>
                      <a:pt x="168" y="120"/>
                    </a:moveTo>
                    <a:lnTo>
                      <a:pt x="204" y="12"/>
                    </a:lnTo>
                    <a:lnTo>
                      <a:pt x="42" y="0"/>
                    </a:lnTo>
                    <a:lnTo>
                      <a:pt x="0" y="108"/>
                    </a:lnTo>
                    <a:lnTo>
                      <a:pt x="30" y="114"/>
                    </a:lnTo>
                    <a:lnTo>
                      <a:pt x="60" y="30"/>
                    </a:lnTo>
                    <a:lnTo>
                      <a:pt x="102" y="36"/>
                    </a:lnTo>
                    <a:lnTo>
                      <a:pt x="78" y="108"/>
                    </a:lnTo>
                    <a:lnTo>
                      <a:pt x="102" y="108"/>
                    </a:lnTo>
                    <a:lnTo>
                      <a:pt x="132" y="36"/>
                    </a:lnTo>
                    <a:lnTo>
                      <a:pt x="162" y="36"/>
                    </a:lnTo>
                    <a:lnTo>
                      <a:pt x="138" y="114"/>
                    </a:lnTo>
                    <a:lnTo>
                      <a:pt x="168" y="120"/>
                    </a:lnTo>
                    <a:close/>
                  </a:path>
                </a:pathLst>
              </a:custGeom>
              <a:solidFill>
                <a:schemeClr val="bg2"/>
              </a:solidFill>
              <a:ln w="9525">
                <a:noFill/>
                <a:round/>
                <a:headEnd/>
                <a:tailEnd/>
              </a:ln>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28" name="Freeform 139"/>
              <p:cNvSpPr>
                <a:spLocks/>
              </p:cNvSpPr>
              <p:nvPr userDrawn="1"/>
            </p:nvSpPr>
            <p:spPr bwMode="ltGray">
              <a:xfrm>
                <a:off x="19" y="2722"/>
                <a:ext cx="90" cy="78"/>
              </a:xfrm>
              <a:custGeom>
                <a:avLst/>
                <a:gdLst/>
                <a:ahLst/>
                <a:cxnLst>
                  <a:cxn ang="0">
                    <a:pos x="66" y="36"/>
                  </a:cxn>
                  <a:cxn ang="0">
                    <a:pos x="66" y="36"/>
                  </a:cxn>
                  <a:cxn ang="0">
                    <a:pos x="18" y="24"/>
                  </a:cxn>
                  <a:cxn ang="0">
                    <a:pos x="0" y="30"/>
                  </a:cxn>
                  <a:cxn ang="0">
                    <a:pos x="36" y="78"/>
                  </a:cxn>
                  <a:cxn ang="0">
                    <a:pos x="48" y="72"/>
                  </a:cxn>
                  <a:cxn ang="0">
                    <a:pos x="24" y="36"/>
                  </a:cxn>
                  <a:cxn ang="0">
                    <a:pos x="24" y="36"/>
                  </a:cxn>
                  <a:cxn ang="0">
                    <a:pos x="72" y="54"/>
                  </a:cxn>
                  <a:cxn ang="0">
                    <a:pos x="90" y="42"/>
                  </a:cxn>
                  <a:cxn ang="0">
                    <a:pos x="54" y="0"/>
                  </a:cxn>
                  <a:cxn ang="0">
                    <a:pos x="42" y="6"/>
                  </a:cxn>
                  <a:cxn ang="0">
                    <a:pos x="66" y="36"/>
                  </a:cxn>
                </a:cxnLst>
                <a:rect l="0" t="0" r="r" b="b"/>
                <a:pathLst>
                  <a:path w="90" h="78">
                    <a:moveTo>
                      <a:pt x="66" y="36"/>
                    </a:moveTo>
                    <a:lnTo>
                      <a:pt x="66" y="36"/>
                    </a:lnTo>
                    <a:lnTo>
                      <a:pt x="18" y="24"/>
                    </a:lnTo>
                    <a:lnTo>
                      <a:pt x="0" y="30"/>
                    </a:lnTo>
                    <a:lnTo>
                      <a:pt x="36" y="78"/>
                    </a:lnTo>
                    <a:lnTo>
                      <a:pt x="48" y="72"/>
                    </a:lnTo>
                    <a:lnTo>
                      <a:pt x="24" y="36"/>
                    </a:lnTo>
                    <a:lnTo>
                      <a:pt x="24" y="36"/>
                    </a:lnTo>
                    <a:lnTo>
                      <a:pt x="72" y="54"/>
                    </a:lnTo>
                    <a:lnTo>
                      <a:pt x="90" y="42"/>
                    </a:lnTo>
                    <a:lnTo>
                      <a:pt x="54" y="0"/>
                    </a:lnTo>
                    <a:lnTo>
                      <a:pt x="42" y="6"/>
                    </a:lnTo>
                    <a:lnTo>
                      <a:pt x="66" y="36"/>
                    </a:lnTo>
                    <a:close/>
                  </a:path>
                </a:pathLst>
              </a:custGeom>
              <a:solidFill>
                <a:schemeClr val="bg2"/>
              </a:solidFill>
              <a:ln w="9525">
                <a:noFill/>
                <a:round/>
                <a:headEnd/>
                <a:tailEnd/>
              </a:ln>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29" name="Freeform 140"/>
              <p:cNvSpPr>
                <a:spLocks/>
              </p:cNvSpPr>
              <p:nvPr userDrawn="1"/>
            </p:nvSpPr>
            <p:spPr bwMode="ltGray">
              <a:xfrm>
                <a:off x="97" y="2651"/>
                <a:ext cx="101" cy="89"/>
              </a:xfrm>
              <a:custGeom>
                <a:avLst/>
                <a:gdLst/>
                <a:ahLst/>
                <a:cxnLst>
                  <a:cxn ang="0">
                    <a:pos x="54" y="89"/>
                  </a:cxn>
                  <a:cxn ang="0">
                    <a:pos x="65" y="83"/>
                  </a:cxn>
                  <a:cxn ang="0">
                    <a:pos x="48" y="35"/>
                  </a:cxn>
                  <a:cxn ang="0">
                    <a:pos x="89" y="65"/>
                  </a:cxn>
                  <a:cxn ang="0">
                    <a:pos x="101" y="59"/>
                  </a:cxn>
                  <a:cxn ang="0">
                    <a:pos x="83" y="0"/>
                  </a:cxn>
                  <a:cxn ang="0">
                    <a:pos x="71" y="12"/>
                  </a:cxn>
                  <a:cxn ang="0">
                    <a:pos x="83" y="41"/>
                  </a:cxn>
                  <a:cxn ang="0">
                    <a:pos x="48" y="23"/>
                  </a:cxn>
                  <a:cxn ang="0">
                    <a:pos x="36" y="29"/>
                  </a:cxn>
                  <a:cxn ang="0">
                    <a:pos x="45" y="68"/>
                  </a:cxn>
                  <a:cxn ang="0">
                    <a:pos x="18" y="41"/>
                  </a:cxn>
                  <a:cxn ang="0">
                    <a:pos x="0" y="53"/>
                  </a:cxn>
                  <a:cxn ang="0">
                    <a:pos x="54" y="89"/>
                  </a:cxn>
                </a:cxnLst>
                <a:rect l="0" t="0" r="r" b="b"/>
                <a:pathLst>
                  <a:path w="101" h="89">
                    <a:moveTo>
                      <a:pt x="54" y="89"/>
                    </a:moveTo>
                    <a:lnTo>
                      <a:pt x="65" y="83"/>
                    </a:lnTo>
                    <a:lnTo>
                      <a:pt x="48" y="35"/>
                    </a:lnTo>
                    <a:lnTo>
                      <a:pt x="89" y="65"/>
                    </a:lnTo>
                    <a:lnTo>
                      <a:pt x="101" y="59"/>
                    </a:lnTo>
                    <a:lnTo>
                      <a:pt x="83" y="0"/>
                    </a:lnTo>
                    <a:lnTo>
                      <a:pt x="71" y="12"/>
                    </a:lnTo>
                    <a:lnTo>
                      <a:pt x="83" y="41"/>
                    </a:lnTo>
                    <a:lnTo>
                      <a:pt x="48" y="23"/>
                    </a:lnTo>
                    <a:lnTo>
                      <a:pt x="36" y="29"/>
                    </a:lnTo>
                    <a:lnTo>
                      <a:pt x="45" y="68"/>
                    </a:lnTo>
                    <a:lnTo>
                      <a:pt x="18" y="41"/>
                    </a:lnTo>
                    <a:lnTo>
                      <a:pt x="0" y="53"/>
                    </a:lnTo>
                    <a:lnTo>
                      <a:pt x="54" y="89"/>
                    </a:lnTo>
                    <a:close/>
                  </a:path>
                </a:pathLst>
              </a:custGeom>
              <a:solidFill>
                <a:schemeClr val="bg2"/>
              </a:solidFill>
              <a:ln w="9525">
                <a:noFill/>
                <a:round/>
                <a:headEnd/>
                <a:tailEnd/>
              </a:ln>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30" name="Freeform 141"/>
              <p:cNvSpPr>
                <a:spLocks/>
              </p:cNvSpPr>
              <p:nvPr userDrawn="1"/>
            </p:nvSpPr>
            <p:spPr bwMode="ltGray">
              <a:xfrm>
                <a:off x="677" y="3502"/>
                <a:ext cx="83" cy="78"/>
              </a:xfrm>
              <a:custGeom>
                <a:avLst/>
                <a:gdLst/>
                <a:ahLst/>
                <a:cxnLst>
                  <a:cxn ang="0">
                    <a:pos x="36" y="78"/>
                  </a:cxn>
                  <a:cxn ang="0">
                    <a:pos x="83" y="48"/>
                  </a:cxn>
                  <a:cxn ang="0">
                    <a:pos x="54" y="0"/>
                  </a:cxn>
                  <a:cxn ang="0">
                    <a:pos x="0" y="30"/>
                  </a:cxn>
                  <a:cxn ang="0">
                    <a:pos x="6" y="36"/>
                  </a:cxn>
                  <a:cxn ang="0">
                    <a:pos x="42" y="18"/>
                  </a:cxn>
                  <a:cxn ang="0">
                    <a:pos x="54" y="30"/>
                  </a:cxn>
                  <a:cxn ang="0">
                    <a:pos x="24" y="48"/>
                  </a:cxn>
                  <a:cxn ang="0">
                    <a:pos x="30" y="54"/>
                  </a:cxn>
                  <a:cxn ang="0">
                    <a:pos x="60" y="36"/>
                  </a:cxn>
                  <a:cxn ang="0">
                    <a:pos x="66" y="48"/>
                  </a:cxn>
                  <a:cxn ang="0">
                    <a:pos x="30" y="66"/>
                  </a:cxn>
                  <a:cxn ang="0">
                    <a:pos x="36" y="78"/>
                  </a:cxn>
                </a:cxnLst>
                <a:rect l="0" t="0" r="r" b="b"/>
                <a:pathLst>
                  <a:path w="83" h="78">
                    <a:moveTo>
                      <a:pt x="36" y="78"/>
                    </a:moveTo>
                    <a:lnTo>
                      <a:pt x="83" y="48"/>
                    </a:lnTo>
                    <a:lnTo>
                      <a:pt x="54" y="0"/>
                    </a:lnTo>
                    <a:lnTo>
                      <a:pt x="0" y="30"/>
                    </a:lnTo>
                    <a:lnTo>
                      <a:pt x="6" y="36"/>
                    </a:lnTo>
                    <a:lnTo>
                      <a:pt x="42" y="18"/>
                    </a:lnTo>
                    <a:lnTo>
                      <a:pt x="54" y="30"/>
                    </a:lnTo>
                    <a:lnTo>
                      <a:pt x="24" y="48"/>
                    </a:lnTo>
                    <a:lnTo>
                      <a:pt x="30" y="54"/>
                    </a:lnTo>
                    <a:lnTo>
                      <a:pt x="60" y="36"/>
                    </a:lnTo>
                    <a:lnTo>
                      <a:pt x="66" y="48"/>
                    </a:lnTo>
                    <a:lnTo>
                      <a:pt x="30" y="66"/>
                    </a:lnTo>
                    <a:lnTo>
                      <a:pt x="36" y="78"/>
                    </a:lnTo>
                    <a:close/>
                  </a:path>
                </a:pathLst>
              </a:custGeom>
              <a:solidFill>
                <a:schemeClr val="bg2"/>
              </a:solidFill>
              <a:ln w="9525">
                <a:noFill/>
                <a:round/>
                <a:headEnd/>
                <a:tailEnd/>
              </a:ln>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31" name="Freeform 142"/>
              <p:cNvSpPr>
                <a:spLocks/>
              </p:cNvSpPr>
              <p:nvPr userDrawn="1"/>
            </p:nvSpPr>
            <p:spPr bwMode="ltGray">
              <a:xfrm>
                <a:off x="940" y="2782"/>
                <a:ext cx="90" cy="72"/>
              </a:xfrm>
              <a:custGeom>
                <a:avLst/>
                <a:gdLst/>
                <a:ahLst/>
                <a:cxnLst>
                  <a:cxn ang="0">
                    <a:pos x="90" y="30"/>
                  </a:cxn>
                  <a:cxn ang="0">
                    <a:pos x="66" y="0"/>
                  </a:cxn>
                  <a:cxn ang="0">
                    <a:pos x="0" y="36"/>
                  </a:cxn>
                  <a:cxn ang="0">
                    <a:pos x="24" y="72"/>
                  </a:cxn>
                  <a:cxn ang="0">
                    <a:pos x="36" y="66"/>
                  </a:cxn>
                  <a:cxn ang="0">
                    <a:pos x="18" y="42"/>
                  </a:cxn>
                  <a:cxn ang="0">
                    <a:pos x="36" y="30"/>
                  </a:cxn>
                  <a:cxn ang="0">
                    <a:pos x="54" y="54"/>
                  </a:cxn>
                  <a:cxn ang="0">
                    <a:pos x="60" y="48"/>
                  </a:cxn>
                  <a:cxn ang="0">
                    <a:pos x="48" y="24"/>
                  </a:cxn>
                  <a:cxn ang="0">
                    <a:pos x="60" y="12"/>
                  </a:cxn>
                  <a:cxn ang="0">
                    <a:pos x="78" y="42"/>
                  </a:cxn>
                  <a:cxn ang="0">
                    <a:pos x="90" y="30"/>
                  </a:cxn>
                </a:cxnLst>
                <a:rect l="0" t="0" r="r" b="b"/>
                <a:pathLst>
                  <a:path w="90" h="72">
                    <a:moveTo>
                      <a:pt x="90" y="30"/>
                    </a:moveTo>
                    <a:lnTo>
                      <a:pt x="66" y="0"/>
                    </a:lnTo>
                    <a:lnTo>
                      <a:pt x="0" y="36"/>
                    </a:lnTo>
                    <a:lnTo>
                      <a:pt x="24" y="72"/>
                    </a:lnTo>
                    <a:lnTo>
                      <a:pt x="36" y="66"/>
                    </a:lnTo>
                    <a:lnTo>
                      <a:pt x="18" y="42"/>
                    </a:lnTo>
                    <a:lnTo>
                      <a:pt x="36" y="30"/>
                    </a:lnTo>
                    <a:lnTo>
                      <a:pt x="54" y="54"/>
                    </a:lnTo>
                    <a:lnTo>
                      <a:pt x="60" y="48"/>
                    </a:lnTo>
                    <a:lnTo>
                      <a:pt x="48" y="24"/>
                    </a:lnTo>
                    <a:lnTo>
                      <a:pt x="60" y="12"/>
                    </a:lnTo>
                    <a:lnTo>
                      <a:pt x="78" y="42"/>
                    </a:lnTo>
                    <a:lnTo>
                      <a:pt x="90" y="30"/>
                    </a:lnTo>
                    <a:close/>
                  </a:path>
                </a:pathLst>
              </a:custGeom>
              <a:solidFill>
                <a:schemeClr val="bg2"/>
              </a:solidFill>
              <a:ln w="9525">
                <a:noFill/>
                <a:round/>
                <a:headEnd/>
                <a:tailEnd/>
              </a:ln>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32" name="Freeform 143"/>
              <p:cNvSpPr>
                <a:spLocks/>
              </p:cNvSpPr>
              <p:nvPr userDrawn="1"/>
            </p:nvSpPr>
            <p:spPr bwMode="ltGray">
              <a:xfrm>
                <a:off x="898" y="2716"/>
                <a:ext cx="90" cy="84"/>
              </a:xfrm>
              <a:custGeom>
                <a:avLst/>
                <a:gdLst/>
                <a:ahLst/>
                <a:cxnLst>
                  <a:cxn ang="0">
                    <a:pos x="42" y="60"/>
                  </a:cxn>
                  <a:cxn ang="0">
                    <a:pos x="42" y="60"/>
                  </a:cxn>
                  <a:cxn ang="0">
                    <a:pos x="72" y="12"/>
                  </a:cxn>
                  <a:cxn ang="0">
                    <a:pos x="66" y="0"/>
                  </a:cxn>
                  <a:cxn ang="0">
                    <a:pos x="0" y="42"/>
                  </a:cxn>
                  <a:cxn ang="0">
                    <a:pos x="6" y="54"/>
                  </a:cxn>
                  <a:cxn ang="0">
                    <a:pos x="54" y="24"/>
                  </a:cxn>
                  <a:cxn ang="0">
                    <a:pos x="54" y="24"/>
                  </a:cxn>
                  <a:cxn ang="0">
                    <a:pos x="18" y="72"/>
                  </a:cxn>
                  <a:cxn ang="0">
                    <a:pos x="24" y="84"/>
                  </a:cxn>
                  <a:cxn ang="0">
                    <a:pos x="90" y="42"/>
                  </a:cxn>
                  <a:cxn ang="0">
                    <a:pos x="84" y="30"/>
                  </a:cxn>
                  <a:cxn ang="0">
                    <a:pos x="42" y="60"/>
                  </a:cxn>
                </a:cxnLst>
                <a:rect l="0" t="0" r="r" b="b"/>
                <a:pathLst>
                  <a:path w="90" h="84">
                    <a:moveTo>
                      <a:pt x="42" y="60"/>
                    </a:moveTo>
                    <a:lnTo>
                      <a:pt x="42" y="60"/>
                    </a:lnTo>
                    <a:lnTo>
                      <a:pt x="72" y="12"/>
                    </a:lnTo>
                    <a:lnTo>
                      <a:pt x="66" y="0"/>
                    </a:lnTo>
                    <a:lnTo>
                      <a:pt x="0" y="42"/>
                    </a:lnTo>
                    <a:lnTo>
                      <a:pt x="6" y="54"/>
                    </a:lnTo>
                    <a:lnTo>
                      <a:pt x="54" y="24"/>
                    </a:lnTo>
                    <a:lnTo>
                      <a:pt x="54" y="24"/>
                    </a:lnTo>
                    <a:lnTo>
                      <a:pt x="18" y="72"/>
                    </a:lnTo>
                    <a:lnTo>
                      <a:pt x="24" y="84"/>
                    </a:lnTo>
                    <a:lnTo>
                      <a:pt x="90" y="42"/>
                    </a:lnTo>
                    <a:lnTo>
                      <a:pt x="84" y="30"/>
                    </a:lnTo>
                    <a:lnTo>
                      <a:pt x="42" y="60"/>
                    </a:lnTo>
                    <a:close/>
                  </a:path>
                </a:pathLst>
              </a:custGeom>
              <a:solidFill>
                <a:schemeClr val="bg2"/>
              </a:solidFill>
              <a:ln w="9525">
                <a:noFill/>
                <a:round/>
                <a:headEnd/>
                <a:tailEnd/>
              </a:ln>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33" name="Freeform 144"/>
              <p:cNvSpPr>
                <a:spLocks/>
              </p:cNvSpPr>
              <p:nvPr userDrawn="1"/>
            </p:nvSpPr>
            <p:spPr bwMode="ltGray">
              <a:xfrm>
                <a:off x="7" y="3837"/>
                <a:ext cx="6" cy="12"/>
              </a:xfrm>
              <a:custGeom>
                <a:avLst/>
                <a:gdLst/>
                <a:ahLst/>
                <a:cxnLst>
                  <a:cxn ang="0">
                    <a:pos x="6" y="0"/>
                  </a:cxn>
                  <a:cxn ang="0">
                    <a:pos x="6" y="0"/>
                  </a:cxn>
                  <a:cxn ang="0">
                    <a:pos x="0" y="0"/>
                  </a:cxn>
                  <a:cxn ang="0">
                    <a:pos x="0" y="0"/>
                  </a:cxn>
                  <a:cxn ang="0">
                    <a:pos x="0" y="12"/>
                  </a:cxn>
                  <a:cxn ang="0">
                    <a:pos x="6" y="0"/>
                  </a:cxn>
                  <a:cxn ang="0">
                    <a:pos x="6" y="0"/>
                  </a:cxn>
                </a:cxnLst>
                <a:rect l="0" t="0" r="r" b="b"/>
                <a:pathLst>
                  <a:path w="6" h="12">
                    <a:moveTo>
                      <a:pt x="6" y="0"/>
                    </a:moveTo>
                    <a:lnTo>
                      <a:pt x="6" y="0"/>
                    </a:lnTo>
                    <a:lnTo>
                      <a:pt x="0" y="0"/>
                    </a:lnTo>
                    <a:lnTo>
                      <a:pt x="0" y="0"/>
                    </a:lnTo>
                    <a:lnTo>
                      <a:pt x="0" y="12"/>
                    </a:lnTo>
                    <a:lnTo>
                      <a:pt x="6" y="0"/>
                    </a:lnTo>
                    <a:lnTo>
                      <a:pt x="6" y="0"/>
                    </a:lnTo>
                    <a:close/>
                  </a:path>
                </a:pathLst>
              </a:custGeom>
              <a:solidFill>
                <a:schemeClr val="bg2"/>
              </a:solidFill>
              <a:ln w="9525">
                <a:noFill/>
                <a:round/>
                <a:headEnd/>
                <a:tailEnd/>
              </a:ln>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34" name="Freeform 145"/>
              <p:cNvSpPr>
                <a:spLocks/>
              </p:cNvSpPr>
              <p:nvPr userDrawn="1"/>
            </p:nvSpPr>
            <p:spPr bwMode="ltGray">
              <a:xfrm>
                <a:off x="7" y="2555"/>
                <a:ext cx="30" cy="48"/>
              </a:xfrm>
              <a:custGeom>
                <a:avLst/>
                <a:gdLst/>
                <a:ahLst/>
                <a:cxnLst>
                  <a:cxn ang="0">
                    <a:pos x="18" y="48"/>
                  </a:cxn>
                  <a:cxn ang="0">
                    <a:pos x="18" y="48"/>
                  </a:cxn>
                  <a:cxn ang="0">
                    <a:pos x="30" y="42"/>
                  </a:cxn>
                  <a:cxn ang="0">
                    <a:pos x="0" y="0"/>
                  </a:cxn>
                  <a:cxn ang="0">
                    <a:pos x="0" y="24"/>
                  </a:cxn>
                  <a:cxn ang="0">
                    <a:pos x="18" y="48"/>
                  </a:cxn>
                  <a:cxn ang="0">
                    <a:pos x="18" y="48"/>
                  </a:cxn>
                </a:cxnLst>
                <a:rect l="0" t="0" r="r" b="b"/>
                <a:pathLst>
                  <a:path w="30" h="48">
                    <a:moveTo>
                      <a:pt x="18" y="48"/>
                    </a:moveTo>
                    <a:lnTo>
                      <a:pt x="18" y="48"/>
                    </a:lnTo>
                    <a:lnTo>
                      <a:pt x="30" y="42"/>
                    </a:lnTo>
                    <a:lnTo>
                      <a:pt x="0" y="0"/>
                    </a:lnTo>
                    <a:lnTo>
                      <a:pt x="0" y="24"/>
                    </a:lnTo>
                    <a:lnTo>
                      <a:pt x="18" y="48"/>
                    </a:lnTo>
                    <a:lnTo>
                      <a:pt x="18" y="48"/>
                    </a:lnTo>
                    <a:close/>
                  </a:path>
                </a:pathLst>
              </a:custGeom>
              <a:solidFill>
                <a:schemeClr val="bg2"/>
              </a:solidFill>
              <a:ln w="9525">
                <a:noFill/>
                <a:round/>
                <a:headEnd/>
                <a:tailEnd/>
              </a:ln>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35" name="Freeform 146"/>
              <p:cNvSpPr>
                <a:spLocks/>
              </p:cNvSpPr>
              <p:nvPr userDrawn="1"/>
            </p:nvSpPr>
            <p:spPr bwMode="ltGray">
              <a:xfrm>
                <a:off x="7" y="3843"/>
                <a:ext cx="36" cy="66"/>
              </a:xfrm>
              <a:custGeom>
                <a:avLst/>
                <a:gdLst/>
                <a:ahLst/>
                <a:cxnLst>
                  <a:cxn ang="0">
                    <a:pos x="36" y="0"/>
                  </a:cxn>
                  <a:cxn ang="0">
                    <a:pos x="24" y="0"/>
                  </a:cxn>
                  <a:cxn ang="0">
                    <a:pos x="24" y="0"/>
                  </a:cxn>
                  <a:cxn ang="0">
                    <a:pos x="0" y="36"/>
                  </a:cxn>
                  <a:cxn ang="0">
                    <a:pos x="0" y="66"/>
                  </a:cxn>
                  <a:cxn ang="0">
                    <a:pos x="36" y="0"/>
                  </a:cxn>
                  <a:cxn ang="0">
                    <a:pos x="36" y="0"/>
                  </a:cxn>
                </a:cxnLst>
                <a:rect l="0" t="0" r="r" b="b"/>
                <a:pathLst>
                  <a:path w="36" h="66">
                    <a:moveTo>
                      <a:pt x="36" y="0"/>
                    </a:moveTo>
                    <a:lnTo>
                      <a:pt x="24" y="0"/>
                    </a:lnTo>
                    <a:lnTo>
                      <a:pt x="24" y="0"/>
                    </a:lnTo>
                    <a:lnTo>
                      <a:pt x="0" y="36"/>
                    </a:lnTo>
                    <a:lnTo>
                      <a:pt x="0" y="66"/>
                    </a:lnTo>
                    <a:lnTo>
                      <a:pt x="36" y="0"/>
                    </a:lnTo>
                    <a:lnTo>
                      <a:pt x="36" y="0"/>
                    </a:lnTo>
                    <a:close/>
                  </a:path>
                </a:pathLst>
              </a:custGeom>
              <a:solidFill>
                <a:schemeClr val="bg2"/>
              </a:solidFill>
              <a:ln w="9525">
                <a:noFill/>
                <a:round/>
                <a:headEnd/>
                <a:tailEnd/>
              </a:ln>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36" name="Rectangle 147"/>
              <p:cNvSpPr>
                <a:spLocks noChangeArrowheads="1"/>
              </p:cNvSpPr>
              <p:nvPr userDrawn="1"/>
            </p:nvSpPr>
            <p:spPr bwMode="ltGray">
              <a:xfrm rot="244926">
                <a:off x="1177" y="3201"/>
                <a:ext cx="161"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37" name="Rectangle 148"/>
              <p:cNvSpPr>
                <a:spLocks noChangeArrowheads="1"/>
              </p:cNvSpPr>
              <p:nvPr userDrawn="1"/>
            </p:nvSpPr>
            <p:spPr bwMode="ltGray">
              <a:xfrm rot="-5598588">
                <a:off x="290" y="2386"/>
                <a:ext cx="138"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38" name="Freeform 149"/>
              <p:cNvSpPr>
                <a:spLocks/>
              </p:cNvSpPr>
              <p:nvPr userDrawn="1"/>
            </p:nvSpPr>
            <p:spPr bwMode="ltGray">
              <a:xfrm>
                <a:off x="139" y="3573"/>
                <a:ext cx="144" cy="154"/>
              </a:xfrm>
              <a:custGeom>
                <a:avLst/>
                <a:gdLst/>
                <a:ahLst/>
                <a:cxnLst>
                  <a:cxn ang="0">
                    <a:pos x="0" y="102"/>
                  </a:cxn>
                  <a:cxn ang="0">
                    <a:pos x="59" y="154"/>
                  </a:cxn>
                  <a:cxn ang="0">
                    <a:pos x="117" y="120"/>
                  </a:cxn>
                  <a:cxn ang="0">
                    <a:pos x="62" y="55"/>
                  </a:cxn>
                  <a:cxn ang="0">
                    <a:pos x="104" y="34"/>
                  </a:cxn>
                  <a:cxn ang="0">
                    <a:pos x="117" y="53"/>
                  </a:cxn>
                  <a:cxn ang="0">
                    <a:pos x="141" y="47"/>
                  </a:cxn>
                  <a:cxn ang="0">
                    <a:pos x="97" y="2"/>
                  </a:cxn>
                  <a:cxn ang="0">
                    <a:pos x="36" y="33"/>
                  </a:cxn>
                  <a:cxn ang="0">
                    <a:pos x="90" y="107"/>
                  </a:cxn>
                  <a:cxn ang="0">
                    <a:pos x="28" y="101"/>
                  </a:cxn>
                  <a:cxn ang="0">
                    <a:pos x="0" y="102"/>
                  </a:cxn>
                </a:cxnLst>
                <a:rect l="0" t="0" r="r" b="b"/>
                <a:pathLst>
                  <a:path w="144" h="154">
                    <a:moveTo>
                      <a:pt x="0" y="102"/>
                    </a:moveTo>
                    <a:cubicBezTo>
                      <a:pt x="6" y="140"/>
                      <a:pt x="25" y="154"/>
                      <a:pt x="59" y="154"/>
                    </a:cubicBezTo>
                    <a:cubicBezTo>
                      <a:pt x="111" y="152"/>
                      <a:pt x="106" y="130"/>
                      <a:pt x="117" y="120"/>
                    </a:cubicBezTo>
                    <a:cubicBezTo>
                      <a:pt x="119" y="61"/>
                      <a:pt x="84" y="84"/>
                      <a:pt x="62" y="55"/>
                    </a:cubicBezTo>
                    <a:cubicBezTo>
                      <a:pt x="59" y="42"/>
                      <a:pt x="78" y="11"/>
                      <a:pt x="104" y="34"/>
                    </a:cubicBezTo>
                    <a:cubicBezTo>
                      <a:pt x="108" y="41"/>
                      <a:pt x="111" y="51"/>
                      <a:pt x="117" y="53"/>
                    </a:cubicBezTo>
                    <a:cubicBezTo>
                      <a:pt x="123" y="55"/>
                      <a:pt x="144" y="55"/>
                      <a:pt x="141" y="47"/>
                    </a:cubicBezTo>
                    <a:cubicBezTo>
                      <a:pt x="138" y="39"/>
                      <a:pt x="126" y="5"/>
                      <a:pt x="97" y="2"/>
                    </a:cubicBezTo>
                    <a:cubicBezTo>
                      <a:pt x="77" y="0"/>
                      <a:pt x="48" y="0"/>
                      <a:pt x="36" y="33"/>
                    </a:cubicBezTo>
                    <a:cubicBezTo>
                      <a:pt x="15" y="89"/>
                      <a:pt x="83" y="79"/>
                      <a:pt x="90" y="107"/>
                    </a:cubicBezTo>
                    <a:cubicBezTo>
                      <a:pt x="96" y="130"/>
                      <a:pt x="34" y="147"/>
                      <a:pt x="28" y="101"/>
                    </a:cubicBezTo>
                    <a:cubicBezTo>
                      <a:pt x="12" y="104"/>
                      <a:pt x="15" y="98"/>
                      <a:pt x="0" y="102"/>
                    </a:cubicBezTo>
                    <a:close/>
                  </a:path>
                </a:pathLst>
              </a:custGeom>
              <a:solidFill>
                <a:schemeClr val="bg2"/>
              </a:solidFill>
              <a:ln w="9525">
                <a:noFill/>
                <a:round/>
                <a:headEnd/>
                <a:tailEn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39" name="Freeform 150"/>
              <p:cNvSpPr>
                <a:spLocks/>
              </p:cNvSpPr>
              <p:nvPr userDrawn="1"/>
            </p:nvSpPr>
            <p:spPr bwMode="ltGray">
              <a:xfrm rot="-2857037">
                <a:off x="619" y="3550"/>
                <a:ext cx="68" cy="69"/>
              </a:xfrm>
              <a:custGeom>
                <a:avLst/>
                <a:gdLst/>
                <a:ahLst/>
                <a:cxnLst>
                  <a:cxn ang="0">
                    <a:pos x="0" y="102"/>
                  </a:cxn>
                  <a:cxn ang="0">
                    <a:pos x="59" y="154"/>
                  </a:cxn>
                  <a:cxn ang="0">
                    <a:pos x="117" y="120"/>
                  </a:cxn>
                  <a:cxn ang="0">
                    <a:pos x="62" y="55"/>
                  </a:cxn>
                  <a:cxn ang="0">
                    <a:pos x="104" y="34"/>
                  </a:cxn>
                  <a:cxn ang="0">
                    <a:pos x="117" y="53"/>
                  </a:cxn>
                  <a:cxn ang="0">
                    <a:pos x="141" y="47"/>
                  </a:cxn>
                  <a:cxn ang="0">
                    <a:pos x="97" y="2"/>
                  </a:cxn>
                  <a:cxn ang="0">
                    <a:pos x="36" y="33"/>
                  </a:cxn>
                  <a:cxn ang="0">
                    <a:pos x="90" y="107"/>
                  </a:cxn>
                  <a:cxn ang="0">
                    <a:pos x="28" y="101"/>
                  </a:cxn>
                  <a:cxn ang="0">
                    <a:pos x="0" y="102"/>
                  </a:cxn>
                </a:cxnLst>
                <a:rect l="0" t="0" r="r" b="b"/>
                <a:pathLst>
                  <a:path w="144" h="154">
                    <a:moveTo>
                      <a:pt x="0" y="102"/>
                    </a:moveTo>
                    <a:cubicBezTo>
                      <a:pt x="6" y="140"/>
                      <a:pt x="25" y="154"/>
                      <a:pt x="59" y="154"/>
                    </a:cubicBezTo>
                    <a:cubicBezTo>
                      <a:pt x="111" y="152"/>
                      <a:pt x="106" y="130"/>
                      <a:pt x="117" y="120"/>
                    </a:cubicBezTo>
                    <a:cubicBezTo>
                      <a:pt x="113" y="47"/>
                      <a:pt x="84" y="84"/>
                      <a:pt x="62" y="55"/>
                    </a:cubicBezTo>
                    <a:cubicBezTo>
                      <a:pt x="59" y="42"/>
                      <a:pt x="78" y="11"/>
                      <a:pt x="104" y="34"/>
                    </a:cubicBezTo>
                    <a:cubicBezTo>
                      <a:pt x="108" y="41"/>
                      <a:pt x="111" y="51"/>
                      <a:pt x="117" y="53"/>
                    </a:cubicBezTo>
                    <a:cubicBezTo>
                      <a:pt x="123" y="55"/>
                      <a:pt x="144" y="55"/>
                      <a:pt x="141" y="47"/>
                    </a:cubicBezTo>
                    <a:cubicBezTo>
                      <a:pt x="138" y="39"/>
                      <a:pt x="126" y="5"/>
                      <a:pt x="97" y="2"/>
                    </a:cubicBezTo>
                    <a:cubicBezTo>
                      <a:pt x="77" y="0"/>
                      <a:pt x="48" y="0"/>
                      <a:pt x="36" y="33"/>
                    </a:cubicBezTo>
                    <a:cubicBezTo>
                      <a:pt x="15" y="89"/>
                      <a:pt x="83" y="79"/>
                      <a:pt x="90" y="107"/>
                    </a:cubicBezTo>
                    <a:cubicBezTo>
                      <a:pt x="96" y="130"/>
                      <a:pt x="34" y="147"/>
                      <a:pt x="28" y="101"/>
                    </a:cubicBezTo>
                    <a:cubicBezTo>
                      <a:pt x="12" y="104"/>
                      <a:pt x="15" y="98"/>
                      <a:pt x="0" y="102"/>
                    </a:cubicBezTo>
                    <a:close/>
                  </a:path>
                </a:pathLst>
              </a:custGeom>
              <a:solidFill>
                <a:schemeClr val="bg2"/>
              </a:solidFill>
              <a:ln w="9525">
                <a:noFill/>
                <a:round/>
                <a:headEnd/>
                <a:tailEn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40" name="Freeform 151"/>
              <p:cNvSpPr>
                <a:spLocks/>
              </p:cNvSpPr>
              <p:nvPr userDrawn="1"/>
            </p:nvSpPr>
            <p:spPr bwMode="ltGray">
              <a:xfrm>
                <a:off x="235" y="2503"/>
                <a:ext cx="348" cy="1272"/>
              </a:xfrm>
              <a:custGeom>
                <a:avLst/>
                <a:gdLst/>
                <a:ahLst/>
                <a:cxnLst>
                  <a:cxn ang="0">
                    <a:pos x="0" y="0"/>
                  </a:cxn>
                  <a:cxn ang="0">
                    <a:pos x="287" y="582"/>
                  </a:cxn>
                  <a:cxn ang="0">
                    <a:pos x="348" y="1272"/>
                  </a:cxn>
                  <a:cxn ang="0">
                    <a:pos x="54" y="676"/>
                  </a:cxn>
                  <a:cxn ang="0">
                    <a:pos x="0" y="0"/>
                  </a:cxn>
                </a:cxnLst>
                <a:rect l="0" t="0" r="r" b="b"/>
                <a:pathLst>
                  <a:path w="348" h="1272">
                    <a:moveTo>
                      <a:pt x="0" y="0"/>
                    </a:moveTo>
                    <a:lnTo>
                      <a:pt x="287" y="582"/>
                    </a:lnTo>
                    <a:lnTo>
                      <a:pt x="348" y="1272"/>
                    </a:lnTo>
                    <a:lnTo>
                      <a:pt x="54" y="676"/>
                    </a:lnTo>
                    <a:lnTo>
                      <a:pt x="0" y="0"/>
                    </a:lnTo>
                    <a:close/>
                  </a:path>
                </a:pathLst>
              </a:custGeom>
              <a:gradFill rotWithShape="0">
                <a:gsLst>
                  <a:gs pos="0">
                    <a:schemeClr val="bg2"/>
                  </a:gs>
                  <a:gs pos="100000">
                    <a:schemeClr val="bg2">
                      <a:gamma/>
                      <a:shade val="96863"/>
                      <a:invGamma/>
                    </a:schemeClr>
                  </a:gs>
                </a:gsLst>
                <a:lin ang="18900000" scaled="1"/>
              </a:gradFill>
              <a:ln w="9525" cap="flat" cmpd="sng">
                <a:noFill/>
                <a:prstDash val="solid"/>
                <a:round/>
                <a:headEnd type="none" w="med" len="med"/>
                <a:tailEnd type="none" w="med" len="me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41" name="Oval 152"/>
              <p:cNvSpPr>
                <a:spLocks noChangeArrowheads="1"/>
              </p:cNvSpPr>
              <p:nvPr userDrawn="1"/>
            </p:nvSpPr>
            <p:spPr bwMode="ltGray">
              <a:xfrm rot="-1684349">
                <a:off x="296" y="3047"/>
                <a:ext cx="221" cy="174"/>
              </a:xfrm>
              <a:prstGeom prst="ellipse">
                <a:avLst/>
              </a:prstGeom>
              <a:gradFill rotWithShape="0">
                <a:gsLst>
                  <a:gs pos="0">
                    <a:schemeClr val="bg2">
                      <a:gamma/>
                      <a:shade val="90980"/>
                      <a:invGamma/>
                    </a:schemeClr>
                  </a:gs>
                  <a:gs pos="50000">
                    <a:schemeClr val="bg2"/>
                  </a:gs>
                  <a:gs pos="100000">
                    <a:schemeClr val="bg2">
                      <a:gamma/>
                      <a:shade val="90980"/>
                      <a:invGamma/>
                    </a:schemeClr>
                  </a:gs>
                </a:gsLst>
                <a:lin ang="18900000" scaled="1"/>
              </a:gradFill>
              <a:ln w="9525">
                <a:noFill/>
                <a:round/>
                <a:headEnd/>
                <a:tailEn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grpSp>
      </p:grpSp>
      <p:sp>
        <p:nvSpPr>
          <p:cNvPr id="39065" name="Rectangle 153"/>
          <p:cNvSpPr>
            <a:spLocks noGrp="1" noChangeArrowheads="1"/>
          </p:cNvSpPr>
          <p:nvPr>
            <p:ph type="ctrTitle" sz="quarter"/>
          </p:nvPr>
        </p:nvSpPr>
        <p:spPr>
          <a:xfrm>
            <a:off x="685800" y="1768475"/>
            <a:ext cx="7772400" cy="1736725"/>
          </a:xfrm>
        </p:spPr>
        <p:txBody>
          <a:bodyPr anchor="b" anchorCtr="1"/>
          <a:lstStyle>
            <a:lvl1pPr>
              <a:defRPr sz="5400"/>
            </a:lvl1pPr>
          </a:lstStyle>
          <a:p>
            <a:r>
              <a:rPr lang="en-US"/>
              <a:t>Click to edit Master title style</a:t>
            </a:r>
          </a:p>
        </p:txBody>
      </p:sp>
      <p:sp>
        <p:nvSpPr>
          <p:cNvPr id="39066" name="Rectangle 154"/>
          <p:cNvSpPr>
            <a:spLocks noGrp="1" noChangeArrowheads="1"/>
          </p:cNvSpPr>
          <p:nvPr>
            <p:ph type="subTitle" sz="quarter" idx="1"/>
          </p:nvPr>
        </p:nvSpPr>
        <p:spPr>
          <a:xfrm>
            <a:off x="1371600" y="3886200"/>
            <a:ext cx="6400800" cy="1752600"/>
          </a:xfrm>
        </p:spPr>
        <p:txBody>
          <a:bodyPr/>
          <a:lstStyle>
            <a:lvl1pPr marL="0" indent="0" algn="ctr">
              <a:buFont typeface="Arial" charset="0"/>
              <a:buNone/>
              <a:defRPr/>
            </a:lvl1pPr>
          </a:lstStyle>
          <a:p>
            <a:r>
              <a:rPr lang="en-US"/>
              <a:t>Click to edit Master subtitle style</a:t>
            </a:r>
          </a:p>
        </p:txBody>
      </p:sp>
      <p:sp>
        <p:nvSpPr>
          <p:cNvPr id="155" name="Rectangle 155"/>
          <p:cNvSpPr>
            <a:spLocks noGrp="1" noChangeArrowheads="1"/>
          </p:cNvSpPr>
          <p:nvPr>
            <p:ph type="dt" sz="quarter" idx="10"/>
          </p:nvPr>
        </p:nvSpPr>
        <p:spPr>
          <a:xfrm>
            <a:off x="304800" y="6248400"/>
            <a:ext cx="2286000" cy="457200"/>
          </a:xfrm>
        </p:spPr>
        <p:txBody>
          <a:bodyPr/>
          <a:lstStyle>
            <a:lvl1pPr>
              <a:defRPr>
                <a:effectLst>
                  <a:outerShdw blurRad="38100" dist="38100" dir="2700000" algn="tl">
                    <a:srgbClr val="000000"/>
                  </a:outerShdw>
                </a:effectLst>
                <a:latin typeface="+mn-lt"/>
              </a:defRPr>
            </a:lvl1pPr>
          </a:lstStyle>
          <a:p>
            <a:pPr>
              <a:defRPr/>
            </a:pPr>
            <a:endParaRPr lang="en-US">
              <a:solidFill>
                <a:srgbClr val="FFFFFF"/>
              </a:solidFill>
            </a:endParaRPr>
          </a:p>
        </p:txBody>
      </p:sp>
      <p:sp>
        <p:nvSpPr>
          <p:cNvPr id="156" name="Rectangle 156"/>
          <p:cNvSpPr>
            <a:spLocks noGrp="1" noChangeArrowheads="1"/>
          </p:cNvSpPr>
          <p:nvPr>
            <p:ph type="ftr" sz="quarter" idx="11"/>
          </p:nvPr>
        </p:nvSpPr>
        <p:spPr>
          <a:xfrm>
            <a:off x="3124200" y="6248400"/>
            <a:ext cx="2895600" cy="457200"/>
          </a:xfrm>
        </p:spPr>
        <p:txBody>
          <a:bodyPr/>
          <a:lstStyle>
            <a:lvl1pPr>
              <a:defRPr>
                <a:effectLst>
                  <a:outerShdw blurRad="38100" dist="38100" dir="2700000" algn="tl">
                    <a:srgbClr val="000000"/>
                  </a:outerShdw>
                </a:effectLst>
                <a:latin typeface="+mn-lt"/>
              </a:defRPr>
            </a:lvl1pPr>
          </a:lstStyle>
          <a:p>
            <a:pPr>
              <a:defRPr/>
            </a:pPr>
            <a:endParaRPr lang="en-US">
              <a:solidFill>
                <a:srgbClr val="FFFFFF"/>
              </a:solidFill>
            </a:endParaRPr>
          </a:p>
        </p:txBody>
      </p:sp>
      <p:sp>
        <p:nvSpPr>
          <p:cNvPr id="157" name="Rectangle 157"/>
          <p:cNvSpPr>
            <a:spLocks noGrp="1" noChangeArrowheads="1"/>
          </p:cNvSpPr>
          <p:nvPr>
            <p:ph type="sldNum" sz="quarter" idx="12"/>
          </p:nvPr>
        </p:nvSpPr>
        <p:spPr>
          <a:xfrm>
            <a:off x="6553200" y="6248400"/>
            <a:ext cx="2286000" cy="457200"/>
          </a:xfrm>
        </p:spPr>
        <p:txBody>
          <a:bodyPr/>
          <a:lstStyle>
            <a:lvl1pPr>
              <a:defRPr>
                <a:effectLst>
                  <a:outerShdw blurRad="38100" dist="38100" dir="2700000" algn="tl">
                    <a:srgbClr val="000000"/>
                  </a:outerShdw>
                </a:effectLst>
                <a:latin typeface="+mn-lt"/>
              </a:defRPr>
            </a:lvl1pPr>
          </a:lstStyle>
          <a:p>
            <a:pPr>
              <a:defRPr/>
            </a:pPr>
            <a:fld id="{DB51E8D3-7491-4C36-ADD8-AA4D0C559FEB}"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1465683699"/>
      </p:ext>
    </p:extLst>
  </p:cSld>
  <p:clrMapOvr>
    <a:masterClrMapping/>
  </p:clrMapOvr>
  <p:transition spd="slow">
    <p:random/>
    <p:sndAc>
      <p:stSnd>
        <p:snd r:embed="rId1" name="voltage.wav"/>
      </p:stSnd>
    </p:sndAc>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5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15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156"/>
          <p:cNvSpPr>
            <a:spLocks noGrp="1" noChangeArrowheads="1"/>
          </p:cNvSpPr>
          <p:nvPr>
            <p:ph type="sldNum" sz="quarter" idx="12"/>
          </p:nvPr>
        </p:nvSpPr>
        <p:spPr>
          <a:ln/>
        </p:spPr>
        <p:txBody>
          <a:bodyPr/>
          <a:lstStyle>
            <a:lvl1pPr>
              <a:defRPr/>
            </a:lvl1pPr>
          </a:lstStyle>
          <a:p>
            <a:pPr>
              <a:defRPr/>
            </a:pPr>
            <a:fld id="{DD0240A5-22C0-43ED-AEC3-6C711F35936D}"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3271328242"/>
      </p:ext>
    </p:extLst>
  </p:cSld>
  <p:clrMapOvr>
    <a:masterClrMapping/>
  </p:clrMapOvr>
  <p:transition spd="slow">
    <p:random/>
    <p:sndAc>
      <p:stSnd>
        <p:snd r:embed="rId1" name="voltage.wav"/>
      </p:stSnd>
    </p:sndAc>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5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15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156"/>
          <p:cNvSpPr>
            <a:spLocks noGrp="1" noChangeArrowheads="1"/>
          </p:cNvSpPr>
          <p:nvPr>
            <p:ph type="sldNum" sz="quarter" idx="12"/>
          </p:nvPr>
        </p:nvSpPr>
        <p:spPr>
          <a:ln/>
        </p:spPr>
        <p:txBody>
          <a:bodyPr/>
          <a:lstStyle>
            <a:lvl1pPr>
              <a:defRPr/>
            </a:lvl1pPr>
          </a:lstStyle>
          <a:p>
            <a:pPr>
              <a:defRPr/>
            </a:pPr>
            <a:fld id="{DA002E8D-46D4-4C85-B8F0-738C048D6211}"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3206630452"/>
      </p:ext>
    </p:extLst>
  </p:cSld>
  <p:clrMapOvr>
    <a:masterClrMapping/>
  </p:clrMapOvr>
  <p:transition spd="slow">
    <p:random/>
    <p:sndAc>
      <p:stSnd>
        <p:snd r:embed="rId1" name="voltage.wav"/>
      </p:stSnd>
    </p:sndAc>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01625" y="1600200"/>
            <a:ext cx="4194175" cy="4498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194175" cy="4498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5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6" name="Rectangle 15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7" name="Rectangle 156"/>
          <p:cNvSpPr>
            <a:spLocks noGrp="1" noChangeArrowheads="1"/>
          </p:cNvSpPr>
          <p:nvPr>
            <p:ph type="sldNum" sz="quarter" idx="12"/>
          </p:nvPr>
        </p:nvSpPr>
        <p:spPr>
          <a:ln/>
        </p:spPr>
        <p:txBody>
          <a:bodyPr/>
          <a:lstStyle>
            <a:lvl1pPr>
              <a:defRPr/>
            </a:lvl1pPr>
          </a:lstStyle>
          <a:p>
            <a:pPr>
              <a:defRPr/>
            </a:pPr>
            <a:fld id="{DA18DF94-77E1-4EA9-89C1-3E58AEF0802E}"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2371202416"/>
      </p:ext>
    </p:extLst>
  </p:cSld>
  <p:clrMapOvr>
    <a:masterClrMapping/>
  </p:clrMapOvr>
  <p:transition spd="slow">
    <p:random/>
    <p:sndAc>
      <p:stSnd>
        <p:snd r:embed="rId1" name="voltage.wav"/>
      </p:stSnd>
    </p:sndAc>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5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8" name="Rectangle 15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9" name="Rectangle 156"/>
          <p:cNvSpPr>
            <a:spLocks noGrp="1" noChangeArrowheads="1"/>
          </p:cNvSpPr>
          <p:nvPr>
            <p:ph type="sldNum" sz="quarter" idx="12"/>
          </p:nvPr>
        </p:nvSpPr>
        <p:spPr>
          <a:ln/>
        </p:spPr>
        <p:txBody>
          <a:bodyPr/>
          <a:lstStyle>
            <a:lvl1pPr>
              <a:defRPr/>
            </a:lvl1pPr>
          </a:lstStyle>
          <a:p>
            <a:pPr>
              <a:defRPr/>
            </a:pPr>
            <a:fld id="{BCEF15B3-C206-444A-AFD2-2BE0EBF4DE67}"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3696907877"/>
      </p:ext>
    </p:extLst>
  </p:cSld>
  <p:clrMapOvr>
    <a:masterClrMapping/>
  </p:clrMapOvr>
  <p:transition spd="slow">
    <p:random/>
    <p:sndAc>
      <p:stSnd>
        <p:snd r:embed="rId1" name="voltage.wav"/>
      </p:stSnd>
    </p:sndAc>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5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4" name="Rectangle 15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5" name="Rectangle 156"/>
          <p:cNvSpPr>
            <a:spLocks noGrp="1" noChangeArrowheads="1"/>
          </p:cNvSpPr>
          <p:nvPr>
            <p:ph type="sldNum" sz="quarter" idx="12"/>
          </p:nvPr>
        </p:nvSpPr>
        <p:spPr>
          <a:ln/>
        </p:spPr>
        <p:txBody>
          <a:bodyPr/>
          <a:lstStyle>
            <a:lvl1pPr>
              <a:defRPr/>
            </a:lvl1pPr>
          </a:lstStyle>
          <a:p>
            <a:pPr>
              <a:defRPr/>
            </a:pPr>
            <a:fld id="{7DB94BE5-C64F-4114-81A3-E1E27D16FE01}"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458773502"/>
      </p:ext>
    </p:extLst>
  </p:cSld>
  <p:clrMapOvr>
    <a:masterClrMapping/>
  </p:clrMapOvr>
  <p:transition spd="slow">
    <p:random/>
    <p:sndAc>
      <p:stSnd>
        <p:snd r:embed="rId1" name="voltage.wav"/>
      </p:stSnd>
    </p:sndAc>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5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3" name="Rectangle 15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4" name="Rectangle 156"/>
          <p:cNvSpPr>
            <a:spLocks noGrp="1" noChangeArrowheads="1"/>
          </p:cNvSpPr>
          <p:nvPr>
            <p:ph type="sldNum" sz="quarter" idx="12"/>
          </p:nvPr>
        </p:nvSpPr>
        <p:spPr>
          <a:ln/>
        </p:spPr>
        <p:txBody>
          <a:bodyPr/>
          <a:lstStyle>
            <a:lvl1pPr>
              <a:defRPr/>
            </a:lvl1pPr>
          </a:lstStyle>
          <a:p>
            <a:pPr>
              <a:defRPr/>
            </a:pPr>
            <a:fld id="{8614BDD4-7EC4-4CDE-B3BA-0E83D6686914}"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3614428080"/>
      </p:ext>
    </p:extLst>
  </p:cSld>
  <p:clrMapOvr>
    <a:masterClrMapping/>
  </p:clrMapOvr>
  <p:transition spd="slow">
    <p:random/>
    <p:sndAc>
      <p:stSnd>
        <p:snd r:embed="rId1" name="voltage.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6ED5EE42-F3A9-4758-9779-603973CAAAAF}" type="datetimeFigureOut">
              <a:rPr lang="id-ID" smtClean="0"/>
              <a:t>26/08/2020</a:t>
            </a:fld>
            <a:endParaRPr lang="id-ID"/>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id-ID"/>
          </a:p>
        </p:txBody>
      </p:sp>
      <p:sp>
        <p:nvSpPr>
          <p:cNvPr id="6" name="Slide Number Placeholder 5"/>
          <p:cNvSpPr>
            <a:spLocks noGrp="1"/>
          </p:cNvSpPr>
          <p:nvPr>
            <p:ph type="sldNum" sz="quarter" idx="12"/>
          </p:nvPr>
        </p:nvSpPr>
        <p:spPr>
          <a:xfrm>
            <a:off x="6733952" y="6555112"/>
            <a:ext cx="588336" cy="228600"/>
          </a:xfrm>
        </p:spPr>
        <p:txBody>
          <a:bodyPr/>
          <a:lstStyle>
            <a:extLst/>
          </a:lstStyle>
          <a:p>
            <a:fld id="{838CCA3B-5A17-40A2-A4B8-B9A2A5B7D3B2}" type="slidenum">
              <a:rPr lang="id-ID" smtClean="0"/>
              <a:t>‹#›</a:t>
            </a:fld>
            <a:endParaRPr lang="id-ID"/>
          </a:p>
        </p:txBody>
      </p:sp>
    </p:spTree>
  </p:cSld>
  <p:clrMapOvr>
    <a:overrideClrMapping bg1="lt1" tx1="dk1" bg2="lt2" tx2="dk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5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6" name="Rectangle 15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7" name="Rectangle 156"/>
          <p:cNvSpPr>
            <a:spLocks noGrp="1" noChangeArrowheads="1"/>
          </p:cNvSpPr>
          <p:nvPr>
            <p:ph type="sldNum" sz="quarter" idx="12"/>
          </p:nvPr>
        </p:nvSpPr>
        <p:spPr>
          <a:ln/>
        </p:spPr>
        <p:txBody>
          <a:bodyPr/>
          <a:lstStyle>
            <a:lvl1pPr>
              <a:defRPr/>
            </a:lvl1pPr>
          </a:lstStyle>
          <a:p>
            <a:pPr>
              <a:defRPr/>
            </a:pPr>
            <a:fld id="{2FC6D3F9-94D0-4148-9D6E-215C74BE43BC}"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274720245"/>
      </p:ext>
    </p:extLst>
  </p:cSld>
  <p:clrMapOvr>
    <a:masterClrMapping/>
  </p:clrMapOvr>
  <p:transition spd="slow">
    <p:random/>
    <p:sndAc>
      <p:stSnd>
        <p:snd r:embed="rId1" name="voltage.wav"/>
      </p:stSnd>
    </p:sndAc>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5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6" name="Rectangle 15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7" name="Rectangle 156"/>
          <p:cNvSpPr>
            <a:spLocks noGrp="1" noChangeArrowheads="1"/>
          </p:cNvSpPr>
          <p:nvPr>
            <p:ph type="sldNum" sz="quarter" idx="12"/>
          </p:nvPr>
        </p:nvSpPr>
        <p:spPr>
          <a:ln/>
        </p:spPr>
        <p:txBody>
          <a:bodyPr/>
          <a:lstStyle>
            <a:lvl1pPr>
              <a:defRPr/>
            </a:lvl1pPr>
          </a:lstStyle>
          <a:p>
            <a:pPr>
              <a:defRPr/>
            </a:pPr>
            <a:fld id="{41A95192-89D6-4980-B0C1-CBEB063ECAF9}"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3343842694"/>
      </p:ext>
    </p:extLst>
  </p:cSld>
  <p:clrMapOvr>
    <a:masterClrMapping/>
  </p:clrMapOvr>
  <p:transition spd="slow">
    <p:random/>
    <p:sndAc>
      <p:stSnd>
        <p:snd r:embed="rId1" name="voltage.wav"/>
      </p:stSnd>
    </p:sndAc>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5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15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156"/>
          <p:cNvSpPr>
            <a:spLocks noGrp="1" noChangeArrowheads="1"/>
          </p:cNvSpPr>
          <p:nvPr>
            <p:ph type="sldNum" sz="quarter" idx="12"/>
          </p:nvPr>
        </p:nvSpPr>
        <p:spPr>
          <a:ln/>
        </p:spPr>
        <p:txBody>
          <a:bodyPr/>
          <a:lstStyle>
            <a:lvl1pPr>
              <a:defRPr/>
            </a:lvl1pPr>
          </a:lstStyle>
          <a:p>
            <a:pPr>
              <a:defRPr/>
            </a:pPr>
            <a:fld id="{79681757-B6D7-4ABA-BCBB-03B445DEF683}"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2631110046"/>
      </p:ext>
    </p:extLst>
  </p:cSld>
  <p:clrMapOvr>
    <a:masterClrMapping/>
  </p:clrMapOvr>
  <p:transition spd="slow">
    <p:random/>
    <p:sndAc>
      <p:stSnd>
        <p:snd r:embed="rId1" name="voltage.wav"/>
      </p:stSnd>
    </p:sndAc>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7188" y="228600"/>
            <a:ext cx="2135187" cy="58705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1625" y="228600"/>
            <a:ext cx="6253163" cy="58705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5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15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156"/>
          <p:cNvSpPr>
            <a:spLocks noGrp="1" noChangeArrowheads="1"/>
          </p:cNvSpPr>
          <p:nvPr>
            <p:ph type="sldNum" sz="quarter" idx="12"/>
          </p:nvPr>
        </p:nvSpPr>
        <p:spPr>
          <a:ln/>
        </p:spPr>
        <p:txBody>
          <a:bodyPr/>
          <a:lstStyle>
            <a:lvl1pPr>
              <a:defRPr/>
            </a:lvl1pPr>
          </a:lstStyle>
          <a:p>
            <a:pPr>
              <a:defRPr/>
            </a:pPr>
            <a:fld id="{EB713E60-9725-4C8F-84EA-47DCBC7246FB}"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833196886"/>
      </p:ext>
    </p:extLst>
  </p:cSld>
  <p:clrMapOvr>
    <a:masterClrMapping/>
  </p:clrMapOvr>
  <p:transition spd="slow">
    <p:random/>
    <p:sndAc>
      <p:stSnd>
        <p:snd r:embed="rId1" name="voltage.wav"/>
      </p:stSnd>
    </p:sndAc>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1422400"/>
            <a:ext cx="9147175" cy="5435600"/>
            <a:chOff x="0" y="896"/>
            <a:chExt cx="5762" cy="3424"/>
          </a:xfrm>
        </p:grpSpPr>
        <p:grpSp>
          <p:nvGrpSpPr>
            <p:cNvPr id="5" name="Group 3"/>
            <p:cNvGrpSpPr>
              <a:grpSpLocks/>
            </p:cNvGrpSpPr>
            <p:nvPr userDrawn="1"/>
          </p:nvGrpSpPr>
          <p:grpSpPr bwMode="auto">
            <a:xfrm>
              <a:off x="20" y="896"/>
              <a:ext cx="5742" cy="3424"/>
              <a:chOff x="20" y="896"/>
              <a:chExt cx="5742" cy="3424"/>
            </a:xfrm>
          </p:grpSpPr>
          <p:sp>
            <p:nvSpPr>
              <p:cNvPr id="142" name="Freeform 4"/>
              <p:cNvSpPr>
                <a:spLocks/>
              </p:cNvSpPr>
              <p:nvPr userDrawn="1"/>
            </p:nvSpPr>
            <p:spPr bwMode="hidden">
              <a:xfrm>
                <a:off x="1399" y="1116"/>
                <a:ext cx="2815" cy="2110"/>
              </a:xfrm>
              <a:custGeom>
                <a:avLst/>
                <a:gdLst/>
                <a:ahLst/>
                <a:cxnLst>
                  <a:cxn ang="0">
                    <a:pos x="950" y="85"/>
                  </a:cxn>
                  <a:cxn ang="0">
                    <a:pos x="628" y="438"/>
                  </a:cxn>
                  <a:cxn ang="0">
                    <a:pos x="66" y="471"/>
                  </a:cxn>
                  <a:cxn ang="0">
                    <a:pos x="0" y="627"/>
                  </a:cxn>
                  <a:cxn ang="0">
                    <a:pos x="372" y="1026"/>
                  </a:cxn>
                  <a:cxn ang="0">
                    <a:pos x="611" y="902"/>
                  </a:cxn>
                  <a:cxn ang="0">
                    <a:pos x="992" y="1085"/>
                  </a:cxn>
                  <a:cxn ang="0">
                    <a:pos x="1116" y="1339"/>
                  </a:cxn>
                  <a:cxn ang="0">
                    <a:pos x="1083" y="1450"/>
                  </a:cxn>
                  <a:cxn ang="0">
                    <a:pos x="1124" y="1659"/>
                  </a:cxn>
                  <a:cxn ang="0">
                    <a:pos x="1149" y="1999"/>
                  </a:cxn>
                  <a:cxn ang="0">
                    <a:pos x="1463" y="2110"/>
                  </a:cxn>
                  <a:cxn ang="0">
                    <a:pos x="1686" y="2025"/>
                  </a:cxn>
                  <a:cxn ang="0">
                    <a:pos x="1603" y="1777"/>
                  </a:cxn>
                  <a:cxn ang="0">
                    <a:pos x="1991" y="1555"/>
                  </a:cxn>
                  <a:cxn ang="0">
                    <a:pos x="2281" y="1542"/>
                  </a:cxn>
                  <a:cxn ang="0">
                    <a:pos x="2446" y="1359"/>
                  </a:cxn>
                  <a:cxn ang="0">
                    <a:pos x="2361" y="1001"/>
                  </a:cxn>
                  <a:cxn ang="0">
                    <a:pos x="2606" y="893"/>
                  </a:cxn>
                  <a:cxn ang="0">
                    <a:pos x="2815" y="454"/>
                  </a:cxn>
                  <a:cxn ang="0">
                    <a:pos x="2518" y="0"/>
                  </a:cxn>
                </a:cxnLst>
                <a:rect l="0" t="0" r="r" b="b"/>
                <a:pathLst>
                  <a:path w="2815" h="2110">
                    <a:moveTo>
                      <a:pt x="950" y="85"/>
                    </a:moveTo>
                    <a:lnTo>
                      <a:pt x="628" y="438"/>
                    </a:lnTo>
                    <a:lnTo>
                      <a:pt x="66" y="471"/>
                    </a:lnTo>
                    <a:lnTo>
                      <a:pt x="0" y="627"/>
                    </a:lnTo>
                    <a:lnTo>
                      <a:pt x="372" y="1026"/>
                    </a:lnTo>
                    <a:lnTo>
                      <a:pt x="611" y="902"/>
                    </a:lnTo>
                    <a:lnTo>
                      <a:pt x="992" y="1085"/>
                    </a:lnTo>
                    <a:lnTo>
                      <a:pt x="1116" y="1339"/>
                    </a:lnTo>
                    <a:lnTo>
                      <a:pt x="1083" y="1450"/>
                    </a:lnTo>
                    <a:lnTo>
                      <a:pt x="1124" y="1659"/>
                    </a:lnTo>
                    <a:lnTo>
                      <a:pt x="1149" y="1999"/>
                    </a:lnTo>
                    <a:lnTo>
                      <a:pt x="1463" y="2110"/>
                    </a:lnTo>
                    <a:lnTo>
                      <a:pt x="1686" y="2025"/>
                    </a:lnTo>
                    <a:lnTo>
                      <a:pt x="1603" y="1777"/>
                    </a:lnTo>
                    <a:lnTo>
                      <a:pt x="1991" y="1555"/>
                    </a:lnTo>
                    <a:lnTo>
                      <a:pt x="2281" y="1542"/>
                    </a:lnTo>
                    <a:lnTo>
                      <a:pt x="2446" y="1359"/>
                    </a:lnTo>
                    <a:lnTo>
                      <a:pt x="2361" y="1001"/>
                    </a:lnTo>
                    <a:lnTo>
                      <a:pt x="2606" y="893"/>
                    </a:lnTo>
                    <a:lnTo>
                      <a:pt x="2815" y="454"/>
                    </a:lnTo>
                    <a:lnTo>
                      <a:pt x="2518" y="0"/>
                    </a:lnTo>
                  </a:path>
                </a:pathLst>
              </a:custGeom>
              <a:noFill/>
              <a:ln w="15240" cap="flat" cmpd="sng">
                <a:solidFill>
                  <a:schemeClr val="bg2"/>
                </a:solidFill>
                <a:prstDash val="solid"/>
                <a:round/>
                <a:headEnd type="none" w="med" len="med"/>
                <a:tailEnd type="none" w="med" len="me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43" name="Freeform 5"/>
              <p:cNvSpPr>
                <a:spLocks/>
              </p:cNvSpPr>
              <p:nvPr userDrawn="1"/>
            </p:nvSpPr>
            <p:spPr bwMode="hidden">
              <a:xfrm>
                <a:off x="672" y="1116"/>
                <a:ext cx="3966" cy="2366"/>
              </a:xfrm>
              <a:custGeom>
                <a:avLst/>
                <a:gdLst/>
                <a:ahLst/>
                <a:cxnLst>
                  <a:cxn ang="0">
                    <a:pos x="1423" y="65"/>
                  </a:cxn>
                  <a:cxn ang="0">
                    <a:pos x="1148" y="262"/>
                  </a:cxn>
                  <a:cxn ang="0">
                    <a:pos x="934" y="216"/>
                  </a:cxn>
                  <a:cxn ang="0">
                    <a:pos x="529" y="314"/>
                  </a:cxn>
                  <a:cxn ang="0">
                    <a:pos x="174" y="327"/>
                  </a:cxn>
                  <a:cxn ang="0">
                    <a:pos x="0" y="628"/>
                  </a:cxn>
                  <a:cxn ang="0">
                    <a:pos x="91" y="726"/>
                  </a:cxn>
                  <a:cxn ang="0">
                    <a:pos x="231" y="654"/>
                  </a:cxn>
                  <a:cxn ang="0">
                    <a:pos x="430" y="687"/>
                  </a:cxn>
                  <a:cxn ang="0">
                    <a:pos x="504" y="850"/>
                  </a:cxn>
                  <a:cxn ang="0">
                    <a:pos x="347" y="1020"/>
                  </a:cxn>
                  <a:cxn ang="0">
                    <a:pos x="529" y="1144"/>
                  </a:cxn>
                  <a:cxn ang="0">
                    <a:pos x="727" y="1105"/>
                  </a:cxn>
                  <a:cxn ang="0">
                    <a:pos x="901" y="1216"/>
                  </a:cxn>
                  <a:cxn ang="0">
                    <a:pos x="1256" y="1229"/>
                  </a:cxn>
                  <a:cxn ang="0">
                    <a:pos x="1611" y="1425"/>
                  </a:cxn>
                  <a:cxn ang="0">
                    <a:pos x="1694" y="1673"/>
                  </a:cxn>
                  <a:cxn ang="0">
                    <a:pos x="1619" y="2118"/>
                  </a:cxn>
                  <a:cxn ang="0">
                    <a:pos x="1694" y="2268"/>
                  </a:cxn>
                  <a:cxn ang="0">
                    <a:pos x="2132" y="2242"/>
                  </a:cxn>
                  <a:cxn ang="0">
                    <a:pos x="2289" y="2366"/>
                  </a:cxn>
                  <a:cxn ang="0">
                    <a:pos x="2594" y="2046"/>
                  </a:cxn>
                  <a:cxn ang="0">
                    <a:pos x="2537" y="1817"/>
                  </a:cxn>
                  <a:cxn ang="0">
                    <a:pos x="2818" y="1673"/>
                  </a:cxn>
                  <a:cxn ang="0">
                    <a:pos x="3016" y="1719"/>
                  </a:cxn>
                  <a:cxn ang="0">
                    <a:pos x="3280" y="1615"/>
                  </a:cxn>
                  <a:cxn ang="0">
                    <a:pos x="3405" y="1174"/>
                  </a:cxn>
                  <a:cxn ang="0">
                    <a:pos x="3643" y="922"/>
                  </a:cxn>
                  <a:cxn ang="0">
                    <a:pos x="3966" y="896"/>
                  </a:cxn>
                  <a:cxn ang="0">
                    <a:pos x="3908" y="733"/>
                  </a:cxn>
                  <a:cxn ang="0">
                    <a:pos x="3669" y="563"/>
                  </a:cxn>
                  <a:cxn ang="0">
                    <a:pos x="3817" y="210"/>
                  </a:cxn>
                  <a:cxn ang="0">
                    <a:pos x="3590" y="0"/>
                  </a:cxn>
                </a:cxnLst>
                <a:rect l="0" t="0" r="r" b="b"/>
                <a:pathLst>
                  <a:path w="3966" h="2366">
                    <a:moveTo>
                      <a:pt x="1423" y="65"/>
                    </a:moveTo>
                    <a:lnTo>
                      <a:pt x="1148" y="262"/>
                    </a:lnTo>
                    <a:lnTo>
                      <a:pt x="934" y="216"/>
                    </a:lnTo>
                    <a:lnTo>
                      <a:pt x="529" y="314"/>
                    </a:lnTo>
                    <a:lnTo>
                      <a:pt x="174" y="327"/>
                    </a:lnTo>
                    <a:lnTo>
                      <a:pt x="0" y="628"/>
                    </a:lnTo>
                    <a:lnTo>
                      <a:pt x="91" y="726"/>
                    </a:lnTo>
                    <a:lnTo>
                      <a:pt x="231" y="654"/>
                    </a:lnTo>
                    <a:lnTo>
                      <a:pt x="430" y="687"/>
                    </a:lnTo>
                    <a:lnTo>
                      <a:pt x="504" y="850"/>
                    </a:lnTo>
                    <a:lnTo>
                      <a:pt x="347" y="1020"/>
                    </a:lnTo>
                    <a:lnTo>
                      <a:pt x="529" y="1144"/>
                    </a:lnTo>
                    <a:lnTo>
                      <a:pt x="727" y="1105"/>
                    </a:lnTo>
                    <a:lnTo>
                      <a:pt x="901" y="1216"/>
                    </a:lnTo>
                    <a:lnTo>
                      <a:pt x="1256" y="1229"/>
                    </a:lnTo>
                    <a:lnTo>
                      <a:pt x="1611" y="1425"/>
                    </a:lnTo>
                    <a:lnTo>
                      <a:pt x="1694" y="1673"/>
                    </a:lnTo>
                    <a:lnTo>
                      <a:pt x="1619" y="2118"/>
                    </a:lnTo>
                    <a:lnTo>
                      <a:pt x="1694" y="2268"/>
                    </a:lnTo>
                    <a:lnTo>
                      <a:pt x="2132" y="2242"/>
                    </a:lnTo>
                    <a:lnTo>
                      <a:pt x="2289" y="2366"/>
                    </a:lnTo>
                    <a:lnTo>
                      <a:pt x="2594" y="2046"/>
                    </a:lnTo>
                    <a:lnTo>
                      <a:pt x="2537" y="1817"/>
                    </a:lnTo>
                    <a:lnTo>
                      <a:pt x="2818" y="1673"/>
                    </a:lnTo>
                    <a:lnTo>
                      <a:pt x="3016" y="1719"/>
                    </a:lnTo>
                    <a:lnTo>
                      <a:pt x="3280" y="1615"/>
                    </a:lnTo>
                    <a:lnTo>
                      <a:pt x="3405" y="1174"/>
                    </a:lnTo>
                    <a:lnTo>
                      <a:pt x="3643" y="922"/>
                    </a:lnTo>
                    <a:lnTo>
                      <a:pt x="3966" y="896"/>
                    </a:lnTo>
                    <a:lnTo>
                      <a:pt x="3908" y="733"/>
                    </a:lnTo>
                    <a:lnTo>
                      <a:pt x="3669" y="563"/>
                    </a:lnTo>
                    <a:lnTo>
                      <a:pt x="3817" y="210"/>
                    </a:lnTo>
                    <a:lnTo>
                      <a:pt x="3590" y="0"/>
                    </a:lnTo>
                  </a:path>
                </a:pathLst>
              </a:custGeom>
              <a:noFill/>
              <a:ln w="16510" cap="flat" cmpd="sng">
                <a:solidFill>
                  <a:schemeClr val="bg2"/>
                </a:solidFill>
                <a:prstDash val="solid"/>
                <a:round/>
                <a:headEnd type="none" w="med" len="med"/>
                <a:tailEnd type="none" w="med" len="me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44" name="Freeform 6"/>
              <p:cNvSpPr>
                <a:spLocks/>
              </p:cNvSpPr>
              <p:nvPr userDrawn="1"/>
            </p:nvSpPr>
            <p:spPr bwMode="hidden">
              <a:xfrm>
                <a:off x="20" y="1069"/>
                <a:ext cx="5732" cy="3107"/>
              </a:xfrm>
              <a:custGeom>
                <a:avLst/>
                <a:gdLst/>
                <a:ahLst/>
                <a:cxnLst>
                  <a:cxn ang="0">
                    <a:pos x="81" y="0"/>
                  </a:cxn>
                  <a:cxn ang="0">
                    <a:pos x="133" y="328"/>
                  </a:cxn>
                  <a:cxn ang="0">
                    <a:pos x="0" y="666"/>
                  </a:cxn>
                  <a:cxn ang="0">
                    <a:pos x="83" y="1221"/>
                  </a:cxn>
                  <a:cxn ang="0">
                    <a:pos x="413" y="1515"/>
                  </a:cxn>
                  <a:cxn ang="0">
                    <a:pos x="881" y="1700"/>
                  </a:cxn>
                  <a:cxn ang="0">
                    <a:pos x="1440" y="1651"/>
                  </a:cxn>
                  <a:cxn ang="0">
                    <a:pos x="1755" y="1940"/>
                  </a:cxn>
                  <a:cxn ang="0">
                    <a:pos x="1653" y="2126"/>
                  </a:cxn>
                  <a:cxn ang="0">
                    <a:pos x="1136" y="2142"/>
                  </a:cxn>
                  <a:cxn ang="0">
                    <a:pos x="911" y="2021"/>
                  </a:cxn>
                  <a:cxn ang="0">
                    <a:pos x="739" y="2142"/>
                  </a:cxn>
                  <a:cxn ang="0">
                    <a:pos x="954" y="2524"/>
                  </a:cxn>
                  <a:cxn ang="0">
                    <a:pos x="973" y="2905"/>
                  </a:cxn>
                  <a:cxn ang="0">
                    <a:pos x="1511" y="3107"/>
                  </a:cxn>
                  <a:cxn ang="0">
                    <a:pos x="1644" y="2922"/>
                  </a:cxn>
                  <a:cxn ang="0">
                    <a:pos x="2077" y="2797"/>
                  </a:cxn>
                  <a:cxn ang="0">
                    <a:pos x="2610" y="2962"/>
                  </a:cxn>
                  <a:cxn ang="0">
                    <a:pos x="3222" y="2812"/>
                  </a:cxn>
                  <a:cxn ang="0">
                    <a:pos x="3443" y="2922"/>
                  </a:cxn>
                  <a:cxn ang="0">
                    <a:pos x="3861" y="2648"/>
                  </a:cxn>
                  <a:cxn ang="0">
                    <a:pos x="4125" y="2311"/>
                  </a:cxn>
                  <a:cxn ang="0">
                    <a:pos x="4369" y="2318"/>
                  </a:cxn>
                  <a:cxn ang="0">
                    <a:pos x="4554" y="2445"/>
                  </a:cxn>
                  <a:cxn ang="0">
                    <a:pos x="5015" y="2142"/>
                  </a:cxn>
                  <a:cxn ang="0">
                    <a:pos x="5404" y="2185"/>
                  </a:cxn>
                  <a:cxn ang="0">
                    <a:pos x="5732" y="2069"/>
                  </a:cxn>
                </a:cxnLst>
                <a:rect l="0" t="0" r="r" b="b"/>
                <a:pathLst>
                  <a:path w="5732" h="3107">
                    <a:moveTo>
                      <a:pt x="81" y="0"/>
                    </a:moveTo>
                    <a:lnTo>
                      <a:pt x="133" y="328"/>
                    </a:lnTo>
                    <a:lnTo>
                      <a:pt x="0" y="666"/>
                    </a:lnTo>
                    <a:lnTo>
                      <a:pt x="83" y="1221"/>
                    </a:lnTo>
                    <a:lnTo>
                      <a:pt x="413" y="1515"/>
                    </a:lnTo>
                    <a:lnTo>
                      <a:pt x="881" y="1700"/>
                    </a:lnTo>
                    <a:lnTo>
                      <a:pt x="1440" y="1651"/>
                    </a:lnTo>
                    <a:lnTo>
                      <a:pt x="1755" y="1940"/>
                    </a:lnTo>
                    <a:lnTo>
                      <a:pt x="1653" y="2126"/>
                    </a:lnTo>
                    <a:lnTo>
                      <a:pt x="1136" y="2142"/>
                    </a:lnTo>
                    <a:lnTo>
                      <a:pt x="911" y="2021"/>
                    </a:lnTo>
                    <a:lnTo>
                      <a:pt x="739" y="2142"/>
                    </a:lnTo>
                    <a:lnTo>
                      <a:pt x="954" y="2524"/>
                    </a:lnTo>
                    <a:lnTo>
                      <a:pt x="973" y="2905"/>
                    </a:lnTo>
                    <a:lnTo>
                      <a:pt x="1511" y="3107"/>
                    </a:lnTo>
                    <a:lnTo>
                      <a:pt x="1644" y="2922"/>
                    </a:lnTo>
                    <a:lnTo>
                      <a:pt x="2077" y="2797"/>
                    </a:lnTo>
                    <a:lnTo>
                      <a:pt x="2610" y="2962"/>
                    </a:lnTo>
                    <a:lnTo>
                      <a:pt x="3222" y="2812"/>
                    </a:lnTo>
                    <a:lnTo>
                      <a:pt x="3443" y="2922"/>
                    </a:lnTo>
                    <a:lnTo>
                      <a:pt x="3861" y="2648"/>
                    </a:lnTo>
                    <a:lnTo>
                      <a:pt x="4125" y="2311"/>
                    </a:lnTo>
                    <a:lnTo>
                      <a:pt x="4369" y="2318"/>
                    </a:lnTo>
                    <a:lnTo>
                      <a:pt x="4554" y="2445"/>
                    </a:lnTo>
                    <a:lnTo>
                      <a:pt x="5015" y="2142"/>
                    </a:lnTo>
                    <a:lnTo>
                      <a:pt x="5404" y="2185"/>
                    </a:lnTo>
                    <a:lnTo>
                      <a:pt x="5732" y="2069"/>
                    </a:lnTo>
                  </a:path>
                </a:pathLst>
              </a:custGeom>
              <a:noFill/>
              <a:ln w="16510" cap="flat" cmpd="sng">
                <a:solidFill>
                  <a:schemeClr val="bg2"/>
                </a:solidFill>
                <a:prstDash val="solid"/>
                <a:round/>
                <a:headEnd type="none" w="med" len="med"/>
                <a:tailEnd type="none" w="med" len="me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45" name="Freeform 7"/>
              <p:cNvSpPr>
                <a:spLocks/>
              </p:cNvSpPr>
              <p:nvPr userDrawn="1"/>
            </p:nvSpPr>
            <p:spPr bwMode="hidden">
              <a:xfrm>
                <a:off x="242" y="1145"/>
                <a:ext cx="5512" cy="2760"/>
              </a:xfrm>
              <a:custGeom>
                <a:avLst/>
                <a:gdLst/>
                <a:ahLst/>
                <a:cxnLst>
                  <a:cxn ang="0">
                    <a:pos x="240" y="0"/>
                  </a:cxn>
                  <a:cxn ang="0">
                    <a:pos x="0" y="336"/>
                  </a:cxn>
                  <a:cxn ang="0">
                    <a:pos x="82" y="821"/>
                  </a:cxn>
                  <a:cxn ang="0">
                    <a:pos x="243" y="873"/>
                  </a:cxn>
                  <a:cxn ang="0">
                    <a:pos x="473" y="1087"/>
                  </a:cxn>
                  <a:cxn ang="0">
                    <a:pos x="557" y="1441"/>
                  </a:cxn>
                  <a:cxn ang="0">
                    <a:pos x="839" y="1499"/>
                  </a:cxn>
                  <a:cxn ang="0">
                    <a:pos x="1258" y="1349"/>
                  </a:cxn>
                  <a:cxn ang="0">
                    <a:pos x="1307" y="1493"/>
                  </a:cxn>
                  <a:cxn ang="0">
                    <a:pos x="1621" y="1513"/>
                  </a:cxn>
                  <a:cxn ang="0">
                    <a:pos x="1862" y="1865"/>
                  </a:cxn>
                  <a:cxn ang="0">
                    <a:pos x="1668" y="2166"/>
                  </a:cxn>
                  <a:cxn ang="0">
                    <a:pos x="1308" y="2217"/>
                  </a:cxn>
                  <a:cxn ang="0">
                    <a:pos x="992" y="2172"/>
                  </a:cxn>
                  <a:cxn ang="0">
                    <a:pos x="903" y="2244"/>
                  </a:cxn>
                  <a:cxn ang="0">
                    <a:pos x="1008" y="2415"/>
                  </a:cxn>
                  <a:cxn ang="0">
                    <a:pos x="992" y="2538"/>
                  </a:cxn>
                  <a:cxn ang="0">
                    <a:pos x="1137" y="2760"/>
                  </a:cxn>
                  <a:cxn ang="0">
                    <a:pos x="1661" y="2623"/>
                  </a:cxn>
                  <a:cxn ang="0">
                    <a:pos x="1725" y="2492"/>
                  </a:cxn>
                  <a:cxn ang="0">
                    <a:pos x="1895" y="2551"/>
                  </a:cxn>
                  <a:cxn ang="0">
                    <a:pos x="2338" y="2448"/>
                  </a:cxn>
                  <a:cxn ang="0">
                    <a:pos x="2443" y="2714"/>
                  </a:cxn>
                  <a:cxn ang="0">
                    <a:pos x="2870" y="2541"/>
                  </a:cxn>
                  <a:cxn ang="0">
                    <a:pos x="3264" y="2591"/>
                  </a:cxn>
                  <a:cxn ang="0">
                    <a:pos x="3522" y="2427"/>
                  </a:cxn>
                  <a:cxn ang="0">
                    <a:pos x="3594" y="2081"/>
                  </a:cxn>
                  <a:cxn ang="0">
                    <a:pos x="4013" y="2087"/>
                  </a:cxn>
                  <a:cxn ang="0">
                    <a:pos x="4070" y="1924"/>
                  </a:cxn>
                  <a:cxn ang="0">
                    <a:pos x="4239" y="1931"/>
                  </a:cxn>
                  <a:cxn ang="0">
                    <a:pos x="4465" y="2094"/>
                  </a:cxn>
                  <a:cxn ang="0">
                    <a:pos x="4836" y="1814"/>
                  </a:cxn>
                  <a:cxn ang="0">
                    <a:pos x="5225" y="1785"/>
                  </a:cxn>
                  <a:cxn ang="0">
                    <a:pos x="5367" y="1571"/>
                  </a:cxn>
                  <a:cxn ang="0">
                    <a:pos x="5512" y="1585"/>
                  </a:cxn>
                </a:cxnLst>
                <a:rect l="0" t="0" r="r" b="b"/>
                <a:pathLst>
                  <a:path w="5512" h="2760">
                    <a:moveTo>
                      <a:pt x="240" y="0"/>
                    </a:moveTo>
                    <a:lnTo>
                      <a:pt x="0" y="336"/>
                    </a:lnTo>
                    <a:lnTo>
                      <a:pt x="82" y="821"/>
                    </a:lnTo>
                    <a:lnTo>
                      <a:pt x="243" y="873"/>
                    </a:lnTo>
                    <a:lnTo>
                      <a:pt x="473" y="1087"/>
                    </a:lnTo>
                    <a:lnTo>
                      <a:pt x="557" y="1441"/>
                    </a:lnTo>
                    <a:lnTo>
                      <a:pt x="839" y="1499"/>
                    </a:lnTo>
                    <a:lnTo>
                      <a:pt x="1258" y="1349"/>
                    </a:lnTo>
                    <a:lnTo>
                      <a:pt x="1307" y="1493"/>
                    </a:lnTo>
                    <a:lnTo>
                      <a:pt x="1621" y="1513"/>
                    </a:lnTo>
                    <a:lnTo>
                      <a:pt x="1862" y="1865"/>
                    </a:lnTo>
                    <a:lnTo>
                      <a:pt x="1668" y="2166"/>
                    </a:lnTo>
                    <a:lnTo>
                      <a:pt x="1308" y="2217"/>
                    </a:lnTo>
                    <a:lnTo>
                      <a:pt x="992" y="2172"/>
                    </a:lnTo>
                    <a:lnTo>
                      <a:pt x="903" y="2244"/>
                    </a:lnTo>
                    <a:lnTo>
                      <a:pt x="1008" y="2415"/>
                    </a:lnTo>
                    <a:lnTo>
                      <a:pt x="992" y="2538"/>
                    </a:lnTo>
                    <a:lnTo>
                      <a:pt x="1137" y="2760"/>
                    </a:lnTo>
                    <a:lnTo>
                      <a:pt x="1661" y="2623"/>
                    </a:lnTo>
                    <a:lnTo>
                      <a:pt x="1725" y="2492"/>
                    </a:lnTo>
                    <a:lnTo>
                      <a:pt x="1895" y="2551"/>
                    </a:lnTo>
                    <a:lnTo>
                      <a:pt x="2338" y="2448"/>
                    </a:lnTo>
                    <a:lnTo>
                      <a:pt x="2443" y="2714"/>
                    </a:lnTo>
                    <a:lnTo>
                      <a:pt x="2870" y="2541"/>
                    </a:lnTo>
                    <a:lnTo>
                      <a:pt x="3264" y="2591"/>
                    </a:lnTo>
                    <a:lnTo>
                      <a:pt x="3522" y="2427"/>
                    </a:lnTo>
                    <a:lnTo>
                      <a:pt x="3594" y="2081"/>
                    </a:lnTo>
                    <a:lnTo>
                      <a:pt x="4013" y="2087"/>
                    </a:lnTo>
                    <a:lnTo>
                      <a:pt x="4070" y="1924"/>
                    </a:lnTo>
                    <a:lnTo>
                      <a:pt x="4239" y="1931"/>
                    </a:lnTo>
                    <a:lnTo>
                      <a:pt x="4465" y="2094"/>
                    </a:lnTo>
                    <a:lnTo>
                      <a:pt x="4836" y="1814"/>
                    </a:lnTo>
                    <a:lnTo>
                      <a:pt x="5225" y="1785"/>
                    </a:lnTo>
                    <a:lnTo>
                      <a:pt x="5367" y="1571"/>
                    </a:lnTo>
                    <a:lnTo>
                      <a:pt x="5512" y="1585"/>
                    </a:lnTo>
                  </a:path>
                </a:pathLst>
              </a:custGeom>
              <a:noFill/>
              <a:ln w="15240" cap="flat" cmpd="sng">
                <a:solidFill>
                  <a:schemeClr val="bg2"/>
                </a:solidFill>
                <a:prstDash val="solid"/>
                <a:round/>
                <a:headEnd type="none" w="med" len="med"/>
                <a:tailEnd type="none" w="med" len="me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46" name="Freeform 8"/>
              <p:cNvSpPr>
                <a:spLocks/>
              </p:cNvSpPr>
              <p:nvPr userDrawn="1"/>
            </p:nvSpPr>
            <p:spPr bwMode="hidden">
              <a:xfrm>
                <a:off x="4840" y="984"/>
                <a:ext cx="790" cy="1189"/>
              </a:xfrm>
              <a:custGeom>
                <a:avLst/>
                <a:gdLst/>
                <a:ahLst/>
                <a:cxnLst>
                  <a:cxn ang="0">
                    <a:pos x="139" y="0"/>
                  </a:cxn>
                  <a:cxn ang="0">
                    <a:pos x="210" y="233"/>
                  </a:cxn>
                  <a:cxn ang="0">
                    <a:pos x="159" y="643"/>
                  </a:cxn>
                  <a:cxn ang="0">
                    <a:pos x="454" y="771"/>
                  </a:cxn>
                  <a:cxn ang="0">
                    <a:pos x="605" y="1046"/>
                  </a:cxn>
                  <a:cxn ang="0">
                    <a:pos x="790" y="1189"/>
                  </a:cxn>
                  <a:cxn ang="0">
                    <a:pos x="540" y="1111"/>
                  </a:cxn>
                  <a:cxn ang="0">
                    <a:pos x="363" y="883"/>
                  </a:cxn>
                  <a:cxn ang="0">
                    <a:pos x="139" y="852"/>
                  </a:cxn>
                  <a:cxn ang="0">
                    <a:pos x="0" y="499"/>
                  </a:cxn>
                  <a:cxn ang="0">
                    <a:pos x="48" y="209"/>
                  </a:cxn>
                </a:cxnLst>
                <a:rect l="0" t="0" r="r" b="b"/>
                <a:pathLst>
                  <a:path w="790" h="1189">
                    <a:moveTo>
                      <a:pt x="139" y="0"/>
                    </a:moveTo>
                    <a:lnTo>
                      <a:pt x="210" y="233"/>
                    </a:lnTo>
                    <a:lnTo>
                      <a:pt x="159" y="643"/>
                    </a:lnTo>
                    <a:lnTo>
                      <a:pt x="454" y="771"/>
                    </a:lnTo>
                    <a:lnTo>
                      <a:pt x="605" y="1046"/>
                    </a:lnTo>
                    <a:lnTo>
                      <a:pt x="790" y="1189"/>
                    </a:lnTo>
                    <a:lnTo>
                      <a:pt x="540" y="1111"/>
                    </a:lnTo>
                    <a:lnTo>
                      <a:pt x="363" y="883"/>
                    </a:lnTo>
                    <a:lnTo>
                      <a:pt x="139" y="852"/>
                    </a:lnTo>
                    <a:lnTo>
                      <a:pt x="0" y="499"/>
                    </a:lnTo>
                    <a:lnTo>
                      <a:pt x="48" y="209"/>
                    </a:lnTo>
                  </a:path>
                </a:pathLst>
              </a:custGeom>
              <a:noFill/>
              <a:ln w="15240" cap="flat" cmpd="sng">
                <a:solidFill>
                  <a:schemeClr val="bg2"/>
                </a:solidFill>
                <a:prstDash val="solid"/>
                <a:round/>
                <a:headEnd type="none" w="med" len="med"/>
                <a:tailEnd type="none" w="med" len="me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47" name="Freeform 9"/>
              <p:cNvSpPr>
                <a:spLocks/>
              </p:cNvSpPr>
              <p:nvPr userDrawn="1"/>
            </p:nvSpPr>
            <p:spPr bwMode="hidden">
              <a:xfrm>
                <a:off x="5173" y="896"/>
                <a:ext cx="579" cy="1117"/>
              </a:xfrm>
              <a:custGeom>
                <a:avLst/>
                <a:gdLst/>
                <a:ahLst/>
                <a:cxnLst>
                  <a:cxn ang="0">
                    <a:pos x="0" y="0"/>
                  </a:cxn>
                  <a:cxn ang="0">
                    <a:pos x="128" y="328"/>
                  </a:cxn>
                  <a:cxn ang="0">
                    <a:pos x="9" y="659"/>
                  </a:cxn>
                  <a:cxn ang="0">
                    <a:pos x="40" y="763"/>
                  </a:cxn>
                  <a:cxn ang="0">
                    <a:pos x="234" y="739"/>
                  </a:cxn>
                  <a:cxn ang="0">
                    <a:pos x="344" y="1055"/>
                  </a:cxn>
                  <a:cxn ang="0">
                    <a:pos x="579" y="1117"/>
                  </a:cxn>
                </a:cxnLst>
                <a:rect l="0" t="0" r="r" b="b"/>
                <a:pathLst>
                  <a:path w="579" h="1117">
                    <a:moveTo>
                      <a:pt x="0" y="0"/>
                    </a:moveTo>
                    <a:lnTo>
                      <a:pt x="128" y="328"/>
                    </a:lnTo>
                    <a:lnTo>
                      <a:pt x="9" y="659"/>
                    </a:lnTo>
                    <a:lnTo>
                      <a:pt x="40" y="763"/>
                    </a:lnTo>
                    <a:lnTo>
                      <a:pt x="234" y="739"/>
                    </a:lnTo>
                    <a:lnTo>
                      <a:pt x="344" y="1055"/>
                    </a:lnTo>
                    <a:lnTo>
                      <a:pt x="579" y="1117"/>
                    </a:lnTo>
                  </a:path>
                </a:pathLst>
              </a:custGeom>
              <a:noFill/>
              <a:ln w="16510" cap="flat" cmpd="sng">
                <a:solidFill>
                  <a:schemeClr val="bg2"/>
                </a:solidFill>
                <a:prstDash val="solid"/>
                <a:round/>
                <a:headEnd type="none" w="med" len="med"/>
                <a:tailEnd type="none" w="med" len="me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48" name="Freeform 10"/>
              <p:cNvSpPr>
                <a:spLocks/>
              </p:cNvSpPr>
              <p:nvPr userDrawn="1"/>
            </p:nvSpPr>
            <p:spPr bwMode="hidden">
              <a:xfrm>
                <a:off x="3291" y="968"/>
                <a:ext cx="2471" cy="2396"/>
              </a:xfrm>
              <a:custGeom>
                <a:avLst/>
                <a:gdLst/>
                <a:ahLst/>
                <a:cxnLst>
                  <a:cxn ang="0">
                    <a:pos x="1118" y="0"/>
                  </a:cxn>
                  <a:cxn ang="0">
                    <a:pos x="1179" y="225"/>
                  </a:cxn>
                  <a:cxn ang="0">
                    <a:pos x="1393" y="339"/>
                  </a:cxn>
                  <a:cxn ang="0">
                    <a:pos x="1404" y="548"/>
                  </a:cxn>
                  <a:cxn ang="0">
                    <a:pos x="1342" y="732"/>
                  </a:cxn>
                  <a:cxn ang="0">
                    <a:pos x="1434" y="925"/>
                  </a:cxn>
                  <a:cxn ang="0">
                    <a:pos x="1455" y="1109"/>
                  </a:cxn>
                  <a:cxn ang="0">
                    <a:pos x="1311" y="1142"/>
                  </a:cxn>
                  <a:cxn ang="0">
                    <a:pos x="926" y="1384"/>
                  </a:cxn>
                  <a:cxn ang="0">
                    <a:pos x="975" y="1456"/>
                  </a:cxn>
                  <a:cxn ang="0">
                    <a:pos x="956" y="1624"/>
                  </a:cxn>
                  <a:cxn ang="0">
                    <a:pos x="782" y="1817"/>
                  </a:cxn>
                  <a:cxn ang="0">
                    <a:pos x="539" y="1978"/>
                  </a:cxn>
                  <a:cxn ang="0">
                    <a:pos x="152" y="2026"/>
                  </a:cxn>
                  <a:cxn ang="0">
                    <a:pos x="19" y="2251"/>
                  </a:cxn>
                  <a:cxn ang="0">
                    <a:pos x="0" y="2396"/>
                  </a:cxn>
                  <a:cxn ang="0">
                    <a:pos x="213" y="2179"/>
                  </a:cxn>
                  <a:cxn ang="0">
                    <a:pos x="629" y="2090"/>
                  </a:cxn>
                  <a:cxn ang="0">
                    <a:pos x="894" y="1906"/>
                  </a:cxn>
                  <a:cxn ang="0">
                    <a:pos x="1230" y="1986"/>
                  </a:cxn>
                  <a:cxn ang="0">
                    <a:pos x="1668" y="1906"/>
                  </a:cxn>
                  <a:cxn ang="0">
                    <a:pos x="1983" y="1745"/>
                  </a:cxn>
                  <a:cxn ang="0">
                    <a:pos x="2014" y="1600"/>
                  </a:cxn>
                  <a:cxn ang="0">
                    <a:pos x="2237" y="1496"/>
                  </a:cxn>
                  <a:cxn ang="0">
                    <a:pos x="2359" y="1552"/>
                  </a:cxn>
                  <a:cxn ang="0">
                    <a:pos x="2471" y="1479"/>
                  </a:cxn>
                </a:cxnLst>
                <a:rect l="0" t="0" r="r" b="b"/>
                <a:pathLst>
                  <a:path w="2471" h="2396">
                    <a:moveTo>
                      <a:pt x="1118" y="0"/>
                    </a:moveTo>
                    <a:lnTo>
                      <a:pt x="1179" y="225"/>
                    </a:lnTo>
                    <a:lnTo>
                      <a:pt x="1393" y="339"/>
                    </a:lnTo>
                    <a:lnTo>
                      <a:pt x="1404" y="548"/>
                    </a:lnTo>
                    <a:lnTo>
                      <a:pt x="1342" y="732"/>
                    </a:lnTo>
                    <a:lnTo>
                      <a:pt x="1434" y="925"/>
                    </a:lnTo>
                    <a:lnTo>
                      <a:pt x="1455" y="1109"/>
                    </a:lnTo>
                    <a:lnTo>
                      <a:pt x="1311" y="1142"/>
                    </a:lnTo>
                    <a:lnTo>
                      <a:pt x="926" y="1384"/>
                    </a:lnTo>
                    <a:lnTo>
                      <a:pt x="975" y="1456"/>
                    </a:lnTo>
                    <a:lnTo>
                      <a:pt x="956" y="1624"/>
                    </a:lnTo>
                    <a:lnTo>
                      <a:pt x="782" y="1817"/>
                    </a:lnTo>
                    <a:lnTo>
                      <a:pt x="539" y="1978"/>
                    </a:lnTo>
                    <a:lnTo>
                      <a:pt x="152" y="2026"/>
                    </a:lnTo>
                    <a:lnTo>
                      <a:pt x="19" y="2251"/>
                    </a:lnTo>
                    <a:lnTo>
                      <a:pt x="0" y="2396"/>
                    </a:lnTo>
                    <a:lnTo>
                      <a:pt x="213" y="2179"/>
                    </a:lnTo>
                    <a:lnTo>
                      <a:pt x="629" y="2090"/>
                    </a:lnTo>
                    <a:lnTo>
                      <a:pt x="894" y="1906"/>
                    </a:lnTo>
                    <a:lnTo>
                      <a:pt x="1230" y="1986"/>
                    </a:lnTo>
                    <a:lnTo>
                      <a:pt x="1668" y="1906"/>
                    </a:lnTo>
                    <a:lnTo>
                      <a:pt x="1983" y="1745"/>
                    </a:lnTo>
                    <a:lnTo>
                      <a:pt x="2014" y="1600"/>
                    </a:lnTo>
                    <a:lnTo>
                      <a:pt x="2237" y="1496"/>
                    </a:lnTo>
                    <a:lnTo>
                      <a:pt x="2359" y="1552"/>
                    </a:lnTo>
                    <a:lnTo>
                      <a:pt x="2471" y="1479"/>
                    </a:lnTo>
                  </a:path>
                </a:pathLst>
              </a:custGeom>
              <a:noFill/>
              <a:ln w="16510" cap="flat" cmpd="sng">
                <a:solidFill>
                  <a:schemeClr val="bg2"/>
                </a:solidFill>
                <a:prstDash val="solid"/>
                <a:round/>
                <a:headEnd type="none" w="med" len="med"/>
                <a:tailEnd type="none" w="med" len="me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49" name="Freeform 11"/>
              <p:cNvSpPr>
                <a:spLocks/>
              </p:cNvSpPr>
              <p:nvPr userDrawn="1"/>
            </p:nvSpPr>
            <p:spPr bwMode="hidden">
              <a:xfrm>
                <a:off x="2366" y="1067"/>
                <a:ext cx="1399" cy="1349"/>
              </a:xfrm>
              <a:custGeom>
                <a:avLst/>
                <a:gdLst/>
                <a:ahLst/>
                <a:cxnLst>
                  <a:cxn ang="0">
                    <a:pos x="620" y="155"/>
                  </a:cxn>
                  <a:cxn ang="0">
                    <a:pos x="421" y="155"/>
                  </a:cxn>
                  <a:cxn ang="0">
                    <a:pos x="205" y="507"/>
                  </a:cxn>
                  <a:cxn ang="0">
                    <a:pos x="0" y="673"/>
                  </a:cxn>
                  <a:cxn ang="0">
                    <a:pos x="487" y="783"/>
                  </a:cxn>
                  <a:cxn ang="0">
                    <a:pos x="425" y="1009"/>
                  </a:cxn>
                  <a:cxn ang="0">
                    <a:pos x="617" y="1086"/>
                  </a:cxn>
                  <a:cxn ang="0">
                    <a:pos x="498" y="1349"/>
                  </a:cxn>
                  <a:cxn ang="0">
                    <a:pos x="961" y="1035"/>
                  </a:cxn>
                  <a:cxn ang="0">
                    <a:pos x="926" y="776"/>
                  </a:cxn>
                  <a:cxn ang="0">
                    <a:pos x="1181" y="749"/>
                  </a:cxn>
                  <a:cxn ang="0">
                    <a:pos x="1399" y="601"/>
                  </a:cxn>
                  <a:cxn ang="0">
                    <a:pos x="1315" y="416"/>
                  </a:cxn>
                  <a:cxn ang="0">
                    <a:pos x="1341" y="196"/>
                  </a:cxn>
                  <a:cxn ang="0">
                    <a:pos x="1171" y="164"/>
                  </a:cxn>
                  <a:cxn ang="0">
                    <a:pos x="928" y="0"/>
                  </a:cxn>
                  <a:cxn ang="0">
                    <a:pos x="620" y="155"/>
                  </a:cxn>
                </a:cxnLst>
                <a:rect l="0" t="0" r="r" b="b"/>
                <a:pathLst>
                  <a:path w="1399" h="1349">
                    <a:moveTo>
                      <a:pt x="620" y="155"/>
                    </a:moveTo>
                    <a:lnTo>
                      <a:pt x="421" y="155"/>
                    </a:lnTo>
                    <a:lnTo>
                      <a:pt x="205" y="507"/>
                    </a:lnTo>
                    <a:lnTo>
                      <a:pt x="0" y="673"/>
                    </a:lnTo>
                    <a:lnTo>
                      <a:pt x="487" y="783"/>
                    </a:lnTo>
                    <a:lnTo>
                      <a:pt x="425" y="1009"/>
                    </a:lnTo>
                    <a:lnTo>
                      <a:pt x="617" y="1086"/>
                    </a:lnTo>
                    <a:lnTo>
                      <a:pt x="498" y="1349"/>
                    </a:lnTo>
                    <a:lnTo>
                      <a:pt x="961" y="1035"/>
                    </a:lnTo>
                    <a:lnTo>
                      <a:pt x="926" y="776"/>
                    </a:lnTo>
                    <a:lnTo>
                      <a:pt x="1181" y="749"/>
                    </a:lnTo>
                    <a:lnTo>
                      <a:pt x="1399" y="601"/>
                    </a:lnTo>
                    <a:lnTo>
                      <a:pt x="1315" y="416"/>
                    </a:lnTo>
                    <a:lnTo>
                      <a:pt x="1341" y="196"/>
                    </a:lnTo>
                    <a:lnTo>
                      <a:pt x="1171" y="164"/>
                    </a:lnTo>
                    <a:lnTo>
                      <a:pt x="928" y="0"/>
                    </a:lnTo>
                    <a:lnTo>
                      <a:pt x="620" y="155"/>
                    </a:lnTo>
                    <a:close/>
                  </a:path>
                </a:pathLst>
              </a:custGeom>
              <a:noFill/>
              <a:ln w="17780" cap="flat" cmpd="sng">
                <a:solidFill>
                  <a:schemeClr val="bg2"/>
                </a:solidFill>
                <a:prstDash val="solid"/>
                <a:round/>
                <a:headEnd type="none" w="med" len="med"/>
                <a:tailEnd type="none" w="med" len="me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50" name="Freeform 12"/>
              <p:cNvSpPr>
                <a:spLocks/>
              </p:cNvSpPr>
              <p:nvPr userDrawn="1"/>
            </p:nvSpPr>
            <p:spPr bwMode="hidden">
              <a:xfrm>
                <a:off x="4275" y="2031"/>
                <a:ext cx="1256" cy="810"/>
              </a:xfrm>
              <a:custGeom>
                <a:avLst/>
                <a:gdLst/>
                <a:ahLst/>
                <a:cxnLst>
                  <a:cxn ang="0">
                    <a:pos x="719" y="183"/>
                  </a:cxn>
                  <a:cxn ang="0">
                    <a:pos x="760" y="33"/>
                  </a:cxn>
                  <a:cxn ang="0">
                    <a:pos x="884" y="0"/>
                  </a:cxn>
                  <a:cxn ang="0">
                    <a:pos x="983" y="78"/>
                  </a:cxn>
                  <a:cxn ang="0">
                    <a:pos x="1082" y="248"/>
                  </a:cxn>
                  <a:cxn ang="0">
                    <a:pos x="1256" y="229"/>
                  </a:cxn>
                  <a:cxn ang="0">
                    <a:pos x="1248" y="359"/>
                  </a:cxn>
                  <a:cxn ang="0">
                    <a:pos x="1016" y="431"/>
                  </a:cxn>
                  <a:cxn ang="0">
                    <a:pos x="879" y="417"/>
                  </a:cxn>
                  <a:cxn ang="0">
                    <a:pos x="719" y="481"/>
                  </a:cxn>
                  <a:cxn ang="0">
                    <a:pos x="591" y="633"/>
                  </a:cxn>
                  <a:cxn ang="0">
                    <a:pos x="423" y="537"/>
                  </a:cxn>
                  <a:cxn ang="0">
                    <a:pos x="256" y="810"/>
                  </a:cxn>
                  <a:cxn ang="0">
                    <a:pos x="66" y="764"/>
                  </a:cxn>
                  <a:cxn ang="0">
                    <a:pos x="0" y="601"/>
                  </a:cxn>
                  <a:cxn ang="0">
                    <a:pos x="157" y="483"/>
                  </a:cxn>
                  <a:cxn ang="0">
                    <a:pos x="248" y="281"/>
                  </a:cxn>
                  <a:cxn ang="0">
                    <a:pos x="438" y="150"/>
                  </a:cxn>
                  <a:cxn ang="0">
                    <a:pos x="719" y="189"/>
                  </a:cxn>
                </a:cxnLst>
                <a:rect l="0" t="0" r="r" b="b"/>
                <a:pathLst>
                  <a:path w="1256" h="810">
                    <a:moveTo>
                      <a:pt x="719" y="183"/>
                    </a:moveTo>
                    <a:lnTo>
                      <a:pt x="760" y="33"/>
                    </a:lnTo>
                    <a:lnTo>
                      <a:pt x="884" y="0"/>
                    </a:lnTo>
                    <a:lnTo>
                      <a:pt x="983" y="78"/>
                    </a:lnTo>
                    <a:lnTo>
                      <a:pt x="1082" y="248"/>
                    </a:lnTo>
                    <a:lnTo>
                      <a:pt x="1256" y="229"/>
                    </a:lnTo>
                    <a:lnTo>
                      <a:pt x="1248" y="359"/>
                    </a:lnTo>
                    <a:lnTo>
                      <a:pt x="1016" y="431"/>
                    </a:lnTo>
                    <a:lnTo>
                      <a:pt x="879" y="417"/>
                    </a:lnTo>
                    <a:lnTo>
                      <a:pt x="719" y="481"/>
                    </a:lnTo>
                    <a:lnTo>
                      <a:pt x="591" y="633"/>
                    </a:lnTo>
                    <a:lnTo>
                      <a:pt x="423" y="537"/>
                    </a:lnTo>
                    <a:lnTo>
                      <a:pt x="256" y="810"/>
                    </a:lnTo>
                    <a:lnTo>
                      <a:pt x="66" y="764"/>
                    </a:lnTo>
                    <a:lnTo>
                      <a:pt x="0" y="601"/>
                    </a:lnTo>
                    <a:lnTo>
                      <a:pt x="157" y="483"/>
                    </a:lnTo>
                    <a:lnTo>
                      <a:pt x="248" y="281"/>
                    </a:lnTo>
                    <a:lnTo>
                      <a:pt x="438" y="150"/>
                    </a:lnTo>
                    <a:lnTo>
                      <a:pt x="719" y="189"/>
                    </a:lnTo>
                  </a:path>
                </a:pathLst>
              </a:custGeom>
              <a:noFill/>
              <a:ln w="17780" cap="flat" cmpd="sng">
                <a:solidFill>
                  <a:schemeClr val="bg2"/>
                </a:solidFill>
                <a:prstDash val="solid"/>
                <a:round/>
                <a:headEnd type="none" w="med" len="med"/>
                <a:tailEnd type="none" w="med" len="me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51" name="Freeform 13"/>
              <p:cNvSpPr>
                <a:spLocks/>
              </p:cNvSpPr>
              <p:nvPr userDrawn="1"/>
            </p:nvSpPr>
            <p:spPr bwMode="hidden">
              <a:xfrm>
                <a:off x="2914" y="3476"/>
                <a:ext cx="2848" cy="788"/>
              </a:xfrm>
              <a:custGeom>
                <a:avLst/>
                <a:gdLst/>
                <a:ahLst/>
                <a:cxnLst>
                  <a:cxn ang="0">
                    <a:pos x="2838" y="16"/>
                  </a:cxn>
                  <a:cxn ang="0">
                    <a:pos x="2493" y="0"/>
                  </a:cxn>
                  <a:cxn ang="0">
                    <a:pos x="2278" y="81"/>
                  </a:cxn>
                  <a:cxn ang="0">
                    <a:pos x="1936" y="44"/>
                  </a:cxn>
                  <a:cxn ang="0">
                    <a:pos x="1739" y="354"/>
                  </a:cxn>
                  <a:cxn ang="0">
                    <a:pos x="1600" y="212"/>
                  </a:cxn>
                  <a:cxn ang="0">
                    <a:pos x="1352" y="308"/>
                  </a:cxn>
                  <a:cxn ang="0">
                    <a:pos x="1445" y="515"/>
                  </a:cxn>
                  <a:cxn ang="0">
                    <a:pos x="1072" y="412"/>
                  </a:cxn>
                  <a:cxn ang="0">
                    <a:pos x="888" y="540"/>
                  </a:cxn>
                  <a:cxn ang="0">
                    <a:pos x="0" y="660"/>
                  </a:cxn>
                  <a:cxn ang="0">
                    <a:pos x="288" y="788"/>
                  </a:cxn>
                  <a:cxn ang="0">
                    <a:pos x="1040" y="676"/>
                  </a:cxn>
                  <a:cxn ang="0">
                    <a:pos x="1272" y="748"/>
                  </a:cxn>
                  <a:cxn ang="0">
                    <a:pos x="2096" y="691"/>
                  </a:cxn>
                  <a:cxn ang="0">
                    <a:pos x="2320" y="748"/>
                  </a:cxn>
                  <a:cxn ang="0">
                    <a:pos x="2456" y="596"/>
                  </a:cxn>
                  <a:cxn ang="0">
                    <a:pos x="2712" y="716"/>
                  </a:cxn>
                  <a:cxn ang="0">
                    <a:pos x="2716" y="339"/>
                  </a:cxn>
                  <a:cxn ang="0">
                    <a:pos x="2848" y="258"/>
                  </a:cxn>
                </a:cxnLst>
                <a:rect l="0" t="0" r="r" b="b"/>
                <a:pathLst>
                  <a:path w="2848" h="788">
                    <a:moveTo>
                      <a:pt x="2838" y="16"/>
                    </a:moveTo>
                    <a:lnTo>
                      <a:pt x="2493" y="0"/>
                    </a:lnTo>
                    <a:lnTo>
                      <a:pt x="2278" y="81"/>
                    </a:lnTo>
                    <a:lnTo>
                      <a:pt x="1936" y="44"/>
                    </a:lnTo>
                    <a:lnTo>
                      <a:pt x="1739" y="354"/>
                    </a:lnTo>
                    <a:lnTo>
                      <a:pt x="1600" y="212"/>
                    </a:lnTo>
                    <a:lnTo>
                      <a:pt x="1352" y="308"/>
                    </a:lnTo>
                    <a:lnTo>
                      <a:pt x="1445" y="515"/>
                    </a:lnTo>
                    <a:lnTo>
                      <a:pt x="1072" y="412"/>
                    </a:lnTo>
                    <a:lnTo>
                      <a:pt x="888" y="540"/>
                    </a:lnTo>
                    <a:lnTo>
                      <a:pt x="0" y="660"/>
                    </a:lnTo>
                    <a:lnTo>
                      <a:pt x="288" y="788"/>
                    </a:lnTo>
                    <a:lnTo>
                      <a:pt x="1040" y="676"/>
                    </a:lnTo>
                    <a:lnTo>
                      <a:pt x="1272" y="748"/>
                    </a:lnTo>
                    <a:lnTo>
                      <a:pt x="2096" y="691"/>
                    </a:lnTo>
                    <a:lnTo>
                      <a:pt x="2320" y="748"/>
                    </a:lnTo>
                    <a:lnTo>
                      <a:pt x="2456" y="596"/>
                    </a:lnTo>
                    <a:lnTo>
                      <a:pt x="2712" y="716"/>
                    </a:lnTo>
                    <a:lnTo>
                      <a:pt x="2716" y="339"/>
                    </a:lnTo>
                    <a:lnTo>
                      <a:pt x="2848" y="258"/>
                    </a:lnTo>
                  </a:path>
                </a:pathLst>
              </a:custGeom>
              <a:noFill/>
              <a:ln w="17780" cap="flat" cmpd="sng">
                <a:solidFill>
                  <a:schemeClr val="bg2"/>
                </a:solidFill>
                <a:prstDash val="solid"/>
                <a:round/>
                <a:headEnd type="none" w="med" len="med"/>
                <a:tailEnd type="none" w="med" len="me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52" name="Freeform 14"/>
              <p:cNvSpPr>
                <a:spLocks/>
              </p:cNvSpPr>
              <p:nvPr userDrawn="1"/>
            </p:nvSpPr>
            <p:spPr bwMode="hidden">
              <a:xfrm>
                <a:off x="5443" y="922"/>
                <a:ext cx="319" cy="854"/>
              </a:xfrm>
              <a:custGeom>
                <a:avLst/>
                <a:gdLst/>
                <a:ahLst/>
                <a:cxnLst>
                  <a:cxn ang="0">
                    <a:pos x="0" y="0"/>
                  </a:cxn>
                  <a:cxn ang="0">
                    <a:pos x="106" y="313"/>
                  </a:cxn>
                  <a:cxn ang="0">
                    <a:pos x="106" y="634"/>
                  </a:cxn>
                  <a:cxn ang="0">
                    <a:pos x="268" y="854"/>
                  </a:cxn>
                  <a:cxn ang="0">
                    <a:pos x="278" y="577"/>
                  </a:cxn>
                  <a:cxn ang="0">
                    <a:pos x="238" y="400"/>
                  </a:cxn>
                  <a:cxn ang="0">
                    <a:pos x="319" y="240"/>
                  </a:cxn>
                </a:cxnLst>
                <a:rect l="0" t="0" r="r" b="b"/>
                <a:pathLst>
                  <a:path w="319" h="854">
                    <a:moveTo>
                      <a:pt x="0" y="0"/>
                    </a:moveTo>
                    <a:lnTo>
                      <a:pt x="106" y="313"/>
                    </a:lnTo>
                    <a:lnTo>
                      <a:pt x="106" y="634"/>
                    </a:lnTo>
                    <a:lnTo>
                      <a:pt x="268" y="854"/>
                    </a:lnTo>
                    <a:lnTo>
                      <a:pt x="278" y="577"/>
                    </a:lnTo>
                    <a:lnTo>
                      <a:pt x="238" y="400"/>
                    </a:lnTo>
                    <a:lnTo>
                      <a:pt x="319" y="240"/>
                    </a:lnTo>
                  </a:path>
                </a:pathLst>
              </a:custGeom>
              <a:noFill/>
              <a:ln w="17780" cap="flat" cmpd="sng">
                <a:solidFill>
                  <a:schemeClr val="bg2"/>
                </a:solidFill>
                <a:prstDash val="solid"/>
                <a:round/>
                <a:headEnd type="none" w="med" len="med"/>
                <a:tailEnd type="none" w="med" len="me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53" name="Freeform 15"/>
              <p:cNvSpPr>
                <a:spLocks/>
              </p:cNvSpPr>
              <p:nvPr userDrawn="1"/>
            </p:nvSpPr>
            <p:spPr bwMode="hidden">
              <a:xfrm>
                <a:off x="4954" y="3568"/>
                <a:ext cx="646" cy="392"/>
              </a:xfrm>
              <a:custGeom>
                <a:avLst/>
                <a:gdLst/>
                <a:ahLst/>
                <a:cxnLst>
                  <a:cxn ang="0">
                    <a:pos x="504" y="0"/>
                  </a:cxn>
                  <a:cxn ang="0">
                    <a:pos x="320" y="61"/>
                  </a:cxn>
                  <a:cxn ang="0">
                    <a:pos x="238" y="109"/>
                  </a:cxn>
                  <a:cxn ang="0">
                    <a:pos x="144" y="216"/>
                  </a:cxn>
                  <a:cxn ang="0">
                    <a:pos x="0" y="392"/>
                  </a:cxn>
                  <a:cxn ang="0">
                    <a:pos x="360" y="263"/>
                  </a:cxn>
                  <a:cxn ang="0">
                    <a:pos x="432" y="182"/>
                  </a:cxn>
                  <a:cxn ang="0">
                    <a:pos x="646" y="142"/>
                  </a:cxn>
                  <a:cxn ang="0">
                    <a:pos x="504" y="0"/>
                  </a:cxn>
                </a:cxnLst>
                <a:rect l="0" t="0" r="r" b="b"/>
                <a:pathLst>
                  <a:path w="646" h="392">
                    <a:moveTo>
                      <a:pt x="504" y="0"/>
                    </a:moveTo>
                    <a:lnTo>
                      <a:pt x="320" y="61"/>
                    </a:lnTo>
                    <a:lnTo>
                      <a:pt x="238" y="109"/>
                    </a:lnTo>
                    <a:lnTo>
                      <a:pt x="144" y="216"/>
                    </a:lnTo>
                    <a:lnTo>
                      <a:pt x="0" y="392"/>
                    </a:lnTo>
                    <a:lnTo>
                      <a:pt x="360" y="263"/>
                    </a:lnTo>
                    <a:lnTo>
                      <a:pt x="432" y="182"/>
                    </a:lnTo>
                    <a:lnTo>
                      <a:pt x="646" y="142"/>
                    </a:lnTo>
                    <a:lnTo>
                      <a:pt x="504" y="0"/>
                    </a:lnTo>
                    <a:close/>
                  </a:path>
                </a:pathLst>
              </a:custGeom>
              <a:noFill/>
              <a:ln w="17780" cap="flat" cmpd="sng">
                <a:solidFill>
                  <a:schemeClr val="bg2"/>
                </a:solidFill>
                <a:prstDash val="solid"/>
                <a:round/>
                <a:headEnd type="none" w="med" len="med"/>
                <a:tailEnd type="none" w="med" len="me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54" name="Freeform 16"/>
              <p:cNvSpPr>
                <a:spLocks/>
              </p:cNvSpPr>
              <p:nvPr userDrawn="1"/>
            </p:nvSpPr>
            <p:spPr bwMode="hidden">
              <a:xfrm>
                <a:off x="50" y="2400"/>
                <a:ext cx="2736" cy="1920"/>
              </a:xfrm>
              <a:custGeom>
                <a:avLst/>
                <a:gdLst/>
                <a:ahLst/>
                <a:cxnLst>
                  <a:cxn ang="0">
                    <a:pos x="0" y="0"/>
                  </a:cxn>
                  <a:cxn ang="0">
                    <a:pos x="96" y="336"/>
                  </a:cxn>
                  <a:cxn ang="0">
                    <a:pos x="384" y="384"/>
                  </a:cxn>
                  <a:cxn ang="0">
                    <a:pos x="576" y="720"/>
                  </a:cxn>
                  <a:cxn ang="0">
                    <a:pos x="528" y="960"/>
                  </a:cxn>
                  <a:cxn ang="0">
                    <a:pos x="672" y="1104"/>
                  </a:cxn>
                  <a:cxn ang="0">
                    <a:pos x="576" y="1392"/>
                  </a:cxn>
                  <a:cxn ang="0">
                    <a:pos x="624" y="1632"/>
                  </a:cxn>
                  <a:cxn ang="0">
                    <a:pos x="1488" y="1872"/>
                  </a:cxn>
                  <a:cxn ang="0">
                    <a:pos x="1680" y="1728"/>
                  </a:cxn>
                  <a:cxn ang="0">
                    <a:pos x="2208" y="1728"/>
                  </a:cxn>
                  <a:cxn ang="0">
                    <a:pos x="2304" y="1632"/>
                  </a:cxn>
                  <a:cxn ang="0">
                    <a:pos x="2736" y="1872"/>
                  </a:cxn>
                  <a:cxn ang="0">
                    <a:pos x="2640" y="1920"/>
                  </a:cxn>
                  <a:cxn ang="0">
                    <a:pos x="2304" y="1824"/>
                  </a:cxn>
                  <a:cxn ang="0">
                    <a:pos x="2160" y="1872"/>
                  </a:cxn>
                  <a:cxn ang="0">
                    <a:pos x="1632" y="1920"/>
                  </a:cxn>
                  <a:cxn ang="0">
                    <a:pos x="1440" y="1920"/>
                  </a:cxn>
                  <a:cxn ang="0">
                    <a:pos x="480" y="1824"/>
                  </a:cxn>
                  <a:cxn ang="0">
                    <a:pos x="192" y="1872"/>
                  </a:cxn>
                  <a:cxn ang="0">
                    <a:pos x="96" y="1680"/>
                  </a:cxn>
                  <a:cxn ang="0">
                    <a:pos x="288" y="1440"/>
                  </a:cxn>
                  <a:cxn ang="0">
                    <a:pos x="336" y="1104"/>
                  </a:cxn>
                  <a:cxn ang="0">
                    <a:pos x="144" y="864"/>
                  </a:cxn>
                  <a:cxn ang="0">
                    <a:pos x="240" y="624"/>
                  </a:cxn>
                  <a:cxn ang="0">
                    <a:pos x="48" y="528"/>
                  </a:cxn>
                  <a:cxn ang="0">
                    <a:pos x="0" y="0"/>
                  </a:cxn>
                </a:cxnLst>
                <a:rect l="0" t="0" r="r" b="b"/>
                <a:pathLst>
                  <a:path w="2736" h="1920">
                    <a:moveTo>
                      <a:pt x="0" y="0"/>
                    </a:moveTo>
                    <a:lnTo>
                      <a:pt x="96" y="336"/>
                    </a:lnTo>
                    <a:lnTo>
                      <a:pt x="384" y="384"/>
                    </a:lnTo>
                    <a:lnTo>
                      <a:pt x="576" y="720"/>
                    </a:lnTo>
                    <a:lnTo>
                      <a:pt x="528" y="960"/>
                    </a:lnTo>
                    <a:lnTo>
                      <a:pt x="672" y="1104"/>
                    </a:lnTo>
                    <a:lnTo>
                      <a:pt x="576" y="1392"/>
                    </a:lnTo>
                    <a:lnTo>
                      <a:pt x="624" y="1632"/>
                    </a:lnTo>
                    <a:lnTo>
                      <a:pt x="1488" y="1872"/>
                    </a:lnTo>
                    <a:lnTo>
                      <a:pt x="1680" y="1728"/>
                    </a:lnTo>
                    <a:lnTo>
                      <a:pt x="2208" y="1728"/>
                    </a:lnTo>
                    <a:lnTo>
                      <a:pt x="2304" y="1632"/>
                    </a:lnTo>
                    <a:lnTo>
                      <a:pt x="2736" y="1872"/>
                    </a:lnTo>
                    <a:lnTo>
                      <a:pt x="2640" y="1920"/>
                    </a:lnTo>
                    <a:lnTo>
                      <a:pt x="2304" y="1824"/>
                    </a:lnTo>
                    <a:lnTo>
                      <a:pt x="2160" y="1872"/>
                    </a:lnTo>
                    <a:lnTo>
                      <a:pt x="1632" y="1920"/>
                    </a:lnTo>
                    <a:lnTo>
                      <a:pt x="1440" y="1920"/>
                    </a:lnTo>
                    <a:lnTo>
                      <a:pt x="480" y="1824"/>
                    </a:lnTo>
                    <a:lnTo>
                      <a:pt x="192" y="1872"/>
                    </a:lnTo>
                    <a:lnTo>
                      <a:pt x="96" y="1680"/>
                    </a:lnTo>
                    <a:lnTo>
                      <a:pt x="288" y="1440"/>
                    </a:lnTo>
                    <a:lnTo>
                      <a:pt x="336" y="1104"/>
                    </a:lnTo>
                    <a:lnTo>
                      <a:pt x="144" y="864"/>
                    </a:lnTo>
                    <a:lnTo>
                      <a:pt x="240" y="624"/>
                    </a:lnTo>
                    <a:lnTo>
                      <a:pt x="48" y="528"/>
                    </a:lnTo>
                    <a:lnTo>
                      <a:pt x="0" y="0"/>
                    </a:lnTo>
                    <a:close/>
                  </a:path>
                </a:pathLst>
              </a:custGeom>
              <a:noFill/>
              <a:ln w="9525" cap="flat" cmpd="sng">
                <a:solidFill>
                  <a:schemeClr val="bg2"/>
                </a:solidFill>
                <a:prstDash val="solid"/>
                <a:round/>
                <a:headEnd type="none" w="med" len="med"/>
                <a:tailEnd type="none" w="med" len="me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grpSp>
        <p:grpSp>
          <p:nvGrpSpPr>
            <p:cNvPr id="6" name="Group 17"/>
            <p:cNvGrpSpPr>
              <a:grpSpLocks/>
            </p:cNvGrpSpPr>
            <p:nvPr userDrawn="1"/>
          </p:nvGrpSpPr>
          <p:grpSpPr bwMode="auto">
            <a:xfrm>
              <a:off x="0" y="2291"/>
              <a:ext cx="1385" cy="1702"/>
              <a:chOff x="0" y="2291"/>
              <a:chExt cx="1385" cy="1702"/>
            </a:xfrm>
          </p:grpSpPr>
          <p:sp>
            <p:nvSpPr>
              <p:cNvPr id="7" name="Rectangle 18"/>
              <p:cNvSpPr>
                <a:spLocks noChangeArrowheads="1"/>
              </p:cNvSpPr>
              <p:nvPr userDrawn="1"/>
            </p:nvSpPr>
            <p:spPr bwMode="ltGray">
              <a:xfrm rot="6798887">
                <a:off x="63" y="3882"/>
                <a:ext cx="75"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8" name="Rectangle 19"/>
              <p:cNvSpPr>
                <a:spLocks noChangeArrowheads="1"/>
              </p:cNvSpPr>
              <p:nvPr userDrawn="1"/>
            </p:nvSpPr>
            <p:spPr bwMode="ltGray">
              <a:xfrm rot="6798887">
                <a:off x="33" y="3880"/>
                <a:ext cx="75"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9" name="Rectangle 20"/>
              <p:cNvSpPr>
                <a:spLocks noChangeArrowheads="1"/>
              </p:cNvSpPr>
              <p:nvPr userDrawn="1"/>
            </p:nvSpPr>
            <p:spPr bwMode="ltGray">
              <a:xfrm rot="6798887">
                <a:off x="7" y="3874"/>
                <a:ext cx="75"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0" name="Rectangle 21"/>
              <p:cNvSpPr>
                <a:spLocks noChangeArrowheads="1"/>
              </p:cNvSpPr>
              <p:nvPr userDrawn="1"/>
            </p:nvSpPr>
            <p:spPr bwMode="ltGray">
              <a:xfrm rot="5999912">
                <a:off x="209" y="3884"/>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1" name="Rectangle 22"/>
              <p:cNvSpPr>
                <a:spLocks noChangeArrowheads="1"/>
              </p:cNvSpPr>
              <p:nvPr userDrawn="1"/>
            </p:nvSpPr>
            <p:spPr bwMode="ltGray">
              <a:xfrm rot="5999912">
                <a:off x="183" y="3888"/>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2" name="Rectangle 23"/>
              <p:cNvSpPr>
                <a:spLocks noChangeArrowheads="1"/>
              </p:cNvSpPr>
              <p:nvPr userDrawn="1"/>
            </p:nvSpPr>
            <p:spPr bwMode="ltGray">
              <a:xfrm rot="6250138">
                <a:off x="153" y="3888"/>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3" name="Rectangle 24"/>
              <p:cNvSpPr>
                <a:spLocks noChangeArrowheads="1"/>
              </p:cNvSpPr>
              <p:nvPr userDrawn="1"/>
            </p:nvSpPr>
            <p:spPr bwMode="ltGray">
              <a:xfrm rot="6238076">
                <a:off x="123" y="3886"/>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4" name="Rectangle 25"/>
              <p:cNvSpPr>
                <a:spLocks noChangeArrowheads="1"/>
              </p:cNvSpPr>
              <p:nvPr userDrawn="1"/>
            </p:nvSpPr>
            <p:spPr bwMode="ltGray">
              <a:xfrm rot="5380717">
                <a:off x="363" y="3868"/>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5" name="Rectangle 26"/>
              <p:cNvSpPr>
                <a:spLocks noChangeArrowheads="1"/>
              </p:cNvSpPr>
              <p:nvPr userDrawn="1"/>
            </p:nvSpPr>
            <p:spPr bwMode="ltGray">
              <a:xfrm rot="5380717">
                <a:off x="333" y="3872"/>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6" name="Rectangle 27"/>
              <p:cNvSpPr>
                <a:spLocks noChangeArrowheads="1"/>
              </p:cNvSpPr>
              <p:nvPr userDrawn="1"/>
            </p:nvSpPr>
            <p:spPr bwMode="ltGray">
              <a:xfrm rot="5583200">
                <a:off x="303" y="3876"/>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7" name="Rectangle 28"/>
              <p:cNvSpPr>
                <a:spLocks noChangeArrowheads="1"/>
              </p:cNvSpPr>
              <p:nvPr userDrawn="1"/>
            </p:nvSpPr>
            <p:spPr bwMode="ltGray">
              <a:xfrm rot="5737625">
                <a:off x="271" y="3882"/>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8" name="Rectangle 29"/>
              <p:cNvSpPr>
                <a:spLocks noChangeArrowheads="1"/>
              </p:cNvSpPr>
              <p:nvPr userDrawn="1"/>
            </p:nvSpPr>
            <p:spPr bwMode="ltGray">
              <a:xfrm rot="4715477">
                <a:off x="517" y="3828"/>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9" name="Rectangle 30"/>
              <p:cNvSpPr>
                <a:spLocks noChangeArrowheads="1"/>
              </p:cNvSpPr>
              <p:nvPr userDrawn="1"/>
            </p:nvSpPr>
            <p:spPr bwMode="ltGray">
              <a:xfrm rot="4924949">
                <a:off x="486" y="3834"/>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20" name="Rectangle 31"/>
              <p:cNvSpPr>
                <a:spLocks noChangeArrowheads="1"/>
              </p:cNvSpPr>
              <p:nvPr userDrawn="1"/>
            </p:nvSpPr>
            <p:spPr bwMode="ltGray">
              <a:xfrm rot="4924949">
                <a:off x="456" y="3848"/>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21" name="Rectangle 32"/>
              <p:cNvSpPr>
                <a:spLocks noChangeArrowheads="1"/>
              </p:cNvSpPr>
              <p:nvPr userDrawn="1"/>
            </p:nvSpPr>
            <p:spPr bwMode="ltGray">
              <a:xfrm rot="5041352">
                <a:off x="427" y="3850"/>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22" name="Rectangle 33"/>
              <p:cNvSpPr>
                <a:spLocks noChangeArrowheads="1"/>
              </p:cNvSpPr>
              <p:nvPr userDrawn="1"/>
            </p:nvSpPr>
            <p:spPr bwMode="ltGray">
              <a:xfrm rot="3816889">
                <a:off x="664" y="3762"/>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23" name="Rectangle 34"/>
              <p:cNvSpPr>
                <a:spLocks noChangeArrowheads="1"/>
              </p:cNvSpPr>
              <p:nvPr userDrawn="1"/>
            </p:nvSpPr>
            <p:spPr bwMode="ltGray">
              <a:xfrm rot="3816889">
                <a:off x="634" y="3780"/>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24" name="Rectangle 35"/>
              <p:cNvSpPr>
                <a:spLocks noChangeArrowheads="1"/>
              </p:cNvSpPr>
              <p:nvPr userDrawn="1"/>
            </p:nvSpPr>
            <p:spPr bwMode="ltGray">
              <a:xfrm rot="4104184">
                <a:off x="606" y="3790"/>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25" name="Rectangle 36"/>
              <p:cNvSpPr>
                <a:spLocks noChangeArrowheads="1"/>
              </p:cNvSpPr>
              <p:nvPr userDrawn="1"/>
            </p:nvSpPr>
            <p:spPr bwMode="ltGray">
              <a:xfrm rot="4325343">
                <a:off x="575" y="3804"/>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26" name="Rectangle 37"/>
              <p:cNvSpPr>
                <a:spLocks noChangeArrowheads="1"/>
              </p:cNvSpPr>
              <p:nvPr userDrawn="1"/>
            </p:nvSpPr>
            <p:spPr bwMode="ltGray">
              <a:xfrm rot="3368036">
                <a:off x="800" y="3682"/>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27" name="Rectangle 38"/>
              <p:cNvSpPr>
                <a:spLocks noChangeArrowheads="1"/>
              </p:cNvSpPr>
              <p:nvPr userDrawn="1"/>
            </p:nvSpPr>
            <p:spPr bwMode="ltGray">
              <a:xfrm rot="3368036">
                <a:off x="772" y="3698"/>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28" name="Rectangle 39"/>
              <p:cNvSpPr>
                <a:spLocks noChangeArrowheads="1"/>
              </p:cNvSpPr>
              <p:nvPr userDrawn="1"/>
            </p:nvSpPr>
            <p:spPr bwMode="ltGray">
              <a:xfrm rot="3368036">
                <a:off x="746" y="3716"/>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29" name="Rectangle 40"/>
              <p:cNvSpPr>
                <a:spLocks noChangeArrowheads="1"/>
              </p:cNvSpPr>
              <p:nvPr userDrawn="1"/>
            </p:nvSpPr>
            <p:spPr bwMode="ltGray">
              <a:xfrm rot="3816889">
                <a:off x="717" y="3734"/>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0" name="Rectangle 41"/>
              <p:cNvSpPr>
                <a:spLocks noChangeArrowheads="1"/>
              </p:cNvSpPr>
              <p:nvPr userDrawn="1"/>
            </p:nvSpPr>
            <p:spPr bwMode="ltGray">
              <a:xfrm rot="2302266">
                <a:off x="923" y="3587"/>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1" name="Rectangle 42"/>
              <p:cNvSpPr>
                <a:spLocks noChangeArrowheads="1"/>
              </p:cNvSpPr>
              <p:nvPr userDrawn="1"/>
            </p:nvSpPr>
            <p:spPr bwMode="ltGray">
              <a:xfrm rot="2302266">
                <a:off x="899" y="3606"/>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2" name="Rectangle 43"/>
              <p:cNvSpPr>
                <a:spLocks noChangeArrowheads="1"/>
              </p:cNvSpPr>
              <p:nvPr userDrawn="1"/>
            </p:nvSpPr>
            <p:spPr bwMode="ltGray">
              <a:xfrm rot="2707562">
                <a:off x="876" y="3626"/>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3" name="Rectangle 44"/>
              <p:cNvSpPr>
                <a:spLocks noChangeArrowheads="1"/>
              </p:cNvSpPr>
              <p:nvPr userDrawn="1"/>
            </p:nvSpPr>
            <p:spPr bwMode="ltGray">
              <a:xfrm rot="2707562">
                <a:off x="850" y="3644"/>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4" name="Rectangle 45"/>
              <p:cNvSpPr>
                <a:spLocks noChangeArrowheads="1"/>
              </p:cNvSpPr>
              <p:nvPr userDrawn="1"/>
            </p:nvSpPr>
            <p:spPr bwMode="ltGray">
              <a:xfrm rot="1525830">
                <a:off x="1027" y="3473"/>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5" name="Rectangle 46"/>
              <p:cNvSpPr>
                <a:spLocks noChangeArrowheads="1"/>
              </p:cNvSpPr>
              <p:nvPr userDrawn="1"/>
            </p:nvSpPr>
            <p:spPr bwMode="ltGray">
              <a:xfrm rot="1525830">
                <a:off x="1009" y="3497"/>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6" name="Rectangle 47"/>
              <p:cNvSpPr>
                <a:spLocks noChangeArrowheads="1"/>
              </p:cNvSpPr>
              <p:nvPr userDrawn="1"/>
            </p:nvSpPr>
            <p:spPr bwMode="ltGray">
              <a:xfrm rot="1788117">
                <a:off x="990" y="3519"/>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 name="Rectangle 48"/>
              <p:cNvSpPr>
                <a:spLocks noChangeArrowheads="1"/>
              </p:cNvSpPr>
              <p:nvPr userDrawn="1"/>
            </p:nvSpPr>
            <p:spPr bwMode="ltGray">
              <a:xfrm rot="1788117">
                <a:off x="969" y="3544"/>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 name="Rectangle 49"/>
              <p:cNvSpPr>
                <a:spLocks noChangeArrowheads="1"/>
              </p:cNvSpPr>
              <p:nvPr userDrawn="1"/>
            </p:nvSpPr>
            <p:spPr bwMode="ltGray">
              <a:xfrm rot="841630">
                <a:off x="1113" y="3355"/>
                <a:ext cx="75"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9" name="Rectangle 50"/>
              <p:cNvSpPr>
                <a:spLocks noChangeArrowheads="1"/>
              </p:cNvSpPr>
              <p:nvPr userDrawn="1"/>
            </p:nvSpPr>
            <p:spPr bwMode="ltGray">
              <a:xfrm rot="841630">
                <a:off x="1100" y="3378"/>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40" name="Rectangle 51"/>
              <p:cNvSpPr>
                <a:spLocks noChangeArrowheads="1"/>
              </p:cNvSpPr>
              <p:nvPr userDrawn="1"/>
            </p:nvSpPr>
            <p:spPr bwMode="ltGray">
              <a:xfrm rot="1308689">
                <a:off x="1086" y="3404"/>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41" name="Rectangle 52"/>
              <p:cNvSpPr>
                <a:spLocks noChangeArrowheads="1"/>
              </p:cNvSpPr>
              <p:nvPr userDrawn="1"/>
            </p:nvSpPr>
            <p:spPr bwMode="ltGray">
              <a:xfrm rot="1308689">
                <a:off x="1064" y="3425"/>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42" name="Rectangle 53"/>
              <p:cNvSpPr>
                <a:spLocks noChangeArrowheads="1"/>
              </p:cNvSpPr>
              <p:nvPr userDrawn="1"/>
            </p:nvSpPr>
            <p:spPr bwMode="ltGray">
              <a:xfrm rot="469913">
                <a:off x="1172" y="3225"/>
                <a:ext cx="81"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43" name="Rectangle 54"/>
              <p:cNvSpPr>
                <a:spLocks noChangeArrowheads="1"/>
              </p:cNvSpPr>
              <p:nvPr userDrawn="1"/>
            </p:nvSpPr>
            <p:spPr bwMode="ltGray">
              <a:xfrm rot="559869">
                <a:off x="1162" y="3250"/>
                <a:ext cx="81"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44" name="Rectangle 55"/>
              <p:cNvSpPr>
                <a:spLocks noChangeArrowheads="1"/>
              </p:cNvSpPr>
              <p:nvPr userDrawn="1"/>
            </p:nvSpPr>
            <p:spPr bwMode="ltGray">
              <a:xfrm rot="734079">
                <a:off x="1154" y="3276"/>
                <a:ext cx="81"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45" name="Rectangle 56"/>
              <p:cNvSpPr>
                <a:spLocks noChangeArrowheads="1"/>
              </p:cNvSpPr>
              <p:nvPr userDrawn="1"/>
            </p:nvSpPr>
            <p:spPr bwMode="ltGray">
              <a:xfrm rot="734079">
                <a:off x="1141" y="3304"/>
                <a:ext cx="75"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46" name="Rectangle 57"/>
              <p:cNvSpPr>
                <a:spLocks noChangeArrowheads="1"/>
              </p:cNvSpPr>
              <p:nvPr userDrawn="1"/>
            </p:nvSpPr>
            <p:spPr bwMode="ltGray">
              <a:xfrm rot="-293905">
                <a:off x="1211" y="3096"/>
                <a:ext cx="81"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47" name="Rectangle 58"/>
              <p:cNvSpPr>
                <a:spLocks noChangeArrowheads="1"/>
              </p:cNvSpPr>
              <p:nvPr userDrawn="1"/>
            </p:nvSpPr>
            <p:spPr bwMode="ltGray">
              <a:xfrm rot="-8">
                <a:off x="1201" y="3122"/>
                <a:ext cx="81"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48" name="Rectangle 59"/>
              <p:cNvSpPr>
                <a:spLocks noChangeArrowheads="1"/>
              </p:cNvSpPr>
              <p:nvPr userDrawn="1"/>
            </p:nvSpPr>
            <p:spPr bwMode="ltGray">
              <a:xfrm rot="-8">
                <a:off x="1200" y="3147"/>
                <a:ext cx="81"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49" name="Rectangle 60"/>
              <p:cNvSpPr>
                <a:spLocks noChangeArrowheads="1"/>
              </p:cNvSpPr>
              <p:nvPr userDrawn="1"/>
            </p:nvSpPr>
            <p:spPr bwMode="ltGray">
              <a:xfrm rot="214188">
                <a:off x="1189" y="3173"/>
                <a:ext cx="81"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50" name="Rectangle 61"/>
              <p:cNvSpPr>
                <a:spLocks noChangeArrowheads="1"/>
              </p:cNvSpPr>
              <p:nvPr userDrawn="1"/>
            </p:nvSpPr>
            <p:spPr bwMode="ltGray">
              <a:xfrm rot="-682388">
                <a:off x="1219" y="2965"/>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51" name="Rectangle 62"/>
              <p:cNvSpPr>
                <a:spLocks noChangeArrowheads="1"/>
              </p:cNvSpPr>
              <p:nvPr userDrawn="1"/>
            </p:nvSpPr>
            <p:spPr bwMode="ltGray">
              <a:xfrm rot="-480400">
                <a:off x="1220" y="2991"/>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52" name="Rectangle 63"/>
              <p:cNvSpPr>
                <a:spLocks noChangeArrowheads="1"/>
              </p:cNvSpPr>
              <p:nvPr userDrawn="1"/>
            </p:nvSpPr>
            <p:spPr bwMode="ltGray">
              <a:xfrm rot="-480400">
                <a:off x="1220" y="3015"/>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53" name="Rectangle 64"/>
              <p:cNvSpPr>
                <a:spLocks noChangeArrowheads="1"/>
              </p:cNvSpPr>
              <p:nvPr userDrawn="1"/>
            </p:nvSpPr>
            <p:spPr bwMode="ltGray">
              <a:xfrm rot="-270546">
                <a:off x="1219" y="3041"/>
                <a:ext cx="81"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54" name="Rectangle 65"/>
              <p:cNvSpPr>
                <a:spLocks noChangeArrowheads="1"/>
              </p:cNvSpPr>
              <p:nvPr userDrawn="1"/>
            </p:nvSpPr>
            <p:spPr bwMode="ltGray">
              <a:xfrm rot="-1132286">
                <a:off x="1207" y="2843"/>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55" name="Rectangle 66"/>
              <p:cNvSpPr>
                <a:spLocks noChangeArrowheads="1"/>
              </p:cNvSpPr>
              <p:nvPr userDrawn="1"/>
            </p:nvSpPr>
            <p:spPr bwMode="ltGray">
              <a:xfrm rot="-969272">
                <a:off x="1213" y="2864"/>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56" name="Rectangle 67"/>
              <p:cNvSpPr>
                <a:spLocks noChangeArrowheads="1"/>
              </p:cNvSpPr>
              <p:nvPr userDrawn="1"/>
            </p:nvSpPr>
            <p:spPr bwMode="ltGray">
              <a:xfrm rot="-969272">
                <a:off x="1216" y="2888"/>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57" name="Rectangle 68"/>
              <p:cNvSpPr>
                <a:spLocks noChangeArrowheads="1"/>
              </p:cNvSpPr>
              <p:nvPr userDrawn="1"/>
            </p:nvSpPr>
            <p:spPr bwMode="ltGray">
              <a:xfrm rot="-806259">
                <a:off x="1219" y="2915"/>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58" name="Rectangle 69"/>
              <p:cNvSpPr>
                <a:spLocks noChangeArrowheads="1"/>
              </p:cNvSpPr>
              <p:nvPr userDrawn="1"/>
            </p:nvSpPr>
            <p:spPr bwMode="ltGray">
              <a:xfrm rot="-1543941">
                <a:off x="1165" y="2727"/>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59" name="Rectangle 70"/>
              <p:cNvSpPr>
                <a:spLocks noChangeArrowheads="1"/>
              </p:cNvSpPr>
              <p:nvPr userDrawn="1"/>
            </p:nvSpPr>
            <p:spPr bwMode="ltGray">
              <a:xfrm rot="-1341953">
                <a:off x="1176" y="2752"/>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60" name="Rectangle 71"/>
              <p:cNvSpPr>
                <a:spLocks noChangeArrowheads="1"/>
              </p:cNvSpPr>
              <p:nvPr userDrawn="1"/>
            </p:nvSpPr>
            <p:spPr bwMode="ltGray">
              <a:xfrm rot="-1341953">
                <a:off x="1184" y="2775"/>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61" name="Rectangle 72"/>
              <p:cNvSpPr>
                <a:spLocks noChangeArrowheads="1"/>
              </p:cNvSpPr>
              <p:nvPr userDrawn="1"/>
            </p:nvSpPr>
            <p:spPr bwMode="ltGray">
              <a:xfrm rot="-1341953">
                <a:off x="1194" y="2795"/>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62" name="Rectangle 73"/>
              <p:cNvSpPr>
                <a:spLocks noChangeArrowheads="1"/>
              </p:cNvSpPr>
              <p:nvPr userDrawn="1"/>
            </p:nvSpPr>
            <p:spPr bwMode="ltGray">
              <a:xfrm rot="-1928746">
                <a:off x="1101" y="2628"/>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63" name="Rectangle 74"/>
              <p:cNvSpPr>
                <a:spLocks noChangeArrowheads="1"/>
              </p:cNvSpPr>
              <p:nvPr userDrawn="1"/>
            </p:nvSpPr>
            <p:spPr bwMode="ltGray">
              <a:xfrm rot="-1844175">
                <a:off x="1114" y="2645"/>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64" name="Rectangle 75"/>
              <p:cNvSpPr>
                <a:spLocks noChangeArrowheads="1"/>
              </p:cNvSpPr>
              <p:nvPr userDrawn="1"/>
            </p:nvSpPr>
            <p:spPr bwMode="ltGray">
              <a:xfrm rot="-1752383">
                <a:off x="1129" y="2667"/>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65" name="Rectangle 76"/>
              <p:cNvSpPr>
                <a:spLocks noChangeArrowheads="1"/>
              </p:cNvSpPr>
              <p:nvPr userDrawn="1"/>
            </p:nvSpPr>
            <p:spPr bwMode="ltGray">
              <a:xfrm rot="-1752383">
                <a:off x="1142" y="2684"/>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66" name="Rectangle 77"/>
              <p:cNvSpPr>
                <a:spLocks noChangeArrowheads="1"/>
              </p:cNvSpPr>
              <p:nvPr userDrawn="1"/>
            </p:nvSpPr>
            <p:spPr bwMode="ltGray">
              <a:xfrm rot="-2466736">
                <a:off x="1014" y="2538"/>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67" name="Rectangle 78"/>
              <p:cNvSpPr>
                <a:spLocks noChangeArrowheads="1"/>
              </p:cNvSpPr>
              <p:nvPr userDrawn="1"/>
            </p:nvSpPr>
            <p:spPr bwMode="ltGray">
              <a:xfrm rot="-2466736">
                <a:off x="1035" y="2557"/>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68" name="Rectangle 79"/>
              <p:cNvSpPr>
                <a:spLocks noChangeArrowheads="1"/>
              </p:cNvSpPr>
              <p:nvPr userDrawn="1"/>
            </p:nvSpPr>
            <p:spPr bwMode="ltGray">
              <a:xfrm rot="-2466736">
                <a:off x="1050" y="2574"/>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69" name="Rectangle 80"/>
              <p:cNvSpPr>
                <a:spLocks noChangeArrowheads="1"/>
              </p:cNvSpPr>
              <p:nvPr userDrawn="1"/>
            </p:nvSpPr>
            <p:spPr bwMode="ltGray">
              <a:xfrm rot="-2342866">
                <a:off x="1068" y="2590"/>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70" name="Freeform 81"/>
              <p:cNvSpPr>
                <a:spLocks/>
              </p:cNvSpPr>
              <p:nvPr userDrawn="1"/>
            </p:nvSpPr>
            <p:spPr bwMode="ltGray">
              <a:xfrm>
                <a:off x="486" y="2563"/>
                <a:ext cx="180" cy="151"/>
              </a:xfrm>
              <a:custGeom>
                <a:avLst/>
                <a:gdLst/>
                <a:ahLst/>
                <a:cxnLst>
                  <a:cxn ang="0">
                    <a:pos x="0" y="144"/>
                  </a:cxn>
                  <a:cxn ang="0">
                    <a:pos x="28" y="147"/>
                  </a:cxn>
                  <a:cxn ang="0">
                    <a:pos x="64" y="46"/>
                  </a:cxn>
                  <a:cxn ang="0">
                    <a:pos x="94" y="151"/>
                  </a:cxn>
                  <a:cxn ang="0">
                    <a:pos x="129" y="151"/>
                  </a:cxn>
                  <a:cxn ang="0">
                    <a:pos x="180" y="9"/>
                  </a:cxn>
                  <a:cxn ang="0">
                    <a:pos x="148" y="10"/>
                  </a:cxn>
                  <a:cxn ang="0">
                    <a:pos x="112" y="112"/>
                  </a:cxn>
                  <a:cxn ang="0">
                    <a:pos x="79" y="0"/>
                  </a:cxn>
                  <a:cxn ang="0">
                    <a:pos x="48" y="0"/>
                  </a:cxn>
                  <a:cxn ang="0">
                    <a:pos x="0" y="144"/>
                  </a:cxn>
                </a:cxnLst>
                <a:rect l="0" t="0" r="r" b="b"/>
                <a:pathLst>
                  <a:path w="180" h="151">
                    <a:moveTo>
                      <a:pt x="0" y="144"/>
                    </a:moveTo>
                    <a:lnTo>
                      <a:pt x="28" y="147"/>
                    </a:lnTo>
                    <a:lnTo>
                      <a:pt x="64" y="46"/>
                    </a:lnTo>
                    <a:lnTo>
                      <a:pt x="94" y="151"/>
                    </a:lnTo>
                    <a:lnTo>
                      <a:pt x="129" y="151"/>
                    </a:lnTo>
                    <a:lnTo>
                      <a:pt x="180" y="9"/>
                    </a:lnTo>
                    <a:lnTo>
                      <a:pt x="148" y="10"/>
                    </a:lnTo>
                    <a:lnTo>
                      <a:pt x="112" y="112"/>
                    </a:lnTo>
                    <a:lnTo>
                      <a:pt x="79" y="0"/>
                    </a:lnTo>
                    <a:lnTo>
                      <a:pt x="48" y="0"/>
                    </a:lnTo>
                    <a:lnTo>
                      <a:pt x="0" y="144"/>
                    </a:lnTo>
                    <a:close/>
                  </a:path>
                </a:pathLst>
              </a:custGeom>
              <a:solidFill>
                <a:schemeClr val="bg2"/>
              </a:solidFill>
              <a:ln w="9525">
                <a:noFill/>
                <a:round/>
                <a:headEnd/>
                <a:tailEn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71" name="Rectangle 82"/>
              <p:cNvSpPr>
                <a:spLocks noChangeArrowheads="1"/>
              </p:cNvSpPr>
              <p:nvPr userDrawn="1"/>
            </p:nvSpPr>
            <p:spPr bwMode="ltGray">
              <a:xfrm rot="6575641">
                <a:off x="-217" y="3138"/>
                <a:ext cx="122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72" name="Rectangle 83"/>
              <p:cNvSpPr>
                <a:spLocks noChangeArrowheads="1"/>
              </p:cNvSpPr>
              <p:nvPr userDrawn="1"/>
            </p:nvSpPr>
            <p:spPr bwMode="ltGray">
              <a:xfrm rot="238799">
                <a:off x="4" y="3146"/>
                <a:ext cx="1031"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73" name="Rectangle 84"/>
              <p:cNvSpPr>
                <a:spLocks noChangeArrowheads="1"/>
              </p:cNvSpPr>
              <p:nvPr userDrawn="1"/>
            </p:nvSpPr>
            <p:spPr bwMode="ltGray">
              <a:xfrm rot="-2957028">
                <a:off x="907" y="2472"/>
                <a:ext cx="81"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74" name="Rectangle 85"/>
              <p:cNvSpPr>
                <a:spLocks noChangeArrowheads="1"/>
              </p:cNvSpPr>
              <p:nvPr userDrawn="1"/>
            </p:nvSpPr>
            <p:spPr bwMode="ltGray">
              <a:xfrm rot="-2957028">
                <a:off x="930" y="2486"/>
                <a:ext cx="81"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75" name="Rectangle 86"/>
              <p:cNvSpPr>
                <a:spLocks noChangeArrowheads="1"/>
              </p:cNvSpPr>
              <p:nvPr userDrawn="1"/>
            </p:nvSpPr>
            <p:spPr bwMode="ltGray">
              <a:xfrm rot="-2957028">
                <a:off x="954" y="2497"/>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76" name="Rectangle 87"/>
              <p:cNvSpPr>
                <a:spLocks noChangeArrowheads="1"/>
              </p:cNvSpPr>
              <p:nvPr userDrawn="1"/>
            </p:nvSpPr>
            <p:spPr bwMode="ltGray">
              <a:xfrm rot="-2661033">
                <a:off x="974" y="2509"/>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77" name="Rectangle 88"/>
              <p:cNvSpPr>
                <a:spLocks noChangeArrowheads="1"/>
              </p:cNvSpPr>
              <p:nvPr userDrawn="1"/>
            </p:nvSpPr>
            <p:spPr bwMode="ltGray">
              <a:xfrm rot="-3638503">
                <a:off x="788" y="2426"/>
                <a:ext cx="75"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78" name="Rectangle 89"/>
              <p:cNvSpPr>
                <a:spLocks noChangeArrowheads="1"/>
              </p:cNvSpPr>
              <p:nvPr userDrawn="1"/>
            </p:nvSpPr>
            <p:spPr bwMode="ltGray">
              <a:xfrm rot="-3638503">
                <a:off x="815" y="2434"/>
                <a:ext cx="75"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79" name="Rectangle 90"/>
              <p:cNvSpPr>
                <a:spLocks noChangeArrowheads="1"/>
              </p:cNvSpPr>
              <p:nvPr userDrawn="1"/>
            </p:nvSpPr>
            <p:spPr bwMode="ltGray">
              <a:xfrm rot="-3514633">
                <a:off x="837" y="2440"/>
                <a:ext cx="81"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80" name="Rectangle 91"/>
              <p:cNvSpPr>
                <a:spLocks noChangeArrowheads="1"/>
              </p:cNvSpPr>
              <p:nvPr userDrawn="1"/>
            </p:nvSpPr>
            <p:spPr bwMode="ltGray">
              <a:xfrm rot="-3220799">
                <a:off x="862" y="2452"/>
                <a:ext cx="81"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81" name="Rectangle 92"/>
              <p:cNvSpPr>
                <a:spLocks noChangeArrowheads="1"/>
              </p:cNvSpPr>
              <p:nvPr userDrawn="1"/>
            </p:nvSpPr>
            <p:spPr bwMode="ltGray">
              <a:xfrm rot="-4338250">
                <a:off x="649" y="2396"/>
                <a:ext cx="75"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82" name="Rectangle 93"/>
              <p:cNvSpPr>
                <a:spLocks noChangeArrowheads="1"/>
              </p:cNvSpPr>
              <p:nvPr userDrawn="1"/>
            </p:nvSpPr>
            <p:spPr bwMode="ltGray">
              <a:xfrm rot="-4250359">
                <a:off x="677" y="2402"/>
                <a:ext cx="75"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83" name="Rectangle 94"/>
              <p:cNvSpPr>
                <a:spLocks noChangeArrowheads="1"/>
              </p:cNvSpPr>
              <p:nvPr userDrawn="1"/>
            </p:nvSpPr>
            <p:spPr bwMode="ltGray">
              <a:xfrm rot="-4250359">
                <a:off x="708" y="2406"/>
                <a:ext cx="75"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84" name="Rectangle 95"/>
              <p:cNvSpPr>
                <a:spLocks noChangeArrowheads="1"/>
              </p:cNvSpPr>
              <p:nvPr userDrawn="1"/>
            </p:nvSpPr>
            <p:spPr bwMode="ltGray">
              <a:xfrm rot="-3989246">
                <a:off x="738" y="2410"/>
                <a:ext cx="75"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85" name="Rectangle 96"/>
              <p:cNvSpPr>
                <a:spLocks noChangeArrowheads="1"/>
              </p:cNvSpPr>
              <p:nvPr userDrawn="1"/>
            </p:nvSpPr>
            <p:spPr bwMode="ltGray">
              <a:xfrm rot="-4862215">
                <a:off x="503" y="2394"/>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86" name="Rectangle 97"/>
              <p:cNvSpPr>
                <a:spLocks noChangeArrowheads="1"/>
              </p:cNvSpPr>
              <p:nvPr userDrawn="1"/>
            </p:nvSpPr>
            <p:spPr bwMode="ltGray">
              <a:xfrm rot="-4673370">
                <a:off x="534" y="2392"/>
                <a:ext cx="75"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87" name="Rectangle 98"/>
              <p:cNvSpPr>
                <a:spLocks noChangeArrowheads="1"/>
              </p:cNvSpPr>
              <p:nvPr userDrawn="1"/>
            </p:nvSpPr>
            <p:spPr bwMode="ltGray">
              <a:xfrm rot="-4646721">
                <a:off x="563" y="2390"/>
                <a:ext cx="75"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88" name="Rectangle 99"/>
              <p:cNvSpPr>
                <a:spLocks noChangeArrowheads="1"/>
              </p:cNvSpPr>
              <p:nvPr userDrawn="1"/>
            </p:nvSpPr>
            <p:spPr bwMode="ltGray">
              <a:xfrm rot="-4580623">
                <a:off x="595" y="2390"/>
                <a:ext cx="75"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89" name="Rectangle 100"/>
              <p:cNvSpPr>
                <a:spLocks noChangeArrowheads="1"/>
              </p:cNvSpPr>
              <p:nvPr userDrawn="1"/>
            </p:nvSpPr>
            <p:spPr bwMode="ltGray">
              <a:xfrm rot="-5195129">
                <a:off x="355" y="2414"/>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90" name="Rectangle 101"/>
              <p:cNvSpPr>
                <a:spLocks noChangeArrowheads="1"/>
              </p:cNvSpPr>
              <p:nvPr userDrawn="1"/>
            </p:nvSpPr>
            <p:spPr bwMode="ltGray">
              <a:xfrm rot="-5360484">
                <a:off x="385" y="2408"/>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91" name="Rectangle 102"/>
              <p:cNvSpPr>
                <a:spLocks noChangeArrowheads="1"/>
              </p:cNvSpPr>
              <p:nvPr userDrawn="1"/>
            </p:nvSpPr>
            <p:spPr bwMode="ltGray">
              <a:xfrm rot="-5288939">
                <a:off x="419" y="2404"/>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92" name="Rectangle 103"/>
              <p:cNvSpPr>
                <a:spLocks noChangeArrowheads="1"/>
              </p:cNvSpPr>
              <p:nvPr userDrawn="1"/>
            </p:nvSpPr>
            <p:spPr bwMode="ltGray">
              <a:xfrm rot="-5164854">
                <a:off x="449" y="2400"/>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93" name="Rectangle 104"/>
              <p:cNvSpPr>
                <a:spLocks noChangeArrowheads="1"/>
              </p:cNvSpPr>
              <p:nvPr userDrawn="1"/>
            </p:nvSpPr>
            <p:spPr bwMode="ltGray">
              <a:xfrm rot="-6132163">
                <a:off x="206" y="2458"/>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94" name="Rectangle 105"/>
              <p:cNvSpPr>
                <a:spLocks noChangeArrowheads="1"/>
              </p:cNvSpPr>
              <p:nvPr userDrawn="1"/>
            </p:nvSpPr>
            <p:spPr bwMode="ltGray">
              <a:xfrm rot="-6220433">
                <a:off x="237" y="2448"/>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95" name="Rectangle 106"/>
              <p:cNvSpPr>
                <a:spLocks noChangeArrowheads="1"/>
              </p:cNvSpPr>
              <p:nvPr userDrawn="1"/>
            </p:nvSpPr>
            <p:spPr bwMode="ltGray">
              <a:xfrm rot="-6110943">
                <a:off x="266" y="2438"/>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96" name="Rectangle 107"/>
              <p:cNvSpPr>
                <a:spLocks noChangeArrowheads="1"/>
              </p:cNvSpPr>
              <p:nvPr userDrawn="1"/>
            </p:nvSpPr>
            <p:spPr bwMode="ltGray">
              <a:xfrm rot="-5919570">
                <a:off x="293" y="2426"/>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97" name="Rectangle 108"/>
              <p:cNvSpPr>
                <a:spLocks noChangeArrowheads="1"/>
              </p:cNvSpPr>
              <p:nvPr userDrawn="1"/>
            </p:nvSpPr>
            <p:spPr bwMode="ltGray">
              <a:xfrm rot="-7376291">
                <a:off x="6" y="2548"/>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98" name="Rectangle 109"/>
              <p:cNvSpPr>
                <a:spLocks noChangeArrowheads="1"/>
              </p:cNvSpPr>
              <p:nvPr userDrawn="1"/>
            </p:nvSpPr>
            <p:spPr bwMode="ltGray">
              <a:xfrm rot="-7168347">
                <a:off x="65" y="2516"/>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99" name="Rectangle 110"/>
              <p:cNvSpPr>
                <a:spLocks noChangeArrowheads="1"/>
              </p:cNvSpPr>
              <p:nvPr userDrawn="1"/>
            </p:nvSpPr>
            <p:spPr bwMode="ltGray">
              <a:xfrm rot="-6802416">
                <a:off x="92" y="2502"/>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00" name="Rectangle 111"/>
              <p:cNvSpPr>
                <a:spLocks noChangeArrowheads="1"/>
              </p:cNvSpPr>
              <p:nvPr userDrawn="1"/>
            </p:nvSpPr>
            <p:spPr bwMode="ltGray">
              <a:xfrm rot="-6802416">
                <a:off x="119" y="2492"/>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01" name="Rectangle 112"/>
              <p:cNvSpPr>
                <a:spLocks noChangeArrowheads="1"/>
              </p:cNvSpPr>
              <p:nvPr userDrawn="1"/>
            </p:nvSpPr>
            <p:spPr bwMode="ltGray">
              <a:xfrm rot="-6457704">
                <a:off x="150" y="2478"/>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02" name="Rectangle 113"/>
              <p:cNvSpPr>
                <a:spLocks noChangeArrowheads="1"/>
              </p:cNvSpPr>
              <p:nvPr userDrawn="1"/>
            </p:nvSpPr>
            <p:spPr bwMode="ltGray">
              <a:xfrm rot="-1876771">
                <a:off x="0" y="3363"/>
                <a:ext cx="75"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03" name="Rectangle 114"/>
              <p:cNvSpPr>
                <a:spLocks noChangeArrowheads="1"/>
              </p:cNvSpPr>
              <p:nvPr userDrawn="1"/>
            </p:nvSpPr>
            <p:spPr bwMode="ltGray">
              <a:xfrm rot="3283992">
                <a:off x="511" y="3478"/>
                <a:ext cx="242"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04" name="Rectangle 115"/>
              <p:cNvSpPr>
                <a:spLocks noChangeArrowheads="1"/>
              </p:cNvSpPr>
              <p:nvPr userDrawn="1"/>
            </p:nvSpPr>
            <p:spPr bwMode="ltGray">
              <a:xfrm rot="3283992">
                <a:off x="35" y="2798"/>
                <a:ext cx="242"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05" name="Rectangle 116"/>
              <p:cNvSpPr>
                <a:spLocks noChangeArrowheads="1"/>
              </p:cNvSpPr>
              <p:nvPr userDrawn="1"/>
            </p:nvSpPr>
            <p:spPr bwMode="ltGray">
              <a:xfrm rot="-1876771">
                <a:off x="700" y="2851"/>
                <a:ext cx="317"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06" name="Rectangle 117"/>
              <p:cNvSpPr>
                <a:spLocks noChangeArrowheads="1"/>
              </p:cNvSpPr>
              <p:nvPr userDrawn="1"/>
            </p:nvSpPr>
            <p:spPr bwMode="ltGray">
              <a:xfrm rot="5908516">
                <a:off x="200" y="3915"/>
                <a:ext cx="138"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07" name="Rectangle 118"/>
              <p:cNvSpPr>
                <a:spLocks noChangeArrowheads="1"/>
              </p:cNvSpPr>
              <p:nvPr userDrawn="1"/>
            </p:nvSpPr>
            <p:spPr bwMode="ltGray">
              <a:xfrm rot="6683973">
                <a:off x="45" y="3915"/>
                <a:ext cx="144"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08" name="Rectangle 119"/>
              <p:cNvSpPr>
                <a:spLocks noChangeArrowheads="1"/>
              </p:cNvSpPr>
              <p:nvPr userDrawn="1"/>
            </p:nvSpPr>
            <p:spPr bwMode="ltGray">
              <a:xfrm rot="5245609">
                <a:off x="361" y="3893"/>
                <a:ext cx="132"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09" name="Rectangle 120"/>
              <p:cNvSpPr>
                <a:spLocks noChangeArrowheads="1"/>
              </p:cNvSpPr>
              <p:nvPr userDrawn="1"/>
            </p:nvSpPr>
            <p:spPr bwMode="ltGray">
              <a:xfrm rot="4500520">
                <a:off x="522" y="3847"/>
                <a:ext cx="132"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10" name="Rectangle 121"/>
              <p:cNvSpPr>
                <a:spLocks noChangeArrowheads="1"/>
              </p:cNvSpPr>
              <p:nvPr userDrawn="1"/>
            </p:nvSpPr>
            <p:spPr bwMode="ltGray">
              <a:xfrm rot="3805227">
                <a:off x="670" y="3778"/>
                <a:ext cx="132"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11" name="Rectangle 122"/>
              <p:cNvSpPr>
                <a:spLocks noChangeArrowheads="1"/>
              </p:cNvSpPr>
              <p:nvPr userDrawn="1"/>
            </p:nvSpPr>
            <p:spPr bwMode="ltGray">
              <a:xfrm rot="3060138">
                <a:off x="813" y="3688"/>
                <a:ext cx="132"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12" name="Rectangle 123"/>
              <p:cNvSpPr>
                <a:spLocks noChangeArrowheads="1"/>
              </p:cNvSpPr>
              <p:nvPr userDrawn="1"/>
            </p:nvSpPr>
            <p:spPr bwMode="ltGray">
              <a:xfrm rot="2090281">
                <a:off x="938" y="3582"/>
                <a:ext cx="132"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13" name="Rectangle 124"/>
              <p:cNvSpPr>
                <a:spLocks noChangeArrowheads="1"/>
              </p:cNvSpPr>
              <p:nvPr userDrawn="1"/>
            </p:nvSpPr>
            <p:spPr bwMode="ltGray">
              <a:xfrm rot="-7168347">
                <a:off x="-18" y="2506"/>
                <a:ext cx="132"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14" name="Rectangle 125"/>
              <p:cNvSpPr>
                <a:spLocks noChangeArrowheads="1"/>
              </p:cNvSpPr>
              <p:nvPr userDrawn="1"/>
            </p:nvSpPr>
            <p:spPr bwMode="ltGray">
              <a:xfrm rot="-6406501">
                <a:off x="136" y="2433"/>
                <a:ext cx="132"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15" name="Rectangle 126"/>
              <p:cNvSpPr>
                <a:spLocks noChangeArrowheads="1"/>
              </p:cNvSpPr>
              <p:nvPr userDrawn="1"/>
            </p:nvSpPr>
            <p:spPr bwMode="ltGray">
              <a:xfrm rot="-4970620">
                <a:off x="447" y="2364"/>
                <a:ext cx="138"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16" name="Rectangle 127"/>
              <p:cNvSpPr>
                <a:spLocks noChangeArrowheads="1"/>
              </p:cNvSpPr>
              <p:nvPr userDrawn="1"/>
            </p:nvSpPr>
            <p:spPr bwMode="ltGray">
              <a:xfrm rot="-4298502">
                <a:off x="597" y="2360"/>
                <a:ext cx="150"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17" name="Rectangle 128"/>
              <p:cNvSpPr>
                <a:spLocks noChangeArrowheads="1"/>
              </p:cNvSpPr>
              <p:nvPr userDrawn="1"/>
            </p:nvSpPr>
            <p:spPr bwMode="ltGray">
              <a:xfrm rot="-3676305">
                <a:off x="739" y="2386"/>
                <a:ext cx="155"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18" name="Rectangle 129"/>
              <p:cNvSpPr>
                <a:spLocks noChangeArrowheads="1"/>
              </p:cNvSpPr>
              <p:nvPr userDrawn="1"/>
            </p:nvSpPr>
            <p:spPr bwMode="ltGray">
              <a:xfrm rot="-3188616">
                <a:off x="869" y="2430"/>
                <a:ext cx="167"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19" name="Rectangle 130"/>
              <p:cNvSpPr>
                <a:spLocks noChangeArrowheads="1"/>
              </p:cNvSpPr>
              <p:nvPr userDrawn="1"/>
            </p:nvSpPr>
            <p:spPr bwMode="ltGray">
              <a:xfrm rot="-2610246">
                <a:off x="984" y="2497"/>
                <a:ext cx="167"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20" name="Rectangle 131"/>
              <p:cNvSpPr>
                <a:spLocks noChangeArrowheads="1"/>
              </p:cNvSpPr>
              <p:nvPr userDrawn="1"/>
            </p:nvSpPr>
            <p:spPr bwMode="ltGray">
              <a:xfrm rot="-2190008">
                <a:off x="1075" y="2585"/>
                <a:ext cx="17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21" name="Rectangle 132"/>
              <p:cNvSpPr>
                <a:spLocks noChangeArrowheads="1"/>
              </p:cNvSpPr>
              <p:nvPr userDrawn="1"/>
            </p:nvSpPr>
            <p:spPr bwMode="ltGray">
              <a:xfrm rot="-1728558">
                <a:off x="1147" y="2688"/>
                <a:ext cx="167"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22" name="Rectangle 133"/>
              <p:cNvSpPr>
                <a:spLocks noChangeArrowheads="1"/>
              </p:cNvSpPr>
              <p:nvPr userDrawn="1"/>
            </p:nvSpPr>
            <p:spPr bwMode="ltGray">
              <a:xfrm rot="-1172118">
                <a:off x="1198" y="2805"/>
                <a:ext cx="167"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23" name="Rectangle 134"/>
              <p:cNvSpPr>
                <a:spLocks noChangeArrowheads="1"/>
              </p:cNvSpPr>
              <p:nvPr userDrawn="1"/>
            </p:nvSpPr>
            <p:spPr bwMode="ltGray">
              <a:xfrm rot="-753845">
                <a:off x="1218" y="2930"/>
                <a:ext cx="167"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24" name="Rectangle 135"/>
              <p:cNvSpPr>
                <a:spLocks noChangeArrowheads="1"/>
              </p:cNvSpPr>
              <p:nvPr userDrawn="1"/>
            </p:nvSpPr>
            <p:spPr bwMode="ltGray">
              <a:xfrm rot="-287823">
                <a:off x="1213" y="3066"/>
                <a:ext cx="167"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25" name="Rectangle 136"/>
              <p:cNvSpPr>
                <a:spLocks noChangeArrowheads="1"/>
              </p:cNvSpPr>
              <p:nvPr userDrawn="1"/>
            </p:nvSpPr>
            <p:spPr bwMode="ltGray">
              <a:xfrm rot="696741">
                <a:off x="1126" y="3337"/>
                <a:ext cx="150"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26" name="Rectangle 137"/>
              <p:cNvSpPr>
                <a:spLocks noChangeArrowheads="1"/>
              </p:cNvSpPr>
              <p:nvPr userDrawn="1"/>
            </p:nvSpPr>
            <p:spPr bwMode="ltGray">
              <a:xfrm rot="1529990">
                <a:off x="1041" y="3465"/>
                <a:ext cx="140"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27" name="Freeform 138"/>
              <p:cNvSpPr>
                <a:spLocks/>
              </p:cNvSpPr>
              <p:nvPr userDrawn="1"/>
            </p:nvSpPr>
            <p:spPr bwMode="ltGray">
              <a:xfrm>
                <a:off x="850" y="3136"/>
                <a:ext cx="204" cy="120"/>
              </a:xfrm>
              <a:custGeom>
                <a:avLst/>
                <a:gdLst/>
                <a:ahLst/>
                <a:cxnLst>
                  <a:cxn ang="0">
                    <a:pos x="168" y="120"/>
                  </a:cxn>
                  <a:cxn ang="0">
                    <a:pos x="204" y="12"/>
                  </a:cxn>
                  <a:cxn ang="0">
                    <a:pos x="42" y="0"/>
                  </a:cxn>
                  <a:cxn ang="0">
                    <a:pos x="0" y="108"/>
                  </a:cxn>
                  <a:cxn ang="0">
                    <a:pos x="30" y="114"/>
                  </a:cxn>
                  <a:cxn ang="0">
                    <a:pos x="60" y="30"/>
                  </a:cxn>
                  <a:cxn ang="0">
                    <a:pos x="102" y="36"/>
                  </a:cxn>
                  <a:cxn ang="0">
                    <a:pos x="78" y="108"/>
                  </a:cxn>
                  <a:cxn ang="0">
                    <a:pos x="102" y="108"/>
                  </a:cxn>
                  <a:cxn ang="0">
                    <a:pos x="132" y="36"/>
                  </a:cxn>
                  <a:cxn ang="0">
                    <a:pos x="162" y="36"/>
                  </a:cxn>
                  <a:cxn ang="0">
                    <a:pos x="138" y="114"/>
                  </a:cxn>
                  <a:cxn ang="0">
                    <a:pos x="168" y="120"/>
                  </a:cxn>
                </a:cxnLst>
                <a:rect l="0" t="0" r="r" b="b"/>
                <a:pathLst>
                  <a:path w="204" h="120">
                    <a:moveTo>
                      <a:pt x="168" y="120"/>
                    </a:moveTo>
                    <a:lnTo>
                      <a:pt x="204" y="12"/>
                    </a:lnTo>
                    <a:lnTo>
                      <a:pt x="42" y="0"/>
                    </a:lnTo>
                    <a:lnTo>
                      <a:pt x="0" y="108"/>
                    </a:lnTo>
                    <a:lnTo>
                      <a:pt x="30" y="114"/>
                    </a:lnTo>
                    <a:lnTo>
                      <a:pt x="60" y="30"/>
                    </a:lnTo>
                    <a:lnTo>
                      <a:pt x="102" y="36"/>
                    </a:lnTo>
                    <a:lnTo>
                      <a:pt x="78" y="108"/>
                    </a:lnTo>
                    <a:lnTo>
                      <a:pt x="102" y="108"/>
                    </a:lnTo>
                    <a:lnTo>
                      <a:pt x="132" y="36"/>
                    </a:lnTo>
                    <a:lnTo>
                      <a:pt x="162" y="36"/>
                    </a:lnTo>
                    <a:lnTo>
                      <a:pt x="138" y="114"/>
                    </a:lnTo>
                    <a:lnTo>
                      <a:pt x="168" y="120"/>
                    </a:lnTo>
                    <a:close/>
                  </a:path>
                </a:pathLst>
              </a:custGeom>
              <a:solidFill>
                <a:schemeClr val="bg2"/>
              </a:solidFill>
              <a:ln w="9525">
                <a:noFill/>
                <a:round/>
                <a:headEnd/>
                <a:tailEnd/>
              </a:ln>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28" name="Freeform 139"/>
              <p:cNvSpPr>
                <a:spLocks/>
              </p:cNvSpPr>
              <p:nvPr userDrawn="1"/>
            </p:nvSpPr>
            <p:spPr bwMode="ltGray">
              <a:xfrm>
                <a:off x="19" y="2722"/>
                <a:ext cx="90" cy="78"/>
              </a:xfrm>
              <a:custGeom>
                <a:avLst/>
                <a:gdLst/>
                <a:ahLst/>
                <a:cxnLst>
                  <a:cxn ang="0">
                    <a:pos x="66" y="36"/>
                  </a:cxn>
                  <a:cxn ang="0">
                    <a:pos x="66" y="36"/>
                  </a:cxn>
                  <a:cxn ang="0">
                    <a:pos x="18" y="24"/>
                  </a:cxn>
                  <a:cxn ang="0">
                    <a:pos x="0" y="30"/>
                  </a:cxn>
                  <a:cxn ang="0">
                    <a:pos x="36" y="78"/>
                  </a:cxn>
                  <a:cxn ang="0">
                    <a:pos x="48" y="72"/>
                  </a:cxn>
                  <a:cxn ang="0">
                    <a:pos x="24" y="36"/>
                  </a:cxn>
                  <a:cxn ang="0">
                    <a:pos x="24" y="36"/>
                  </a:cxn>
                  <a:cxn ang="0">
                    <a:pos x="72" y="54"/>
                  </a:cxn>
                  <a:cxn ang="0">
                    <a:pos x="90" y="42"/>
                  </a:cxn>
                  <a:cxn ang="0">
                    <a:pos x="54" y="0"/>
                  </a:cxn>
                  <a:cxn ang="0">
                    <a:pos x="42" y="6"/>
                  </a:cxn>
                  <a:cxn ang="0">
                    <a:pos x="66" y="36"/>
                  </a:cxn>
                </a:cxnLst>
                <a:rect l="0" t="0" r="r" b="b"/>
                <a:pathLst>
                  <a:path w="90" h="78">
                    <a:moveTo>
                      <a:pt x="66" y="36"/>
                    </a:moveTo>
                    <a:lnTo>
                      <a:pt x="66" y="36"/>
                    </a:lnTo>
                    <a:lnTo>
                      <a:pt x="18" y="24"/>
                    </a:lnTo>
                    <a:lnTo>
                      <a:pt x="0" y="30"/>
                    </a:lnTo>
                    <a:lnTo>
                      <a:pt x="36" y="78"/>
                    </a:lnTo>
                    <a:lnTo>
                      <a:pt x="48" y="72"/>
                    </a:lnTo>
                    <a:lnTo>
                      <a:pt x="24" y="36"/>
                    </a:lnTo>
                    <a:lnTo>
                      <a:pt x="24" y="36"/>
                    </a:lnTo>
                    <a:lnTo>
                      <a:pt x="72" y="54"/>
                    </a:lnTo>
                    <a:lnTo>
                      <a:pt x="90" y="42"/>
                    </a:lnTo>
                    <a:lnTo>
                      <a:pt x="54" y="0"/>
                    </a:lnTo>
                    <a:lnTo>
                      <a:pt x="42" y="6"/>
                    </a:lnTo>
                    <a:lnTo>
                      <a:pt x="66" y="36"/>
                    </a:lnTo>
                    <a:close/>
                  </a:path>
                </a:pathLst>
              </a:custGeom>
              <a:solidFill>
                <a:schemeClr val="bg2"/>
              </a:solidFill>
              <a:ln w="9525">
                <a:noFill/>
                <a:round/>
                <a:headEnd/>
                <a:tailEnd/>
              </a:ln>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29" name="Freeform 140"/>
              <p:cNvSpPr>
                <a:spLocks/>
              </p:cNvSpPr>
              <p:nvPr userDrawn="1"/>
            </p:nvSpPr>
            <p:spPr bwMode="ltGray">
              <a:xfrm>
                <a:off x="97" y="2651"/>
                <a:ext cx="101" cy="89"/>
              </a:xfrm>
              <a:custGeom>
                <a:avLst/>
                <a:gdLst/>
                <a:ahLst/>
                <a:cxnLst>
                  <a:cxn ang="0">
                    <a:pos x="54" y="89"/>
                  </a:cxn>
                  <a:cxn ang="0">
                    <a:pos x="65" y="83"/>
                  </a:cxn>
                  <a:cxn ang="0">
                    <a:pos x="48" y="35"/>
                  </a:cxn>
                  <a:cxn ang="0">
                    <a:pos x="89" y="65"/>
                  </a:cxn>
                  <a:cxn ang="0">
                    <a:pos x="101" y="59"/>
                  </a:cxn>
                  <a:cxn ang="0">
                    <a:pos x="83" y="0"/>
                  </a:cxn>
                  <a:cxn ang="0">
                    <a:pos x="71" y="12"/>
                  </a:cxn>
                  <a:cxn ang="0">
                    <a:pos x="83" y="41"/>
                  </a:cxn>
                  <a:cxn ang="0">
                    <a:pos x="48" y="23"/>
                  </a:cxn>
                  <a:cxn ang="0">
                    <a:pos x="36" y="29"/>
                  </a:cxn>
                  <a:cxn ang="0">
                    <a:pos x="45" y="68"/>
                  </a:cxn>
                  <a:cxn ang="0">
                    <a:pos x="18" y="41"/>
                  </a:cxn>
                  <a:cxn ang="0">
                    <a:pos x="0" y="53"/>
                  </a:cxn>
                  <a:cxn ang="0">
                    <a:pos x="54" y="89"/>
                  </a:cxn>
                </a:cxnLst>
                <a:rect l="0" t="0" r="r" b="b"/>
                <a:pathLst>
                  <a:path w="101" h="89">
                    <a:moveTo>
                      <a:pt x="54" y="89"/>
                    </a:moveTo>
                    <a:lnTo>
                      <a:pt x="65" y="83"/>
                    </a:lnTo>
                    <a:lnTo>
                      <a:pt x="48" y="35"/>
                    </a:lnTo>
                    <a:lnTo>
                      <a:pt x="89" y="65"/>
                    </a:lnTo>
                    <a:lnTo>
                      <a:pt x="101" y="59"/>
                    </a:lnTo>
                    <a:lnTo>
                      <a:pt x="83" y="0"/>
                    </a:lnTo>
                    <a:lnTo>
                      <a:pt x="71" y="12"/>
                    </a:lnTo>
                    <a:lnTo>
                      <a:pt x="83" y="41"/>
                    </a:lnTo>
                    <a:lnTo>
                      <a:pt x="48" y="23"/>
                    </a:lnTo>
                    <a:lnTo>
                      <a:pt x="36" y="29"/>
                    </a:lnTo>
                    <a:lnTo>
                      <a:pt x="45" y="68"/>
                    </a:lnTo>
                    <a:lnTo>
                      <a:pt x="18" y="41"/>
                    </a:lnTo>
                    <a:lnTo>
                      <a:pt x="0" y="53"/>
                    </a:lnTo>
                    <a:lnTo>
                      <a:pt x="54" y="89"/>
                    </a:lnTo>
                    <a:close/>
                  </a:path>
                </a:pathLst>
              </a:custGeom>
              <a:solidFill>
                <a:schemeClr val="bg2"/>
              </a:solidFill>
              <a:ln w="9525">
                <a:noFill/>
                <a:round/>
                <a:headEnd/>
                <a:tailEnd/>
              </a:ln>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30" name="Freeform 141"/>
              <p:cNvSpPr>
                <a:spLocks/>
              </p:cNvSpPr>
              <p:nvPr userDrawn="1"/>
            </p:nvSpPr>
            <p:spPr bwMode="ltGray">
              <a:xfrm>
                <a:off x="677" y="3502"/>
                <a:ext cx="83" cy="78"/>
              </a:xfrm>
              <a:custGeom>
                <a:avLst/>
                <a:gdLst/>
                <a:ahLst/>
                <a:cxnLst>
                  <a:cxn ang="0">
                    <a:pos x="36" y="78"/>
                  </a:cxn>
                  <a:cxn ang="0">
                    <a:pos x="83" y="48"/>
                  </a:cxn>
                  <a:cxn ang="0">
                    <a:pos x="54" y="0"/>
                  </a:cxn>
                  <a:cxn ang="0">
                    <a:pos x="0" y="30"/>
                  </a:cxn>
                  <a:cxn ang="0">
                    <a:pos x="6" y="36"/>
                  </a:cxn>
                  <a:cxn ang="0">
                    <a:pos x="42" y="18"/>
                  </a:cxn>
                  <a:cxn ang="0">
                    <a:pos x="54" y="30"/>
                  </a:cxn>
                  <a:cxn ang="0">
                    <a:pos x="24" y="48"/>
                  </a:cxn>
                  <a:cxn ang="0">
                    <a:pos x="30" y="54"/>
                  </a:cxn>
                  <a:cxn ang="0">
                    <a:pos x="60" y="36"/>
                  </a:cxn>
                  <a:cxn ang="0">
                    <a:pos x="66" y="48"/>
                  </a:cxn>
                  <a:cxn ang="0">
                    <a:pos x="30" y="66"/>
                  </a:cxn>
                  <a:cxn ang="0">
                    <a:pos x="36" y="78"/>
                  </a:cxn>
                </a:cxnLst>
                <a:rect l="0" t="0" r="r" b="b"/>
                <a:pathLst>
                  <a:path w="83" h="78">
                    <a:moveTo>
                      <a:pt x="36" y="78"/>
                    </a:moveTo>
                    <a:lnTo>
                      <a:pt x="83" y="48"/>
                    </a:lnTo>
                    <a:lnTo>
                      <a:pt x="54" y="0"/>
                    </a:lnTo>
                    <a:lnTo>
                      <a:pt x="0" y="30"/>
                    </a:lnTo>
                    <a:lnTo>
                      <a:pt x="6" y="36"/>
                    </a:lnTo>
                    <a:lnTo>
                      <a:pt x="42" y="18"/>
                    </a:lnTo>
                    <a:lnTo>
                      <a:pt x="54" y="30"/>
                    </a:lnTo>
                    <a:lnTo>
                      <a:pt x="24" y="48"/>
                    </a:lnTo>
                    <a:lnTo>
                      <a:pt x="30" y="54"/>
                    </a:lnTo>
                    <a:lnTo>
                      <a:pt x="60" y="36"/>
                    </a:lnTo>
                    <a:lnTo>
                      <a:pt x="66" y="48"/>
                    </a:lnTo>
                    <a:lnTo>
                      <a:pt x="30" y="66"/>
                    </a:lnTo>
                    <a:lnTo>
                      <a:pt x="36" y="78"/>
                    </a:lnTo>
                    <a:close/>
                  </a:path>
                </a:pathLst>
              </a:custGeom>
              <a:solidFill>
                <a:schemeClr val="bg2"/>
              </a:solidFill>
              <a:ln w="9525">
                <a:noFill/>
                <a:round/>
                <a:headEnd/>
                <a:tailEnd/>
              </a:ln>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31" name="Freeform 142"/>
              <p:cNvSpPr>
                <a:spLocks/>
              </p:cNvSpPr>
              <p:nvPr userDrawn="1"/>
            </p:nvSpPr>
            <p:spPr bwMode="ltGray">
              <a:xfrm>
                <a:off x="940" y="2782"/>
                <a:ext cx="90" cy="72"/>
              </a:xfrm>
              <a:custGeom>
                <a:avLst/>
                <a:gdLst/>
                <a:ahLst/>
                <a:cxnLst>
                  <a:cxn ang="0">
                    <a:pos x="90" y="30"/>
                  </a:cxn>
                  <a:cxn ang="0">
                    <a:pos x="66" y="0"/>
                  </a:cxn>
                  <a:cxn ang="0">
                    <a:pos x="0" y="36"/>
                  </a:cxn>
                  <a:cxn ang="0">
                    <a:pos x="24" y="72"/>
                  </a:cxn>
                  <a:cxn ang="0">
                    <a:pos x="36" y="66"/>
                  </a:cxn>
                  <a:cxn ang="0">
                    <a:pos x="18" y="42"/>
                  </a:cxn>
                  <a:cxn ang="0">
                    <a:pos x="36" y="30"/>
                  </a:cxn>
                  <a:cxn ang="0">
                    <a:pos x="54" y="54"/>
                  </a:cxn>
                  <a:cxn ang="0">
                    <a:pos x="60" y="48"/>
                  </a:cxn>
                  <a:cxn ang="0">
                    <a:pos x="48" y="24"/>
                  </a:cxn>
                  <a:cxn ang="0">
                    <a:pos x="60" y="12"/>
                  </a:cxn>
                  <a:cxn ang="0">
                    <a:pos x="78" y="42"/>
                  </a:cxn>
                  <a:cxn ang="0">
                    <a:pos x="90" y="30"/>
                  </a:cxn>
                </a:cxnLst>
                <a:rect l="0" t="0" r="r" b="b"/>
                <a:pathLst>
                  <a:path w="90" h="72">
                    <a:moveTo>
                      <a:pt x="90" y="30"/>
                    </a:moveTo>
                    <a:lnTo>
                      <a:pt x="66" y="0"/>
                    </a:lnTo>
                    <a:lnTo>
                      <a:pt x="0" y="36"/>
                    </a:lnTo>
                    <a:lnTo>
                      <a:pt x="24" y="72"/>
                    </a:lnTo>
                    <a:lnTo>
                      <a:pt x="36" y="66"/>
                    </a:lnTo>
                    <a:lnTo>
                      <a:pt x="18" y="42"/>
                    </a:lnTo>
                    <a:lnTo>
                      <a:pt x="36" y="30"/>
                    </a:lnTo>
                    <a:lnTo>
                      <a:pt x="54" y="54"/>
                    </a:lnTo>
                    <a:lnTo>
                      <a:pt x="60" y="48"/>
                    </a:lnTo>
                    <a:lnTo>
                      <a:pt x="48" y="24"/>
                    </a:lnTo>
                    <a:lnTo>
                      <a:pt x="60" y="12"/>
                    </a:lnTo>
                    <a:lnTo>
                      <a:pt x="78" y="42"/>
                    </a:lnTo>
                    <a:lnTo>
                      <a:pt x="90" y="30"/>
                    </a:lnTo>
                    <a:close/>
                  </a:path>
                </a:pathLst>
              </a:custGeom>
              <a:solidFill>
                <a:schemeClr val="bg2"/>
              </a:solidFill>
              <a:ln w="9525">
                <a:noFill/>
                <a:round/>
                <a:headEnd/>
                <a:tailEnd/>
              </a:ln>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32" name="Freeform 143"/>
              <p:cNvSpPr>
                <a:spLocks/>
              </p:cNvSpPr>
              <p:nvPr userDrawn="1"/>
            </p:nvSpPr>
            <p:spPr bwMode="ltGray">
              <a:xfrm>
                <a:off x="898" y="2716"/>
                <a:ext cx="90" cy="84"/>
              </a:xfrm>
              <a:custGeom>
                <a:avLst/>
                <a:gdLst/>
                <a:ahLst/>
                <a:cxnLst>
                  <a:cxn ang="0">
                    <a:pos x="42" y="60"/>
                  </a:cxn>
                  <a:cxn ang="0">
                    <a:pos x="42" y="60"/>
                  </a:cxn>
                  <a:cxn ang="0">
                    <a:pos x="72" y="12"/>
                  </a:cxn>
                  <a:cxn ang="0">
                    <a:pos x="66" y="0"/>
                  </a:cxn>
                  <a:cxn ang="0">
                    <a:pos x="0" y="42"/>
                  </a:cxn>
                  <a:cxn ang="0">
                    <a:pos x="6" y="54"/>
                  </a:cxn>
                  <a:cxn ang="0">
                    <a:pos x="54" y="24"/>
                  </a:cxn>
                  <a:cxn ang="0">
                    <a:pos x="54" y="24"/>
                  </a:cxn>
                  <a:cxn ang="0">
                    <a:pos x="18" y="72"/>
                  </a:cxn>
                  <a:cxn ang="0">
                    <a:pos x="24" y="84"/>
                  </a:cxn>
                  <a:cxn ang="0">
                    <a:pos x="90" y="42"/>
                  </a:cxn>
                  <a:cxn ang="0">
                    <a:pos x="84" y="30"/>
                  </a:cxn>
                  <a:cxn ang="0">
                    <a:pos x="42" y="60"/>
                  </a:cxn>
                </a:cxnLst>
                <a:rect l="0" t="0" r="r" b="b"/>
                <a:pathLst>
                  <a:path w="90" h="84">
                    <a:moveTo>
                      <a:pt x="42" y="60"/>
                    </a:moveTo>
                    <a:lnTo>
                      <a:pt x="42" y="60"/>
                    </a:lnTo>
                    <a:lnTo>
                      <a:pt x="72" y="12"/>
                    </a:lnTo>
                    <a:lnTo>
                      <a:pt x="66" y="0"/>
                    </a:lnTo>
                    <a:lnTo>
                      <a:pt x="0" y="42"/>
                    </a:lnTo>
                    <a:lnTo>
                      <a:pt x="6" y="54"/>
                    </a:lnTo>
                    <a:lnTo>
                      <a:pt x="54" y="24"/>
                    </a:lnTo>
                    <a:lnTo>
                      <a:pt x="54" y="24"/>
                    </a:lnTo>
                    <a:lnTo>
                      <a:pt x="18" y="72"/>
                    </a:lnTo>
                    <a:lnTo>
                      <a:pt x="24" y="84"/>
                    </a:lnTo>
                    <a:lnTo>
                      <a:pt x="90" y="42"/>
                    </a:lnTo>
                    <a:lnTo>
                      <a:pt x="84" y="30"/>
                    </a:lnTo>
                    <a:lnTo>
                      <a:pt x="42" y="60"/>
                    </a:lnTo>
                    <a:close/>
                  </a:path>
                </a:pathLst>
              </a:custGeom>
              <a:solidFill>
                <a:schemeClr val="bg2"/>
              </a:solidFill>
              <a:ln w="9525">
                <a:noFill/>
                <a:round/>
                <a:headEnd/>
                <a:tailEnd/>
              </a:ln>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33" name="Freeform 144"/>
              <p:cNvSpPr>
                <a:spLocks/>
              </p:cNvSpPr>
              <p:nvPr userDrawn="1"/>
            </p:nvSpPr>
            <p:spPr bwMode="ltGray">
              <a:xfrm>
                <a:off x="7" y="3837"/>
                <a:ext cx="6" cy="12"/>
              </a:xfrm>
              <a:custGeom>
                <a:avLst/>
                <a:gdLst/>
                <a:ahLst/>
                <a:cxnLst>
                  <a:cxn ang="0">
                    <a:pos x="6" y="0"/>
                  </a:cxn>
                  <a:cxn ang="0">
                    <a:pos x="6" y="0"/>
                  </a:cxn>
                  <a:cxn ang="0">
                    <a:pos x="0" y="0"/>
                  </a:cxn>
                  <a:cxn ang="0">
                    <a:pos x="0" y="0"/>
                  </a:cxn>
                  <a:cxn ang="0">
                    <a:pos x="0" y="12"/>
                  </a:cxn>
                  <a:cxn ang="0">
                    <a:pos x="6" y="0"/>
                  </a:cxn>
                  <a:cxn ang="0">
                    <a:pos x="6" y="0"/>
                  </a:cxn>
                </a:cxnLst>
                <a:rect l="0" t="0" r="r" b="b"/>
                <a:pathLst>
                  <a:path w="6" h="12">
                    <a:moveTo>
                      <a:pt x="6" y="0"/>
                    </a:moveTo>
                    <a:lnTo>
                      <a:pt x="6" y="0"/>
                    </a:lnTo>
                    <a:lnTo>
                      <a:pt x="0" y="0"/>
                    </a:lnTo>
                    <a:lnTo>
                      <a:pt x="0" y="0"/>
                    </a:lnTo>
                    <a:lnTo>
                      <a:pt x="0" y="12"/>
                    </a:lnTo>
                    <a:lnTo>
                      <a:pt x="6" y="0"/>
                    </a:lnTo>
                    <a:lnTo>
                      <a:pt x="6" y="0"/>
                    </a:lnTo>
                    <a:close/>
                  </a:path>
                </a:pathLst>
              </a:custGeom>
              <a:solidFill>
                <a:schemeClr val="bg2"/>
              </a:solidFill>
              <a:ln w="9525">
                <a:noFill/>
                <a:round/>
                <a:headEnd/>
                <a:tailEnd/>
              </a:ln>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34" name="Freeform 145"/>
              <p:cNvSpPr>
                <a:spLocks/>
              </p:cNvSpPr>
              <p:nvPr userDrawn="1"/>
            </p:nvSpPr>
            <p:spPr bwMode="ltGray">
              <a:xfrm>
                <a:off x="7" y="2555"/>
                <a:ext cx="30" cy="48"/>
              </a:xfrm>
              <a:custGeom>
                <a:avLst/>
                <a:gdLst/>
                <a:ahLst/>
                <a:cxnLst>
                  <a:cxn ang="0">
                    <a:pos x="18" y="48"/>
                  </a:cxn>
                  <a:cxn ang="0">
                    <a:pos x="18" y="48"/>
                  </a:cxn>
                  <a:cxn ang="0">
                    <a:pos x="30" y="42"/>
                  </a:cxn>
                  <a:cxn ang="0">
                    <a:pos x="0" y="0"/>
                  </a:cxn>
                  <a:cxn ang="0">
                    <a:pos x="0" y="24"/>
                  </a:cxn>
                  <a:cxn ang="0">
                    <a:pos x="18" y="48"/>
                  </a:cxn>
                  <a:cxn ang="0">
                    <a:pos x="18" y="48"/>
                  </a:cxn>
                </a:cxnLst>
                <a:rect l="0" t="0" r="r" b="b"/>
                <a:pathLst>
                  <a:path w="30" h="48">
                    <a:moveTo>
                      <a:pt x="18" y="48"/>
                    </a:moveTo>
                    <a:lnTo>
                      <a:pt x="18" y="48"/>
                    </a:lnTo>
                    <a:lnTo>
                      <a:pt x="30" y="42"/>
                    </a:lnTo>
                    <a:lnTo>
                      <a:pt x="0" y="0"/>
                    </a:lnTo>
                    <a:lnTo>
                      <a:pt x="0" y="24"/>
                    </a:lnTo>
                    <a:lnTo>
                      <a:pt x="18" y="48"/>
                    </a:lnTo>
                    <a:lnTo>
                      <a:pt x="18" y="48"/>
                    </a:lnTo>
                    <a:close/>
                  </a:path>
                </a:pathLst>
              </a:custGeom>
              <a:solidFill>
                <a:schemeClr val="bg2"/>
              </a:solidFill>
              <a:ln w="9525">
                <a:noFill/>
                <a:round/>
                <a:headEnd/>
                <a:tailEnd/>
              </a:ln>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35" name="Freeform 146"/>
              <p:cNvSpPr>
                <a:spLocks/>
              </p:cNvSpPr>
              <p:nvPr userDrawn="1"/>
            </p:nvSpPr>
            <p:spPr bwMode="ltGray">
              <a:xfrm>
                <a:off x="7" y="3843"/>
                <a:ext cx="36" cy="66"/>
              </a:xfrm>
              <a:custGeom>
                <a:avLst/>
                <a:gdLst/>
                <a:ahLst/>
                <a:cxnLst>
                  <a:cxn ang="0">
                    <a:pos x="36" y="0"/>
                  </a:cxn>
                  <a:cxn ang="0">
                    <a:pos x="24" y="0"/>
                  </a:cxn>
                  <a:cxn ang="0">
                    <a:pos x="24" y="0"/>
                  </a:cxn>
                  <a:cxn ang="0">
                    <a:pos x="0" y="36"/>
                  </a:cxn>
                  <a:cxn ang="0">
                    <a:pos x="0" y="66"/>
                  </a:cxn>
                  <a:cxn ang="0">
                    <a:pos x="36" y="0"/>
                  </a:cxn>
                  <a:cxn ang="0">
                    <a:pos x="36" y="0"/>
                  </a:cxn>
                </a:cxnLst>
                <a:rect l="0" t="0" r="r" b="b"/>
                <a:pathLst>
                  <a:path w="36" h="66">
                    <a:moveTo>
                      <a:pt x="36" y="0"/>
                    </a:moveTo>
                    <a:lnTo>
                      <a:pt x="24" y="0"/>
                    </a:lnTo>
                    <a:lnTo>
                      <a:pt x="24" y="0"/>
                    </a:lnTo>
                    <a:lnTo>
                      <a:pt x="0" y="36"/>
                    </a:lnTo>
                    <a:lnTo>
                      <a:pt x="0" y="66"/>
                    </a:lnTo>
                    <a:lnTo>
                      <a:pt x="36" y="0"/>
                    </a:lnTo>
                    <a:lnTo>
                      <a:pt x="36" y="0"/>
                    </a:lnTo>
                    <a:close/>
                  </a:path>
                </a:pathLst>
              </a:custGeom>
              <a:solidFill>
                <a:schemeClr val="bg2"/>
              </a:solidFill>
              <a:ln w="9525">
                <a:noFill/>
                <a:round/>
                <a:headEnd/>
                <a:tailEnd/>
              </a:ln>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36" name="Rectangle 147"/>
              <p:cNvSpPr>
                <a:spLocks noChangeArrowheads="1"/>
              </p:cNvSpPr>
              <p:nvPr userDrawn="1"/>
            </p:nvSpPr>
            <p:spPr bwMode="ltGray">
              <a:xfrm rot="244926">
                <a:off x="1177" y="3201"/>
                <a:ext cx="161"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37" name="Rectangle 148"/>
              <p:cNvSpPr>
                <a:spLocks noChangeArrowheads="1"/>
              </p:cNvSpPr>
              <p:nvPr userDrawn="1"/>
            </p:nvSpPr>
            <p:spPr bwMode="ltGray">
              <a:xfrm rot="-5598588">
                <a:off x="290" y="2386"/>
                <a:ext cx="138"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38" name="Freeform 149"/>
              <p:cNvSpPr>
                <a:spLocks/>
              </p:cNvSpPr>
              <p:nvPr userDrawn="1"/>
            </p:nvSpPr>
            <p:spPr bwMode="ltGray">
              <a:xfrm>
                <a:off x="139" y="3573"/>
                <a:ext cx="144" cy="154"/>
              </a:xfrm>
              <a:custGeom>
                <a:avLst/>
                <a:gdLst/>
                <a:ahLst/>
                <a:cxnLst>
                  <a:cxn ang="0">
                    <a:pos x="0" y="102"/>
                  </a:cxn>
                  <a:cxn ang="0">
                    <a:pos x="59" y="154"/>
                  </a:cxn>
                  <a:cxn ang="0">
                    <a:pos x="117" y="120"/>
                  </a:cxn>
                  <a:cxn ang="0">
                    <a:pos x="62" y="55"/>
                  </a:cxn>
                  <a:cxn ang="0">
                    <a:pos x="104" y="34"/>
                  </a:cxn>
                  <a:cxn ang="0">
                    <a:pos x="117" y="53"/>
                  </a:cxn>
                  <a:cxn ang="0">
                    <a:pos x="141" y="47"/>
                  </a:cxn>
                  <a:cxn ang="0">
                    <a:pos x="97" y="2"/>
                  </a:cxn>
                  <a:cxn ang="0">
                    <a:pos x="36" y="33"/>
                  </a:cxn>
                  <a:cxn ang="0">
                    <a:pos x="90" y="107"/>
                  </a:cxn>
                  <a:cxn ang="0">
                    <a:pos x="28" y="101"/>
                  </a:cxn>
                  <a:cxn ang="0">
                    <a:pos x="0" y="102"/>
                  </a:cxn>
                </a:cxnLst>
                <a:rect l="0" t="0" r="r" b="b"/>
                <a:pathLst>
                  <a:path w="144" h="154">
                    <a:moveTo>
                      <a:pt x="0" y="102"/>
                    </a:moveTo>
                    <a:cubicBezTo>
                      <a:pt x="6" y="140"/>
                      <a:pt x="25" y="154"/>
                      <a:pt x="59" y="154"/>
                    </a:cubicBezTo>
                    <a:cubicBezTo>
                      <a:pt x="111" y="152"/>
                      <a:pt x="106" y="130"/>
                      <a:pt x="117" y="120"/>
                    </a:cubicBezTo>
                    <a:cubicBezTo>
                      <a:pt x="119" y="61"/>
                      <a:pt x="84" y="84"/>
                      <a:pt x="62" y="55"/>
                    </a:cubicBezTo>
                    <a:cubicBezTo>
                      <a:pt x="59" y="42"/>
                      <a:pt x="78" y="11"/>
                      <a:pt x="104" y="34"/>
                    </a:cubicBezTo>
                    <a:cubicBezTo>
                      <a:pt x="108" y="41"/>
                      <a:pt x="111" y="51"/>
                      <a:pt x="117" y="53"/>
                    </a:cubicBezTo>
                    <a:cubicBezTo>
                      <a:pt x="123" y="55"/>
                      <a:pt x="144" y="55"/>
                      <a:pt x="141" y="47"/>
                    </a:cubicBezTo>
                    <a:cubicBezTo>
                      <a:pt x="138" y="39"/>
                      <a:pt x="126" y="5"/>
                      <a:pt x="97" y="2"/>
                    </a:cubicBezTo>
                    <a:cubicBezTo>
                      <a:pt x="77" y="0"/>
                      <a:pt x="48" y="0"/>
                      <a:pt x="36" y="33"/>
                    </a:cubicBezTo>
                    <a:cubicBezTo>
                      <a:pt x="15" y="89"/>
                      <a:pt x="83" y="79"/>
                      <a:pt x="90" y="107"/>
                    </a:cubicBezTo>
                    <a:cubicBezTo>
                      <a:pt x="96" y="130"/>
                      <a:pt x="34" y="147"/>
                      <a:pt x="28" y="101"/>
                    </a:cubicBezTo>
                    <a:cubicBezTo>
                      <a:pt x="12" y="104"/>
                      <a:pt x="15" y="98"/>
                      <a:pt x="0" y="102"/>
                    </a:cubicBezTo>
                    <a:close/>
                  </a:path>
                </a:pathLst>
              </a:custGeom>
              <a:solidFill>
                <a:schemeClr val="bg2"/>
              </a:solidFill>
              <a:ln w="9525">
                <a:noFill/>
                <a:round/>
                <a:headEnd/>
                <a:tailEn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39" name="Freeform 150"/>
              <p:cNvSpPr>
                <a:spLocks/>
              </p:cNvSpPr>
              <p:nvPr userDrawn="1"/>
            </p:nvSpPr>
            <p:spPr bwMode="ltGray">
              <a:xfrm rot="-2857037">
                <a:off x="619" y="3550"/>
                <a:ext cx="68" cy="69"/>
              </a:xfrm>
              <a:custGeom>
                <a:avLst/>
                <a:gdLst/>
                <a:ahLst/>
                <a:cxnLst>
                  <a:cxn ang="0">
                    <a:pos x="0" y="102"/>
                  </a:cxn>
                  <a:cxn ang="0">
                    <a:pos x="59" y="154"/>
                  </a:cxn>
                  <a:cxn ang="0">
                    <a:pos x="117" y="120"/>
                  </a:cxn>
                  <a:cxn ang="0">
                    <a:pos x="62" y="55"/>
                  </a:cxn>
                  <a:cxn ang="0">
                    <a:pos x="104" y="34"/>
                  </a:cxn>
                  <a:cxn ang="0">
                    <a:pos x="117" y="53"/>
                  </a:cxn>
                  <a:cxn ang="0">
                    <a:pos x="141" y="47"/>
                  </a:cxn>
                  <a:cxn ang="0">
                    <a:pos x="97" y="2"/>
                  </a:cxn>
                  <a:cxn ang="0">
                    <a:pos x="36" y="33"/>
                  </a:cxn>
                  <a:cxn ang="0">
                    <a:pos x="90" y="107"/>
                  </a:cxn>
                  <a:cxn ang="0">
                    <a:pos x="28" y="101"/>
                  </a:cxn>
                  <a:cxn ang="0">
                    <a:pos x="0" y="102"/>
                  </a:cxn>
                </a:cxnLst>
                <a:rect l="0" t="0" r="r" b="b"/>
                <a:pathLst>
                  <a:path w="144" h="154">
                    <a:moveTo>
                      <a:pt x="0" y="102"/>
                    </a:moveTo>
                    <a:cubicBezTo>
                      <a:pt x="6" y="140"/>
                      <a:pt x="25" y="154"/>
                      <a:pt x="59" y="154"/>
                    </a:cubicBezTo>
                    <a:cubicBezTo>
                      <a:pt x="111" y="152"/>
                      <a:pt x="106" y="130"/>
                      <a:pt x="117" y="120"/>
                    </a:cubicBezTo>
                    <a:cubicBezTo>
                      <a:pt x="113" y="47"/>
                      <a:pt x="84" y="84"/>
                      <a:pt x="62" y="55"/>
                    </a:cubicBezTo>
                    <a:cubicBezTo>
                      <a:pt x="59" y="42"/>
                      <a:pt x="78" y="11"/>
                      <a:pt x="104" y="34"/>
                    </a:cubicBezTo>
                    <a:cubicBezTo>
                      <a:pt x="108" y="41"/>
                      <a:pt x="111" y="51"/>
                      <a:pt x="117" y="53"/>
                    </a:cubicBezTo>
                    <a:cubicBezTo>
                      <a:pt x="123" y="55"/>
                      <a:pt x="144" y="55"/>
                      <a:pt x="141" y="47"/>
                    </a:cubicBezTo>
                    <a:cubicBezTo>
                      <a:pt x="138" y="39"/>
                      <a:pt x="126" y="5"/>
                      <a:pt x="97" y="2"/>
                    </a:cubicBezTo>
                    <a:cubicBezTo>
                      <a:pt x="77" y="0"/>
                      <a:pt x="48" y="0"/>
                      <a:pt x="36" y="33"/>
                    </a:cubicBezTo>
                    <a:cubicBezTo>
                      <a:pt x="15" y="89"/>
                      <a:pt x="83" y="79"/>
                      <a:pt x="90" y="107"/>
                    </a:cubicBezTo>
                    <a:cubicBezTo>
                      <a:pt x="96" y="130"/>
                      <a:pt x="34" y="147"/>
                      <a:pt x="28" y="101"/>
                    </a:cubicBezTo>
                    <a:cubicBezTo>
                      <a:pt x="12" y="104"/>
                      <a:pt x="15" y="98"/>
                      <a:pt x="0" y="102"/>
                    </a:cubicBezTo>
                    <a:close/>
                  </a:path>
                </a:pathLst>
              </a:custGeom>
              <a:solidFill>
                <a:schemeClr val="bg2"/>
              </a:solidFill>
              <a:ln w="9525">
                <a:noFill/>
                <a:round/>
                <a:headEnd/>
                <a:tailEn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40" name="Freeform 151"/>
              <p:cNvSpPr>
                <a:spLocks/>
              </p:cNvSpPr>
              <p:nvPr userDrawn="1"/>
            </p:nvSpPr>
            <p:spPr bwMode="ltGray">
              <a:xfrm>
                <a:off x="235" y="2503"/>
                <a:ext cx="348" cy="1272"/>
              </a:xfrm>
              <a:custGeom>
                <a:avLst/>
                <a:gdLst/>
                <a:ahLst/>
                <a:cxnLst>
                  <a:cxn ang="0">
                    <a:pos x="0" y="0"/>
                  </a:cxn>
                  <a:cxn ang="0">
                    <a:pos x="287" y="582"/>
                  </a:cxn>
                  <a:cxn ang="0">
                    <a:pos x="348" y="1272"/>
                  </a:cxn>
                  <a:cxn ang="0">
                    <a:pos x="54" y="676"/>
                  </a:cxn>
                  <a:cxn ang="0">
                    <a:pos x="0" y="0"/>
                  </a:cxn>
                </a:cxnLst>
                <a:rect l="0" t="0" r="r" b="b"/>
                <a:pathLst>
                  <a:path w="348" h="1272">
                    <a:moveTo>
                      <a:pt x="0" y="0"/>
                    </a:moveTo>
                    <a:lnTo>
                      <a:pt x="287" y="582"/>
                    </a:lnTo>
                    <a:lnTo>
                      <a:pt x="348" y="1272"/>
                    </a:lnTo>
                    <a:lnTo>
                      <a:pt x="54" y="676"/>
                    </a:lnTo>
                    <a:lnTo>
                      <a:pt x="0" y="0"/>
                    </a:lnTo>
                    <a:close/>
                  </a:path>
                </a:pathLst>
              </a:custGeom>
              <a:gradFill rotWithShape="0">
                <a:gsLst>
                  <a:gs pos="0">
                    <a:schemeClr val="bg2"/>
                  </a:gs>
                  <a:gs pos="100000">
                    <a:schemeClr val="bg2">
                      <a:gamma/>
                      <a:shade val="96863"/>
                      <a:invGamma/>
                    </a:schemeClr>
                  </a:gs>
                </a:gsLst>
                <a:lin ang="18900000" scaled="1"/>
              </a:gradFill>
              <a:ln w="9525" cap="flat" cmpd="sng">
                <a:noFill/>
                <a:prstDash val="solid"/>
                <a:round/>
                <a:headEnd type="none" w="med" len="med"/>
                <a:tailEnd type="none" w="med" len="me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141" name="Oval 152"/>
              <p:cNvSpPr>
                <a:spLocks noChangeArrowheads="1"/>
              </p:cNvSpPr>
              <p:nvPr userDrawn="1"/>
            </p:nvSpPr>
            <p:spPr bwMode="ltGray">
              <a:xfrm rot="-1684349">
                <a:off x="296" y="3047"/>
                <a:ext cx="221" cy="174"/>
              </a:xfrm>
              <a:prstGeom prst="ellipse">
                <a:avLst/>
              </a:prstGeom>
              <a:gradFill rotWithShape="0">
                <a:gsLst>
                  <a:gs pos="0">
                    <a:schemeClr val="bg2">
                      <a:gamma/>
                      <a:shade val="90980"/>
                      <a:invGamma/>
                    </a:schemeClr>
                  </a:gs>
                  <a:gs pos="50000">
                    <a:schemeClr val="bg2"/>
                  </a:gs>
                  <a:gs pos="100000">
                    <a:schemeClr val="bg2">
                      <a:gamma/>
                      <a:shade val="90980"/>
                      <a:invGamma/>
                    </a:schemeClr>
                  </a:gs>
                </a:gsLst>
                <a:lin ang="18900000" scaled="1"/>
              </a:gradFill>
              <a:ln w="9525">
                <a:noFill/>
                <a:round/>
                <a:headEnd/>
                <a:tailEn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grpSp>
      </p:grpSp>
      <p:sp>
        <p:nvSpPr>
          <p:cNvPr id="39065" name="Rectangle 153"/>
          <p:cNvSpPr>
            <a:spLocks noGrp="1" noChangeArrowheads="1"/>
          </p:cNvSpPr>
          <p:nvPr>
            <p:ph type="ctrTitle" sz="quarter"/>
          </p:nvPr>
        </p:nvSpPr>
        <p:spPr>
          <a:xfrm>
            <a:off x="685800" y="1768475"/>
            <a:ext cx="7772400" cy="1736725"/>
          </a:xfrm>
        </p:spPr>
        <p:txBody>
          <a:bodyPr anchor="b" anchorCtr="1"/>
          <a:lstStyle>
            <a:lvl1pPr>
              <a:defRPr sz="5400"/>
            </a:lvl1pPr>
          </a:lstStyle>
          <a:p>
            <a:r>
              <a:rPr lang="en-US"/>
              <a:t>Click to edit Master title style</a:t>
            </a:r>
          </a:p>
        </p:txBody>
      </p:sp>
      <p:sp>
        <p:nvSpPr>
          <p:cNvPr id="39066" name="Rectangle 154"/>
          <p:cNvSpPr>
            <a:spLocks noGrp="1" noChangeArrowheads="1"/>
          </p:cNvSpPr>
          <p:nvPr>
            <p:ph type="subTitle" sz="quarter" idx="1"/>
          </p:nvPr>
        </p:nvSpPr>
        <p:spPr>
          <a:xfrm>
            <a:off x="1371600" y="3886200"/>
            <a:ext cx="6400800" cy="1752600"/>
          </a:xfrm>
        </p:spPr>
        <p:txBody>
          <a:bodyPr/>
          <a:lstStyle>
            <a:lvl1pPr marL="0" indent="0" algn="ctr">
              <a:buFont typeface="Arial" charset="0"/>
              <a:buNone/>
              <a:defRPr/>
            </a:lvl1pPr>
          </a:lstStyle>
          <a:p>
            <a:r>
              <a:rPr lang="en-US"/>
              <a:t>Click to edit Master subtitle style</a:t>
            </a:r>
          </a:p>
        </p:txBody>
      </p:sp>
      <p:sp>
        <p:nvSpPr>
          <p:cNvPr id="155" name="Rectangle 155"/>
          <p:cNvSpPr>
            <a:spLocks noGrp="1" noChangeArrowheads="1"/>
          </p:cNvSpPr>
          <p:nvPr>
            <p:ph type="dt" sz="quarter" idx="10"/>
          </p:nvPr>
        </p:nvSpPr>
        <p:spPr>
          <a:xfrm>
            <a:off x="304800" y="6248400"/>
            <a:ext cx="2286000" cy="457200"/>
          </a:xfrm>
        </p:spPr>
        <p:txBody>
          <a:bodyPr/>
          <a:lstStyle>
            <a:lvl1pPr>
              <a:defRPr>
                <a:effectLst>
                  <a:outerShdw blurRad="38100" dist="38100" dir="2700000" algn="tl">
                    <a:srgbClr val="000000"/>
                  </a:outerShdw>
                </a:effectLst>
                <a:latin typeface="+mn-lt"/>
              </a:defRPr>
            </a:lvl1pPr>
          </a:lstStyle>
          <a:p>
            <a:pPr>
              <a:defRPr/>
            </a:pPr>
            <a:endParaRPr lang="en-US">
              <a:solidFill>
                <a:srgbClr val="FFFFFF"/>
              </a:solidFill>
            </a:endParaRPr>
          </a:p>
        </p:txBody>
      </p:sp>
      <p:sp>
        <p:nvSpPr>
          <p:cNvPr id="156" name="Rectangle 156"/>
          <p:cNvSpPr>
            <a:spLocks noGrp="1" noChangeArrowheads="1"/>
          </p:cNvSpPr>
          <p:nvPr>
            <p:ph type="ftr" sz="quarter" idx="11"/>
          </p:nvPr>
        </p:nvSpPr>
        <p:spPr>
          <a:xfrm>
            <a:off x="3124200" y="6248400"/>
            <a:ext cx="2895600" cy="457200"/>
          </a:xfrm>
        </p:spPr>
        <p:txBody>
          <a:bodyPr/>
          <a:lstStyle>
            <a:lvl1pPr>
              <a:defRPr>
                <a:effectLst>
                  <a:outerShdw blurRad="38100" dist="38100" dir="2700000" algn="tl">
                    <a:srgbClr val="000000"/>
                  </a:outerShdw>
                </a:effectLst>
                <a:latin typeface="+mn-lt"/>
              </a:defRPr>
            </a:lvl1pPr>
          </a:lstStyle>
          <a:p>
            <a:pPr>
              <a:defRPr/>
            </a:pPr>
            <a:endParaRPr lang="en-US">
              <a:solidFill>
                <a:srgbClr val="FFFFFF"/>
              </a:solidFill>
            </a:endParaRPr>
          </a:p>
        </p:txBody>
      </p:sp>
      <p:sp>
        <p:nvSpPr>
          <p:cNvPr id="157" name="Rectangle 157"/>
          <p:cNvSpPr>
            <a:spLocks noGrp="1" noChangeArrowheads="1"/>
          </p:cNvSpPr>
          <p:nvPr>
            <p:ph type="sldNum" sz="quarter" idx="12"/>
          </p:nvPr>
        </p:nvSpPr>
        <p:spPr>
          <a:xfrm>
            <a:off x="6553200" y="6248400"/>
            <a:ext cx="2286000" cy="457200"/>
          </a:xfrm>
        </p:spPr>
        <p:txBody>
          <a:bodyPr/>
          <a:lstStyle>
            <a:lvl1pPr>
              <a:defRPr>
                <a:effectLst>
                  <a:outerShdw blurRad="38100" dist="38100" dir="2700000" algn="tl">
                    <a:srgbClr val="000000"/>
                  </a:outerShdw>
                </a:effectLst>
                <a:latin typeface="+mn-lt"/>
              </a:defRPr>
            </a:lvl1pPr>
          </a:lstStyle>
          <a:p>
            <a:pPr>
              <a:defRPr/>
            </a:pPr>
            <a:fld id="{DB51E8D3-7491-4C36-ADD8-AA4D0C559FEB}"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4059236434"/>
      </p:ext>
    </p:extLst>
  </p:cSld>
  <p:clrMapOvr>
    <a:masterClrMapping/>
  </p:clrMapOvr>
  <p:transition spd="slow">
    <p:random/>
    <p:sndAc>
      <p:stSnd>
        <p:snd r:embed="rId1" name="voltage.wav"/>
      </p:stSnd>
    </p:sndAc>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5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15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156"/>
          <p:cNvSpPr>
            <a:spLocks noGrp="1" noChangeArrowheads="1"/>
          </p:cNvSpPr>
          <p:nvPr>
            <p:ph type="sldNum" sz="quarter" idx="12"/>
          </p:nvPr>
        </p:nvSpPr>
        <p:spPr>
          <a:ln/>
        </p:spPr>
        <p:txBody>
          <a:bodyPr/>
          <a:lstStyle>
            <a:lvl1pPr>
              <a:defRPr/>
            </a:lvl1pPr>
          </a:lstStyle>
          <a:p>
            <a:pPr>
              <a:defRPr/>
            </a:pPr>
            <a:fld id="{DD0240A5-22C0-43ED-AEC3-6C711F35936D}"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2328663991"/>
      </p:ext>
    </p:extLst>
  </p:cSld>
  <p:clrMapOvr>
    <a:masterClrMapping/>
  </p:clrMapOvr>
  <p:transition spd="slow">
    <p:random/>
    <p:sndAc>
      <p:stSnd>
        <p:snd r:embed="rId1" name="voltage.wav"/>
      </p:stSnd>
    </p:sndAc>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5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15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156"/>
          <p:cNvSpPr>
            <a:spLocks noGrp="1" noChangeArrowheads="1"/>
          </p:cNvSpPr>
          <p:nvPr>
            <p:ph type="sldNum" sz="quarter" idx="12"/>
          </p:nvPr>
        </p:nvSpPr>
        <p:spPr>
          <a:ln/>
        </p:spPr>
        <p:txBody>
          <a:bodyPr/>
          <a:lstStyle>
            <a:lvl1pPr>
              <a:defRPr/>
            </a:lvl1pPr>
          </a:lstStyle>
          <a:p>
            <a:pPr>
              <a:defRPr/>
            </a:pPr>
            <a:fld id="{DA002E8D-46D4-4C85-B8F0-738C048D6211}"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508143987"/>
      </p:ext>
    </p:extLst>
  </p:cSld>
  <p:clrMapOvr>
    <a:masterClrMapping/>
  </p:clrMapOvr>
  <p:transition spd="slow">
    <p:random/>
    <p:sndAc>
      <p:stSnd>
        <p:snd r:embed="rId1" name="voltage.wav"/>
      </p:stSnd>
    </p:sndAc>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01625" y="1600200"/>
            <a:ext cx="4194175" cy="4498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194175" cy="4498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5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6" name="Rectangle 15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7" name="Rectangle 156"/>
          <p:cNvSpPr>
            <a:spLocks noGrp="1" noChangeArrowheads="1"/>
          </p:cNvSpPr>
          <p:nvPr>
            <p:ph type="sldNum" sz="quarter" idx="12"/>
          </p:nvPr>
        </p:nvSpPr>
        <p:spPr>
          <a:ln/>
        </p:spPr>
        <p:txBody>
          <a:bodyPr/>
          <a:lstStyle>
            <a:lvl1pPr>
              <a:defRPr/>
            </a:lvl1pPr>
          </a:lstStyle>
          <a:p>
            <a:pPr>
              <a:defRPr/>
            </a:pPr>
            <a:fld id="{DA18DF94-77E1-4EA9-89C1-3E58AEF0802E}"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274089847"/>
      </p:ext>
    </p:extLst>
  </p:cSld>
  <p:clrMapOvr>
    <a:masterClrMapping/>
  </p:clrMapOvr>
  <p:transition spd="slow">
    <p:random/>
    <p:sndAc>
      <p:stSnd>
        <p:snd r:embed="rId1" name="voltage.wav"/>
      </p:stSnd>
    </p:sndAc>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5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8" name="Rectangle 15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9" name="Rectangle 156"/>
          <p:cNvSpPr>
            <a:spLocks noGrp="1" noChangeArrowheads="1"/>
          </p:cNvSpPr>
          <p:nvPr>
            <p:ph type="sldNum" sz="quarter" idx="12"/>
          </p:nvPr>
        </p:nvSpPr>
        <p:spPr>
          <a:ln/>
        </p:spPr>
        <p:txBody>
          <a:bodyPr/>
          <a:lstStyle>
            <a:lvl1pPr>
              <a:defRPr/>
            </a:lvl1pPr>
          </a:lstStyle>
          <a:p>
            <a:pPr>
              <a:defRPr/>
            </a:pPr>
            <a:fld id="{BCEF15B3-C206-444A-AFD2-2BE0EBF4DE67}"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1859539633"/>
      </p:ext>
    </p:extLst>
  </p:cSld>
  <p:clrMapOvr>
    <a:masterClrMapping/>
  </p:clrMapOvr>
  <p:transition spd="slow">
    <p:random/>
    <p:sndAc>
      <p:stSnd>
        <p:snd r:embed="rId1" name="voltage.wav"/>
      </p:stSnd>
    </p:sndAc>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5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4" name="Rectangle 15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5" name="Rectangle 156"/>
          <p:cNvSpPr>
            <a:spLocks noGrp="1" noChangeArrowheads="1"/>
          </p:cNvSpPr>
          <p:nvPr>
            <p:ph type="sldNum" sz="quarter" idx="12"/>
          </p:nvPr>
        </p:nvSpPr>
        <p:spPr>
          <a:ln/>
        </p:spPr>
        <p:txBody>
          <a:bodyPr/>
          <a:lstStyle>
            <a:lvl1pPr>
              <a:defRPr/>
            </a:lvl1pPr>
          </a:lstStyle>
          <a:p>
            <a:pPr>
              <a:defRPr/>
            </a:pPr>
            <a:fld id="{7DB94BE5-C64F-4114-81A3-E1E27D16FE01}"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3423669160"/>
      </p:ext>
    </p:extLst>
  </p:cSld>
  <p:clrMapOvr>
    <a:masterClrMapping/>
  </p:clrMapOvr>
  <p:transition spd="slow">
    <p:random/>
    <p:sndAc>
      <p:stSnd>
        <p:snd r:embed="rId1" name="voltage.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ED5EE42-F3A9-4758-9779-603973CAAAAF}" type="datetimeFigureOut">
              <a:rPr lang="id-ID" smtClean="0"/>
              <a:t>26/08/2020</a:t>
            </a:fld>
            <a:endParaRPr lang="id-ID"/>
          </a:p>
        </p:txBody>
      </p:sp>
      <p:sp>
        <p:nvSpPr>
          <p:cNvPr id="6" name="Footer Placeholder 5"/>
          <p:cNvSpPr>
            <a:spLocks noGrp="1"/>
          </p:cNvSpPr>
          <p:nvPr>
            <p:ph type="ftr" sz="quarter" idx="11"/>
          </p:nvPr>
        </p:nvSpPr>
        <p:spPr/>
        <p:txBody>
          <a:bodyPr/>
          <a:lstStyle>
            <a:extLst/>
          </a:lstStyle>
          <a:p>
            <a:endParaRPr lang="id-ID"/>
          </a:p>
        </p:txBody>
      </p:sp>
      <p:sp>
        <p:nvSpPr>
          <p:cNvPr id="7" name="Slide Number Placeholder 6"/>
          <p:cNvSpPr>
            <a:spLocks noGrp="1"/>
          </p:cNvSpPr>
          <p:nvPr>
            <p:ph type="sldNum" sz="quarter" idx="12"/>
          </p:nvPr>
        </p:nvSpPr>
        <p:spPr/>
        <p:txBody>
          <a:bodyPr/>
          <a:lstStyle>
            <a:extLst/>
          </a:lstStyle>
          <a:p>
            <a:fld id="{838CCA3B-5A17-40A2-A4B8-B9A2A5B7D3B2}" type="slidenum">
              <a:rPr lang="id-ID" smtClean="0"/>
              <a:t>‹#›</a:t>
            </a:fld>
            <a:endParaRPr lang="id-ID"/>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5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3" name="Rectangle 15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4" name="Rectangle 156"/>
          <p:cNvSpPr>
            <a:spLocks noGrp="1" noChangeArrowheads="1"/>
          </p:cNvSpPr>
          <p:nvPr>
            <p:ph type="sldNum" sz="quarter" idx="12"/>
          </p:nvPr>
        </p:nvSpPr>
        <p:spPr>
          <a:ln/>
        </p:spPr>
        <p:txBody>
          <a:bodyPr/>
          <a:lstStyle>
            <a:lvl1pPr>
              <a:defRPr/>
            </a:lvl1pPr>
          </a:lstStyle>
          <a:p>
            <a:pPr>
              <a:defRPr/>
            </a:pPr>
            <a:fld id="{8614BDD4-7EC4-4CDE-B3BA-0E83D6686914}"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66296559"/>
      </p:ext>
    </p:extLst>
  </p:cSld>
  <p:clrMapOvr>
    <a:masterClrMapping/>
  </p:clrMapOvr>
  <p:transition spd="slow">
    <p:random/>
    <p:sndAc>
      <p:stSnd>
        <p:snd r:embed="rId1" name="voltage.wav"/>
      </p:stSnd>
    </p:sndAc>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5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6" name="Rectangle 15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7" name="Rectangle 156"/>
          <p:cNvSpPr>
            <a:spLocks noGrp="1" noChangeArrowheads="1"/>
          </p:cNvSpPr>
          <p:nvPr>
            <p:ph type="sldNum" sz="quarter" idx="12"/>
          </p:nvPr>
        </p:nvSpPr>
        <p:spPr>
          <a:ln/>
        </p:spPr>
        <p:txBody>
          <a:bodyPr/>
          <a:lstStyle>
            <a:lvl1pPr>
              <a:defRPr/>
            </a:lvl1pPr>
          </a:lstStyle>
          <a:p>
            <a:pPr>
              <a:defRPr/>
            </a:pPr>
            <a:fld id="{2FC6D3F9-94D0-4148-9D6E-215C74BE43BC}"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3312052787"/>
      </p:ext>
    </p:extLst>
  </p:cSld>
  <p:clrMapOvr>
    <a:masterClrMapping/>
  </p:clrMapOvr>
  <p:transition spd="slow">
    <p:random/>
    <p:sndAc>
      <p:stSnd>
        <p:snd r:embed="rId1" name="voltage.wav"/>
      </p:stSnd>
    </p:sndAc>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5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6" name="Rectangle 15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7" name="Rectangle 156"/>
          <p:cNvSpPr>
            <a:spLocks noGrp="1" noChangeArrowheads="1"/>
          </p:cNvSpPr>
          <p:nvPr>
            <p:ph type="sldNum" sz="quarter" idx="12"/>
          </p:nvPr>
        </p:nvSpPr>
        <p:spPr>
          <a:ln/>
        </p:spPr>
        <p:txBody>
          <a:bodyPr/>
          <a:lstStyle>
            <a:lvl1pPr>
              <a:defRPr/>
            </a:lvl1pPr>
          </a:lstStyle>
          <a:p>
            <a:pPr>
              <a:defRPr/>
            </a:pPr>
            <a:fld id="{41A95192-89D6-4980-B0C1-CBEB063ECAF9}"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273656597"/>
      </p:ext>
    </p:extLst>
  </p:cSld>
  <p:clrMapOvr>
    <a:masterClrMapping/>
  </p:clrMapOvr>
  <p:transition spd="slow">
    <p:random/>
    <p:sndAc>
      <p:stSnd>
        <p:snd r:embed="rId1" name="voltage.wav"/>
      </p:stSnd>
    </p:sndAc>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5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15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156"/>
          <p:cNvSpPr>
            <a:spLocks noGrp="1" noChangeArrowheads="1"/>
          </p:cNvSpPr>
          <p:nvPr>
            <p:ph type="sldNum" sz="quarter" idx="12"/>
          </p:nvPr>
        </p:nvSpPr>
        <p:spPr>
          <a:ln/>
        </p:spPr>
        <p:txBody>
          <a:bodyPr/>
          <a:lstStyle>
            <a:lvl1pPr>
              <a:defRPr/>
            </a:lvl1pPr>
          </a:lstStyle>
          <a:p>
            <a:pPr>
              <a:defRPr/>
            </a:pPr>
            <a:fld id="{79681757-B6D7-4ABA-BCBB-03B445DEF683}"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2391716987"/>
      </p:ext>
    </p:extLst>
  </p:cSld>
  <p:clrMapOvr>
    <a:masterClrMapping/>
  </p:clrMapOvr>
  <p:transition spd="slow">
    <p:random/>
    <p:sndAc>
      <p:stSnd>
        <p:snd r:embed="rId1" name="voltage.wav"/>
      </p:stSnd>
    </p:sndAc>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7188" y="228600"/>
            <a:ext cx="2135187" cy="58705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1625" y="228600"/>
            <a:ext cx="6253163" cy="58705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5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15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156"/>
          <p:cNvSpPr>
            <a:spLocks noGrp="1" noChangeArrowheads="1"/>
          </p:cNvSpPr>
          <p:nvPr>
            <p:ph type="sldNum" sz="quarter" idx="12"/>
          </p:nvPr>
        </p:nvSpPr>
        <p:spPr>
          <a:ln/>
        </p:spPr>
        <p:txBody>
          <a:bodyPr/>
          <a:lstStyle>
            <a:lvl1pPr>
              <a:defRPr/>
            </a:lvl1pPr>
          </a:lstStyle>
          <a:p>
            <a:pPr>
              <a:defRPr/>
            </a:pPr>
            <a:fld id="{EB713E60-9725-4C8F-84EA-47DCBC7246FB}"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2199260796"/>
      </p:ext>
    </p:extLst>
  </p:cSld>
  <p:clrMapOvr>
    <a:masterClrMapping/>
  </p:clrMapOvr>
  <p:transition spd="slow">
    <p:random/>
    <p:sndAc>
      <p:stSnd>
        <p:snd r:embed="rId1" name="voltage.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ED5EE42-F3A9-4758-9779-603973CAAAAF}" type="datetimeFigureOut">
              <a:rPr lang="id-ID" smtClean="0"/>
              <a:t>26/08/2020</a:t>
            </a:fld>
            <a:endParaRPr lang="id-ID"/>
          </a:p>
        </p:txBody>
      </p:sp>
      <p:sp>
        <p:nvSpPr>
          <p:cNvPr id="8" name="Footer Placeholder 7"/>
          <p:cNvSpPr>
            <a:spLocks noGrp="1"/>
          </p:cNvSpPr>
          <p:nvPr>
            <p:ph type="ftr" sz="quarter" idx="11"/>
          </p:nvPr>
        </p:nvSpPr>
        <p:spPr/>
        <p:txBody>
          <a:bodyPr/>
          <a:lstStyle>
            <a:extLst/>
          </a:lstStyle>
          <a:p>
            <a:endParaRPr lang="id-ID"/>
          </a:p>
        </p:txBody>
      </p:sp>
      <p:sp>
        <p:nvSpPr>
          <p:cNvPr id="9" name="Slide Number Placeholder 8"/>
          <p:cNvSpPr>
            <a:spLocks noGrp="1"/>
          </p:cNvSpPr>
          <p:nvPr>
            <p:ph type="sldNum" sz="quarter" idx="12"/>
          </p:nvPr>
        </p:nvSpPr>
        <p:spPr/>
        <p:txBody>
          <a:bodyPr/>
          <a:lstStyle>
            <a:extLst/>
          </a:lstStyle>
          <a:p>
            <a:fld id="{838CCA3B-5A17-40A2-A4B8-B9A2A5B7D3B2}" type="slidenum">
              <a:rPr lang="id-ID" smtClean="0"/>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6ED5EE42-F3A9-4758-9779-603973CAAAAF}" type="datetimeFigureOut">
              <a:rPr lang="id-ID" smtClean="0"/>
              <a:t>26/08/2020</a:t>
            </a:fld>
            <a:endParaRPr lang="id-ID"/>
          </a:p>
        </p:txBody>
      </p:sp>
      <p:sp>
        <p:nvSpPr>
          <p:cNvPr id="4" name="Footer Placeholder 3"/>
          <p:cNvSpPr>
            <a:spLocks noGrp="1"/>
          </p:cNvSpPr>
          <p:nvPr>
            <p:ph type="ftr" sz="quarter" idx="11"/>
          </p:nvPr>
        </p:nvSpPr>
        <p:spPr/>
        <p:txBody>
          <a:bodyPr/>
          <a:lstStyle>
            <a:extLst/>
          </a:lstStyle>
          <a:p>
            <a:endParaRPr lang="id-ID"/>
          </a:p>
        </p:txBody>
      </p:sp>
      <p:sp>
        <p:nvSpPr>
          <p:cNvPr id="5" name="Slide Number Placeholder 4"/>
          <p:cNvSpPr>
            <a:spLocks noGrp="1"/>
          </p:cNvSpPr>
          <p:nvPr>
            <p:ph type="sldNum" sz="quarter" idx="12"/>
          </p:nvPr>
        </p:nvSpPr>
        <p:spPr/>
        <p:txBody>
          <a:bodyPr/>
          <a:lstStyle>
            <a:extLst/>
          </a:lstStyle>
          <a:p>
            <a:fld id="{838CCA3B-5A17-40A2-A4B8-B9A2A5B7D3B2}" type="slidenum">
              <a:rPr lang="id-ID" smtClean="0"/>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6ED5EE42-F3A9-4758-9779-603973CAAAAF}" type="datetimeFigureOut">
              <a:rPr lang="id-ID" smtClean="0"/>
              <a:t>26/08/2020</a:t>
            </a:fld>
            <a:endParaRPr lang="id-ID"/>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id-ID"/>
          </a:p>
        </p:txBody>
      </p:sp>
      <p:sp>
        <p:nvSpPr>
          <p:cNvPr id="4" name="Slide Number Placeholder 3"/>
          <p:cNvSpPr>
            <a:spLocks noGrp="1"/>
          </p:cNvSpPr>
          <p:nvPr>
            <p:ph type="sldNum" sz="quarter" idx="12"/>
          </p:nvPr>
        </p:nvSpPr>
        <p:spPr/>
        <p:txBody>
          <a:bodyPr/>
          <a:lstStyle>
            <a:extLst/>
          </a:lstStyle>
          <a:p>
            <a:fld id="{838CCA3B-5A17-40A2-A4B8-B9A2A5B7D3B2}" type="slidenum">
              <a:rPr lang="id-ID" smtClean="0"/>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ED5EE42-F3A9-4758-9779-603973CAAAAF}" type="datetimeFigureOut">
              <a:rPr lang="id-ID" smtClean="0"/>
              <a:t>26/08/2020</a:t>
            </a:fld>
            <a:endParaRPr lang="id-ID"/>
          </a:p>
        </p:txBody>
      </p:sp>
      <p:sp>
        <p:nvSpPr>
          <p:cNvPr id="6" name="Footer Placeholder 5"/>
          <p:cNvSpPr>
            <a:spLocks noGrp="1"/>
          </p:cNvSpPr>
          <p:nvPr>
            <p:ph type="ftr" sz="quarter" idx="11"/>
          </p:nvPr>
        </p:nvSpPr>
        <p:spPr/>
        <p:txBody>
          <a:bodyPr/>
          <a:lstStyle>
            <a:extLst/>
          </a:lstStyle>
          <a:p>
            <a:endParaRPr lang="id-ID"/>
          </a:p>
        </p:txBody>
      </p:sp>
      <p:sp>
        <p:nvSpPr>
          <p:cNvPr id="7" name="Slide Number Placeholder 6"/>
          <p:cNvSpPr>
            <a:spLocks noGrp="1"/>
          </p:cNvSpPr>
          <p:nvPr>
            <p:ph type="sldNum" sz="quarter" idx="12"/>
          </p:nvPr>
        </p:nvSpPr>
        <p:spPr/>
        <p:txBody>
          <a:bodyPr/>
          <a:lstStyle>
            <a:extLst/>
          </a:lstStyle>
          <a:p>
            <a:fld id="{838CCA3B-5A17-40A2-A4B8-B9A2A5B7D3B2}" type="slidenum">
              <a:rPr lang="id-ID" smtClean="0"/>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6ED5EE42-F3A9-4758-9779-603973CAAAAF}" type="datetimeFigureOut">
              <a:rPr lang="id-ID" smtClean="0"/>
              <a:t>26/08/2020</a:t>
            </a:fld>
            <a:endParaRPr lang="id-ID"/>
          </a:p>
        </p:txBody>
      </p:sp>
      <p:sp>
        <p:nvSpPr>
          <p:cNvPr id="6" name="Footer Placeholder 5"/>
          <p:cNvSpPr>
            <a:spLocks noGrp="1"/>
          </p:cNvSpPr>
          <p:nvPr>
            <p:ph type="ftr" sz="quarter" idx="11"/>
          </p:nvPr>
        </p:nvSpPr>
        <p:spPr/>
        <p:txBody>
          <a:bodyPr/>
          <a:lstStyle>
            <a:extLst/>
          </a:lstStyle>
          <a:p>
            <a:endParaRPr lang="id-ID"/>
          </a:p>
        </p:txBody>
      </p:sp>
      <p:sp>
        <p:nvSpPr>
          <p:cNvPr id="7" name="Slide Number Placeholder 6"/>
          <p:cNvSpPr>
            <a:spLocks noGrp="1"/>
          </p:cNvSpPr>
          <p:nvPr>
            <p:ph type="sldNum" sz="quarter" idx="12"/>
          </p:nvPr>
        </p:nvSpPr>
        <p:spPr/>
        <p:txBody>
          <a:bodyPr/>
          <a:lstStyle>
            <a:extLst/>
          </a:lstStyle>
          <a:p>
            <a:fld id="{838CCA3B-5A17-40A2-A4B8-B9A2A5B7D3B2}" type="slidenum">
              <a:rPr lang="id-ID" smtClean="0"/>
              <a:t>‹#›</a:t>
            </a:fld>
            <a:endParaRPr lang="id-ID"/>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audio" Target="../media/audio1.wav"/><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audio" Target="../media/audio1.wav"/><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audio" Target="../media/audio1.wav"/><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6ED5EE42-F3A9-4758-9779-603973CAAAAF}" type="datetimeFigureOut">
              <a:rPr lang="id-ID" smtClean="0"/>
              <a:t>26/08/2020</a:t>
            </a:fld>
            <a:endParaRPr lang="id-ID"/>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id-ID"/>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838CCA3B-5A17-40A2-A4B8-B9A2A5B7D3B2}" type="slidenum">
              <a:rPr lang="id-ID" smtClean="0"/>
              <a:t>‹#›</a:t>
            </a:fld>
            <a:endParaRPr lang="id-ID"/>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shade val="90980"/>
                <a:invGamma/>
              </a:schemeClr>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1422400"/>
            <a:ext cx="9147175" cy="5435600"/>
            <a:chOff x="0" y="896"/>
            <a:chExt cx="5762" cy="3424"/>
          </a:xfrm>
        </p:grpSpPr>
        <p:grpSp>
          <p:nvGrpSpPr>
            <p:cNvPr id="1032" name="Group 3"/>
            <p:cNvGrpSpPr>
              <a:grpSpLocks/>
            </p:cNvGrpSpPr>
            <p:nvPr userDrawn="1"/>
          </p:nvGrpSpPr>
          <p:grpSpPr bwMode="auto">
            <a:xfrm>
              <a:off x="20" y="896"/>
              <a:ext cx="5742" cy="3424"/>
              <a:chOff x="20" y="896"/>
              <a:chExt cx="5742" cy="3424"/>
            </a:xfrm>
          </p:grpSpPr>
          <p:sp>
            <p:nvSpPr>
              <p:cNvPr id="37892" name="Freeform 4"/>
              <p:cNvSpPr>
                <a:spLocks/>
              </p:cNvSpPr>
              <p:nvPr userDrawn="1"/>
            </p:nvSpPr>
            <p:spPr bwMode="hidden">
              <a:xfrm>
                <a:off x="1399" y="1116"/>
                <a:ext cx="2815" cy="2110"/>
              </a:xfrm>
              <a:custGeom>
                <a:avLst/>
                <a:gdLst/>
                <a:ahLst/>
                <a:cxnLst>
                  <a:cxn ang="0">
                    <a:pos x="950" y="85"/>
                  </a:cxn>
                  <a:cxn ang="0">
                    <a:pos x="628" y="438"/>
                  </a:cxn>
                  <a:cxn ang="0">
                    <a:pos x="66" y="471"/>
                  </a:cxn>
                  <a:cxn ang="0">
                    <a:pos x="0" y="627"/>
                  </a:cxn>
                  <a:cxn ang="0">
                    <a:pos x="372" y="1026"/>
                  </a:cxn>
                  <a:cxn ang="0">
                    <a:pos x="611" y="902"/>
                  </a:cxn>
                  <a:cxn ang="0">
                    <a:pos x="992" y="1085"/>
                  </a:cxn>
                  <a:cxn ang="0">
                    <a:pos x="1116" y="1339"/>
                  </a:cxn>
                  <a:cxn ang="0">
                    <a:pos x="1083" y="1450"/>
                  </a:cxn>
                  <a:cxn ang="0">
                    <a:pos x="1124" y="1659"/>
                  </a:cxn>
                  <a:cxn ang="0">
                    <a:pos x="1149" y="1999"/>
                  </a:cxn>
                  <a:cxn ang="0">
                    <a:pos x="1463" y="2110"/>
                  </a:cxn>
                  <a:cxn ang="0">
                    <a:pos x="1686" y="2025"/>
                  </a:cxn>
                  <a:cxn ang="0">
                    <a:pos x="1603" y="1777"/>
                  </a:cxn>
                  <a:cxn ang="0">
                    <a:pos x="1991" y="1555"/>
                  </a:cxn>
                  <a:cxn ang="0">
                    <a:pos x="2281" y="1542"/>
                  </a:cxn>
                  <a:cxn ang="0">
                    <a:pos x="2446" y="1359"/>
                  </a:cxn>
                  <a:cxn ang="0">
                    <a:pos x="2361" y="1001"/>
                  </a:cxn>
                  <a:cxn ang="0">
                    <a:pos x="2606" y="893"/>
                  </a:cxn>
                  <a:cxn ang="0">
                    <a:pos x="2815" y="454"/>
                  </a:cxn>
                  <a:cxn ang="0">
                    <a:pos x="2518" y="0"/>
                  </a:cxn>
                </a:cxnLst>
                <a:rect l="0" t="0" r="r" b="b"/>
                <a:pathLst>
                  <a:path w="2815" h="2110">
                    <a:moveTo>
                      <a:pt x="950" y="85"/>
                    </a:moveTo>
                    <a:lnTo>
                      <a:pt x="628" y="438"/>
                    </a:lnTo>
                    <a:lnTo>
                      <a:pt x="66" y="471"/>
                    </a:lnTo>
                    <a:lnTo>
                      <a:pt x="0" y="627"/>
                    </a:lnTo>
                    <a:lnTo>
                      <a:pt x="372" y="1026"/>
                    </a:lnTo>
                    <a:lnTo>
                      <a:pt x="611" y="902"/>
                    </a:lnTo>
                    <a:lnTo>
                      <a:pt x="992" y="1085"/>
                    </a:lnTo>
                    <a:lnTo>
                      <a:pt x="1116" y="1339"/>
                    </a:lnTo>
                    <a:lnTo>
                      <a:pt x="1083" y="1450"/>
                    </a:lnTo>
                    <a:lnTo>
                      <a:pt x="1124" y="1659"/>
                    </a:lnTo>
                    <a:lnTo>
                      <a:pt x="1149" y="1999"/>
                    </a:lnTo>
                    <a:lnTo>
                      <a:pt x="1463" y="2110"/>
                    </a:lnTo>
                    <a:lnTo>
                      <a:pt x="1686" y="2025"/>
                    </a:lnTo>
                    <a:lnTo>
                      <a:pt x="1603" y="1777"/>
                    </a:lnTo>
                    <a:lnTo>
                      <a:pt x="1991" y="1555"/>
                    </a:lnTo>
                    <a:lnTo>
                      <a:pt x="2281" y="1542"/>
                    </a:lnTo>
                    <a:lnTo>
                      <a:pt x="2446" y="1359"/>
                    </a:lnTo>
                    <a:lnTo>
                      <a:pt x="2361" y="1001"/>
                    </a:lnTo>
                    <a:lnTo>
                      <a:pt x="2606" y="893"/>
                    </a:lnTo>
                    <a:lnTo>
                      <a:pt x="2815" y="454"/>
                    </a:lnTo>
                    <a:lnTo>
                      <a:pt x="2518" y="0"/>
                    </a:lnTo>
                  </a:path>
                </a:pathLst>
              </a:custGeom>
              <a:noFill/>
              <a:ln w="15240" cap="flat" cmpd="sng">
                <a:solidFill>
                  <a:schemeClr val="bg2"/>
                </a:solidFill>
                <a:prstDash val="solid"/>
                <a:round/>
                <a:headEnd type="none" w="med" len="med"/>
                <a:tailEnd type="none" w="med" len="me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893" name="Freeform 5"/>
              <p:cNvSpPr>
                <a:spLocks/>
              </p:cNvSpPr>
              <p:nvPr userDrawn="1"/>
            </p:nvSpPr>
            <p:spPr bwMode="hidden">
              <a:xfrm>
                <a:off x="672" y="1116"/>
                <a:ext cx="3966" cy="2366"/>
              </a:xfrm>
              <a:custGeom>
                <a:avLst/>
                <a:gdLst/>
                <a:ahLst/>
                <a:cxnLst>
                  <a:cxn ang="0">
                    <a:pos x="1423" y="65"/>
                  </a:cxn>
                  <a:cxn ang="0">
                    <a:pos x="1148" y="262"/>
                  </a:cxn>
                  <a:cxn ang="0">
                    <a:pos x="934" y="216"/>
                  </a:cxn>
                  <a:cxn ang="0">
                    <a:pos x="529" y="314"/>
                  </a:cxn>
                  <a:cxn ang="0">
                    <a:pos x="174" y="327"/>
                  </a:cxn>
                  <a:cxn ang="0">
                    <a:pos x="0" y="628"/>
                  </a:cxn>
                  <a:cxn ang="0">
                    <a:pos x="91" y="726"/>
                  </a:cxn>
                  <a:cxn ang="0">
                    <a:pos x="231" y="654"/>
                  </a:cxn>
                  <a:cxn ang="0">
                    <a:pos x="430" y="687"/>
                  </a:cxn>
                  <a:cxn ang="0">
                    <a:pos x="504" y="850"/>
                  </a:cxn>
                  <a:cxn ang="0">
                    <a:pos x="347" y="1020"/>
                  </a:cxn>
                  <a:cxn ang="0">
                    <a:pos x="529" y="1144"/>
                  </a:cxn>
                  <a:cxn ang="0">
                    <a:pos x="727" y="1105"/>
                  </a:cxn>
                  <a:cxn ang="0">
                    <a:pos x="901" y="1216"/>
                  </a:cxn>
                  <a:cxn ang="0">
                    <a:pos x="1256" y="1229"/>
                  </a:cxn>
                  <a:cxn ang="0">
                    <a:pos x="1611" y="1425"/>
                  </a:cxn>
                  <a:cxn ang="0">
                    <a:pos x="1694" y="1673"/>
                  </a:cxn>
                  <a:cxn ang="0">
                    <a:pos x="1619" y="2118"/>
                  </a:cxn>
                  <a:cxn ang="0">
                    <a:pos x="1694" y="2268"/>
                  </a:cxn>
                  <a:cxn ang="0">
                    <a:pos x="2132" y="2242"/>
                  </a:cxn>
                  <a:cxn ang="0">
                    <a:pos x="2289" y="2366"/>
                  </a:cxn>
                  <a:cxn ang="0">
                    <a:pos x="2594" y="2046"/>
                  </a:cxn>
                  <a:cxn ang="0">
                    <a:pos x="2537" y="1817"/>
                  </a:cxn>
                  <a:cxn ang="0">
                    <a:pos x="2818" y="1673"/>
                  </a:cxn>
                  <a:cxn ang="0">
                    <a:pos x="3016" y="1719"/>
                  </a:cxn>
                  <a:cxn ang="0">
                    <a:pos x="3280" y="1615"/>
                  </a:cxn>
                  <a:cxn ang="0">
                    <a:pos x="3405" y="1174"/>
                  </a:cxn>
                  <a:cxn ang="0">
                    <a:pos x="3643" y="922"/>
                  </a:cxn>
                  <a:cxn ang="0">
                    <a:pos x="3966" y="896"/>
                  </a:cxn>
                  <a:cxn ang="0">
                    <a:pos x="3908" y="733"/>
                  </a:cxn>
                  <a:cxn ang="0">
                    <a:pos x="3669" y="563"/>
                  </a:cxn>
                  <a:cxn ang="0">
                    <a:pos x="3817" y="210"/>
                  </a:cxn>
                  <a:cxn ang="0">
                    <a:pos x="3590" y="0"/>
                  </a:cxn>
                </a:cxnLst>
                <a:rect l="0" t="0" r="r" b="b"/>
                <a:pathLst>
                  <a:path w="3966" h="2366">
                    <a:moveTo>
                      <a:pt x="1423" y="65"/>
                    </a:moveTo>
                    <a:lnTo>
                      <a:pt x="1148" y="262"/>
                    </a:lnTo>
                    <a:lnTo>
                      <a:pt x="934" y="216"/>
                    </a:lnTo>
                    <a:lnTo>
                      <a:pt x="529" y="314"/>
                    </a:lnTo>
                    <a:lnTo>
                      <a:pt x="174" y="327"/>
                    </a:lnTo>
                    <a:lnTo>
                      <a:pt x="0" y="628"/>
                    </a:lnTo>
                    <a:lnTo>
                      <a:pt x="91" y="726"/>
                    </a:lnTo>
                    <a:lnTo>
                      <a:pt x="231" y="654"/>
                    </a:lnTo>
                    <a:lnTo>
                      <a:pt x="430" y="687"/>
                    </a:lnTo>
                    <a:lnTo>
                      <a:pt x="504" y="850"/>
                    </a:lnTo>
                    <a:lnTo>
                      <a:pt x="347" y="1020"/>
                    </a:lnTo>
                    <a:lnTo>
                      <a:pt x="529" y="1144"/>
                    </a:lnTo>
                    <a:lnTo>
                      <a:pt x="727" y="1105"/>
                    </a:lnTo>
                    <a:lnTo>
                      <a:pt x="901" y="1216"/>
                    </a:lnTo>
                    <a:lnTo>
                      <a:pt x="1256" y="1229"/>
                    </a:lnTo>
                    <a:lnTo>
                      <a:pt x="1611" y="1425"/>
                    </a:lnTo>
                    <a:lnTo>
                      <a:pt x="1694" y="1673"/>
                    </a:lnTo>
                    <a:lnTo>
                      <a:pt x="1619" y="2118"/>
                    </a:lnTo>
                    <a:lnTo>
                      <a:pt x="1694" y="2268"/>
                    </a:lnTo>
                    <a:lnTo>
                      <a:pt x="2132" y="2242"/>
                    </a:lnTo>
                    <a:lnTo>
                      <a:pt x="2289" y="2366"/>
                    </a:lnTo>
                    <a:lnTo>
                      <a:pt x="2594" y="2046"/>
                    </a:lnTo>
                    <a:lnTo>
                      <a:pt x="2537" y="1817"/>
                    </a:lnTo>
                    <a:lnTo>
                      <a:pt x="2818" y="1673"/>
                    </a:lnTo>
                    <a:lnTo>
                      <a:pt x="3016" y="1719"/>
                    </a:lnTo>
                    <a:lnTo>
                      <a:pt x="3280" y="1615"/>
                    </a:lnTo>
                    <a:lnTo>
                      <a:pt x="3405" y="1174"/>
                    </a:lnTo>
                    <a:lnTo>
                      <a:pt x="3643" y="922"/>
                    </a:lnTo>
                    <a:lnTo>
                      <a:pt x="3966" y="896"/>
                    </a:lnTo>
                    <a:lnTo>
                      <a:pt x="3908" y="733"/>
                    </a:lnTo>
                    <a:lnTo>
                      <a:pt x="3669" y="563"/>
                    </a:lnTo>
                    <a:lnTo>
                      <a:pt x="3817" y="210"/>
                    </a:lnTo>
                    <a:lnTo>
                      <a:pt x="3590" y="0"/>
                    </a:lnTo>
                  </a:path>
                </a:pathLst>
              </a:custGeom>
              <a:noFill/>
              <a:ln w="16510" cap="flat" cmpd="sng">
                <a:solidFill>
                  <a:schemeClr val="bg2"/>
                </a:solidFill>
                <a:prstDash val="solid"/>
                <a:round/>
                <a:headEnd type="none" w="med" len="med"/>
                <a:tailEnd type="none" w="med" len="me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894" name="Freeform 6"/>
              <p:cNvSpPr>
                <a:spLocks/>
              </p:cNvSpPr>
              <p:nvPr userDrawn="1"/>
            </p:nvSpPr>
            <p:spPr bwMode="hidden">
              <a:xfrm>
                <a:off x="20" y="1069"/>
                <a:ext cx="5732" cy="3107"/>
              </a:xfrm>
              <a:custGeom>
                <a:avLst/>
                <a:gdLst/>
                <a:ahLst/>
                <a:cxnLst>
                  <a:cxn ang="0">
                    <a:pos x="81" y="0"/>
                  </a:cxn>
                  <a:cxn ang="0">
                    <a:pos x="133" y="328"/>
                  </a:cxn>
                  <a:cxn ang="0">
                    <a:pos x="0" y="666"/>
                  </a:cxn>
                  <a:cxn ang="0">
                    <a:pos x="83" y="1221"/>
                  </a:cxn>
                  <a:cxn ang="0">
                    <a:pos x="413" y="1515"/>
                  </a:cxn>
                  <a:cxn ang="0">
                    <a:pos x="881" y="1700"/>
                  </a:cxn>
                  <a:cxn ang="0">
                    <a:pos x="1440" y="1651"/>
                  </a:cxn>
                  <a:cxn ang="0">
                    <a:pos x="1755" y="1940"/>
                  </a:cxn>
                  <a:cxn ang="0">
                    <a:pos x="1653" y="2126"/>
                  </a:cxn>
                  <a:cxn ang="0">
                    <a:pos x="1136" y="2142"/>
                  </a:cxn>
                  <a:cxn ang="0">
                    <a:pos x="911" y="2021"/>
                  </a:cxn>
                  <a:cxn ang="0">
                    <a:pos x="739" y="2142"/>
                  </a:cxn>
                  <a:cxn ang="0">
                    <a:pos x="954" y="2524"/>
                  </a:cxn>
                  <a:cxn ang="0">
                    <a:pos x="973" y="2905"/>
                  </a:cxn>
                  <a:cxn ang="0">
                    <a:pos x="1511" y="3107"/>
                  </a:cxn>
                  <a:cxn ang="0">
                    <a:pos x="1644" y="2922"/>
                  </a:cxn>
                  <a:cxn ang="0">
                    <a:pos x="2077" y="2797"/>
                  </a:cxn>
                  <a:cxn ang="0">
                    <a:pos x="2610" y="2962"/>
                  </a:cxn>
                  <a:cxn ang="0">
                    <a:pos x="3222" y="2812"/>
                  </a:cxn>
                  <a:cxn ang="0">
                    <a:pos x="3443" y="2922"/>
                  </a:cxn>
                  <a:cxn ang="0">
                    <a:pos x="3861" y="2648"/>
                  </a:cxn>
                  <a:cxn ang="0">
                    <a:pos x="4125" y="2311"/>
                  </a:cxn>
                  <a:cxn ang="0">
                    <a:pos x="4369" y="2318"/>
                  </a:cxn>
                  <a:cxn ang="0">
                    <a:pos x="4554" y="2445"/>
                  </a:cxn>
                  <a:cxn ang="0">
                    <a:pos x="5015" y="2142"/>
                  </a:cxn>
                  <a:cxn ang="0">
                    <a:pos x="5404" y="2185"/>
                  </a:cxn>
                  <a:cxn ang="0">
                    <a:pos x="5732" y="2069"/>
                  </a:cxn>
                </a:cxnLst>
                <a:rect l="0" t="0" r="r" b="b"/>
                <a:pathLst>
                  <a:path w="5732" h="3107">
                    <a:moveTo>
                      <a:pt x="81" y="0"/>
                    </a:moveTo>
                    <a:lnTo>
                      <a:pt x="133" y="328"/>
                    </a:lnTo>
                    <a:lnTo>
                      <a:pt x="0" y="666"/>
                    </a:lnTo>
                    <a:lnTo>
                      <a:pt x="83" y="1221"/>
                    </a:lnTo>
                    <a:lnTo>
                      <a:pt x="413" y="1515"/>
                    </a:lnTo>
                    <a:lnTo>
                      <a:pt x="881" y="1700"/>
                    </a:lnTo>
                    <a:lnTo>
                      <a:pt x="1440" y="1651"/>
                    </a:lnTo>
                    <a:lnTo>
                      <a:pt x="1755" y="1940"/>
                    </a:lnTo>
                    <a:lnTo>
                      <a:pt x="1653" y="2126"/>
                    </a:lnTo>
                    <a:lnTo>
                      <a:pt x="1136" y="2142"/>
                    </a:lnTo>
                    <a:lnTo>
                      <a:pt x="911" y="2021"/>
                    </a:lnTo>
                    <a:lnTo>
                      <a:pt x="739" y="2142"/>
                    </a:lnTo>
                    <a:lnTo>
                      <a:pt x="954" y="2524"/>
                    </a:lnTo>
                    <a:lnTo>
                      <a:pt x="973" y="2905"/>
                    </a:lnTo>
                    <a:lnTo>
                      <a:pt x="1511" y="3107"/>
                    </a:lnTo>
                    <a:lnTo>
                      <a:pt x="1644" y="2922"/>
                    </a:lnTo>
                    <a:lnTo>
                      <a:pt x="2077" y="2797"/>
                    </a:lnTo>
                    <a:lnTo>
                      <a:pt x="2610" y="2962"/>
                    </a:lnTo>
                    <a:lnTo>
                      <a:pt x="3222" y="2812"/>
                    </a:lnTo>
                    <a:lnTo>
                      <a:pt x="3443" y="2922"/>
                    </a:lnTo>
                    <a:lnTo>
                      <a:pt x="3861" y="2648"/>
                    </a:lnTo>
                    <a:lnTo>
                      <a:pt x="4125" y="2311"/>
                    </a:lnTo>
                    <a:lnTo>
                      <a:pt x="4369" y="2318"/>
                    </a:lnTo>
                    <a:lnTo>
                      <a:pt x="4554" y="2445"/>
                    </a:lnTo>
                    <a:lnTo>
                      <a:pt x="5015" y="2142"/>
                    </a:lnTo>
                    <a:lnTo>
                      <a:pt x="5404" y="2185"/>
                    </a:lnTo>
                    <a:lnTo>
                      <a:pt x="5732" y="2069"/>
                    </a:lnTo>
                  </a:path>
                </a:pathLst>
              </a:custGeom>
              <a:noFill/>
              <a:ln w="16510" cap="flat" cmpd="sng">
                <a:solidFill>
                  <a:schemeClr val="bg2"/>
                </a:solidFill>
                <a:prstDash val="solid"/>
                <a:round/>
                <a:headEnd type="none" w="med" len="med"/>
                <a:tailEnd type="none" w="med" len="me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895" name="Freeform 7"/>
              <p:cNvSpPr>
                <a:spLocks/>
              </p:cNvSpPr>
              <p:nvPr userDrawn="1"/>
            </p:nvSpPr>
            <p:spPr bwMode="hidden">
              <a:xfrm>
                <a:off x="242" y="1145"/>
                <a:ext cx="5512" cy="2760"/>
              </a:xfrm>
              <a:custGeom>
                <a:avLst/>
                <a:gdLst/>
                <a:ahLst/>
                <a:cxnLst>
                  <a:cxn ang="0">
                    <a:pos x="240" y="0"/>
                  </a:cxn>
                  <a:cxn ang="0">
                    <a:pos x="0" y="336"/>
                  </a:cxn>
                  <a:cxn ang="0">
                    <a:pos x="82" y="821"/>
                  </a:cxn>
                  <a:cxn ang="0">
                    <a:pos x="243" y="873"/>
                  </a:cxn>
                  <a:cxn ang="0">
                    <a:pos x="473" y="1087"/>
                  </a:cxn>
                  <a:cxn ang="0">
                    <a:pos x="557" y="1441"/>
                  </a:cxn>
                  <a:cxn ang="0">
                    <a:pos x="839" y="1499"/>
                  </a:cxn>
                  <a:cxn ang="0">
                    <a:pos x="1258" y="1349"/>
                  </a:cxn>
                  <a:cxn ang="0">
                    <a:pos x="1307" y="1493"/>
                  </a:cxn>
                  <a:cxn ang="0">
                    <a:pos x="1621" y="1513"/>
                  </a:cxn>
                  <a:cxn ang="0">
                    <a:pos x="1862" y="1865"/>
                  </a:cxn>
                  <a:cxn ang="0">
                    <a:pos x="1668" y="2166"/>
                  </a:cxn>
                  <a:cxn ang="0">
                    <a:pos x="1308" y="2217"/>
                  </a:cxn>
                  <a:cxn ang="0">
                    <a:pos x="992" y="2172"/>
                  </a:cxn>
                  <a:cxn ang="0">
                    <a:pos x="903" y="2244"/>
                  </a:cxn>
                  <a:cxn ang="0">
                    <a:pos x="1008" y="2415"/>
                  </a:cxn>
                  <a:cxn ang="0">
                    <a:pos x="992" y="2538"/>
                  </a:cxn>
                  <a:cxn ang="0">
                    <a:pos x="1137" y="2760"/>
                  </a:cxn>
                  <a:cxn ang="0">
                    <a:pos x="1661" y="2623"/>
                  </a:cxn>
                  <a:cxn ang="0">
                    <a:pos x="1725" y="2492"/>
                  </a:cxn>
                  <a:cxn ang="0">
                    <a:pos x="1895" y="2551"/>
                  </a:cxn>
                  <a:cxn ang="0">
                    <a:pos x="2338" y="2448"/>
                  </a:cxn>
                  <a:cxn ang="0">
                    <a:pos x="2443" y="2714"/>
                  </a:cxn>
                  <a:cxn ang="0">
                    <a:pos x="2870" y="2541"/>
                  </a:cxn>
                  <a:cxn ang="0">
                    <a:pos x="3264" y="2591"/>
                  </a:cxn>
                  <a:cxn ang="0">
                    <a:pos x="3522" y="2427"/>
                  </a:cxn>
                  <a:cxn ang="0">
                    <a:pos x="3594" y="2081"/>
                  </a:cxn>
                  <a:cxn ang="0">
                    <a:pos x="4013" y="2087"/>
                  </a:cxn>
                  <a:cxn ang="0">
                    <a:pos x="4070" y="1924"/>
                  </a:cxn>
                  <a:cxn ang="0">
                    <a:pos x="4239" y="1931"/>
                  </a:cxn>
                  <a:cxn ang="0">
                    <a:pos x="4465" y="2094"/>
                  </a:cxn>
                  <a:cxn ang="0">
                    <a:pos x="4836" y="1814"/>
                  </a:cxn>
                  <a:cxn ang="0">
                    <a:pos x="5225" y="1785"/>
                  </a:cxn>
                  <a:cxn ang="0">
                    <a:pos x="5367" y="1571"/>
                  </a:cxn>
                  <a:cxn ang="0">
                    <a:pos x="5512" y="1585"/>
                  </a:cxn>
                </a:cxnLst>
                <a:rect l="0" t="0" r="r" b="b"/>
                <a:pathLst>
                  <a:path w="5512" h="2760">
                    <a:moveTo>
                      <a:pt x="240" y="0"/>
                    </a:moveTo>
                    <a:lnTo>
                      <a:pt x="0" y="336"/>
                    </a:lnTo>
                    <a:lnTo>
                      <a:pt x="82" y="821"/>
                    </a:lnTo>
                    <a:lnTo>
                      <a:pt x="243" y="873"/>
                    </a:lnTo>
                    <a:lnTo>
                      <a:pt x="473" y="1087"/>
                    </a:lnTo>
                    <a:lnTo>
                      <a:pt x="557" y="1441"/>
                    </a:lnTo>
                    <a:lnTo>
                      <a:pt x="839" y="1499"/>
                    </a:lnTo>
                    <a:lnTo>
                      <a:pt x="1258" y="1349"/>
                    </a:lnTo>
                    <a:lnTo>
                      <a:pt x="1307" y="1493"/>
                    </a:lnTo>
                    <a:lnTo>
                      <a:pt x="1621" y="1513"/>
                    </a:lnTo>
                    <a:lnTo>
                      <a:pt x="1862" y="1865"/>
                    </a:lnTo>
                    <a:lnTo>
                      <a:pt x="1668" y="2166"/>
                    </a:lnTo>
                    <a:lnTo>
                      <a:pt x="1308" y="2217"/>
                    </a:lnTo>
                    <a:lnTo>
                      <a:pt x="992" y="2172"/>
                    </a:lnTo>
                    <a:lnTo>
                      <a:pt x="903" y="2244"/>
                    </a:lnTo>
                    <a:lnTo>
                      <a:pt x="1008" y="2415"/>
                    </a:lnTo>
                    <a:lnTo>
                      <a:pt x="992" y="2538"/>
                    </a:lnTo>
                    <a:lnTo>
                      <a:pt x="1137" y="2760"/>
                    </a:lnTo>
                    <a:lnTo>
                      <a:pt x="1661" y="2623"/>
                    </a:lnTo>
                    <a:lnTo>
                      <a:pt x="1725" y="2492"/>
                    </a:lnTo>
                    <a:lnTo>
                      <a:pt x="1895" y="2551"/>
                    </a:lnTo>
                    <a:lnTo>
                      <a:pt x="2338" y="2448"/>
                    </a:lnTo>
                    <a:lnTo>
                      <a:pt x="2443" y="2714"/>
                    </a:lnTo>
                    <a:lnTo>
                      <a:pt x="2870" y="2541"/>
                    </a:lnTo>
                    <a:lnTo>
                      <a:pt x="3264" y="2591"/>
                    </a:lnTo>
                    <a:lnTo>
                      <a:pt x="3522" y="2427"/>
                    </a:lnTo>
                    <a:lnTo>
                      <a:pt x="3594" y="2081"/>
                    </a:lnTo>
                    <a:lnTo>
                      <a:pt x="4013" y="2087"/>
                    </a:lnTo>
                    <a:lnTo>
                      <a:pt x="4070" y="1924"/>
                    </a:lnTo>
                    <a:lnTo>
                      <a:pt x="4239" y="1931"/>
                    </a:lnTo>
                    <a:lnTo>
                      <a:pt x="4465" y="2094"/>
                    </a:lnTo>
                    <a:lnTo>
                      <a:pt x="4836" y="1814"/>
                    </a:lnTo>
                    <a:lnTo>
                      <a:pt x="5225" y="1785"/>
                    </a:lnTo>
                    <a:lnTo>
                      <a:pt x="5367" y="1571"/>
                    </a:lnTo>
                    <a:lnTo>
                      <a:pt x="5512" y="1585"/>
                    </a:lnTo>
                  </a:path>
                </a:pathLst>
              </a:custGeom>
              <a:noFill/>
              <a:ln w="15240" cap="flat" cmpd="sng">
                <a:solidFill>
                  <a:schemeClr val="bg2"/>
                </a:solidFill>
                <a:prstDash val="solid"/>
                <a:round/>
                <a:headEnd type="none" w="med" len="med"/>
                <a:tailEnd type="none" w="med" len="me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896" name="Freeform 8"/>
              <p:cNvSpPr>
                <a:spLocks/>
              </p:cNvSpPr>
              <p:nvPr userDrawn="1"/>
            </p:nvSpPr>
            <p:spPr bwMode="hidden">
              <a:xfrm>
                <a:off x="4840" y="984"/>
                <a:ext cx="790" cy="1189"/>
              </a:xfrm>
              <a:custGeom>
                <a:avLst/>
                <a:gdLst/>
                <a:ahLst/>
                <a:cxnLst>
                  <a:cxn ang="0">
                    <a:pos x="139" y="0"/>
                  </a:cxn>
                  <a:cxn ang="0">
                    <a:pos x="210" y="233"/>
                  </a:cxn>
                  <a:cxn ang="0">
                    <a:pos x="159" y="643"/>
                  </a:cxn>
                  <a:cxn ang="0">
                    <a:pos x="454" y="771"/>
                  </a:cxn>
                  <a:cxn ang="0">
                    <a:pos x="605" y="1046"/>
                  </a:cxn>
                  <a:cxn ang="0">
                    <a:pos x="790" y="1189"/>
                  </a:cxn>
                  <a:cxn ang="0">
                    <a:pos x="540" y="1111"/>
                  </a:cxn>
                  <a:cxn ang="0">
                    <a:pos x="363" y="883"/>
                  </a:cxn>
                  <a:cxn ang="0">
                    <a:pos x="139" y="852"/>
                  </a:cxn>
                  <a:cxn ang="0">
                    <a:pos x="0" y="499"/>
                  </a:cxn>
                  <a:cxn ang="0">
                    <a:pos x="48" y="209"/>
                  </a:cxn>
                </a:cxnLst>
                <a:rect l="0" t="0" r="r" b="b"/>
                <a:pathLst>
                  <a:path w="790" h="1189">
                    <a:moveTo>
                      <a:pt x="139" y="0"/>
                    </a:moveTo>
                    <a:lnTo>
                      <a:pt x="210" y="233"/>
                    </a:lnTo>
                    <a:lnTo>
                      <a:pt x="159" y="643"/>
                    </a:lnTo>
                    <a:lnTo>
                      <a:pt x="454" y="771"/>
                    </a:lnTo>
                    <a:lnTo>
                      <a:pt x="605" y="1046"/>
                    </a:lnTo>
                    <a:lnTo>
                      <a:pt x="790" y="1189"/>
                    </a:lnTo>
                    <a:lnTo>
                      <a:pt x="540" y="1111"/>
                    </a:lnTo>
                    <a:lnTo>
                      <a:pt x="363" y="883"/>
                    </a:lnTo>
                    <a:lnTo>
                      <a:pt x="139" y="852"/>
                    </a:lnTo>
                    <a:lnTo>
                      <a:pt x="0" y="499"/>
                    </a:lnTo>
                    <a:lnTo>
                      <a:pt x="48" y="209"/>
                    </a:lnTo>
                  </a:path>
                </a:pathLst>
              </a:custGeom>
              <a:noFill/>
              <a:ln w="15240" cap="flat" cmpd="sng">
                <a:solidFill>
                  <a:schemeClr val="bg2"/>
                </a:solidFill>
                <a:prstDash val="solid"/>
                <a:round/>
                <a:headEnd type="none" w="med" len="med"/>
                <a:tailEnd type="none" w="med" len="me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897" name="Freeform 9"/>
              <p:cNvSpPr>
                <a:spLocks/>
              </p:cNvSpPr>
              <p:nvPr userDrawn="1"/>
            </p:nvSpPr>
            <p:spPr bwMode="hidden">
              <a:xfrm>
                <a:off x="5173" y="896"/>
                <a:ext cx="579" cy="1117"/>
              </a:xfrm>
              <a:custGeom>
                <a:avLst/>
                <a:gdLst/>
                <a:ahLst/>
                <a:cxnLst>
                  <a:cxn ang="0">
                    <a:pos x="0" y="0"/>
                  </a:cxn>
                  <a:cxn ang="0">
                    <a:pos x="128" y="328"/>
                  </a:cxn>
                  <a:cxn ang="0">
                    <a:pos x="9" y="659"/>
                  </a:cxn>
                  <a:cxn ang="0">
                    <a:pos x="40" y="763"/>
                  </a:cxn>
                  <a:cxn ang="0">
                    <a:pos x="234" y="739"/>
                  </a:cxn>
                  <a:cxn ang="0">
                    <a:pos x="344" y="1055"/>
                  </a:cxn>
                  <a:cxn ang="0">
                    <a:pos x="579" y="1117"/>
                  </a:cxn>
                </a:cxnLst>
                <a:rect l="0" t="0" r="r" b="b"/>
                <a:pathLst>
                  <a:path w="579" h="1117">
                    <a:moveTo>
                      <a:pt x="0" y="0"/>
                    </a:moveTo>
                    <a:lnTo>
                      <a:pt x="128" y="328"/>
                    </a:lnTo>
                    <a:lnTo>
                      <a:pt x="9" y="659"/>
                    </a:lnTo>
                    <a:lnTo>
                      <a:pt x="40" y="763"/>
                    </a:lnTo>
                    <a:lnTo>
                      <a:pt x="234" y="739"/>
                    </a:lnTo>
                    <a:lnTo>
                      <a:pt x="344" y="1055"/>
                    </a:lnTo>
                    <a:lnTo>
                      <a:pt x="579" y="1117"/>
                    </a:lnTo>
                  </a:path>
                </a:pathLst>
              </a:custGeom>
              <a:noFill/>
              <a:ln w="16510" cap="flat" cmpd="sng">
                <a:solidFill>
                  <a:schemeClr val="bg2"/>
                </a:solidFill>
                <a:prstDash val="solid"/>
                <a:round/>
                <a:headEnd type="none" w="med" len="med"/>
                <a:tailEnd type="none" w="med" len="me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898" name="Freeform 10"/>
              <p:cNvSpPr>
                <a:spLocks/>
              </p:cNvSpPr>
              <p:nvPr userDrawn="1"/>
            </p:nvSpPr>
            <p:spPr bwMode="hidden">
              <a:xfrm>
                <a:off x="3291" y="968"/>
                <a:ext cx="2471" cy="2396"/>
              </a:xfrm>
              <a:custGeom>
                <a:avLst/>
                <a:gdLst/>
                <a:ahLst/>
                <a:cxnLst>
                  <a:cxn ang="0">
                    <a:pos x="1118" y="0"/>
                  </a:cxn>
                  <a:cxn ang="0">
                    <a:pos x="1179" y="225"/>
                  </a:cxn>
                  <a:cxn ang="0">
                    <a:pos x="1393" y="339"/>
                  </a:cxn>
                  <a:cxn ang="0">
                    <a:pos x="1404" y="548"/>
                  </a:cxn>
                  <a:cxn ang="0">
                    <a:pos x="1342" y="732"/>
                  </a:cxn>
                  <a:cxn ang="0">
                    <a:pos x="1434" y="925"/>
                  </a:cxn>
                  <a:cxn ang="0">
                    <a:pos x="1455" y="1109"/>
                  </a:cxn>
                  <a:cxn ang="0">
                    <a:pos x="1311" y="1142"/>
                  </a:cxn>
                  <a:cxn ang="0">
                    <a:pos x="926" y="1384"/>
                  </a:cxn>
                  <a:cxn ang="0">
                    <a:pos x="975" y="1456"/>
                  </a:cxn>
                  <a:cxn ang="0">
                    <a:pos x="956" y="1624"/>
                  </a:cxn>
                  <a:cxn ang="0">
                    <a:pos x="782" y="1817"/>
                  </a:cxn>
                  <a:cxn ang="0">
                    <a:pos x="539" y="1978"/>
                  </a:cxn>
                  <a:cxn ang="0">
                    <a:pos x="152" y="2026"/>
                  </a:cxn>
                  <a:cxn ang="0">
                    <a:pos x="19" y="2251"/>
                  </a:cxn>
                  <a:cxn ang="0">
                    <a:pos x="0" y="2396"/>
                  </a:cxn>
                  <a:cxn ang="0">
                    <a:pos x="213" y="2179"/>
                  </a:cxn>
                  <a:cxn ang="0">
                    <a:pos x="629" y="2090"/>
                  </a:cxn>
                  <a:cxn ang="0">
                    <a:pos x="894" y="1906"/>
                  </a:cxn>
                  <a:cxn ang="0">
                    <a:pos x="1230" y="1986"/>
                  </a:cxn>
                  <a:cxn ang="0">
                    <a:pos x="1668" y="1906"/>
                  </a:cxn>
                  <a:cxn ang="0">
                    <a:pos x="1983" y="1745"/>
                  </a:cxn>
                  <a:cxn ang="0">
                    <a:pos x="2014" y="1600"/>
                  </a:cxn>
                  <a:cxn ang="0">
                    <a:pos x="2237" y="1496"/>
                  </a:cxn>
                  <a:cxn ang="0">
                    <a:pos x="2359" y="1552"/>
                  </a:cxn>
                  <a:cxn ang="0">
                    <a:pos x="2471" y="1479"/>
                  </a:cxn>
                </a:cxnLst>
                <a:rect l="0" t="0" r="r" b="b"/>
                <a:pathLst>
                  <a:path w="2471" h="2396">
                    <a:moveTo>
                      <a:pt x="1118" y="0"/>
                    </a:moveTo>
                    <a:lnTo>
                      <a:pt x="1179" y="225"/>
                    </a:lnTo>
                    <a:lnTo>
                      <a:pt x="1393" y="339"/>
                    </a:lnTo>
                    <a:lnTo>
                      <a:pt x="1404" y="548"/>
                    </a:lnTo>
                    <a:lnTo>
                      <a:pt x="1342" y="732"/>
                    </a:lnTo>
                    <a:lnTo>
                      <a:pt x="1434" y="925"/>
                    </a:lnTo>
                    <a:lnTo>
                      <a:pt x="1455" y="1109"/>
                    </a:lnTo>
                    <a:lnTo>
                      <a:pt x="1311" y="1142"/>
                    </a:lnTo>
                    <a:lnTo>
                      <a:pt x="926" y="1384"/>
                    </a:lnTo>
                    <a:lnTo>
                      <a:pt x="975" y="1456"/>
                    </a:lnTo>
                    <a:lnTo>
                      <a:pt x="956" y="1624"/>
                    </a:lnTo>
                    <a:lnTo>
                      <a:pt x="782" y="1817"/>
                    </a:lnTo>
                    <a:lnTo>
                      <a:pt x="539" y="1978"/>
                    </a:lnTo>
                    <a:lnTo>
                      <a:pt x="152" y="2026"/>
                    </a:lnTo>
                    <a:lnTo>
                      <a:pt x="19" y="2251"/>
                    </a:lnTo>
                    <a:lnTo>
                      <a:pt x="0" y="2396"/>
                    </a:lnTo>
                    <a:lnTo>
                      <a:pt x="213" y="2179"/>
                    </a:lnTo>
                    <a:lnTo>
                      <a:pt x="629" y="2090"/>
                    </a:lnTo>
                    <a:lnTo>
                      <a:pt x="894" y="1906"/>
                    </a:lnTo>
                    <a:lnTo>
                      <a:pt x="1230" y="1986"/>
                    </a:lnTo>
                    <a:lnTo>
                      <a:pt x="1668" y="1906"/>
                    </a:lnTo>
                    <a:lnTo>
                      <a:pt x="1983" y="1745"/>
                    </a:lnTo>
                    <a:lnTo>
                      <a:pt x="2014" y="1600"/>
                    </a:lnTo>
                    <a:lnTo>
                      <a:pt x="2237" y="1496"/>
                    </a:lnTo>
                    <a:lnTo>
                      <a:pt x="2359" y="1552"/>
                    </a:lnTo>
                    <a:lnTo>
                      <a:pt x="2471" y="1479"/>
                    </a:lnTo>
                  </a:path>
                </a:pathLst>
              </a:custGeom>
              <a:noFill/>
              <a:ln w="16510" cap="flat" cmpd="sng">
                <a:solidFill>
                  <a:schemeClr val="bg2"/>
                </a:solidFill>
                <a:prstDash val="solid"/>
                <a:round/>
                <a:headEnd type="none" w="med" len="med"/>
                <a:tailEnd type="none" w="med" len="me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899" name="Freeform 11"/>
              <p:cNvSpPr>
                <a:spLocks/>
              </p:cNvSpPr>
              <p:nvPr userDrawn="1"/>
            </p:nvSpPr>
            <p:spPr bwMode="hidden">
              <a:xfrm>
                <a:off x="2366" y="1067"/>
                <a:ext cx="1399" cy="1349"/>
              </a:xfrm>
              <a:custGeom>
                <a:avLst/>
                <a:gdLst/>
                <a:ahLst/>
                <a:cxnLst>
                  <a:cxn ang="0">
                    <a:pos x="620" y="155"/>
                  </a:cxn>
                  <a:cxn ang="0">
                    <a:pos x="421" y="155"/>
                  </a:cxn>
                  <a:cxn ang="0">
                    <a:pos x="205" y="507"/>
                  </a:cxn>
                  <a:cxn ang="0">
                    <a:pos x="0" y="673"/>
                  </a:cxn>
                  <a:cxn ang="0">
                    <a:pos x="487" y="783"/>
                  </a:cxn>
                  <a:cxn ang="0">
                    <a:pos x="425" y="1009"/>
                  </a:cxn>
                  <a:cxn ang="0">
                    <a:pos x="617" y="1086"/>
                  </a:cxn>
                  <a:cxn ang="0">
                    <a:pos x="498" y="1349"/>
                  </a:cxn>
                  <a:cxn ang="0">
                    <a:pos x="961" y="1035"/>
                  </a:cxn>
                  <a:cxn ang="0">
                    <a:pos x="926" y="776"/>
                  </a:cxn>
                  <a:cxn ang="0">
                    <a:pos x="1181" y="749"/>
                  </a:cxn>
                  <a:cxn ang="0">
                    <a:pos x="1399" y="601"/>
                  </a:cxn>
                  <a:cxn ang="0">
                    <a:pos x="1315" y="416"/>
                  </a:cxn>
                  <a:cxn ang="0">
                    <a:pos x="1341" y="196"/>
                  </a:cxn>
                  <a:cxn ang="0">
                    <a:pos x="1171" y="164"/>
                  </a:cxn>
                  <a:cxn ang="0">
                    <a:pos x="928" y="0"/>
                  </a:cxn>
                  <a:cxn ang="0">
                    <a:pos x="620" y="155"/>
                  </a:cxn>
                </a:cxnLst>
                <a:rect l="0" t="0" r="r" b="b"/>
                <a:pathLst>
                  <a:path w="1399" h="1349">
                    <a:moveTo>
                      <a:pt x="620" y="155"/>
                    </a:moveTo>
                    <a:lnTo>
                      <a:pt x="421" y="155"/>
                    </a:lnTo>
                    <a:lnTo>
                      <a:pt x="205" y="507"/>
                    </a:lnTo>
                    <a:lnTo>
                      <a:pt x="0" y="673"/>
                    </a:lnTo>
                    <a:lnTo>
                      <a:pt x="487" y="783"/>
                    </a:lnTo>
                    <a:lnTo>
                      <a:pt x="425" y="1009"/>
                    </a:lnTo>
                    <a:lnTo>
                      <a:pt x="617" y="1086"/>
                    </a:lnTo>
                    <a:lnTo>
                      <a:pt x="498" y="1349"/>
                    </a:lnTo>
                    <a:lnTo>
                      <a:pt x="961" y="1035"/>
                    </a:lnTo>
                    <a:lnTo>
                      <a:pt x="926" y="776"/>
                    </a:lnTo>
                    <a:lnTo>
                      <a:pt x="1181" y="749"/>
                    </a:lnTo>
                    <a:lnTo>
                      <a:pt x="1399" y="601"/>
                    </a:lnTo>
                    <a:lnTo>
                      <a:pt x="1315" y="416"/>
                    </a:lnTo>
                    <a:lnTo>
                      <a:pt x="1341" y="196"/>
                    </a:lnTo>
                    <a:lnTo>
                      <a:pt x="1171" y="164"/>
                    </a:lnTo>
                    <a:lnTo>
                      <a:pt x="928" y="0"/>
                    </a:lnTo>
                    <a:lnTo>
                      <a:pt x="620" y="155"/>
                    </a:lnTo>
                    <a:close/>
                  </a:path>
                </a:pathLst>
              </a:custGeom>
              <a:noFill/>
              <a:ln w="17780" cap="flat" cmpd="sng">
                <a:solidFill>
                  <a:schemeClr val="bg2"/>
                </a:solidFill>
                <a:prstDash val="solid"/>
                <a:round/>
                <a:headEnd type="none" w="med" len="med"/>
                <a:tailEnd type="none" w="med" len="me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00" name="Freeform 12"/>
              <p:cNvSpPr>
                <a:spLocks/>
              </p:cNvSpPr>
              <p:nvPr userDrawn="1"/>
            </p:nvSpPr>
            <p:spPr bwMode="hidden">
              <a:xfrm>
                <a:off x="4275" y="2031"/>
                <a:ext cx="1256" cy="810"/>
              </a:xfrm>
              <a:custGeom>
                <a:avLst/>
                <a:gdLst/>
                <a:ahLst/>
                <a:cxnLst>
                  <a:cxn ang="0">
                    <a:pos x="719" y="183"/>
                  </a:cxn>
                  <a:cxn ang="0">
                    <a:pos x="760" y="33"/>
                  </a:cxn>
                  <a:cxn ang="0">
                    <a:pos x="884" y="0"/>
                  </a:cxn>
                  <a:cxn ang="0">
                    <a:pos x="983" y="78"/>
                  </a:cxn>
                  <a:cxn ang="0">
                    <a:pos x="1082" y="248"/>
                  </a:cxn>
                  <a:cxn ang="0">
                    <a:pos x="1256" y="229"/>
                  </a:cxn>
                  <a:cxn ang="0">
                    <a:pos x="1248" y="359"/>
                  </a:cxn>
                  <a:cxn ang="0">
                    <a:pos x="1016" y="431"/>
                  </a:cxn>
                  <a:cxn ang="0">
                    <a:pos x="879" y="417"/>
                  </a:cxn>
                  <a:cxn ang="0">
                    <a:pos x="719" y="481"/>
                  </a:cxn>
                  <a:cxn ang="0">
                    <a:pos x="591" y="633"/>
                  </a:cxn>
                  <a:cxn ang="0">
                    <a:pos x="423" y="537"/>
                  </a:cxn>
                  <a:cxn ang="0">
                    <a:pos x="256" y="810"/>
                  </a:cxn>
                  <a:cxn ang="0">
                    <a:pos x="66" y="764"/>
                  </a:cxn>
                  <a:cxn ang="0">
                    <a:pos x="0" y="601"/>
                  </a:cxn>
                  <a:cxn ang="0">
                    <a:pos x="157" y="483"/>
                  </a:cxn>
                  <a:cxn ang="0">
                    <a:pos x="248" y="281"/>
                  </a:cxn>
                  <a:cxn ang="0">
                    <a:pos x="438" y="150"/>
                  </a:cxn>
                  <a:cxn ang="0">
                    <a:pos x="719" y="189"/>
                  </a:cxn>
                </a:cxnLst>
                <a:rect l="0" t="0" r="r" b="b"/>
                <a:pathLst>
                  <a:path w="1256" h="810">
                    <a:moveTo>
                      <a:pt x="719" y="183"/>
                    </a:moveTo>
                    <a:lnTo>
                      <a:pt x="760" y="33"/>
                    </a:lnTo>
                    <a:lnTo>
                      <a:pt x="884" y="0"/>
                    </a:lnTo>
                    <a:lnTo>
                      <a:pt x="983" y="78"/>
                    </a:lnTo>
                    <a:lnTo>
                      <a:pt x="1082" y="248"/>
                    </a:lnTo>
                    <a:lnTo>
                      <a:pt x="1256" y="229"/>
                    </a:lnTo>
                    <a:lnTo>
                      <a:pt x="1248" y="359"/>
                    </a:lnTo>
                    <a:lnTo>
                      <a:pt x="1016" y="431"/>
                    </a:lnTo>
                    <a:lnTo>
                      <a:pt x="879" y="417"/>
                    </a:lnTo>
                    <a:lnTo>
                      <a:pt x="719" y="481"/>
                    </a:lnTo>
                    <a:lnTo>
                      <a:pt x="591" y="633"/>
                    </a:lnTo>
                    <a:lnTo>
                      <a:pt x="423" y="537"/>
                    </a:lnTo>
                    <a:lnTo>
                      <a:pt x="256" y="810"/>
                    </a:lnTo>
                    <a:lnTo>
                      <a:pt x="66" y="764"/>
                    </a:lnTo>
                    <a:lnTo>
                      <a:pt x="0" y="601"/>
                    </a:lnTo>
                    <a:lnTo>
                      <a:pt x="157" y="483"/>
                    </a:lnTo>
                    <a:lnTo>
                      <a:pt x="248" y="281"/>
                    </a:lnTo>
                    <a:lnTo>
                      <a:pt x="438" y="150"/>
                    </a:lnTo>
                    <a:lnTo>
                      <a:pt x="719" y="189"/>
                    </a:lnTo>
                  </a:path>
                </a:pathLst>
              </a:custGeom>
              <a:noFill/>
              <a:ln w="17780" cap="flat" cmpd="sng">
                <a:solidFill>
                  <a:schemeClr val="bg2"/>
                </a:solidFill>
                <a:prstDash val="solid"/>
                <a:round/>
                <a:headEnd type="none" w="med" len="med"/>
                <a:tailEnd type="none" w="med" len="me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01" name="Freeform 13"/>
              <p:cNvSpPr>
                <a:spLocks/>
              </p:cNvSpPr>
              <p:nvPr userDrawn="1"/>
            </p:nvSpPr>
            <p:spPr bwMode="hidden">
              <a:xfrm>
                <a:off x="2914" y="3476"/>
                <a:ext cx="2848" cy="788"/>
              </a:xfrm>
              <a:custGeom>
                <a:avLst/>
                <a:gdLst/>
                <a:ahLst/>
                <a:cxnLst>
                  <a:cxn ang="0">
                    <a:pos x="2838" y="16"/>
                  </a:cxn>
                  <a:cxn ang="0">
                    <a:pos x="2493" y="0"/>
                  </a:cxn>
                  <a:cxn ang="0">
                    <a:pos x="2278" y="81"/>
                  </a:cxn>
                  <a:cxn ang="0">
                    <a:pos x="1936" y="44"/>
                  </a:cxn>
                  <a:cxn ang="0">
                    <a:pos x="1739" y="354"/>
                  </a:cxn>
                  <a:cxn ang="0">
                    <a:pos x="1600" y="212"/>
                  </a:cxn>
                  <a:cxn ang="0">
                    <a:pos x="1352" y="308"/>
                  </a:cxn>
                  <a:cxn ang="0">
                    <a:pos x="1445" y="515"/>
                  </a:cxn>
                  <a:cxn ang="0">
                    <a:pos x="1072" y="412"/>
                  </a:cxn>
                  <a:cxn ang="0">
                    <a:pos x="888" y="540"/>
                  </a:cxn>
                  <a:cxn ang="0">
                    <a:pos x="0" y="660"/>
                  </a:cxn>
                  <a:cxn ang="0">
                    <a:pos x="288" y="788"/>
                  </a:cxn>
                  <a:cxn ang="0">
                    <a:pos x="1040" y="676"/>
                  </a:cxn>
                  <a:cxn ang="0">
                    <a:pos x="1272" y="748"/>
                  </a:cxn>
                  <a:cxn ang="0">
                    <a:pos x="2096" y="691"/>
                  </a:cxn>
                  <a:cxn ang="0">
                    <a:pos x="2320" y="748"/>
                  </a:cxn>
                  <a:cxn ang="0">
                    <a:pos x="2456" y="596"/>
                  </a:cxn>
                  <a:cxn ang="0">
                    <a:pos x="2712" y="716"/>
                  </a:cxn>
                  <a:cxn ang="0">
                    <a:pos x="2716" y="339"/>
                  </a:cxn>
                  <a:cxn ang="0">
                    <a:pos x="2848" y="258"/>
                  </a:cxn>
                </a:cxnLst>
                <a:rect l="0" t="0" r="r" b="b"/>
                <a:pathLst>
                  <a:path w="2848" h="788">
                    <a:moveTo>
                      <a:pt x="2838" y="16"/>
                    </a:moveTo>
                    <a:lnTo>
                      <a:pt x="2493" y="0"/>
                    </a:lnTo>
                    <a:lnTo>
                      <a:pt x="2278" y="81"/>
                    </a:lnTo>
                    <a:lnTo>
                      <a:pt x="1936" y="44"/>
                    </a:lnTo>
                    <a:lnTo>
                      <a:pt x="1739" y="354"/>
                    </a:lnTo>
                    <a:lnTo>
                      <a:pt x="1600" y="212"/>
                    </a:lnTo>
                    <a:lnTo>
                      <a:pt x="1352" y="308"/>
                    </a:lnTo>
                    <a:lnTo>
                      <a:pt x="1445" y="515"/>
                    </a:lnTo>
                    <a:lnTo>
                      <a:pt x="1072" y="412"/>
                    </a:lnTo>
                    <a:lnTo>
                      <a:pt x="888" y="540"/>
                    </a:lnTo>
                    <a:lnTo>
                      <a:pt x="0" y="660"/>
                    </a:lnTo>
                    <a:lnTo>
                      <a:pt x="288" y="788"/>
                    </a:lnTo>
                    <a:lnTo>
                      <a:pt x="1040" y="676"/>
                    </a:lnTo>
                    <a:lnTo>
                      <a:pt x="1272" y="748"/>
                    </a:lnTo>
                    <a:lnTo>
                      <a:pt x="2096" y="691"/>
                    </a:lnTo>
                    <a:lnTo>
                      <a:pt x="2320" y="748"/>
                    </a:lnTo>
                    <a:lnTo>
                      <a:pt x="2456" y="596"/>
                    </a:lnTo>
                    <a:lnTo>
                      <a:pt x="2712" y="716"/>
                    </a:lnTo>
                    <a:lnTo>
                      <a:pt x="2716" y="339"/>
                    </a:lnTo>
                    <a:lnTo>
                      <a:pt x="2848" y="258"/>
                    </a:lnTo>
                  </a:path>
                </a:pathLst>
              </a:custGeom>
              <a:noFill/>
              <a:ln w="17780" cap="flat" cmpd="sng">
                <a:solidFill>
                  <a:schemeClr val="bg2"/>
                </a:solidFill>
                <a:prstDash val="solid"/>
                <a:round/>
                <a:headEnd type="none" w="med" len="med"/>
                <a:tailEnd type="none" w="med" len="me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02" name="Freeform 14"/>
              <p:cNvSpPr>
                <a:spLocks/>
              </p:cNvSpPr>
              <p:nvPr userDrawn="1"/>
            </p:nvSpPr>
            <p:spPr bwMode="hidden">
              <a:xfrm>
                <a:off x="5443" y="922"/>
                <a:ext cx="319" cy="854"/>
              </a:xfrm>
              <a:custGeom>
                <a:avLst/>
                <a:gdLst/>
                <a:ahLst/>
                <a:cxnLst>
                  <a:cxn ang="0">
                    <a:pos x="0" y="0"/>
                  </a:cxn>
                  <a:cxn ang="0">
                    <a:pos x="106" y="313"/>
                  </a:cxn>
                  <a:cxn ang="0">
                    <a:pos x="106" y="634"/>
                  </a:cxn>
                  <a:cxn ang="0">
                    <a:pos x="268" y="854"/>
                  </a:cxn>
                  <a:cxn ang="0">
                    <a:pos x="278" y="577"/>
                  </a:cxn>
                  <a:cxn ang="0">
                    <a:pos x="238" y="400"/>
                  </a:cxn>
                  <a:cxn ang="0">
                    <a:pos x="319" y="240"/>
                  </a:cxn>
                </a:cxnLst>
                <a:rect l="0" t="0" r="r" b="b"/>
                <a:pathLst>
                  <a:path w="319" h="854">
                    <a:moveTo>
                      <a:pt x="0" y="0"/>
                    </a:moveTo>
                    <a:lnTo>
                      <a:pt x="106" y="313"/>
                    </a:lnTo>
                    <a:lnTo>
                      <a:pt x="106" y="634"/>
                    </a:lnTo>
                    <a:lnTo>
                      <a:pt x="268" y="854"/>
                    </a:lnTo>
                    <a:lnTo>
                      <a:pt x="278" y="577"/>
                    </a:lnTo>
                    <a:lnTo>
                      <a:pt x="238" y="400"/>
                    </a:lnTo>
                    <a:lnTo>
                      <a:pt x="319" y="240"/>
                    </a:lnTo>
                  </a:path>
                </a:pathLst>
              </a:custGeom>
              <a:noFill/>
              <a:ln w="17780" cap="flat" cmpd="sng">
                <a:solidFill>
                  <a:schemeClr val="bg2"/>
                </a:solidFill>
                <a:prstDash val="solid"/>
                <a:round/>
                <a:headEnd type="none" w="med" len="med"/>
                <a:tailEnd type="none" w="med" len="me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03" name="Freeform 15"/>
              <p:cNvSpPr>
                <a:spLocks/>
              </p:cNvSpPr>
              <p:nvPr userDrawn="1"/>
            </p:nvSpPr>
            <p:spPr bwMode="hidden">
              <a:xfrm>
                <a:off x="4954" y="3568"/>
                <a:ext cx="646" cy="392"/>
              </a:xfrm>
              <a:custGeom>
                <a:avLst/>
                <a:gdLst/>
                <a:ahLst/>
                <a:cxnLst>
                  <a:cxn ang="0">
                    <a:pos x="504" y="0"/>
                  </a:cxn>
                  <a:cxn ang="0">
                    <a:pos x="320" y="61"/>
                  </a:cxn>
                  <a:cxn ang="0">
                    <a:pos x="238" y="109"/>
                  </a:cxn>
                  <a:cxn ang="0">
                    <a:pos x="144" y="216"/>
                  </a:cxn>
                  <a:cxn ang="0">
                    <a:pos x="0" y="392"/>
                  </a:cxn>
                  <a:cxn ang="0">
                    <a:pos x="360" y="263"/>
                  </a:cxn>
                  <a:cxn ang="0">
                    <a:pos x="432" y="182"/>
                  </a:cxn>
                  <a:cxn ang="0">
                    <a:pos x="646" y="142"/>
                  </a:cxn>
                  <a:cxn ang="0">
                    <a:pos x="504" y="0"/>
                  </a:cxn>
                </a:cxnLst>
                <a:rect l="0" t="0" r="r" b="b"/>
                <a:pathLst>
                  <a:path w="646" h="392">
                    <a:moveTo>
                      <a:pt x="504" y="0"/>
                    </a:moveTo>
                    <a:lnTo>
                      <a:pt x="320" y="61"/>
                    </a:lnTo>
                    <a:lnTo>
                      <a:pt x="238" y="109"/>
                    </a:lnTo>
                    <a:lnTo>
                      <a:pt x="144" y="216"/>
                    </a:lnTo>
                    <a:lnTo>
                      <a:pt x="0" y="392"/>
                    </a:lnTo>
                    <a:lnTo>
                      <a:pt x="360" y="263"/>
                    </a:lnTo>
                    <a:lnTo>
                      <a:pt x="432" y="182"/>
                    </a:lnTo>
                    <a:lnTo>
                      <a:pt x="646" y="142"/>
                    </a:lnTo>
                    <a:lnTo>
                      <a:pt x="504" y="0"/>
                    </a:lnTo>
                    <a:close/>
                  </a:path>
                </a:pathLst>
              </a:custGeom>
              <a:noFill/>
              <a:ln w="17780" cap="flat" cmpd="sng">
                <a:solidFill>
                  <a:schemeClr val="bg2"/>
                </a:solidFill>
                <a:prstDash val="solid"/>
                <a:round/>
                <a:headEnd type="none" w="med" len="med"/>
                <a:tailEnd type="none" w="med" len="me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04" name="Freeform 16"/>
              <p:cNvSpPr>
                <a:spLocks/>
              </p:cNvSpPr>
              <p:nvPr userDrawn="1"/>
            </p:nvSpPr>
            <p:spPr bwMode="hidden">
              <a:xfrm>
                <a:off x="50" y="2400"/>
                <a:ext cx="2736" cy="1920"/>
              </a:xfrm>
              <a:custGeom>
                <a:avLst/>
                <a:gdLst/>
                <a:ahLst/>
                <a:cxnLst>
                  <a:cxn ang="0">
                    <a:pos x="0" y="0"/>
                  </a:cxn>
                  <a:cxn ang="0">
                    <a:pos x="96" y="336"/>
                  </a:cxn>
                  <a:cxn ang="0">
                    <a:pos x="384" y="384"/>
                  </a:cxn>
                  <a:cxn ang="0">
                    <a:pos x="576" y="720"/>
                  </a:cxn>
                  <a:cxn ang="0">
                    <a:pos x="528" y="960"/>
                  </a:cxn>
                  <a:cxn ang="0">
                    <a:pos x="672" y="1104"/>
                  </a:cxn>
                  <a:cxn ang="0">
                    <a:pos x="576" y="1392"/>
                  </a:cxn>
                  <a:cxn ang="0">
                    <a:pos x="624" y="1632"/>
                  </a:cxn>
                  <a:cxn ang="0">
                    <a:pos x="1488" y="1872"/>
                  </a:cxn>
                  <a:cxn ang="0">
                    <a:pos x="1680" y="1728"/>
                  </a:cxn>
                  <a:cxn ang="0">
                    <a:pos x="2208" y="1728"/>
                  </a:cxn>
                  <a:cxn ang="0">
                    <a:pos x="2304" y="1632"/>
                  </a:cxn>
                  <a:cxn ang="0">
                    <a:pos x="2736" y="1872"/>
                  </a:cxn>
                  <a:cxn ang="0">
                    <a:pos x="2640" y="1920"/>
                  </a:cxn>
                  <a:cxn ang="0">
                    <a:pos x="2304" y="1824"/>
                  </a:cxn>
                  <a:cxn ang="0">
                    <a:pos x="2160" y="1872"/>
                  </a:cxn>
                  <a:cxn ang="0">
                    <a:pos x="1632" y="1920"/>
                  </a:cxn>
                  <a:cxn ang="0">
                    <a:pos x="1440" y="1920"/>
                  </a:cxn>
                  <a:cxn ang="0">
                    <a:pos x="480" y="1824"/>
                  </a:cxn>
                  <a:cxn ang="0">
                    <a:pos x="192" y="1872"/>
                  </a:cxn>
                  <a:cxn ang="0">
                    <a:pos x="96" y="1680"/>
                  </a:cxn>
                  <a:cxn ang="0">
                    <a:pos x="288" y="1440"/>
                  </a:cxn>
                  <a:cxn ang="0">
                    <a:pos x="336" y="1104"/>
                  </a:cxn>
                  <a:cxn ang="0">
                    <a:pos x="144" y="864"/>
                  </a:cxn>
                  <a:cxn ang="0">
                    <a:pos x="240" y="624"/>
                  </a:cxn>
                  <a:cxn ang="0">
                    <a:pos x="48" y="528"/>
                  </a:cxn>
                  <a:cxn ang="0">
                    <a:pos x="0" y="0"/>
                  </a:cxn>
                </a:cxnLst>
                <a:rect l="0" t="0" r="r" b="b"/>
                <a:pathLst>
                  <a:path w="2736" h="1920">
                    <a:moveTo>
                      <a:pt x="0" y="0"/>
                    </a:moveTo>
                    <a:lnTo>
                      <a:pt x="96" y="336"/>
                    </a:lnTo>
                    <a:lnTo>
                      <a:pt x="384" y="384"/>
                    </a:lnTo>
                    <a:lnTo>
                      <a:pt x="576" y="720"/>
                    </a:lnTo>
                    <a:lnTo>
                      <a:pt x="528" y="960"/>
                    </a:lnTo>
                    <a:lnTo>
                      <a:pt x="672" y="1104"/>
                    </a:lnTo>
                    <a:lnTo>
                      <a:pt x="576" y="1392"/>
                    </a:lnTo>
                    <a:lnTo>
                      <a:pt x="624" y="1632"/>
                    </a:lnTo>
                    <a:lnTo>
                      <a:pt x="1488" y="1872"/>
                    </a:lnTo>
                    <a:lnTo>
                      <a:pt x="1680" y="1728"/>
                    </a:lnTo>
                    <a:lnTo>
                      <a:pt x="2208" y="1728"/>
                    </a:lnTo>
                    <a:lnTo>
                      <a:pt x="2304" y="1632"/>
                    </a:lnTo>
                    <a:lnTo>
                      <a:pt x="2736" y="1872"/>
                    </a:lnTo>
                    <a:lnTo>
                      <a:pt x="2640" y="1920"/>
                    </a:lnTo>
                    <a:lnTo>
                      <a:pt x="2304" y="1824"/>
                    </a:lnTo>
                    <a:lnTo>
                      <a:pt x="2160" y="1872"/>
                    </a:lnTo>
                    <a:lnTo>
                      <a:pt x="1632" y="1920"/>
                    </a:lnTo>
                    <a:lnTo>
                      <a:pt x="1440" y="1920"/>
                    </a:lnTo>
                    <a:lnTo>
                      <a:pt x="480" y="1824"/>
                    </a:lnTo>
                    <a:lnTo>
                      <a:pt x="192" y="1872"/>
                    </a:lnTo>
                    <a:lnTo>
                      <a:pt x="96" y="1680"/>
                    </a:lnTo>
                    <a:lnTo>
                      <a:pt x="288" y="1440"/>
                    </a:lnTo>
                    <a:lnTo>
                      <a:pt x="336" y="1104"/>
                    </a:lnTo>
                    <a:lnTo>
                      <a:pt x="144" y="864"/>
                    </a:lnTo>
                    <a:lnTo>
                      <a:pt x="240" y="624"/>
                    </a:lnTo>
                    <a:lnTo>
                      <a:pt x="48" y="528"/>
                    </a:lnTo>
                    <a:lnTo>
                      <a:pt x="0" y="0"/>
                    </a:lnTo>
                    <a:close/>
                  </a:path>
                </a:pathLst>
              </a:custGeom>
              <a:noFill/>
              <a:ln w="9525" cap="flat" cmpd="sng">
                <a:solidFill>
                  <a:schemeClr val="bg2"/>
                </a:solidFill>
                <a:prstDash val="solid"/>
                <a:round/>
                <a:headEnd type="none" w="med" len="med"/>
                <a:tailEnd type="none" w="med" len="me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grpSp>
        <p:grpSp>
          <p:nvGrpSpPr>
            <p:cNvPr id="1033" name="Group 17"/>
            <p:cNvGrpSpPr>
              <a:grpSpLocks/>
            </p:cNvGrpSpPr>
            <p:nvPr userDrawn="1"/>
          </p:nvGrpSpPr>
          <p:grpSpPr bwMode="auto">
            <a:xfrm>
              <a:off x="0" y="2291"/>
              <a:ext cx="1385" cy="1702"/>
              <a:chOff x="0" y="2291"/>
              <a:chExt cx="1385" cy="1702"/>
            </a:xfrm>
          </p:grpSpPr>
          <p:sp>
            <p:nvSpPr>
              <p:cNvPr id="37906" name="Rectangle 18"/>
              <p:cNvSpPr>
                <a:spLocks noChangeArrowheads="1"/>
              </p:cNvSpPr>
              <p:nvPr userDrawn="1"/>
            </p:nvSpPr>
            <p:spPr bwMode="ltGray">
              <a:xfrm rot="6798887">
                <a:off x="63" y="3882"/>
                <a:ext cx="75"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07" name="Rectangle 19"/>
              <p:cNvSpPr>
                <a:spLocks noChangeArrowheads="1"/>
              </p:cNvSpPr>
              <p:nvPr userDrawn="1"/>
            </p:nvSpPr>
            <p:spPr bwMode="ltGray">
              <a:xfrm rot="6798887">
                <a:off x="33" y="3880"/>
                <a:ext cx="75"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08" name="Rectangle 20"/>
              <p:cNvSpPr>
                <a:spLocks noChangeArrowheads="1"/>
              </p:cNvSpPr>
              <p:nvPr userDrawn="1"/>
            </p:nvSpPr>
            <p:spPr bwMode="ltGray">
              <a:xfrm rot="6798887">
                <a:off x="7" y="3874"/>
                <a:ext cx="75"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09" name="Rectangle 21"/>
              <p:cNvSpPr>
                <a:spLocks noChangeArrowheads="1"/>
              </p:cNvSpPr>
              <p:nvPr userDrawn="1"/>
            </p:nvSpPr>
            <p:spPr bwMode="ltGray">
              <a:xfrm rot="5999912">
                <a:off x="209" y="3884"/>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10" name="Rectangle 22"/>
              <p:cNvSpPr>
                <a:spLocks noChangeArrowheads="1"/>
              </p:cNvSpPr>
              <p:nvPr userDrawn="1"/>
            </p:nvSpPr>
            <p:spPr bwMode="ltGray">
              <a:xfrm rot="5999912">
                <a:off x="183" y="3888"/>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11" name="Rectangle 23"/>
              <p:cNvSpPr>
                <a:spLocks noChangeArrowheads="1"/>
              </p:cNvSpPr>
              <p:nvPr userDrawn="1"/>
            </p:nvSpPr>
            <p:spPr bwMode="ltGray">
              <a:xfrm rot="6250138">
                <a:off x="153" y="3888"/>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12" name="Rectangle 24"/>
              <p:cNvSpPr>
                <a:spLocks noChangeArrowheads="1"/>
              </p:cNvSpPr>
              <p:nvPr userDrawn="1"/>
            </p:nvSpPr>
            <p:spPr bwMode="ltGray">
              <a:xfrm rot="6238076">
                <a:off x="123" y="3886"/>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13" name="Rectangle 25"/>
              <p:cNvSpPr>
                <a:spLocks noChangeArrowheads="1"/>
              </p:cNvSpPr>
              <p:nvPr userDrawn="1"/>
            </p:nvSpPr>
            <p:spPr bwMode="ltGray">
              <a:xfrm rot="5380717">
                <a:off x="363" y="3868"/>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14" name="Rectangle 26"/>
              <p:cNvSpPr>
                <a:spLocks noChangeArrowheads="1"/>
              </p:cNvSpPr>
              <p:nvPr userDrawn="1"/>
            </p:nvSpPr>
            <p:spPr bwMode="ltGray">
              <a:xfrm rot="5380717">
                <a:off x="333" y="3872"/>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15" name="Rectangle 27"/>
              <p:cNvSpPr>
                <a:spLocks noChangeArrowheads="1"/>
              </p:cNvSpPr>
              <p:nvPr userDrawn="1"/>
            </p:nvSpPr>
            <p:spPr bwMode="ltGray">
              <a:xfrm rot="5583200">
                <a:off x="303" y="3876"/>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16" name="Rectangle 28"/>
              <p:cNvSpPr>
                <a:spLocks noChangeArrowheads="1"/>
              </p:cNvSpPr>
              <p:nvPr userDrawn="1"/>
            </p:nvSpPr>
            <p:spPr bwMode="ltGray">
              <a:xfrm rot="5737625">
                <a:off x="271" y="3882"/>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17" name="Rectangle 29"/>
              <p:cNvSpPr>
                <a:spLocks noChangeArrowheads="1"/>
              </p:cNvSpPr>
              <p:nvPr userDrawn="1"/>
            </p:nvSpPr>
            <p:spPr bwMode="ltGray">
              <a:xfrm rot="4715477">
                <a:off x="517" y="3828"/>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18" name="Rectangle 30"/>
              <p:cNvSpPr>
                <a:spLocks noChangeArrowheads="1"/>
              </p:cNvSpPr>
              <p:nvPr userDrawn="1"/>
            </p:nvSpPr>
            <p:spPr bwMode="ltGray">
              <a:xfrm rot="4924949">
                <a:off x="486" y="3834"/>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19" name="Rectangle 31"/>
              <p:cNvSpPr>
                <a:spLocks noChangeArrowheads="1"/>
              </p:cNvSpPr>
              <p:nvPr userDrawn="1"/>
            </p:nvSpPr>
            <p:spPr bwMode="ltGray">
              <a:xfrm rot="4924949">
                <a:off x="456" y="3848"/>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20" name="Rectangle 32"/>
              <p:cNvSpPr>
                <a:spLocks noChangeArrowheads="1"/>
              </p:cNvSpPr>
              <p:nvPr userDrawn="1"/>
            </p:nvSpPr>
            <p:spPr bwMode="ltGray">
              <a:xfrm rot="5041352">
                <a:off x="427" y="3850"/>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21" name="Rectangle 33"/>
              <p:cNvSpPr>
                <a:spLocks noChangeArrowheads="1"/>
              </p:cNvSpPr>
              <p:nvPr userDrawn="1"/>
            </p:nvSpPr>
            <p:spPr bwMode="ltGray">
              <a:xfrm rot="3816889">
                <a:off x="664" y="3762"/>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22" name="Rectangle 34"/>
              <p:cNvSpPr>
                <a:spLocks noChangeArrowheads="1"/>
              </p:cNvSpPr>
              <p:nvPr userDrawn="1"/>
            </p:nvSpPr>
            <p:spPr bwMode="ltGray">
              <a:xfrm rot="3816889">
                <a:off x="634" y="3780"/>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23" name="Rectangle 35"/>
              <p:cNvSpPr>
                <a:spLocks noChangeArrowheads="1"/>
              </p:cNvSpPr>
              <p:nvPr userDrawn="1"/>
            </p:nvSpPr>
            <p:spPr bwMode="ltGray">
              <a:xfrm rot="4104184">
                <a:off x="606" y="3790"/>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24" name="Rectangle 36"/>
              <p:cNvSpPr>
                <a:spLocks noChangeArrowheads="1"/>
              </p:cNvSpPr>
              <p:nvPr userDrawn="1"/>
            </p:nvSpPr>
            <p:spPr bwMode="ltGray">
              <a:xfrm rot="4325343">
                <a:off x="575" y="3804"/>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25" name="Rectangle 37"/>
              <p:cNvSpPr>
                <a:spLocks noChangeArrowheads="1"/>
              </p:cNvSpPr>
              <p:nvPr userDrawn="1"/>
            </p:nvSpPr>
            <p:spPr bwMode="ltGray">
              <a:xfrm rot="3368036">
                <a:off x="800" y="3682"/>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26" name="Rectangle 38"/>
              <p:cNvSpPr>
                <a:spLocks noChangeArrowheads="1"/>
              </p:cNvSpPr>
              <p:nvPr userDrawn="1"/>
            </p:nvSpPr>
            <p:spPr bwMode="ltGray">
              <a:xfrm rot="3368036">
                <a:off x="772" y="3698"/>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27" name="Rectangle 39"/>
              <p:cNvSpPr>
                <a:spLocks noChangeArrowheads="1"/>
              </p:cNvSpPr>
              <p:nvPr userDrawn="1"/>
            </p:nvSpPr>
            <p:spPr bwMode="ltGray">
              <a:xfrm rot="3368036">
                <a:off x="746" y="3716"/>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28" name="Rectangle 40"/>
              <p:cNvSpPr>
                <a:spLocks noChangeArrowheads="1"/>
              </p:cNvSpPr>
              <p:nvPr userDrawn="1"/>
            </p:nvSpPr>
            <p:spPr bwMode="ltGray">
              <a:xfrm rot="3816889">
                <a:off x="717" y="3734"/>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29" name="Rectangle 41"/>
              <p:cNvSpPr>
                <a:spLocks noChangeArrowheads="1"/>
              </p:cNvSpPr>
              <p:nvPr userDrawn="1"/>
            </p:nvSpPr>
            <p:spPr bwMode="ltGray">
              <a:xfrm rot="2302266">
                <a:off x="923" y="3587"/>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30" name="Rectangle 42"/>
              <p:cNvSpPr>
                <a:spLocks noChangeArrowheads="1"/>
              </p:cNvSpPr>
              <p:nvPr userDrawn="1"/>
            </p:nvSpPr>
            <p:spPr bwMode="ltGray">
              <a:xfrm rot="2302266">
                <a:off x="899" y="3606"/>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31" name="Rectangle 43"/>
              <p:cNvSpPr>
                <a:spLocks noChangeArrowheads="1"/>
              </p:cNvSpPr>
              <p:nvPr userDrawn="1"/>
            </p:nvSpPr>
            <p:spPr bwMode="ltGray">
              <a:xfrm rot="2707562">
                <a:off x="876" y="3626"/>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32" name="Rectangle 44"/>
              <p:cNvSpPr>
                <a:spLocks noChangeArrowheads="1"/>
              </p:cNvSpPr>
              <p:nvPr userDrawn="1"/>
            </p:nvSpPr>
            <p:spPr bwMode="ltGray">
              <a:xfrm rot="2707562">
                <a:off x="850" y="3644"/>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33" name="Rectangle 45"/>
              <p:cNvSpPr>
                <a:spLocks noChangeArrowheads="1"/>
              </p:cNvSpPr>
              <p:nvPr userDrawn="1"/>
            </p:nvSpPr>
            <p:spPr bwMode="ltGray">
              <a:xfrm rot="1525830">
                <a:off x="1027" y="3473"/>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34" name="Rectangle 46"/>
              <p:cNvSpPr>
                <a:spLocks noChangeArrowheads="1"/>
              </p:cNvSpPr>
              <p:nvPr userDrawn="1"/>
            </p:nvSpPr>
            <p:spPr bwMode="ltGray">
              <a:xfrm rot="1525830">
                <a:off x="1009" y="3497"/>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35" name="Rectangle 47"/>
              <p:cNvSpPr>
                <a:spLocks noChangeArrowheads="1"/>
              </p:cNvSpPr>
              <p:nvPr userDrawn="1"/>
            </p:nvSpPr>
            <p:spPr bwMode="ltGray">
              <a:xfrm rot="1788117">
                <a:off x="990" y="3519"/>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36" name="Rectangle 48"/>
              <p:cNvSpPr>
                <a:spLocks noChangeArrowheads="1"/>
              </p:cNvSpPr>
              <p:nvPr userDrawn="1"/>
            </p:nvSpPr>
            <p:spPr bwMode="ltGray">
              <a:xfrm rot="1788117">
                <a:off x="969" y="3544"/>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37" name="Rectangle 49"/>
              <p:cNvSpPr>
                <a:spLocks noChangeArrowheads="1"/>
              </p:cNvSpPr>
              <p:nvPr userDrawn="1"/>
            </p:nvSpPr>
            <p:spPr bwMode="ltGray">
              <a:xfrm rot="841630">
                <a:off x="1113" y="3355"/>
                <a:ext cx="75"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38" name="Rectangle 50"/>
              <p:cNvSpPr>
                <a:spLocks noChangeArrowheads="1"/>
              </p:cNvSpPr>
              <p:nvPr userDrawn="1"/>
            </p:nvSpPr>
            <p:spPr bwMode="ltGray">
              <a:xfrm rot="841630">
                <a:off x="1100" y="3378"/>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39" name="Rectangle 51"/>
              <p:cNvSpPr>
                <a:spLocks noChangeArrowheads="1"/>
              </p:cNvSpPr>
              <p:nvPr userDrawn="1"/>
            </p:nvSpPr>
            <p:spPr bwMode="ltGray">
              <a:xfrm rot="1308689">
                <a:off x="1086" y="3404"/>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40" name="Rectangle 52"/>
              <p:cNvSpPr>
                <a:spLocks noChangeArrowheads="1"/>
              </p:cNvSpPr>
              <p:nvPr userDrawn="1"/>
            </p:nvSpPr>
            <p:spPr bwMode="ltGray">
              <a:xfrm rot="1308689">
                <a:off x="1064" y="3425"/>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41" name="Rectangle 53"/>
              <p:cNvSpPr>
                <a:spLocks noChangeArrowheads="1"/>
              </p:cNvSpPr>
              <p:nvPr userDrawn="1"/>
            </p:nvSpPr>
            <p:spPr bwMode="ltGray">
              <a:xfrm rot="469913">
                <a:off x="1172" y="3225"/>
                <a:ext cx="81"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42" name="Rectangle 54"/>
              <p:cNvSpPr>
                <a:spLocks noChangeArrowheads="1"/>
              </p:cNvSpPr>
              <p:nvPr userDrawn="1"/>
            </p:nvSpPr>
            <p:spPr bwMode="ltGray">
              <a:xfrm rot="559869">
                <a:off x="1162" y="3250"/>
                <a:ext cx="81"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43" name="Rectangle 55"/>
              <p:cNvSpPr>
                <a:spLocks noChangeArrowheads="1"/>
              </p:cNvSpPr>
              <p:nvPr userDrawn="1"/>
            </p:nvSpPr>
            <p:spPr bwMode="ltGray">
              <a:xfrm rot="734079">
                <a:off x="1154" y="3276"/>
                <a:ext cx="81"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44" name="Rectangle 56"/>
              <p:cNvSpPr>
                <a:spLocks noChangeArrowheads="1"/>
              </p:cNvSpPr>
              <p:nvPr userDrawn="1"/>
            </p:nvSpPr>
            <p:spPr bwMode="ltGray">
              <a:xfrm rot="734079">
                <a:off x="1141" y="3304"/>
                <a:ext cx="75"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45" name="Rectangle 57"/>
              <p:cNvSpPr>
                <a:spLocks noChangeArrowheads="1"/>
              </p:cNvSpPr>
              <p:nvPr userDrawn="1"/>
            </p:nvSpPr>
            <p:spPr bwMode="ltGray">
              <a:xfrm rot="-293905">
                <a:off x="1211" y="3096"/>
                <a:ext cx="81"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46" name="Rectangle 58"/>
              <p:cNvSpPr>
                <a:spLocks noChangeArrowheads="1"/>
              </p:cNvSpPr>
              <p:nvPr userDrawn="1"/>
            </p:nvSpPr>
            <p:spPr bwMode="ltGray">
              <a:xfrm rot="-8">
                <a:off x="1201" y="3122"/>
                <a:ext cx="81"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47" name="Rectangle 59"/>
              <p:cNvSpPr>
                <a:spLocks noChangeArrowheads="1"/>
              </p:cNvSpPr>
              <p:nvPr userDrawn="1"/>
            </p:nvSpPr>
            <p:spPr bwMode="ltGray">
              <a:xfrm rot="-8">
                <a:off x="1200" y="3147"/>
                <a:ext cx="81"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48" name="Rectangle 60"/>
              <p:cNvSpPr>
                <a:spLocks noChangeArrowheads="1"/>
              </p:cNvSpPr>
              <p:nvPr userDrawn="1"/>
            </p:nvSpPr>
            <p:spPr bwMode="ltGray">
              <a:xfrm rot="214188">
                <a:off x="1189" y="3173"/>
                <a:ext cx="81"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49" name="Rectangle 61"/>
              <p:cNvSpPr>
                <a:spLocks noChangeArrowheads="1"/>
              </p:cNvSpPr>
              <p:nvPr userDrawn="1"/>
            </p:nvSpPr>
            <p:spPr bwMode="ltGray">
              <a:xfrm rot="-682388">
                <a:off x="1219" y="2965"/>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50" name="Rectangle 62"/>
              <p:cNvSpPr>
                <a:spLocks noChangeArrowheads="1"/>
              </p:cNvSpPr>
              <p:nvPr userDrawn="1"/>
            </p:nvSpPr>
            <p:spPr bwMode="ltGray">
              <a:xfrm rot="-480400">
                <a:off x="1220" y="2991"/>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51" name="Rectangle 63"/>
              <p:cNvSpPr>
                <a:spLocks noChangeArrowheads="1"/>
              </p:cNvSpPr>
              <p:nvPr userDrawn="1"/>
            </p:nvSpPr>
            <p:spPr bwMode="ltGray">
              <a:xfrm rot="-480400">
                <a:off x="1220" y="3015"/>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52" name="Rectangle 64"/>
              <p:cNvSpPr>
                <a:spLocks noChangeArrowheads="1"/>
              </p:cNvSpPr>
              <p:nvPr userDrawn="1"/>
            </p:nvSpPr>
            <p:spPr bwMode="ltGray">
              <a:xfrm rot="-270546">
                <a:off x="1219" y="3041"/>
                <a:ext cx="81"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53" name="Rectangle 65"/>
              <p:cNvSpPr>
                <a:spLocks noChangeArrowheads="1"/>
              </p:cNvSpPr>
              <p:nvPr userDrawn="1"/>
            </p:nvSpPr>
            <p:spPr bwMode="ltGray">
              <a:xfrm rot="-1132286">
                <a:off x="1207" y="2843"/>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54" name="Rectangle 66"/>
              <p:cNvSpPr>
                <a:spLocks noChangeArrowheads="1"/>
              </p:cNvSpPr>
              <p:nvPr userDrawn="1"/>
            </p:nvSpPr>
            <p:spPr bwMode="ltGray">
              <a:xfrm rot="-969272">
                <a:off x="1213" y="2864"/>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55" name="Rectangle 67"/>
              <p:cNvSpPr>
                <a:spLocks noChangeArrowheads="1"/>
              </p:cNvSpPr>
              <p:nvPr userDrawn="1"/>
            </p:nvSpPr>
            <p:spPr bwMode="ltGray">
              <a:xfrm rot="-969272">
                <a:off x="1216" y="2888"/>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56" name="Rectangle 68"/>
              <p:cNvSpPr>
                <a:spLocks noChangeArrowheads="1"/>
              </p:cNvSpPr>
              <p:nvPr userDrawn="1"/>
            </p:nvSpPr>
            <p:spPr bwMode="ltGray">
              <a:xfrm rot="-806259">
                <a:off x="1219" y="2915"/>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57" name="Rectangle 69"/>
              <p:cNvSpPr>
                <a:spLocks noChangeArrowheads="1"/>
              </p:cNvSpPr>
              <p:nvPr userDrawn="1"/>
            </p:nvSpPr>
            <p:spPr bwMode="ltGray">
              <a:xfrm rot="-1543941">
                <a:off x="1165" y="2727"/>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58" name="Rectangle 70"/>
              <p:cNvSpPr>
                <a:spLocks noChangeArrowheads="1"/>
              </p:cNvSpPr>
              <p:nvPr userDrawn="1"/>
            </p:nvSpPr>
            <p:spPr bwMode="ltGray">
              <a:xfrm rot="-1341953">
                <a:off x="1176" y="2752"/>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59" name="Rectangle 71"/>
              <p:cNvSpPr>
                <a:spLocks noChangeArrowheads="1"/>
              </p:cNvSpPr>
              <p:nvPr userDrawn="1"/>
            </p:nvSpPr>
            <p:spPr bwMode="ltGray">
              <a:xfrm rot="-1341953">
                <a:off x="1184" y="2775"/>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60" name="Rectangle 72"/>
              <p:cNvSpPr>
                <a:spLocks noChangeArrowheads="1"/>
              </p:cNvSpPr>
              <p:nvPr userDrawn="1"/>
            </p:nvSpPr>
            <p:spPr bwMode="ltGray">
              <a:xfrm rot="-1341953">
                <a:off x="1194" y="2795"/>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61" name="Rectangle 73"/>
              <p:cNvSpPr>
                <a:spLocks noChangeArrowheads="1"/>
              </p:cNvSpPr>
              <p:nvPr userDrawn="1"/>
            </p:nvSpPr>
            <p:spPr bwMode="ltGray">
              <a:xfrm rot="-1928746">
                <a:off x="1101" y="2628"/>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62" name="Rectangle 74"/>
              <p:cNvSpPr>
                <a:spLocks noChangeArrowheads="1"/>
              </p:cNvSpPr>
              <p:nvPr userDrawn="1"/>
            </p:nvSpPr>
            <p:spPr bwMode="ltGray">
              <a:xfrm rot="-1844175">
                <a:off x="1114" y="2645"/>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63" name="Rectangle 75"/>
              <p:cNvSpPr>
                <a:spLocks noChangeArrowheads="1"/>
              </p:cNvSpPr>
              <p:nvPr userDrawn="1"/>
            </p:nvSpPr>
            <p:spPr bwMode="ltGray">
              <a:xfrm rot="-1752383">
                <a:off x="1129" y="2667"/>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64" name="Rectangle 76"/>
              <p:cNvSpPr>
                <a:spLocks noChangeArrowheads="1"/>
              </p:cNvSpPr>
              <p:nvPr userDrawn="1"/>
            </p:nvSpPr>
            <p:spPr bwMode="ltGray">
              <a:xfrm rot="-1752383">
                <a:off x="1142" y="2684"/>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65" name="Rectangle 77"/>
              <p:cNvSpPr>
                <a:spLocks noChangeArrowheads="1"/>
              </p:cNvSpPr>
              <p:nvPr userDrawn="1"/>
            </p:nvSpPr>
            <p:spPr bwMode="ltGray">
              <a:xfrm rot="-2466736">
                <a:off x="1014" y="2538"/>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66" name="Rectangle 78"/>
              <p:cNvSpPr>
                <a:spLocks noChangeArrowheads="1"/>
              </p:cNvSpPr>
              <p:nvPr userDrawn="1"/>
            </p:nvSpPr>
            <p:spPr bwMode="ltGray">
              <a:xfrm rot="-2466736">
                <a:off x="1035" y="2557"/>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67" name="Rectangle 79"/>
              <p:cNvSpPr>
                <a:spLocks noChangeArrowheads="1"/>
              </p:cNvSpPr>
              <p:nvPr userDrawn="1"/>
            </p:nvSpPr>
            <p:spPr bwMode="ltGray">
              <a:xfrm rot="-2466736">
                <a:off x="1050" y="2574"/>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68" name="Rectangle 80"/>
              <p:cNvSpPr>
                <a:spLocks noChangeArrowheads="1"/>
              </p:cNvSpPr>
              <p:nvPr userDrawn="1"/>
            </p:nvSpPr>
            <p:spPr bwMode="ltGray">
              <a:xfrm rot="-2342866">
                <a:off x="1068" y="2590"/>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69" name="Freeform 81"/>
              <p:cNvSpPr>
                <a:spLocks/>
              </p:cNvSpPr>
              <p:nvPr userDrawn="1"/>
            </p:nvSpPr>
            <p:spPr bwMode="ltGray">
              <a:xfrm>
                <a:off x="486" y="2563"/>
                <a:ext cx="180" cy="151"/>
              </a:xfrm>
              <a:custGeom>
                <a:avLst/>
                <a:gdLst/>
                <a:ahLst/>
                <a:cxnLst>
                  <a:cxn ang="0">
                    <a:pos x="0" y="144"/>
                  </a:cxn>
                  <a:cxn ang="0">
                    <a:pos x="28" y="147"/>
                  </a:cxn>
                  <a:cxn ang="0">
                    <a:pos x="64" y="46"/>
                  </a:cxn>
                  <a:cxn ang="0">
                    <a:pos x="94" y="151"/>
                  </a:cxn>
                  <a:cxn ang="0">
                    <a:pos x="129" y="151"/>
                  </a:cxn>
                  <a:cxn ang="0">
                    <a:pos x="180" y="9"/>
                  </a:cxn>
                  <a:cxn ang="0">
                    <a:pos x="148" y="10"/>
                  </a:cxn>
                  <a:cxn ang="0">
                    <a:pos x="112" y="112"/>
                  </a:cxn>
                  <a:cxn ang="0">
                    <a:pos x="79" y="0"/>
                  </a:cxn>
                  <a:cxn ang="0">
                    <a:pos x="48" y="0"/>
                  </a:cxn>
                  <a:cxn ang="0">
                    <a:pos x="0" y="144"/>
                  </a:cxn>
                </a:cxnLst>
                <a:rect l="0" t="0" r="r" b="b"/>
                <a:pathLst>
                  <a:path w="180" h="151">
                    <a:moveTo>
                      <a:pt x="0" y="144"/>
                    </a:moveTo>
                    <a:lnTo>
                      <a:pt x="28" y="147"/>
                    </a:lnTo>
                    <a:lnTo>
                      <a:pt x="64" y="46"/>
                    </a:lnTo>
                    <a:lnTo>
                      <a:pt x="94" y="151"/>
                    </a:lnTo>
                    <a:lnTo>
                      <a:pt x="129" y="151"/>
                    </a:lnTo>
                    <a:lnTo>
                      <a:pt x="180" y="9"/>
                    </a:lnTo>
                    <a:lnTo>
                      <a:pt x="148" y="10"/>
                    </a:lnTo>
                    <a:lnTo>
                      <a:pt x="112" y="112"/>
                    </a:lnTo>
                    <a:lnTo>
                      <a:pt x="79" y="0"/>
                    </a:lnTo>
                    <a:lnTo>
                      <a:pt x="48" y="0"/>
                    </a:lnTo>
                    <a:lnTo>
                      <a:pt x="0" y="144"/>
                    </a:lnTo>
                    <a:close/>
                  </a:path>
                </a:pathLst>
              </a:custGeom>
              <a:solidFill>
                <a:schemeClr val="bg2"/>
              </a:solidFill>
              <a:ln w="9525">
                <a:noFill/>
                <a:round/>
                <a:headEnd/>
                <a:tailEn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70" name="Rectangle 82"/>
              <p:cNvSpPr>
                <a:spLocks noChangeArrowheads="1"/>
              </p:cNvSpPr>
              <p:nvPr userDrawn="1"/>
            </p:nvSpPr>
            <p:spPr bwMode="ltGray">
              <a:xfrm rot="6575641">
                <a:off x="-217" y="3138"/>
                <a:ext cx="122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71" name="Rectangle 83"/>
              <p:cNvSpPr>
                <a:spLocks noChangeArrowheads="1"/>
              </p:cNvSpPr>
              <p:nvPr userDrawn="1"/>
            </p:nvSpPr>
            <p:spPr bwMode="ltGray">
              <a:xfrm rot="238799">
                <a:off x="4" y="3146"/>
                <a:ext cx="1031"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72" name="Rectangle 84"/>
              <p:cNvSpPr>
                <a:spLocks noChangeArrowheads="1"/>
              </p:cNvSpPr>
              <p:nvPr userDrawn="1"/>
            </p:nvSpPr>
            <p:spPr bwMode="ltGray">
              <a:xfrm rot="-2957028">
                <a:off x="907" y="2472"/>
                <a:ext cx="81"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73" name="Rectangle 85"/>
              <p:cNvSpPr>
                <a:spLocks noChangeArrowheads="1"/>
              </p:cNvSpPr>
              <p:nvPr userDrawn="1"/>
            </p:nvSpPr>
            <p:spPr bwMode="ltGray">
              <a:xfrm rot="-2957028">
                <a:off x="930" y="2486"/>
                <a:ext cx="81"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74" name="Rectangle 86"/>
              <p:cNvSpPr>
                <a:spLocks noChangeArrowheads="1"/>
              </p:cNvSpPr>
              <p:nvPr userDrawn="1"/>
            </p:nvSpPr>
            <p:spPr bwMode="ltGray">
              <a:xfrm rot="-2957028">
                <a:off x="954" y="2497"/>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75" name="Rectangle 87"/>
              <p:cNvSpPr>
                <a:spLocks noChangeArrowheads="1"/>
              </p:cNvSpPr>
              <p:nvPr userDrawn="1"/>
            </p:nvSpPr>
            <p:spPr bwMode="ltGray">
              <a:xfrm rot="-2661033">
                <a:off x="974" y="2509"/>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76" name="Rectangle 88"/>
              <p:cNvSpPr>
                <a:spLocks noChangeArrowheads="1"/>
              </p:cNvSpPr>
              <p:nvPr userDrawn="1"/>
            </p:nvSpPr>
            <p:spPr bwMode="ltGray">
              <a:xfrm rot="-3638503">
                <a:off x="788" y="2426"/>
                <a:ext cx="75"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77" name="Rectangle 89"/>
              <p:cNvSpPr>
                <a:spLocks noChangeArrowheads="1"/>
              </p:cNvSpPr>
              <p:nvPr userDrawn="1"/>
            </p:nvSpPr>
            <p:spPr bwMode="ltGray">
              <a:xfrm rot="-3638503">
                <a:off x="815" y="2434"/>
                <a:ext cx="75"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78" name="Rectangle 90"/>
              <p:cNvSpPr>
                <a:spLocks noChangeArrowheads="1"/>
              </p:cNvSpPr>
              <p:nvPr userDrawn="1"/>
            </p:nvSpPr>
            <p:spPr bwMode="ltGray">
              <a:xfrm rot="-3514633">
                <a:off x="837" y="2440"/>
                <a:ext cx="81"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79" name="Rectangle 91"/>
              <p:cNvSpPr>
                <a:spLocks noChangeArrowheads="1"/>
              </p:cNvSpPr>
              <p:nvPr userDrawn="1"/>
            </p:nvSpPr>
            <p:spPr bwMode="ltGray">
              <a:xfrm rot="-3220799">
                <a:off x="862" y="2452"/>
                <a:ext cx="81"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80" name="Rectangle 92"/>
              <p:cNvSpPr>
                <a:spLocks noChangeArrowheads="1"/>
              </p:cNvSpPr>
              <p:nvPr userDrawn="1"/>
            </p:nvSpPr>
            <p:spPr bwMode="ltGray">
              <a:xfrm rot="-4338250">
                <a:off x="649" y="2396"/>
                <a:ext cx="75"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81" name="Rectangle 93"/>
              <p:cNvSpPr>
                <a:spLocks noChangeArrowheads="1"/>
              </p:cNvSpPr>
              <p:nvPr userDrawn="1"/>
            </p:nvSpPr>
            <p:spPr bwMode="ltGray">
              <a:xfrm rot="-4250359">
                <a:off x="677" y="2402"/>
                <a:ext cx="75"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82" name="Rectangle 94"/>
              <p:cNvSpPr>
                <a:spLocks noChangeArrowheads="1"/>
              </p:cNvSpPr>
              <p:nvPr userDrawn="1"/>
            </p:nvSpPr>
            <p:spPr bwMode="ltGray">
              <a:xfrm rot="-4250359">
                <a:off x="708" y="2406"/>
                <a:ext cx="75"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83" name="Rectangle 95"/>
              <p:cNvSpPr>
                <a:spLocks noChangeArrowheads="1"/>
              </p:cNvSpPr>
              <p:nvPr userDrawn="1"/>
            </p:nvSpPr>
            <p:spPr bwMode="ltGray">
              <a:xfrm rot="-3989246">
                <a:off x="738" y="2410"/>
                <a:ext cx="75"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84" name="Rectangle 96"/>
              <p:cNvSpPr>
                <a:spLocks noChangeArrowheads="1"/>
              </p:cNvSpPr>
              <p:nvPr userDrawn="1"/>
            </p:nvSpPr>
            <p:spPr bwMode="ltGray">
              <a:xfrm rot="-4862215">
                <a:off x="503" y="2394"/>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85" name="Rectangle 97"/>
              <p:cNvSpPr>
                <a:spLocks noChangeArrowheads="1"/>
              </p:cNvSpPr>
              <p:nvPr userDrawn="1"/>
            </p:nvSpPr>
            <p:spPr bwMode="ltGray">
              <a:xfrm rot="-4673370">
                <a:off x="534" y="2392"/>
                <a:ext cx="75"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86" name="Rectangle 98"/>
              <p:cNvSpPr>
                <a:spLocks noChangeArrowheads="1"/>
              </p:cNvSpPr>
              <p:nvPr userDrawn="1"/>
            </p:nvSpPr>
            <p:spPr bwMode="ltGray">
              <a:xfrm rot="-4646721">
                <a:off x="563" y="2390"/>
                <a:ext cx="75"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87" name="Rectangle 99"/>
              <p:cNvSpPr>
                <a:spLocks noChangeArrowheads="1"/>
              </p:cNvSpPr>
              <p:nvPr userDrawn="1"/>
            </p:nvSpPr>
            <p:spPr bwMode="ltGray">
              <a:xfrm rot="-4580623">
                <a:off x="595" y="2390"/>
                <a:ext cx="75"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88" name="Rectangle 100"/>
              <p:cNvSpPr>
                <a:spLocks noChangeArrowheads="1"/>
              </p:cNvSpPr>
              <p:nvPr userDrawn="1"/>
            </p:nvSpPr>
            <p:spPr bwMode="ltGray">
              <a:xfrm rot="-5195129">
                <a:off x="355" y="2414"/>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89" name="Rectangle 101"/>
              <p:cNvSpPr>
                <a:spLocks noChangeArrowheads="1"/>
              </p:cNvSpPr>
              <p:nvPr userDrawn="1"/>
            </p:nvSpPr>
            <p:spPr bwMode="ltGray">
              <a:xfrm rot="-5360484">
                <a:off x="385" y="2408"/>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90" name="Rectangle 102"/>
              <p:cNvSpPr>
                <a:spLocks noChangeArrowheads="1"/>
              </p:cNvSpPr>
              <p:nvPr userDrawn="1"/>
            </p:nvSpPr>
            <p:spPr bwMode="ltGray">
              <a:xfrm rot="-5288939">
                <a:off x="419" y="2404"/>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91" name="Rectangle 103"/>
              <p:cNvSpPr>
                <a:spLocks noChangeArrowheads="1"/>
              </p:cNvSpPr>
              <p:nvPr userDrawn="1"/>
            </p:nvSpPr>
            <p:spPr bwMode="ltGray">
              <a:xfrm rot="-5164854">
                <a:off x="449" y="2400"/>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92" name="Rectangle 104"/>
              <p:cNvSpPr>
                <a:spLocks noChangeArrowheads="1"/>
              </p:cNvSpPr>
              <p:nvPr userDrawn="1"/>
            </p:nvSpPr>
            <p:spPr bwMode="ltGray">
              <a:xfrm rot="-6132163">
                <a:off x="206" y="2458"/>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93" name="Rectangle 105"/>
              <p:cNvSpPr>
                <a:spLocks noChangeArrowheads="1"/>
              </p:cNvSpPr>
              <p:nvPr userDrawn="1"/>
            </p:nvSpPr>
            <p:spPr bwMode="ltGray">
              <a:xfrm rot="-6220433">
                <a:off x="237" y="2448"/>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94" name="Rectangle 106"/>
              <p:cNvSpPr>
                <a:spLocks noChangeArrowheads="1"/>
              </p:cNvSpPr>
              <p:nvPr userDrawn="1"/>
            </p:nvSpPr>
            <p:spPr bwMode="ltGray">
              <a:xfrm rot="-6110943">
                <a:off x="266" y="2438"/>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95" name="Rectangle 107"/>
              <p:cNvSpPr>
                <a:spLocks noChangeArrowheads="1"/>
              </p:cNvSpPr>
              <p:nvPr userDrawn="1"/>
            </p:nvSpPr>
            <p:spPr bwMode="ltGray">
              <a:xfrm rot="-5919570">
                <a:off x="293" y="2426"/>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96" name="Rectangle 108"/>
              <p:cNvSpPr>
                <a:spLocks noChangeArrowheads="1"/>
              </p:cNvSpPr>
              <p:nvPr userDrawn="1"/>
            </p:nvSpPr>
            <p:spPr bwMode="ltGray">
              <a:xfrm rot="-7376291">
                <a:off x="6" y="2548"/>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97" name="Rectangle 109"/>
              <p:cNvSpPr>
                <a:spLocks noChangeArrowheads="1"/>
              </p:cNvSpPr>
              <p:nvPr userDrawn="1"/>
            </p:nvSpPr>
            <p:spPr bwMode="ltGray">
              <a:xfrm rot="-7168347">
                <a:off x="65" y="2516"/>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98" name="Rectangle 110"/>
              <p:cNvSpPr>
                <a:spLocks noChangeArrowheads="1"/>
              </p:cNvSpPr>
              <p:nvPr userDrawn="1"/>
            </p:nvSpPr>
            <p:spPr bwMode="ltGray">
              <a:xfrm rot="-6802416">
                <a:off x="92" y="2502"/>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99" name="Rectangle 111"/>
              <p:cNvSpPr>
                <a:spLocks noChangeArrowheads="1"/>
              </p:cNvSpPr>
              <p:nvPr userDrawn="1"/>
            </p:nvSpPr>
            <p:spPr bwMode="ltGray">
              <a:xfrm rot="-6802416">
                <a:off x="119" y="2492"/>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00" name="Rectangle 112"/>
              <p:cNvSpPr>
                <a:spLocks noChangeArrowheads="1"/>
              </p:cNvSpPr>
              <p:nvPr userDrawn="1"/>
            </p:nvSpPr>
            <p:spPr bwMode="ltGray">
              <a:xfrm rot="-6457704">
                <a:off x="150" y="2478"/>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01" name="Rectangle 113"/>
              <p:cNvSpPr>
                <a:spLocks noChangeArrowheads="1"/>
              </p:cNvSpPr>
              <p:nvPr userDrawn="1"/>
            </p:nvSpPr>
            <p:spPr bwMode="ltGray">
              <a:xfrm rot="-1876771">
                <a:off x="0" y="3363"/>
                <a:ext cx="75"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02" name="Rectangle 114"/>
              <p:cNvSpPr>
                <a:spLocks noChangeArrowheads="1"/>
              </p:cNvSpPr>
              <p:nvPr userDrawn="1"/>
            </p:nvSpPr>
            <p:spPr bwMode="ltGray">
              <a:xfrm rot="3283992">
                <a:off x="511" y="3478"/>
                <a:ext cx="242"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03" name="Rectangle 115"/>
              <p:cNvSpPr>
                <a:spLocks noChangeArrowheads="1"/>
              </p:cNvSpPr>
              <p:nvPr userDrawn="1"/>
            </p:nvSpPr>
            <p:spPr bwMode="ltGray">
              <a:xfrm rot="3283992">
                <a:off x="35" y="2798"/>
                <a:ext cx="242"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04" name="Rectangle 116"/>
              <p:cNvSpPr>
                <a:spLocks noChangeArrowheads="1"/>
              </p:cNvSpPr>
              <p:nvPr userDrawn="1"/>
            </p:nvSpPr>
            <p:spPr bwMode="ltGray">
              <a:xfrm rot="-1876771">
                <a:off x="700" y="2851"/>
                <a:ext cx="317"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05" name="Rectangle 117"/>
              <p:cNvSpPr>
                <a:spLocks noChangeArrowheads="1"/>
              </p:cNvSpPr>
              <p:nvPr userDrawn="1"/>
            </p:nvSpPr>
            <p:spPr bwMode="ltGray">
              <a:xfrm rot="5908516">
                <a:off x="200" y="3915"/>
                <a:ext cx="138"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06" name="Rectangle 118"/>
              <p:cNvSpPr>
                <a:spLocks noChangeArrowheads="1"/>
              </p:cNvSpPr>
              <p:nvPr userDrawn="1"/>
            </p:nvSpPr>
            <p:spPr bwMode="ltGray">
              <a:xfrm rot="6683973">
                <a:off x="45" y="3915"/>
                <a:ext cx="144"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07" name="Rectangle 119"/>
              <p:cNvSpPr>
                <a:spLocks noChangeArrowheads="1"/>
              </p:cNvSpPr>
              <p:nvPr userDrawn="1"/>
            </p:nvSpPr>
            <p:spPr bwMode="ltGray">
              <a:xfrm rot="5245609">
                <a:off x="361" y="3893"/>
                <a:ext cx="132"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08" name="Rectangle 120"/>
              <p:cNvSpPr>
                <a:spLocks noChangeArrowheads="1"/>
              </p:cNvSpPr>
              <p:nvPr userDrawn="1"/>
            </p:nvSpPr>
            <p:spPr bwMode="ltGray">
              <a:xfrm rot="4500520">
                <a:off x="522" y="3847"/>
                <a:ext cx="132"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09" name="Rectangle 121"/>
              <p:cNvSpPr>
                <a:spLocks noChangeArrowheads="1"/>
              </p:cNvSpPr>
              <p:nvPr userDrawn="1"/>
            </p:nvSpPr>
            <p:spPr bwMode="ltGray">
              <a:xfrm rot="3805227">
                <a:off x="670" y="3778"/>
                <a:ext cx="132"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10" name="Rectangle 122"/>
              <p:cNvSpPr>
                <a:spLocks noChangeArrowheads="1"/>
              </p:cNvSpPr>
              <p:nvPr userDrawn="1"/>
            </p:nvSpPr>
            <p:spPr bwMode="ltGray">
              <a:xfrm rot="3060138">
                <a:off x="813" y="3688"/>
                <a:ext cx="132"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11" name="Rectangle 123"/>
              <p:cNvSpPr>
                <a:spLocks noChangeArrowheads="1"/>
              </p:cNvSpPr>
              <p:nvPr userDrawn="1"/>
            </p:nvSpPr>
            <p:spPr bwMode="ltGray">
              <a:xfrm rot="2090281">
                <a:off x="938" y="3582"/>
                <a:ext cx="132"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12" name="Rectangle 124"/>
              <p:cNvSpPr>
                <a:spLocks noChangeArrowheads="1"/>
              </p:cNvSpPr>
              <p:nvPr userDrawn="1"/>
            </p:nvSpPr>
            <p:spPr bwMode="ltGray">
              <a:xfrm rot="-7168347">
                <a:off x="-18" y="2506"/>
                <a:ext cx="132"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13" name="Rectangle 125"/>
              <p:cNvSpPr>
                <a:spLocks noChangeArrowheads="1"/>
              </p:cNvSpPr>
              <p:nvPr userDrawn="1"/>
            </p:nvSpPr>
            <p:spPr bwMode="ltGray">
              <a:xfrm rot="-6406501">
                <a:off x="136" y="2433"/>
                <a:ext cx="132"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14" name="Rectangle 126"/>
              <p:cNvSpPr>
                <a:spLocks noChangeArrowheads="1"/>
              </p:cNvSpPr>
              <p:nvPr userDrawn="1"/>
            </p:nvSpPr>
            <p:spPr bwMode="ltGray">
              <a:xfrm rot="-4970620">
                <a:off x="447" y="2364"/>
                <a:ext cx="138"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15" name="Rectangle 127"/>
              <p:cNvSpPr>
                <a:spLocks noChangeArrowheads="1"/>
              </p:cNvSpPr>
              <p:nvPr userDrawn="1"/>
            </p:nvSpPr>
            <p:spPr bwMode="ltGray">
              <a:xfrm rot="-4298502">
                <a:off x="597" y="2360"/>
                <a:ext cx="150"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16" name="Rectangle 128"/>
              <p:cNvSpPr>
                <a:spLocks noChangeArrowheads="1"/>
              </p:cNvSpPr>
              <p:nvPr userDrawn="1"/>
            </p:nvSpPr>
            <p:spPr bwMode="ltGray">
              <a:xfrm rot="-3676305">
                <a:off x="739" y="2386"/>
                <a:ext cx="155"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17" name="Rectangle 129"/>
              <p:cNvSpPr>
                <a:spLocks noChangeArrowheads="1"/>
              </p:cNvSpPr>
              <p:nvPr userDrawn="1"/>
            </p:nvSpPr>
            <p:spPr bwMode="ltGray">
              <a:xfrm rot="-3188616">
                <a:off x="869" y="2430"/>
                <a:ext cx="167"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18" name="Rectangle 130"/>
              <p:cNvSpPr>
                <a:spLocks noChangeArrowheads="1"/>
              </p:cNvSpPr>
              <p:nvPr userDrawn="1"/>
            </p:nvSpPr>
            <p:spPr bwMode="ltGray">
              <a:xfrm rot="-2610246">
                <a:off x="984" y="2497"/>
                <a:ext cx="167"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19" name="Rectangle 131"/>
              <p:cNvSpPr>
                <a:spLocks noChangeArrowheads="1"/>
              </p:cNvSpPr>
              <p:nvPr userDrawn="1"/>
            </p:nvSpPr>
            <p:spPr bwMode="ltGray">
              <a:xfrm rot="-2190008">
                <a:off x="1075" y="2585"/>
                <a:ext cx="17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20" name="Rectangle 132"/>
              <p:cNvSpPr>
                <a:spLocks noChangeArrowheads="1"/>
              </p:cNvSpPr>
              <p:nvPr userDrawn="1"/>
            </p:nvSpPr>
            <p:spPr bwMode="ltGray">
              <a:xfrm rot="-1728558">
                <a:off x="1147" y="2688"/>
                <a:ext cx="167"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21" name="Rectangle 133"/>
              <p:cNvSpPr>
                <a:spLocks noChangeArrowheads="1"/>
              </p:cNvSpPr>
              <p:nvPr userDrawn="1"/>
            </p:nvSpPr>
            <p:spPr bwMode="ltGray">
              <a:xfrm rot="-1172118">
                <a:off x="1198" y="2805"/>
                <a:ext cx="167"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22" name="Rectangle 134"/>
              <p:cNvSpPr>
                <a:spLocks noChangeArrowheads="1"/>
              </p:cNvSpPr>
              <p:nvPr userDrawn="1"/>
            </p:nvSpPr>
            <p:spPr bwMode="ltGray">
              <a:xfrm rot="-753845">
                <a:off x="1218" y="2930"/>
                <a:ext cx="167"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23" name="Rectangle 135"/>
              <p:cNvSpPr>
                <a:spLocks noChangeArrowheads="1"/>
              </p:cNvSpPr>
              <p:nvPr userDrawn="1"/>
            </p:nvSpPr>
            <p:spPr bwMode="ltGray">
              <a:xfrm rot="-287823">
                <a:off x="1213" y="3066"/>
                <a:ext cx="167"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24" name="Rectangle 136"/>
              <p:cNvSpPr>
                <a:spLocks noChangeArrowheads="1"/>
              </p:cNvSpPr>
              <p:nvPr userDrawn="1"/>
            </p:nvSpPr>
            <p:spPr bwMode="ltGray">
              <a:xfrm rot="696741">
                <a:off x="1126" y="3337"/>
                <a:ext cx="150"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25" name="Rectangle 137"/>
              <p:cNvSpPr>
                <a:spLocks noChangeArrowheads="1"/>
              </p:cNvSpPr>
              <p:nvPr userDrawn="1"/>
            </p:nvSpPr>
            <p:spPr bwMode="ltGray">
              <a:xfrm rot="1529990">
                <a:off x="1041" y="3465"/>
                <a:ext cx="140"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26" name="Freeform 138"/>
              <p:cNvSpPr>
                <a:spLocks/>
              </p:cNvSpPr>
              <p:nvPr userDrawn="1"/>
            </p:nvSpPr>
            <p:spPr bwMode="ltGray">
              <a:xfrm>
                <a:off x="850" y="3136"/>
                <a:ext cx="204" cy="120"/>
              </a:xfrm>
              <a:custGeom>
                <a:avLst/>
                <a:gdLst/>
                <a:ahLst/>
                <a:cxnLst>
                  <a:cxn ang="0">
                    <a:pos x="168" y="120"/>
                  </a:cxn>
                  <a:cxn ang="0">
                    <a:pos x="204" y="12"/>
                  </a:cxn>
                  <a:cxn ang="0">
                    <a:pos x="42" y="0"/>
                  </a:cxn>
                  <a:cxn ang="0">
                    <a:pos x="0" y="108"/>
                  </a:cxn>
                  <a:cxn ang="0">
                    <a:pos x="30" y="114"/>
                  </a:cxn>
                  <a:cxn ang="0">
                    <a:pos x="60" y="30"/>
                  </a:cxn>
                  <a:cxn ang="0">
                    <a:pos x="102" y="36"/>
                  </a:cxn>
                  <a:cxn ang="0">
                    <a:pos x="78" y="108"/>
                  </a:cxn>
                  <a:cxn ang="0">
                    <a:pos x="102" y="108"/>
                  </a:cxn>
                  <a:cxn ang="0">
                    <a:pos x="132" y="36"/>
                  </a:cxn>
                  <a:cxn ang="0">
                    <a:pos x="162" y="36"/>
                  </a:cxn>
                  <a:cxn ang="0">
                    <a:pos x="138" y="114"/>
                  </a:cxn>
                  <a:cxn ang="0">
                    <a:pos x="168" y="120"/>
                  </a:cxn>
                </a:cxnLst>
                <a:rect l="0" t="0" r="r" b="b"/>
                <a:pathLst>
                  <a:path w="204" h="120">
                    <a:moveTo>
                      <a:pt x="168" y="120"/>
                    </a:moveTo>
                    <a:lnTo>
                      <a:pt x="204" y="12"/>
                    </a:lnTo>
                    <a:lnTo>
                      <a:pt x="42" y="0"/>
                    </a:lnTo>
                    <a:lnTo>
                      <a:pt x="0" y="108"/>
                    </a:lnTo>
                    <a:lnTo>
                      <a:pt x="30" y="114"/>
                    </a:lnTo>
                    <a:lnTo>
                      <a:pt x="60" y="30"/>
                    </a:lnTo>
                    <a:lnTo>
                      <a:pt x="102" y="36"/>
                    </a:lnTo>
                    <a:lnTo>
                      <a:pt x="78" y="108"/>
                    </a:lnTo>
                    <a:lnTo>
                      <a:pt x="102" y="108"/>
                    </a:lnTo>
                    <a:lnTo>
                      <a:pt x="132" y="36"/>
                    </a:lnTo>
                    <a:lnTo>
                      <a:pt x="162" y="36"/>
                    </a:lnTo>
                    <a:lnTo>
                      <a:pt x="138" y="114"/>
                    </a:lnTo>
                    <a:lnTo>
                      <a:pt x="168" y="120"/>
                    </a:lnTo>
                    <a:close/>
                  </a:path>
                </a:pathLst>
              </a:custGeom>
              <a:solidFill>
                <a:schemeClr val="bg2"/>
              </a:solidFill>
              <a:ln w="9525">
                <a:noFill/>
                <a:round/>
                <a:headEnd/>
                <a:tailEnd/>
              </a:ln>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27" name="Freeform 139"/>
              <p:cNvSpPr>
                <a:spLocks/>
              </p:cNvSpPr>
              <p:nvPr userDrawn="1"/>
            </p:nvSpPr>
            <p:spPr bwMode="ltGray">
              <a:xfrm>
                <a:off x="19" y="2722"/>
                <a:ext cx="90" cy="78"/>
              </a:xfrm>
              <a:custGeom>
                <a:avLst/>
                <a:gdLst/>
                <a:ahLst/>
                <a:cxnLst>
                  <a:cxn ang="0">
                    <a:pos x="66" y="36"/>
                  </a:cxn>
                  <a:cxn ang="0">
                    <a:pos x="66" y="36"/>
                  </a:cxn>
                  <a:cxn ang="0">
                    <a:pos x="18" y="24"/>
                  </a:cxn>
                  <a:cxn ang="0">
                    <a:pos x="0" y="30"/>
                  </a:cxn>
                  <a:cxn ang="0">
                    <a:pos x="36" y="78"/>
                  </a:cxn>
                  <a:cxn ang="0">
                    <a:pos x="48" y="72"/>
                  </a:cxn>
                  <a:cxn ang="0">
                    <a:pos x="24" y="36"/>
                  </a:cxn>
                  <a:cxn ang="0">
                    <a:pos x="24" y="36"/>
                  </a:cxn>
                  <a:cxn ang="0">
                    <a:pos x="72" y="54"/>
                  </a:cxn>
                  <a:cxn ang="0">
                    <a:pos x="90" y="42"/>
                  </a:cxn>
                  <a:cxn ang="0">
                    <a:pos x="54" y="0"/>
                  </a:cxn>
                  <a:cxn ang="0">
                    <a:pos x="42" y="6"/>
                  </a:cxn>
                  <a:cxn ang="0">
                    <a:pos x="66" y="36"/>
                  </a:cxn>
                </a:cxnLst>
                <a:rect l="0" t="0" r="r" b="b"/>
                <a:pathLst>
                  <a:path w="90" h="78">
                    <a:moveTo>
                      <a:pt x="66" y="36"/>
                    </a:moveTo>
                    <a:lnTo>
                      <a:pt x="66" y="36"/>
                    </a:lnTo>
                    <a:lnTo>
                      <a:pt x="18" y="24"/>
                    </a:lnTo>
                    <a:lnTo>
                      <a:pt x="0" y="30"/>
                    </a:lnTo>
                    <a:lnTo>
                      <a:pt x="36" y="78"/>
                    </a:lnTo>
                    <a:lnTo>
                      <a:pt x="48" y="72"/>
                    </a:lnTo>
                    <a:lnTo>
                      <a:pt x="24" y="36"/>
                    </a:lnTo>
                    <a:lnTo>
                      <a:pt x="24" y="36"/>
                    </a:lnTo>
                    <a:lnTo>
                      <a:pt x="72" y="54"/>
                    </a:lnTo>
                    <a:lnTo>
                      <a:pt x="90" y="42"/>
                    </a:lnTo>
                    <a:lnTo>
                      <a:pt x="54" y="0"/>
                    </a:lnTo>
                    <a:lnTo>
                      <a:pt x="42" y="6"/>
                    </a:lnTo>
                    <a:lnTo>
                      <a:pt x="66" y="36"/>
                    </a:lnTo>
                    <a:close/>
                  </a:path>
                </a:pathLst>
              </a:custGeom>
              <a:solidFill>
                <a:schemeClr val="bg2"/>
              </a:solidFill>
              <a:ln w="9525">
                <a:noFill/>
                <a:round/>
                <a:headEnd/>
                <a:tailEnd/>
              </a:ln>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28" name="Freeform 140"/>
              <p:cNvSpPr>
                <a:spLocks/>
              </p:cNvSpPr>
              <p:nvPr userDrawn="1"/>
            </p:nvSpPr>
            <p:spPr bwMode="ltGray">
              <a:xfrm>
                <a:off x="97" y="2651"/>
                <a:ext cx="101" cy="89"/>
              </a:xfrm>
              <a:custGeom>
                <a:avLst/>
                <a:gdLst/>
                <a:ahLst/>
                <a:cxnLst>
                  <a:cxn ang="0">
                    <a:pos x="54" y="89"/>
                  </a:cxn>
                  <a:cxn ang="0">
                    <a:pos x="65" y="83"/>
                  </a:cxn>
                  <a:cxn ang="0">
                    <a:pos x="48" y="35"/>
                  </a:cxn>
                  <a:cxn ang="0">
                    <a:pos x="89" y="65"/>
                  </a:cxn>
                  <a:cxn ang="0">
                    <a:pos x="101" y="59"/>
                  </a:cxn>
                  <a:cxn ang="0">
                    <a:pos x="83" y="0"/>
                  </a:cxn>
                  <a:cxn ang="0">
                    <a:pos x="71" y="12"/>
                  </a:cxn>
                  <a:cxn ang="0">
                    <a:pos x="83" y="41"/>
                  </a:cxn>
                  <a:cxn ang="0">
                    <a:pos x="48" y="23"/>
                  </a:cxn>
                  <a:cxn ang="0">
                    <a:pos x="36" y="29"/>
                  </a:cxn>
                  <a:cxn ang="0">
                    <a:pos x="45" y="68"/>
                  </a:cxn>
                  <a:cxn ang="0">
                    <a:pos x="18" y="41"/>
                  </a:cxn>
                  <a:cxn ang="0">
                    <a:pos x="0" y="53"/>
                  </a:cxn>
                  <a:cxn ang="0">
                    <a:pos x="54" y="89"/>
                  </a:cxn>
                </a:cxnLst>
                <a:rect l="0" t="0" r="r" b="b"/>
                <a:pathLst>
                  <a:path w="101" h="89">
                    <a:moveTo>
                      <a:pt x="54" y="89"/>
                    </a:moveTo>
                    <a:lnTo>
                      <a:pt x="65" y="83"/>
                    </a:lnTo>
                    <a:lnTo>
                      <a:pt x="48" y="35"/>
                    </a:lnTo>
                    <a:lnTo>
                      <a:pt x="89" y="65"/>
                    </a:lnTo>
                    <a:lnTo>
                      <a:pt x="101" y="59"/>
                    </a:lnTo>
                    <a:lnTo>
                      <a:pt x="83" y="0"/>
                    </a:lnTo>
                    <a:lnTo>
                      <a:pt x="71" y="12"/>
                    </a:lnTo>
                    <a:lnTo>
                      <a:pt x="83" y="41"/>
                    </a:lnTo>
                    <a:lnTo>
                      <a:pt x="48" y="23"/>
                    </a:lnTo>
                    <a:lnTo>
                      <a:pt x="36" y="29"/>
                    </a:lnTo>
                    <a:lnTo>
                      <a:pt x="45" y="68"/>
                    </a:lnTo>
                    <a:lnTo>
                      <a:pt x="18" y="41"/>
                    </a:lnTo>
                    <a:lnTo>
                      <a:pt x="0" y="53"/>
                    </a:lnTo>
                    <a:lnTo>
                      <a:pt x="54" y="89"/>
                    </a:lnTo>
                    <a:close/>
                  </a:path>
                </a:pathLst>
              </a:custGeom>
              <a:solidFill>
                <a:schemeClr val="bg2"/>
              </a:solidFill>
              <a:ln w="9525">
                <a:noFill/>
                <a:round/>
                <a:headEnd/>
                <a:tailEnd/>
              </a:ln>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29" name="Freeform 141"/>
              <p:cNvSpPr>
                <a:spLocks/>
              </p:cNvSpPr>
              <p:nvPr userDrawn="1"/>
            </p:nvSpPr>
            <p:spPr bwMode="ltGray">
              <a:xfrm>
                <a:off x="677" y="3502"/>
                <a:ext cx="83" cy="78"/>
              </a:xfrm>
              <a:custGeom>
                <a:avLst/>
                <a:gdLst/>
                <a:ahLst/>
                <a:cxnLst>
                  <a:cxn ang="0">
                    <a:pos x="36" y="78"/>
                  </a:cxn>
                  <a:cxn ang="0">
                    <a:pos x="83" y="48"/>
                  </a:cxn>
                  <a:cxn ang="0">
                    <a:pos x="54" y="0"/>
                  </a:cxn>
                  <a:cxn ang="0">
                    <a:pos x="0" y="30"/>
                  </a:cxn>
                  <a:cxn ang="0">
                    <a:pos x="6" y="36"/>
                  </a:cxn>
                  <a:cxn ang="0">
                    <a:pos x="42" y="18"/>
                  </a:cxn>
                  <a:cxn ang="0">
                    <a:pos x="54" y="30"/>
                  </a:cxn>
                  <a:cxn ang="0">
                    <a:pos x="24" y="48"/>
                  </a:cxn>
                  <a:cxn ang="0">
                    <a:pos x="30" y="54"/>
                  </a:cxn>
                  <a:cxn ang="0">
                    <a:pos x="60" y="36"/>
                  </a:cxn>
                  <a:cxn ang="0">
                    <a:pos x="66" y="48"/>
                  </a:cxn>
                  <a:cxn ang="0">
                    <a:pos x="30" y="66"/>
                  </a:cxn>
                  <a:cxn ang="0">
                    <a:pos x="36" y="78"/>
                  </a:cxn>
                </a:cxnLst>
                <a:rect l="0" t="0" r="r" b="b"/>
                <a:pathLst>
                  <a:path w="83" h="78">
                    <a:moveTo>
                      <a:pt x="36" y="78"/>
                    </a:moveTo>
                    <a:lnTo>
                      <a:pt x="83" y="48"/>
                    </a:lnTo>
                    <a:lnTo>
                      <a:pt x="54" y="0"/>
                    </a:lnTo>
                    <a:lnTo>
                      <a:pt x="0" y="30"/>
                    </a:lnTo>
                    <a:lnTo>
                      <a:pt x="6" y="36"/>
                    </a:lnTo>
                    <a:lnTo>
                      <a:pt x="42" y="18"/>
                    </a:lnTo>
                    <a:lnTo>
                      <a:pt x="54" y="30"/>
                    </a:lnTo>
                    <a:lnTo>
                      <a:pt x="24" y="48"/>
                    </a:lnTo>
                    <a:lnTo>
                      <a:pt x="30" y="54"/>
                    </a:lnTo>
                    <a:lnTo>
                      <a:pt x="60" y="36"/>
                    </a:lnTo>
                    <a:lnTo>
                      <a:pt x="66" y="48"/>
                    </a:lnTo>
                    <a:lnTo>
                      <a:pt x="30" y="66"/>
                    </a:lnTo>
                    <a:lnTo>
                      <a:pt x="36" y="78"/>
                    </a:lnTo>
                    <a:close/>
                  </a:path>
                </a:pathLst>
              </a:custGeom>
              <a:solidFill>
                <a:schemeClr val="bg2"/>
              </a:solidFill>
              <a:ln w="9525">
                <a:noFill/>
                <a:round/>
                <a:headEnd/>
                <a:tailEnd/>
              </a:ln>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30" name="Freeform 142"/>
              <p:cNvSpPr>
                <a:spLocks/>
              </p:cNvSpPr>
              <p:nvPr userDrawn="1"/>
            </p:nvSpPr>
            <p:spPr bwMode="ltGray">
              <a:xfrm>
                <a:off x="940" y="2782"/>
                <a:ext cx="90" cy="72"/>
              </a:xfrm>
              <a:custGeom>
                <a:avLst/>
                <a:gdLst/>
                <a:ahLst/>
                <a:cxnLst>
                  <a:cxn ang="0">
                    <a:pos x="90" y="30"/>
                  </a:cxn>
                  <a:cxn ang="0">
                    <a:pos x="66" y="0"/>
                  </a:cxn>
                  <a:cxn ang="0">
                    <a:pos x="0" y="36"/>
                  </a:cxn>
                  <a:cxn ang="0">
                    <a:pos x="24" y="72"/>
                  </a:cxn>
                  <a:cxn ang="0">
                    <a:pos x="36" y="66"/>
                  </a:cxn>
                  <a:cxn ang="0">
                    <a:pos x="18" y="42"/>
                  </a:cxn>
                  <a:cxn ang="0">
                    <a:pos x="36" y="30"/>
                  </a:cxn>
                  <a:cxn ang="0">
                    <a:pos x="54" y="54"/>
                  </a:cxn>
                  <a:cxn ang="0">
                    <a:pos x="60" y="48"/>
                  </a:cxn>
                  <a:cxn ang="0">
                    <a:pos x="48" y="24"/>
                  </a:cxn>
                  <a:cxn ang="0">
                    <a:pos x="60" y="12"/>
                  </a:cxn>
                  <a:cxn ang="0">
                    <a:pos x="78" y="42"/>
                  </a:cxn>
                  <a:cxn ang="0">
                    <a:pos x="90" y="30"/>
                  </a:cxn>
                </a:cxnLst>
                <a:rect l="0" t="0" r="r" b="b"/>
                <a:pathLst>
                  <a:path w="90" h="72">
                    <a:moveTo>
                      <a:pt x="90" y="30"/>
                    </a:moveTo>
                    <a:lnTo>
                      <a:pt x="66" y="0"/>
                    </a:lnTo>
                    <a:lnTo>
                      <a:pt x="0" y="36"/>
                    </a:lnTo>
                    <a:lnTo>
                      <a:pt x="24" y="72"/>
                    </a:lnTo>
                    <a:lnTo>
                      <a:pt x="36" y="66"/>
                    </a:lnTo>
                    <a:lnTo>
                      <a:pt x="18" y="42"/>
                    </a:lnTo>
                    <a:lnTo>
                      <a:pt x="36" y="30"/>
                    </a:lnTo>
                    <a:lnTo>
                      <a:pt x="54" y="54"/>
                    </a:lnTo>
                    <a:lnTo>
                      <a:pt x="60" y="48"/>
                    </a:lnTo>
                    <a:lnTo>
                      <a:pt x="48" y="24"/>
                    </a:lnTo>
                    <a:lnTo>
                      <a:pt x="60" y="12"/>
                    </a:lnTo>
                    <a:lnTo>
                      <a:pt x="78" y="42"/>
                    </a:lnTo>
                    <a:lnTo>
                      <a:pt x="90" y="30"/>
                    </a:lnTo>
                    <a:close/>
                  </a:path>
                </a:pathLst>
              </a:custGeom>
              <a:solidFill>
                <a:schemeClr val="bg2"/>
              </a:solidFill>
              <a:ln w="9525">
                <a:noFill/>
                <a:round/>
                <a:headEnd/>
                <a:tailEnd/>
              </a:ln>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31" name="Freeform 143"/>
              <p:cNvSpPr>
                <a:spLocks/>
              </p:cNvSpPr>
              <p:nvPr userDrawn="1"/>
            </p:nvSpPr>
            <p:spPr bwMode="ltGray">
              <a:xfrm>
                <a:off x="898" y="2716"/>
                <a:ext cx="90" cy="84"/>
              </a:xfrm>
              <a:custGeom>
                <a:avLst/>
                <a:gdLst/>
                <a:ahLst/>
                <a:cxnLst>
                  <a:cxn ang="0">
                    <a:pos x="42" y="60"/>
                  </a:cxn>
                  <a:cxn ang="0">
                    <a:pos x="42" y="60"/>
                  </a:cxn>
                  <a:cxn ang="0">
                    <a:pos x="72" y="12"/>
                  </a:cxn>
                  <a:cxn ang="0">
                    <a:pos x="66" y="0"/>
                  </a:cxn>
                  <a:cxn ang="0">
                    <a:pos x="0" y="42"/>
                  </a:cxn>
                  <a:cxn ang="0">
                    <a:pos x="6" y="54"/>
                  </a:cxn>
                  <a:cxn ang="0">
                    <a:pos x="54" y="24"/>
                  </a:cxn>
                  <a:cxn ang="0">
                    <a:pos x="54" y="24"/>
                  </a:cxn>
                  <a:cxn ang="0">
                    <a:pos x="18" y="72"/>
                  </a:cxn>
                  <a:cxn ang="0">
                    <a:pos x="24" y="84"/>
                  </a:cxn>
                  <a:cxn ang="0">
                    <a:pos x="90" y="42"/>
                  </a:cxn>
                  <a:cxn ang="0">
                    <a:pos x="84" y="30"/>
                  </a:cxn>
                  <a:cxn ang="0">
                    <a:pos x="42" y="60"/>
                  </a:cxn>
                </a:cxnLst>
                <a:rect l="0" t="0" r="r" b="b"/>
                <a:pathLst>
                  <a:path w="90" h="84">
                    <a:moveTo>
                      <a:pt x="42" y="60"/>
                    </a:moveTo>
                    <a:lnTo>
                      <a:pt x="42" y="60"/>
                    </a:lnTo>
                    <a:lnTo>
                      <a:pt x="72" y="12"/>
                    </a:lnTo>
                    <a:lnTo>
                      <a:pt x="66" y="0"/>
                    </a:lnTo>
                    <a:lnTo>
                      <a:pt x="0" y="42"/>
                    </a:lnTo>
                    <a:lnTo>
                      <a:pt x="6" y="54"/>
                    </a:lnTo>
                    <a:lnTo>
                      <a:pt x="54" y="24"/>
                    </a:lnTo>
                    <a:lnTo>
                      <a:pt x="54" y="24"/>
                    </a:lnTo>
                    <a:lnTo>
                      <a:pt x="18" y="72"/>
                    </a:lnTo>
                    <a:lnTo>
                      <a:pt x="24" y="84"/>
                    </a:lnTo>
                    <a:lnTo>
                      <a:pt x="90" y="42"/>
                    </a:lnTo>
                    <a:lnTo>
                      <a:pt x="84" y="30"/>
                    </a:lnTo>
                    <a:lnTo>
                      <a:pt x="42" y="60"/>
                    </a:lnTo>
                    <a:close/>
                  </a:path>
                </a:pathLst>
              </a:custGeom>
              <a:solidFill>
                <a:schemeClr val="bg2"/>
              </a:solidFill>
              <a:ln w="9525">
                <a:noFill/>
                <a:round/>
                <a:headEnd/>
                <a:tailEnd/>
              </a:ln>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32" name="Freeform 144"/>
              <p:cNvSpPr>
                <a:spLocks/>
              </p:cNvSpPr>
              <p:nvPr userDrawn="1"/>
            </p:nvSpPr>
            <p:spPr bwMode="ltGray">
              <a:xfrm>
                <a:off x="7" y="3837"/>
                <a:ext cx="6" cy="12"/>
              </a:xfrm>
              <a:custGeom>
                <a:avLst/>
                <a:gdLst/>
                <a:ahLst/>
                <a:cxnLst>
                  <a:cxn ang="0">
                    <a:pos x="6" y="0"/>
                  </a:cxn>
                  <a:cxn ang="0">
                    <a:pos x="6" y="0"/>
                  </a:cxn>
                  <a:cxn ang="0">
                    <a:pos x="0" y="0"/>
                  </a:cxn>
                  <a:cxn ang="0">
                    <a:pos x="0" y="0"/>
                  </a:cxn>
                  <a:cxn ang="0">
                    <a:pos x="0" y="12"/>
                  </a:cxn>
                  <a:cxn ang="0">
                    <a:pos x="6" y="0"/>
                  </a:cxn>
                  <a:cxn ang="0">
                    <a:pos x="6" y="0"/>
                  </a:cxn>
                </a:cxnLst>
                <a:rect l="0" t="0" r="r" b="b"/>
                <a:pathLst>
                  <a:path w="6" h="12">
                    <a:moveTo>
                      <a:pt x="6" y="0"/>
                    </a:moveTo>
                    <a:lnTo>
                      <a:pt x="6" y="0"/>
                    </a:lnTo>
                    <a:lnTo>
                      <a:pt x="0" y="0"/>
                    </a:lnTo>
                    <a:lnTo>
                      <a:pt x="0" y="0"/>
                    </a:lnTo>
                    <a:lnTo>
                      <a:pt x="0" y="12"/>
                    </a:lnTo>
                    <a:lnTo>
                      <a:pt x="6" y="0"/>
                    </a:lnTo>
                    <a:lnTo>
                      <a:pt x="6" y="0"/>
                    </a:lnTo>
                    <a:close/>
                  </a:path>
                </a:pathLst>
              </a:custGeom>
              <a:solidFill>
                <a:schemeClr val="bg2"/>
              </a:solidFill>
              <a:ln w="9525">
                <a:noFill/>
                <a:round/>
                <a:headEnd/>
                <a:tailEnd/>
              </a:ln>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33" name="Freeform 145"/>
              <p:cNvSpPr>
                <a:spLocks/>
              </p:cNvSpPr>
              <p:nvPr userDrawn="1"/>
            </p:nvSpPr>
            <p:spPr bwMode="ltGray">
              <a:xfrm>
                <a:off x="7" y="2555"/>
                <a:ext cx="30" cy="48"/>
              </a:xfrm>
              <a:custGeom>
                <a:avLst/>
                <a:gdLst/>
                <a:ahLst/>
                <a:cxnLst>
                  <a:cxn ang="0">
                    <a:pos x="18" y="48"/>
                  </a:cxn>
                  <a:cxn ang="0">
                    <a:pos x="18" y="48"/>
                  </a:cxn>
                  <a:cxn ang="0">
                    <a:pos x="30" y="42"/>
                  </a:cxn>
                  <a:cxn ang="0">
                    <a:pos x="0" y="0"/>
                  </a:cxn>
                  <a:cxn ang="0">
                    <a:pos x="0" y="24"/>
                  </a:cxn>
                  <a:cxn ang="0">
                    <a:pos x="18" y="48"/>
                  </a:cxn>
                  <a:cxn ang="0">
                    <a:pos x="18" y="48"/>
                  </a:cxn>
                </a:cxnLst>
                <a:rect l="0" t="0" r="r" b="b"/>
                <a:pathLst>
                  <a:path w="30" h="48">
                    <a:moveTo>
                      <a:pt x="18" y="48"/>
                    </a:moveTo>
                    <a:lnTo>
                      <a:pt x="18" y="48"/>
                    </a:lnTo>
                    <a:lnTo>
                      <a:pt x="30" y="42"/>
                    </a:lnTo>
                    <a:lnTo>
                      <a:pt x="0" y="0"/>
                    </a:lnTo>
                    <a:lnTo>
                      <a:pt x="0" y="24"/>
                    </a:lnTo>
                    <a:lnTo>
                      <a:pt x="18" y="48"/>
                    </a:lnTo>
                    <a:lnTo>
                      <a:pt x="18" y="48"/>
                    </a:lnTo>
                    <a:close/>
                  </a:path>
                </a:pathLst>
              </a:custGeom>
              <a:solidFill>
                <a:schemeClr val="bg2"/>
              </a:solidFill>
              <a:ln w="9525">
                <a:noFill/>
                <a:round/>
                <a:headEnd/>
                <a:tailEnd/>
              </a:ln>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34" name="Freeform 146"/>
              <p:cNvSpPr>
                <a:spLocks/>
              </p:cNvSpPr>
              <p:nvPr userDrawn="1"/>
            </p:nvSpPr>
            <p:spPr bwMode="ltGray">
              <a:xfrm>
                <a:off x="7" y="3843"/>
                <a:ext cx="36" cy="66"/>
              </a:xfrm>
              <a:custGeom>
                <a:avLst/>
                <a:gdLst/>
                <a:ahLst/>
                <a:cxnLst>
                  <a:cxn ang="0">
                    <a:pos x="36" y="0"/>
                  </a:cxn>
                  <a:cxn ang="0">
                    <a:pos x="24" y="0"/>
                  </a:cxn>
                  <a:cxn ang="0">
                    <a:pos x="24" y="0"/>
                  </a:cxn>
                  <a:cxn ang="0">
                    <a:pos x="0" y="36"/>
                  </a:cxn>
                  <a:cxn ang="0">
                    <a:pos x="0" y="66"/>
                  </a:cxn>
                  <a:cxn ang="0">
                    <a:pos x="36" y="0"/>
                  </a:cxn>
                  <a:cxn ang="0">
                    <a:pos x="36" y="0"/>
                  </a:cxn>
                </a:cxnLst>
                <a:rect l="0" t="0" r="r" b="b"/>
                <a:pathLst>
                  <a:path w="36" h="66">
                    <a:moveTo>
                      <a:pt x="36" y="0"/>
                    </a:moveTo>
                    <a:lnTo>
                      <a:pt x="24" y="0"/>
                    </a:lnTo>
                    <a:lnTo>
                      <a:pt x="24" y="0"/>
                    </a:lnTo>
                    <a:lnTo>
                      <a:pt x="0" y="36"/>
                    </a:lnTo>
                    <a:lnTo>
                      <a:pt x="0" y="66"/>
                    </a:lnTo>
                    <a:lnTo>
                      <a:pt x="36" y="0"/>
                    </a:lnTo>
                    <a:lnTo>
                      <a:pt x="36" y="0"/>
                    </a:lnTo>
                    <a:close/>
                  </a:path>
                </a:pathLst>
              </a:custGeom>
              <a:solidFill>
                <a:schemeClr val="bg2"/>
              </a:solidFill>
              <a:ln w="9525">
                <a:noFill/>
                <a:round/>
                <a:headEnd/>
                <a:tailEnd/>
              </a:ln>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35" name="Rectangle 147"/>
              <p:cNvSpPr>
                <a:spLocks noChangeArrowheads="1"/>
              </p:cNvSpPr>
              <p:nvPr userDrawn="1"/>
            </p:nvSpPr>
            <p:spPr bwMode="ltGray">
              <a:xfrm rot="244926">
                <a:off x="1177" y="3201"/>
                <a:ext cx="161"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36" name="Rectangle 148"/>
              <p:cNvSpPr>
                <a:spLocks noChangeArrowheads="1"/>
              </p:cNvSpPr>
              <p:nvPr userDrawn="1"/>
            </p:nvSpPr>
            <p:spPr bwMode="ltGray">
              <a:xfrm rot="-5598588">
                <a:off x="290" y="2386"/>
                <a:ext cx="138"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37" name="Freeform 149"/>
              <p:cNvSpPr>
                <a:spLocks/>
              </p:cNvSpPr>
              <p:nvPr userDrawn="1"/>
            </p:nvSpPr>
            <p:spPr bwMode="ltGray">
              <a:xfrm>
                <a:off x="139" y="3573"/>
                <a:ext cx="144" cy="154"/>
              </a:xfrm>
              <a:custGeom>
                <a:avLst/>
                <a:gdLst/>
                <a:ahLst/>
                <a:cxnLst>
                  <a:cxn ang="0">
                    <a:pos x="0" y="102"/>
                  </a:cxn>
                  <a:cxn ang="0">
                    <a:pos x="59" y="154"/>
                  </a:cxn>
                  <a:cxn ang="0">
                    <a:pos x="117" y="120"/>
                  </a:cxn>
                  <a:cxn ang="0">
                    <a:pos x="62" y="55"/>
                  </a:cxn>
                  <a:cxn ang="0">
                    <a:pos x="104" y="34"/>
                  </a:cxn>
                  <a:cxn ang="0">
                    <a:pos x="117" y="53"/>
                  </a:cxn>
                  <a:cxn ang="0">
                    <a:pos x="141" y="47"/>
                  </a:cxn>
                  <a:cxn ang="0">
                    <a:pos x="97" y="2"/>
                  </a:cxn>
                  <a:cxn ang="0">
                    <a:pos x="36" y="33"/>
                  </a:cxn>
                  <a:cxn ang="0">
                    <a:pos x="90" y="107"/>
                  </a:cxn>
                  <a:cxn ang="0">
                    <a:pos x="28" y="101"/>
                  </a:cxn>
                  <a:cxn ang="0">
                    <a:pos x="0" y="102"/>
                  </a:cxn>
                </a:cxnLst>
                <a:rect l="0" t="0" r="r" b="b"/>
                <a:pathLst>
                  <a:path w="144" h="154">
                    <a:moveTo>
                      <a:pt x="0" y="102"/>
                    </a:moveTo>
                    <a:cubicBezTo>
                      <a:pt x="6" y="140"/>
                      <a:pt x="25" y="154"/>
                      <a:pt x="59" y="154"/>
                    </a:cubicBezTo>
                    <a:cubicBezTo>
                      <a:pt x="111" y="152"/>
                      <a:pt x="106" y="130"/>
                      <a:pt x="117" y="120"/>
                    </a:cubicBezTo>
                    <a:cubicBezTo>
                      <a:pt x="119" y="61"/>
                      <a:pt x="84" y="84"/>
                      <a:pt x="62" y="55"/>
                    </a:cubicBezTo>
                    <a:cubicBezTo>
                      <a:pt x="59" y="42"/>
                      <a:pt x="78" y="11"/>
                      <a:pt x="104" y="34"/>
                    </a:cubicBezTo>
                    <a:cubicBezTo>
                      <a:pt x="108" y="41"/>
                      <a:pt x="111" y="51"/>
                      <a:pt x="117" y="53"/>
                    </a:cubicBezTo>
                    <a:cubicBezTo>
                      <a:pt x="123" y="55"/>
                      <a:pt x="144" y="55"/>
                      <a:pt x="141" y="47"/>
                    </a:cubicBezTo>
                    <a:cubicBezTo>
                      <a:pt x="138" y="39"/>
                      <a:pt x="126" y="5"/>
                      <a:pt x="97" y="2"/>
                    </a:cubicBezTo>
                    <a:cubicBezTo>
                      <a:pt x="77" y="0"/>
                      <a:pt x="48" y="0"/>
                      <a:pt x="36" y="33"/>
                    </a:cubicBezTo>
                    <a:cubicBezTo>
                      <a:pt x="15" y="89"/>
                      <a:pt x="83" y="79"/>
                      <a:pt x="90" y="107"/>
                    </a:cubicBezTo>
                    <a:cubicBezTo>
                      <a:pt x="96" y="130"/>
                      <a:pt x="34" y="147"/>
                      <a:pt x="28" y="101"/>
                    </a:cubicBezTo>
                    <a:cubicBezTo>
                      <a:pt x="12" y="104"/>
                      <a:pt x="15" y="98"/>
                      <a:pt x="0" y="102"/>
                    </a:cubicBezTo>
                    <a:close/>
                  </a:path>
                </a:pathLst>
              </a:custGeom>
              <a:solidFill>
                <a:schemeClr val="bg2"/>
              </a:solidFill>
              <a:ln w="9525">
                <a:noFill/>
                <a:round/>
                <a:headEnd/>
                <a:tailEn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38" name="Freeform 150"/>
              <p:cNvSpPr>
                <a:spLocks/>
              </p:cNvSpPr>
              <p:nvPr userDrawn="1"/>
            </p:nvSpPr>
            <p:spPr bwMode="ltGray">
              <a:xfrm rot="-2857037">
                <a:off x="619" y="3550"/>
                <a:ext cx="68" cy="69"/>
              </a:xfrm>
              <a:custGeom>
                <a:avLst/>
                <a:gdLst/>
                <a:ahLst/>
                <a:cxnLst>
                  <a:cxn ang="0">
                    <a:pos x="0" y="102"/>
                  </a:cxn>
                  <a:cxn ang="0">
                    <a:pos x="59" y="154"/>
                  </a:cxn>
                  <a:cxn ang="0">
                    <a:pos x="117" y="120"/>
                  </a:cxn>
                  <a:cxn ang="0">
                    <a:pos x="62" y="55"/>
                  </a:cxn>
                  <a:cxn ang="0">
                    <a:pos x="104" y="34"/>
                  </a:cxn>
                  <a:cxn ang="0">
                    <a:pos x="117" y="53"/>
                  </a:cxn>
                  <a:cxn ang="0">
                    <a:pos x="141" y="47"/>
                  </a:cxn>
                  <a:cxn ang="0">
                    <a:pos x="97" y="2"/>
                  </a:cxn>
                  <a:cxn ang="0">
                    <a:pos x="36" y="33"/>
                  </a:cxn>
                  <a:cxn ang="0">
                    <a:pos x="90" y="107"/>
                  </a:cxn>
                  <a:cxn ang="0">
                    <a:pos x="28" y="101"/>
                  </a:cxn>
                  <a:cxn ang="0">
                    <a:pos x="0" y="102"/>
                  </a:cxn>
                </a:cxnLst>
                <a:rect l="0" t="0" r="r" b="b"/>
                <a:pathLst>
                  <a:path w="144" h="154">
                    <a:moveTo>
                      <a:pt x="0" y="102"/>
                    </a:moveTo>
                    <a:cubicBezTo>
                      <a:pt x="6" y="140"/>
                      <a:pt x="25" y="154"/>
                      <a:pt x="59" y="154"/>
                    </a:cubicBezTo>
                    <a:cubicBezTo>
                      <a:pt x="111" y="152"/>
                      <a:pt x="106" y="130"/>
                      <a:pt x="117" y="120"/>
                    </a:cubicBezTo>
                    <a:cubicBezTo>
                      <a:pt x="113" y="47"/>
                      <a:pt x="84" y="84"/>
                      <a:pt x="62" y="55"/>
                    </a:cubicBezTo>
                    <a:cubicBezTo>
                      <a:pt x="59" y="42"/>
                      <a:pt x="78" y="11"/>
                      <a:pt x="104" y="34"/>
                    </a:cubicBezTo>
                    <a:cubicBezTo>
                      <a:pt x="108" y="41"/>
                      <a:pt x="111" y="51"/>
                      <a:pt x="117" y="53"/>
                    </a:cubicBezTo>
                    <a:cubicBezTo>
                      <a:pt x="123" y="55"/>
                      <a:pt x="144" y="55"/>
                      <a:pt x="141" y="47"/>
                    </a:cubicBezTo>
                    <a:cubicBezTo>
                      <a:pt x="138" y="39"/>
                      <a:pt x="126" y="5"/>
                      <a:pt x="97" y="2"/>
                    </a:cubicBezTo>
                    <a:cubicBezTo>
                      <a:pt x="77" y="0"/>
                      <a:pt x="48" y="0"/>
                      <a:pt x="36" y="33"/>
                    </a:cubicBezTo>
                    <a:cubicBezTo>
                      <a:pt x="15" y="89"/>
                      <a:pt x="83" y="79"/>
                      <a:pt x="90" y="107"/>
                    </a:cubicBezTo>
                    <a:cubicBezTo>
                      <a:pt x="96" y="130"/>
                      <a:pt x="34" y="147"/>
                      <a:pt x="28" y="101"/>
                    </a:cubicBezTo>
                    <a:cubicBezTo>
                      <a:pt x="12" y="104"/>
                      <a:pt x="15" y="98"/>
                      <a:pt x="0" y="102"/>
                    </a:cubicBezTo>
                    <a:close/>
                  </a:path>
                </a:pathLst>
              </a:custGeom>
              <a:solidFill>
                <a:schemeClr val="bg2"/>
              </a:solidFill>
              <a:ln w="9525">
                <a:noFill/>
                <a:round/>
                <a:headEnd/>
                <a:tailEn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39" name="Freeform 151"/>
              <p:cNvSpPr>
                <a:spLocks/>
              </p:cNvSpPr>
              <p:nvPr userDrawn="1"/>
            </p:nvSpPr>
            <p:spPr bwMode="ltGray">
              <a:xfrm>
                <a:off x="235" y="2503"/>
                <a:ext cx="348" cy="1272"/>
              </a:xfrm>
              <a:custGeom>
                <a:avLst/>
                <a:gdLst/>
                <a:ahLst/>
                <a:cxnLst>
                  <a:cxn ang="0">
                    <a:pos x="0" y="0"/>
                  </a:cxn>
                  <a:cxn ang="0">
                    <a:pos x="287" y="582"/>
                  </a:cxn>
                  <a:cxn ang="0">
                    <a:pos x="348" y="1272"/>
                  </a:cxn>
                  <a:cxn ang="0">
                    <a:pos x="54" y="676"/>
                  </a:cxn>
                  <a:cxn ang="0">
                    <a:pos x="0" y="0"/>
                  </a:cxn>
                </a:cxnLst>
                <a:rect l="0" t="0" r="r" b="b"/>
                <a:pathLst>
                  <a:path w="348" h="1272">
                    <a:moveTo>
                      <a:pt x="0" y="0"/>
                    </a:moveTo>
                    <a:lnTo>
                      <a:pt x="287" y="582"/>
                    </a:lnTo>
                    <a:lnTo>
                      <a:pt x="348" y="1272"/>
                    </a:lnTo>
                    <a:lnTo>
                      <a:pt x="54" y="676"/>
                    </a:lnTo>
                    <a:lnTo>
                      <a:pt x="0" y="0"/>
                    </a:lnTo>
                    <a:close/>
                  </a:path>
                </a:pathLst>
              </a:custGeom>
              <a:gradFill rotWithShape="0">
                <a:gsLst>
                  <a:gs pos="0">
                    <a:schemeClr val="bg2"/>
                  </a:gs>
                  <a:gs pos="100000">
                    <a:schemeClr val="bg2">
                      <a:gamma/>
                      <a:shade val="96863"/>
                      <a:invGamma/>
                    </a:schemeClr>
                  </a:gs>
                </a:gsLst>
                <a:lin ang="18900000" scaled="1"/>
              </a:gradFill>
              <a:ln w="9525" cap="flat" cmpd="sng">
                <a:noFill/>
                <a:prstDash val="solid"/>
                <a:round/>
                <a:headEnd type="none" w="med" len="med"/>
                <a:tailEnd type="none" w="med" len="me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40" name="Oval 152"/>
              <p:cNvSpPr>
                <a:spLocks noChangeArrowheads="1"/>
              </p:cNvSpPr>
              <p:nvPr userDrawn="1"/>
            </p:nvSpPr>
            <p:spPr bwMode="ltGray">
              <a:xfrm rot="-1684349">
                <a:off x="296" y="3047"/>
                <a:ext cx="221" cy="174"/>
              </a:xfrm>
              <a:prstGeom prst="ellipse">
                <a:avLst/>
              </a:prstGeom>
              <a:gradFill rotWithShape="0">
                <a:gsLst>
                  <a:gs pos="0">
                    <a:schemeClr val="bg2">
                      <a:gamma/>
                      <a:shade val="90980"/>
                      <a:invGamma/>
                    </a:schemeClr>
                  </a:gs>
                  <a:gs pos="50000">
                    <a:schemeClr val="bg2"/>
                  </a:gs>
                  <a:gs pos="100000">
                    <a:schemeClr val="bg2">
                      <a:gamma/>
                      <a:shade val="90980"/>
                      <a:invGamma/>
                    </a:schemeClr>
                  </a:gs>
                </a:gsLst>
                <a:lin ang="18900000" scaled="1"/>
              </a:gradFill>
              <a:ln w="9525">
                <a:noFill/>
                <a:round/>
                <a:headEnd/>
                <a:tailEn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grpSp>
      </p:grpSp>
      <p:sp>
        <p:nvSpPr>
          <p:cNvPr id="38041" name="Rectangle 153"/>
          <p:cNvSpPr>
            <a:spLocks noGrp="1" noRot="1" noChangeArrowheads="1"/>
          </p:cNvSpPr>
          <p:nvPr>
            <p:ph type="title"/>
          </p:nvPr>
        </p:nvSpPr>
        <p:spPr bwMode="auto">
          <a:xfrm>
            <a:off x="301625" y="228600"/>
            <a:ext cx="854075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8042" name="Rectangle 154"/>
          <p:cNvSpPr>
            <a:spLocks noGrp="1" noChangeArrowheads="1"/>
          </p:cNvSpPr>
          <p:nvPr>
            <p:ph type="dt" sz="half" idx="2"/>
          </p:nvPr>
        </p:nvSpPr>
        <p:spPr bwMode="auto">
          <a:xfrm>
            <a:off x="301625" y="6245225"/>
            <a:ext cx="2289175"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000" b="0">
                <a:solidFill>
                  <a:schemeClr val="tx1"/>
                </a:solidFill>
                <a:effectLst/>
                <a:latin typeface="Arial" charset="0"/>
              </a:defRPr>
            </a:lvl1pPr>
          </a:lstStyle>
          <a:p>
            <a:pPr fontAlgn="base">
              <a:spcBef>
                <a:spcPct val="0"/>
              </a:spcBef>
              <a:spcAft>
                <a:spcPct val="0"/>
              </a:spcAft>
              <a:defRPr/>
            </a:pPr>
            <a:endParaRPr lang="en-US">
              <a:solidFill>
                <a:srgbClr val="FFFFFF"/>
              </a:solidFill>
            </a:endParaRPr>
          </a:p>
        </p:txBody>
      </p:sp>
      <p:sp>
        <p:nvSpPr>
          <p:cNvPr id="38043" name="Rectangle 15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b="0">
                <a:solidFill>
                  <a:schemeClr val="tx1"/>
                </a:solidFill>
                <a:effectLst/>
                <a:latin typeface="Arial" charset="0"/>
              </a:defRPr>
            </a:lvl1pPr>
          </a:lstStyle>
          <a:p>
            <a:pPr algn="ctr" fontAlgn="base">
              <a:spcBef>
                <a:spcPct val="0"/>
              </a:spcBef>
              <a:spcAft>
                <a:spcPct val="0"/>
              </a:spcAft>
              <a:defRPr/>
            </a:pPr>
            <a:endParaRPr lang="en-US">
              <a:solidFill>
                <a:srgbClr val="FFFFFF"/>
              </a:solidFill>
            </a:endParaRPr>
          </a:p>
        </p:txBody>
      </p:sp>
      <p:sp>
        <p:nvSpPr>
          <p:cNvPr id="38044" name="Rectangle 156"/>
          <p:cNvSpPr>
            <a:spLocks noGrp="1" noChangeArrowheads="1"/>
          </p:cNvSpPr>
          <p:nvPr>
            <p:ph type="sldNum" sz="quarter" idx="4"/>
          </p:nvPr>
        </p:nvSpPr>
        <p:spPr bwMode="auto">
          <a:xfrm>
            <a:off x="6553200" y="6245225"/>
            <a:ext cx="2289175"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b="0">
                <a:solidFill>
                  <a:schemeClr val="tx1"/>
                </a:solidFill>
                <a:effectLst/>
                <a:latin typeface="Arial" charset="0"/>
              </a:defRPr>
            </a:lvl1pPr>
          </a:lstStyle>
          <a:p>
            <a:pPr fontAlgn="base">
              <a:spcBef>
                <a:spcPct val="0"/>
              </a:spcBef>
              <a:spcAft>
                <a:spcPct val="0"/>
              </a:spcAft>
              <a:defRPr/>
            </a:pPr>
            <a:fld id="{880B8D5C-E18B-4AFF-AEAE-B8792E87788D}" type="slidenum">
              <a:rPr lang="en-US">
                <a:solidFill>
                  <a:srgbClr val="FFFFFF"/>
                </a:solidFill>
              </a:rPr>
              <a:pPr fontAlgn="base">
                <a:spcBef>
                  <a:spcPct val="0"/>
                </a:spcBef>
                <a:spcAft>
                  <a:spcPct val="0"/>
                </a:spcAft>
                <a:defRPr/>
              </a:pPr>
              <a:t>‹#›</a:t>
            </a:fld>
            <a:endParaRPr lang="en-US">
              <a:solidFill>
                <a:srgbClr val="FFFFFF"/>
              </a:solidFill>
            </a:endParaRPr>
          </a:p>
        </p:txBody>
      </p:sp>
      <p:sp>
        <p:nvSpPr>
          <p:cNvPr id="38045" name="Rectangle 157"/>
          <p:cNvSpPr>
            <a:spLocks noGrp="1" noRot="1" noChangeArrowheads="1"/>
          </p:cNvSpPr>
          <p:nvPr>
            <p:ph type="body" idx="1"/>
          </p:nvPr>
        </p:nvSpPr>
        <p:spPr bwMode="auto">
          <a:xfrm>
            <a:off x="301625" y="1600200"/>
            <a:ext cx="8540750" cy="44989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extLst>
      <p:ext uri="{BB962C8B-B14F-4D97-AF65-F5344CB8AC3E}">
        <p14:creationId xmlns:p14="http://schemas.microsoft.com/office/powerpoint/2010/main" val="1667935009"/>
      </p:ext>
    </p:extLst>
  </p:cSld>
  <p:clrMap bg1="dk2" tx1="lt1" bg2="dk1"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spd="slow">
    <p:random/>
    <p:sndAc>
      <p:stSnd>
        <p:snd r:embed="rId13" name="voltage.wav"/>
      </p:stSnd>
    </p:sndAc>
  </p:transition>
  <p:hf hdr="0" ftr="0" dt="0"/>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80000"/>
        <a:buFont typeface="Arial" charset="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Font typeface="Wingdings" pitchFamily="2" charset="2"/>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80000"/>
        <a:buFont typeface="Arial" charset="0"/>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Font typeface="Wingdings" pitchFamily="2" charset="2"/>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shade val="90980"/>
                <a:invGamma/>
              </a:schemeClr>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1422400"/>
            <a:ext cx="9147175" cy="5435600"/>
            <a:chOff x="0" y="896"/>
            <a:chExt cx="5762" cy="3424"/>
          </a:xfrm>
        </p:grpSpPr>
        <p:grpSp>
          <p:nvGrpSpPr>
            <p:cNvPr id="1032" name="Group 3"/>
            <p:cNvGrpSpPr>
              <a:grpSpLocks/>
            </p:cNvGrpSpPr>
            <p:nvPr userDrawn="1"/>
          </p:nvGrpSpPr>
          <p:grpSpPr bwMode="auto">
            <a:xfrm>
              <a:off x="20" y="896"/>
              <a:ext cx="5742" cy="3424"/>
              <a:chOff x="20" y="896"/>
              <a:chExt cx="5742" cy="3424"/>
            </a:xfrm>
          </p:grpSpPr>
          <p:sp>
            <p:nvSpPr>
              <p:cNvPr id="37892" name="Freeform 4"/>
              <p:cNvSpPr>
                <a:spLocks/>
              </p:cNvSpPr>
              <p:nvPr userDrawn="1"/>
            </p:nvSpPr>
            <p:spPr bwMode="hidden">
              <a:xfrm>
                <a:off x="1399" y="1116"/>
                <a:ext cx="2815" cy="2110"/>
              </a:xfrm>
              <a:custGeom>
                <a:avLst/>
                <a:gdLst/>
                <a:ahLst/>
                <a:cxnLst>
                  <a:cxn ang="0">
                    <a:pos x="950" y="85"/>
                  </a:cxn>
                  <a:cxn ang="0">
                    <a:pos x="628" y="438"/>
                  </a:cxn>
                  <a:cxn ang="0">
                    <a:pos x="66" y="471"/>
                  </a:cxn>
                  <a:cxn ang="0">
                    <a:pos x="0" y="627"/>
                  </a:cxn>
                  <a:cxn ang="0">
                    <a:pos x="372" y="1026"/>
                  </a:cxn>
                  <a:cxn ang="0">
                    <a:pos x="611" y="902"/>
                  </a:cxn>
                  <a:cxn ang="0">
                    <a:pos x="992" y="1085"/>
                  </a:cxn>
                  <a:cxn ang="0">
                    <a:pos x="1116" y="1339"/>
                  </a:cxn>
                  <a:cxn ang="0">
                    <a:pos x="1083" y="1450"/>
                  </a:cxn>
                  <a:cxn ang="0">
                    <a:pos x="1124" y="1659"/>
                  </a:cxn>
                  <a:cxn ang="0">
                    <a:pos x="1149" y="1999"/>
                  </a:cxn>
                  <a:cxn ang="0">
                    <a:pos x="1463" y="2110"/>
                  </a:cxn>
                  <a:cxn ang="0">
                    <a:pos x="1686" y="2025"/>
                  </a:cxn>
                  <a:cxn ang="0">
                    <a:pos x="1603" y="1777"/>
                  </a:cxn>
                  <a:cxn ang="0">
                    <a:pos x="1991" y="1555"/>
                  </a:cxn>
                  <a:cxn ang="0">
                    <a:pos x="2281" y="1542"/>
                  </a:cxn>
                  <a:cxn ang="0">
                    <a:pos x="2446" y="1359"/>
                  </a:cxn>
                  <a:cxn ang="0">
                    <a:pos x="2361" y="1001"/>
                  </a:cxn>
                  <a:cxn ang="0">
                    <a:pos x="2606" y="893"/>
                  </a:cxn>
                  <a:cxn ang="0">
                    <a:pos x="2815" y="454"/>
                  </a:cxn>
                  <a:cxn ang="0">
                    <a:pos x="2518" y="0"/>
                  </a:cxn>
                </a:cxnLst>
                <a:rect l="0" t="0" r="r" b="b"/>
                <a:pathLst>
                  <a:path w="2815" h="2110">
                    <a:moveTo>
                      <a:pt x="950" y="85"/>
                    </a:moveTo>
                    <a:lnTo>
                      <a:pt x="628" y="438"/>
                    </a:lnTo>
                    <a:lnTo>
                      <a:pt x="66" y="471"/>
                    </a:lnTo>
                    <a:lnTo>
                      <a:pt x="0" y="627"/>
                    </a:lnTo>
                    <a:lnTo>
                      <a:pt x="372" y="1026"/>
                    </a:lnTo>
                    <a:lnTo>
                      <a:pt x="611" y="902"/>
                    </a:lnTo>
                    <a:lnTo>
                      <a:pt x="992" y="1085"/>
                    </a:lnTo>
                    <a:lnTo>
                      <a:pt x="1116" y="1339"/>
                    </a:lnTo>
                    <a:lnTo>
                      <a:pt x="1083" y="1450"/>
                    </a:lnTo>
                    <a:lnTo>
                      <a:pt x="1124" y="1659"/>
                    </a:lnTo>
                    <a:lnTo>
                      <a:pt x="1149" y="1999"/>
                    </a:lnTo>
                    <a:lnTo>
                      <a:pt x="1463" y="2110"/>
                    </a:lnTo>
                    <a:lnTo>
                      <a:pt x="1686" y="2025"/>
                    </a:lnTo>
                    <a:lnTo>
                      <a:pt x="1603" y="1777"/>
                    </a:lnTo>
                    <a:lnTo>
                      <a:pt x="1991" y="1555"/>
                    </a:lnTo>
                    <a:lnTo>
                      <a:pt x="2281" y="1542"/>
                    </a:lnTo>
                    <a:lnTo>
                      <a:pt x="2446" y="1359"/>
                    </a:lnTo>
                    <a:lnTo>
                      <a:pt x="2361" y="1001"/>
                    </a:lnTo>
                    <a:lnTo>
                      <a:pt x="2606" y="893"/>
                    </a:lnTo>
                    <a:lnTo>
                      <a:pt x="2815" y="454"/>
                    </a:lnTo>
                    <a:lnTo>
                      <a:pt x="2518" y="0"/>
                    </a:lnTo>
                  </a:path>
                </a:pathLst>
              </a:custGeom>
              <a:noFill/>
              <a:ln w="15240" cap="flat" cmpd="sng">
                <a:solidFill>
                  <a:schemeClr val="bg2"/>
                </a:solidFill>
                <a:prstDash val="solid"/>
                <a:round/>
                <a:headEnd type="none" w="med" len="med"/>
                <a:tailEnd type="none" w="med" len="me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893" name="Freeform 5"/>
              <p:cNvSpPr>
                <a:spLocks/>
              </p:cNvSpPr>
              <p:nvPr userDrawn="1"/>
            </p:nvSpPr>
            <p:spPr bwMode="hidden">
              <a:xfrm>
                <a:off x="672" y="1116"/>
                <a:ext cx="3966" cy="2366"/>
              </a:xfrm>
              <a:custGeom>
                <a:avLst/>
                <a:gdLst/>
                <a:ahLst/>
                <a:cxnLst>
                  <a:cxn ang="0">
                    <a:pos x="1423" y="65"/>
                  </a:cxn>
                  <a:cxn ang="0">
                    <a:pos x="1148" y="262"/>
                  </a:cxn>
                  <a:cxn ang="0">
                    <a:pos x="934" y="216"/>
                  </a:cxn>
                  <a:cxn ang="0">
                    <a:pos x="529" y="314"/>
                  </a:cxn>
                  <a:cxn ang="0">
                    <a:pos x="174" y="327"/>
                  </a:cxn>
                  <a:cxn ang="0">
                    <a:pos x="0" y="628"/>
                  </a:cxn>
                  <a:cxn ang="0">
                    <a:pos x="91" y="726"/>
                  </a:cxn>
                  <a:cxn ang="0">
                    <a:pos x="231" y="654"/>
                  </a:cxn>
                  <a:cxn ang="0">
                    <a:pos x="430" y="687"/>
                  </a:cxn>
                  <a:cxn ang="0">
                    <a:pos x="504" y="850"/>
                  </a:cxn>
                  <a:cxn ang="0">
                    <a:pos x="347" y="1020"/>
                  </a:cxn>
                  <a:cxn ang="0">
                    <a:pos x="529" y="1144"/>
                  </a:cxn>
                  <a:cxn ang="0">
                    <a:pos x="727" y="1105"/>
                  </a:cxn>
                  <a:cxn ang="0">
                    <a:pos x="901" y="1216"/>
                  </a:cxn>
                  <a:cxn ang="0">
                    <a:pos x="1256" y="1229"/>
                  </a:cxn>
                  <a:cxn ang="0">
                    <a:pos x="1611" y="1425"/>
                  </a:cxn>
                  <a:cxn ang="0">
                    <a:pos x="1694" y="1673"/>
                  </a:cxn>
                  <a:cxn ang="0">
                    <a:pos x="1619" y="2118"/>
                  </a:cxn>
                  <a:cxn ang="0">
                    <a:pos x="1694" y="2268"/>
                  </a:cxn>
                  <a:cxn ang="0">
                    <a:pos x="2132" y="2242"/>
                  </a:cxn>
                  <a:cxn ang="0">
                    <a:pos x="2289" y="2366"/>
                  </a:cxn>
                  <a:cxn ang="0">
                    <a:pos x="2594" y="2046"/>
                  </a:cxn>
                  <a:cxn ang="0">
                    <a:pos x="2537" y="1817"/>
                  </a:cxn>
                  <a:cxn ang="0">
                    <a:pos x="2818" y="1673"/>
                  </a:cxn>
                  <a:cxn ang="0">
                    <a:pos x="3016" y="1719"/>
                  </a:cxn>
                  <a:cxn ang="0">
                    <a:pos x="3280" y="1615"/>
                  </a:cxn>
                  <a:cxn ang="0">
                    <a:pos x="3405" y="1174"/>
                  </a:cxn>
                  <a:cxn ang="0">
                    <a:pos x="3643" y="922"/>
                  </a:cxn>
                  <a:cxn ang="0">
                    <a:pos x="3966" y="896"/>
                  </a:cxn>
                  <a:cxn ang="0">
                    <a:pos x="3908" y="733"/>
                  </a:cxn>
                  <a:cxn ang="0">
                    <a:pos x="3669" y="563"/>
                  </a:cxn>
                  <a:cxn ang="0">
                    <a:pos x="3817" y="210"/>
                  </a:cxn>
                  <a:cxn ang="0">
                    <a:pos x="3590" y="0"/>
                  </a:cxn>
                </a:cxnLst>
                <a:rect l="0" t="0" r="r" b="b"/>
                <a:pathLst>
                  <a:path w="3966" h="2366">
                    <a:moveTo>
                      <a:pt x="1423" y="65"/>
                    </a:moveTo>
                    <a:lnTo>
                      <a:pt x="1148" y="262"/>
                    </a:lnTo>
                    <a:lnTo>
                      <a:pt x="934" y="216"/>
                    </a:lnTo>
                    <a:lnTo>
                      <a:pt x="529" y="314"/>
                    </a:lnTo>
                    <a:lnTo>
                      <a:pt x="174" y="327"/>
                    </a:lnTo>
                    <a:lnTo>
                      <a:pt x="0" y="628"/>
                    </a:lnTo>
                    <a:lnTo>
                      <a:pt x="91" y="726"/>
                    </a:lnTo>
                    <a:lnTo>
                      <a:pt x="231" y="654"/>
                    </a:lnTo>
                    <a:lnTo>
                      <a:pt x="430" y="687"/>
                    </a:lnTo>
                    <a:lnTo>
                      <a:pt x="504" y="850"/>
                    </a:lnTo>
                    <a:lnTo>
                      <a:pt x="347" y="1020"/>
                    </a:lnTo>
                    <a:lnTo>
                      <a:pt x="529" y="1144"/>
                    </a:lnTo>
                    <a:lnTo>
                      <a:pt x="727" y="1105"/>
                    </a:lnTo>
                    <a:lnTo>
                      <a:pt x="901" y="1216"/>
                    </a:lnTo>
                    <a:lnTo>
                      <a:pt x="1256" y="1229"/>
                    </a:lnTo>
                    <a:lnTo>
                      <a:pt x="1611" y="1425"/>
                    </a:lnTo>
                    <a:lnTo>
                      <a:pt x="1694" y="1673"/>
                    </a:lnTo>
                    <a:lnTo>
                      <a:pt x="1619" y="2118"/>
                    </a:lnTo>
                    <a:lnTo>
                      <a:pt x="1694" y="2268"/>
                    </a:lnTo>
                    <a:lnTo>
                      <a:pt x="2132" y="2242"/>
                    </a:lnTo>
                    <a:lnTo>
                      <a:pt x="2289" y="2366"/>
                    </a:lnTo>
                    <a:lnTo>
                      <a:pt x="2594" y="2046"/>
                    </a:lnTo>
                    <a:lnTo>
                      <a:pt x="2537" y="1817"/>
                    </a:lnTo>
                    <a:lnTo>
                      <a:pt x="2818" y="1673"/>
                    </a:lnTo>
                    <a:lnTo>
                      <a:pt x="3016" y="1719"/>
                    </a:lnTo>
                    <a:lnTo>
                      <a:pt x="3280" y="1615"/>
                    </a:lnTo>
                    <a:lnTo>
                      <a:pt x="3405" y="1174"/>
                    </a:lnTo>
                    <a:lnTo>
                      <a:pt x="3643" y="922"/>
                    </a:lnTo>
                    <a:lnTo>
                      <a:pt x="3966" y="896"/>
                    </a:lnTo>
                    <a:lnTo>
                      <a:pt x="3908" y="733"/>
                    </a:lnTo>
                    <a:lnTo>
                      <a:pt x="3669" y="563"/>
                    </a:lnTo>
                    <a:lnTo>
                      <a:pt x="3817" y="210"/>
                    </a:lnTo>
                    <a:lnTo>
                      <a:pt x="3590" y="0"/>
                    </a:lnTo>
                  </a:path>
                </a:pathLst>
              </a:custGeom>
              <a:noFill/>
              <a:ln w="16510" cap="flat" cmpd="sng">
                <a:solidFill>
                  <a:schemeClr val="bg2"/>
                </a:solidFill>
                <a:prstDash val="solid"/>
                <a:round/>
                <a:headEnd type="none" w="med" len="med"/>
                <a:tailEnd type="none" w="med" len="me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894" name="Freeform 6"/>
              <p:cNvSpPr>
                <a:spLocks/>
              </p:cNvSpPr>
              <p:nvPr userDrawn="1"/>
            </p:nvSpPr>
            <p:spPr bwMode="hidden">
              <a:xfrm>
                <a:off x="20" y="1069"/>
                <a:ext cx="5732" cy="3107"/>
              </a:xfrm>
              <a:custGeom>
                <a:avLst/>
                <a:gdLst/>
                <a:ahLst/>
                <a:cxnLst>
                  <a:cxn ang="0">
                    <a:pos x="81" y="0"/>
                  </a:cxn>
                  <a:cxn ang="0">
                    <a:pos x="133" y="328"/>
                  </a:cxn>
                  <a:cxn ang="0">
                    <a:pos x="0" y="666"/>
                  </a:cxn>
                  <a:cxn ang="0">
                    <a:pos x="83" y="1221"/>
                  </a:cxn>
                  <a:cxn ang="0">
                    <a:pos x="413" y="1515"/>
                  </a:cxn>
                  <a:cxn ang="0">
                    <a:pos x="881" y="1700"/>
                  </a:cxn>
                  <a:cxn ang="0">
                    <a:pos x="1440" y="1651"/>
                  </a:cxn>
                  <a:cxn ang="0">
                    <a:pos x="1755" y="1940"/>
                  </a:cxn>
                  <a:cxn ang="0">
                    <a:pos x="1653" y="2126"/>
                  </a:cxn>
                  <a:cxn ang="0">
                    <a:pos x="1136" y="2142"/>
                  </a:cxn>
                  <a:cxn ang="0">
                    <a:pos x="911" y="2021"/>
                  </a:cxn>
                  <a:cxn ang="0">
                    <a:pos x="739" y="2142"/>
                  </a:cxn>
                  <a:cxn ang="0">
                    <a:pos x="954" y="2524"/>
                  </a:cxn>
                  <a:cxn ang="0">
                    <a:pos x="973" y="2905"/>
                  </a:cxn>
                  <a:cxn ang="0">
                    <a:pos x="1511" y="3107"/>
                  </a:cxn>
                  <a:cxn ang="0">
                    <a:pos x="1644" y="2922"/>
                  </a:cxn>
                  <a:cxn ang="0">
                    <a:pos x="2077" y="2797"/>
                  </a:cxn>
                  <a:cxn ang="0">
                    <a:pos x="2610" y="2962"/>
                  </a:cxn>
                  <a:cxn ang="0">
                    <a:pos x="3222" y="2812"/>
                  </a:cxn>
                  <a:cxn ang="0">
                    <a:pos x="3443" y="2922"/>
                  </a:cxn>
                  <a:cxn ang="0">
                    <a:pos x="3861" y="2648"/>
                  </a:cxn>
                  <a:cxn ang="0">
                    <a:pos x="4125" y="2311"/>
                  </a:cxn>
                  <a:cxn ang="0">
                    <a:pos x="4369" y="2318"/>
                  </a:cxn>
                  <a:cxn ang="0">
                    <a:pos x="4554" y="2445"/>
                  </a:cxn>
                  <a:cxn ang="0">
                    <a:pos x="5015" y="2142"/>
                  </a:cxn>
                  <a:cxn ang="0">
                    <a:pos x="5404" y="2185"/>
                  </a:cxn>
                  <a:cxn ang="0">
                    <a:pos x="5732" y="2069"/>
                  </a:cxn>
                </a:cxnLst>
                <a:rect l="0" t="0" r="r" b="b"/>
                <a:pathLst>
                  <a:path w="5732" h="3107">
                    <a:moveTo>
                      <a:pt x="81" y="0"/>
                    </a:moveTo>
                    <a:lnTo>
                      <a:pt x="133" y="328"/>
                    </a:lnTo>
                    <a:lnTo>
                      <a:pt x="0" y="666"/>
                    </a:lnTo>
                    <a:lnTo>
                      <a:pt x="83" y="1221"/>
                    </a:lnTo>
                    <a:lnTo>
                      <a:pt x="413" y="1515"/>
                    </a:lnTo>
                    <a:lnTo>
                      <a:pt x="881" y="1700"/>
                    </a:lnTo>
                    <a:lnTo>
                      <a:pt x="1440" y="1651"/>
                    </a:lnTo>
                    <a:lnTo>
                      <a:pt x="1755" y="1940"/>
                    </a:lnTo>
                    <a:lnTo>
                      <a:pt x="1653" y="2126"/>
                    </a:lnTo>
                    <a:lnTo>
                      <a:pt x="1136" y="2142"/>
                    </a:lnTo>
                    <a:lnTo>
                      <a:pt x="911" y="2021"/>
                    </a:lnTo>
                    <a:lnTo>
                      <a:pt x="739" y="2142"/>
                    </a:lnTo>
                    <a:lnTo>
                      <a:pt x="954" y="2524"/>
                    </a:lnTo>
                    <a:lnTo>
                      <a:pt x="973" y="2905"/>
                    </a:lnTo>
                    <a:lnTo>
                      <a:pt x="1511" y="3107"/>
                    </a:lnTo>
                    <a:lnTo>
                      <a:pt x="1644" y="2922"/>
                    </a:lnTo>
                    <a:lnTo>
                      <a:pt x="2077" y="2797"/>
                    </a:lnTo>
                    <a:lnTo>
                      <a:pt x="2610" y="2962"/>
                    </a:lnTo>
                    <a:lnTo>
                      <a:pt x="3222" y="2812"/>
                    </a:lnTo>
                    <a:lnTo>
                      <a:pt x="3443" y="2922"/>
                    </a:lnTo>
                    <a:lnTo>
                      <a:pt x="3861" y="2648"/>
                    </a:lnTo>
                    <a:lnTo>
                      <a:pt x="4125" y="2311"/>
                    </a:lnTo>
                    <a:lnTo>
                      <a:pt x="4369" y="2318"/>
                    </a:lnTo>
                    <a:lnTo>
                      <a:pt x="4554" y="2445"/>
                    </a:lnTo>
                    <a:lnTo>
                      <a:pt x="5015" y="2142"/>
                    </a:lnTo>
                    <a:lnTo>
                      <a:pt x="5404" y="2185"/>
                    </a:lnTo>
                    <a:lnTo>
                      <a:pt x="5732" y="2069"/>
                    </a:lnTo>
                  </a:path>
                </a:pathLst>
              </a:custGeom>
              <a:noFill/>
              <a:ln w="16510" cap="flat" cmpd="sng">
                <a:solidFill>
                  <a:schemeClr val="bg2"/>
                </a:solidFill>
                <a:prstDash val="solid"/>
                <a:round/>
                <a:headEnd type="none" w="med" len="med"/>
                <a:tailEnd type="none" w="med" len="me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895" name="Freeform 7"/>
              <p:cNvSpPr>
                <a:spLocks/>
              </p:cNvSpPr>
              <p:nvPr userDrawn="1"/>
            </p:nvSpPr>
            <p:spPr bwMode="hidden">
              <a:xfrm>
                <a:off x="242" y="1145"/>
                <a:ext cx="5512" cy="2760"/>
              </a:xfrm>
              <a:custGeom>
                <a:avLst/>
                <a:gdLst/>
                <a:ahLst/>
                <a:cxnLst>
                  <a:cxn ang="0">
                    <a:pos x="240" y="0"/>
                  </a:cxn>
                  <a:cxn ang="0">
                    <a:pos x="0" y="336"/>
                  </a:cxn>
                  <a:cxn ang="0">
                    <a:pos x="82" y="821"/>
                  </a:cxn>
                  <a:cxn ang="0">
                    <a:pos x="243" y="873"/>
                  </a:cxn>
                  <a:cxn ang="0">
                    <a:pos x="473" y="1087"/>
                  </a:cxn>
                  <a:cxn ang="0">
                    <a:pos x="557" y="1441"/>
                  </a:cxn>
                  <a:cxn ang="0">
                    <a:pos x="839" y="1499"/>
                  </a:cxn>
                  <a:cxn ang="0">
                    <a:pos x="1258" y="1349"/>
                  </a:cxn>
                  <a:cxn ang="0">
                    <a:pos x="1307" y="1493"/>
                  </a:cxn>
                  <a:cxn ang="0">
                    <a:pos x="1621" y="1513"/>
                  </a:cxn>
                  <a:cxn ang="0">
                    <a:pos x="1862" y="1865"/>
                  </a:cxn>
                  <a:cxn ang="0">
                    <a:pos x="1668" y="2166"/>
                  </a:cxn>
                  <a:cxn ang="0">
                    <a:pos x="1308" y="2217"/>
                  </a:cxn>
                  <a:cxn ang="0">
                    <a:pos x="992" y="2172"/>
                  </a:cxn>
                  <a:cxn ang="0">
                    <a:pos x="903" y="2244"/>
                  </a:cxn>
                  <a:cxn ang="0">
                    <a:pos x="1008" y="2415"/>
                  </a:cxn>
                  <a:cxn ang="0">
                    <a:pos x="992" y="2538"/>
                  </a:cxn>
                  <a:cxn ang="0">
                    <a:pos x="1137" y="2760"/>
                  </a:cxn>
                  <a:cxn ang="0">
                    <a:pos x="1661" y="2623"/>
                  </a:cxn>
                  <a:cxn ang="0">
                    <a:pos x="1725" y="2492"/>
                  </a:cxn>
                  <a:cxn ang="0">
                    <a:pos x="1895" y="2551"/>
                  </a:cxn>
                  <a:cxn ang="0">
                    <a:pos x="2338" y="2448"/>
                  </a:cxn>
                  <a:cxn ang="0">
                    <a:pos x="2443" y="2714"/>
                  </a:cxn>
                  <a:cxn ang="0">
                    <a:pos x="2870" y="2541"/>
                  </a:cxn>
                  <a:cxn ang="0">
                    <a:pos x="3264" y="2591"/>
                  </a:cxn>
                  <a:cxn ang="0">
                    <a:pos x="3522" y="2427"/>
                  </a:cxn>
                  <a:cxn ang="0">
                    <a:pos x="3594" y="2081"/>
                  </a:cxn>
                  <a:cxn ang="0">
                    <a:pos x="4013" y="2087"/>
                  </a:cxn>
                  <a:cxn ang="0">
                    <a:pos x="4070" y="1924"/>
                  </a:cxn>
                  <a:cxn ang="0">
                    <a:pos x="4239" y="1931"/>
                  </a:cxn>
                  <a:cxn ang="0">
                    <a:pos x="4465" y="2094"/>
                  </a:cxn>
                  <a:cxn ang="0">
                    <a:pos x="4836" y="1814"/>
                  </a:cxn>
                  <a:cxn ang="0">
                    <a:pos x="5225" y="1785"/>
                  </a:cxn>
                  <a:cxn ang="0">
                    <a:pos x="5367" y="1571"/>
                  </a:cxn>
                  <a:cxn ang="0">
                    <a:pos x="5512" y="1585"/>
                  </a:cxn>
                </a:cxnLst>
                <a:rect l="0" t="0" r="r" b="b"/>
                <a:pathLst>
                  <a:path w="5512" h="2760">
                    <a:moveTo>
                      <a:pt x="240" y="0"/>
                    </a:moveTo>
                    <a:lnTo>
                      <a:pt x="0" y="336"/>
                    </a:lnTo>
                    <a:lnTo>
                      <a:pt x="82" y="821"/>
                    </a:lnTo>
                    <a:lnTo>
                      <a:pt x="243" y="873"/>
                    </a:lnTo>
                    <a:lnTo>
                      <a:pt x="473" y="1087"/>
                    </a:lnTo>
                    <a:lnTo>
                      <a:pt x="557" y="1441"/>
                    </a:lnTo>
                    <a:lnTo>
                      <a:pt x="839" y="1499"/>
                    </a:lnTo>
                    <a:lnTo>
                      <a:pt x="1258" y="1349"/>
                    </a:lnTo>
                    <a:lnTo>
                      <a:pt x="1307" y="1493"/>
                    </a:lnTo>
                    <a:lnTo>
                      <a:pt x="1621" y="1513"/>
                    </a:lnTo>
                    <a:lnTo>
                      <a:pt x="1862" y="1865"/>
                    </a:lnTo>
                    <a:lnTo>
                      <a:pt x="1668" y="2166"/>
                    </a:lnTo>
                    <a:lnTo>
                      <a:pt x="1308" y="2217"/>
                    </a:lnTo>
                    <a:lnTo>
                      <a:pt x="992" y="2172"/>
                    </a:lnTo>
                    <a:lnTo>
                      <a:pt x="903" y="2244"/>
                    </a:lnTo>
                    <a:lnTo>
                      <a:pt x="1008" y="2415"/>
                    </a:lnTo>
                    <a:lnTo>
                      <a:pt x="992" y="2538"/>
                    </a:lnTo>
                    <a:lnTo>
                      <a:pt x="1137" y="2760"/>
                    </a:lnTo>
                    <a:lnTo>
                      <a:pt x="1661" y="2623"/>
                    </a:lnTo>
                    <a:lnTo>
                      <a:pt x="1725" y="2492"/>
                    </a:lnTo>
                    <a:lnTo>
                      <a:pt x="1895" y="2551"/>
                    </a:lnTo>
                    <a:lnTo>
                      <a:pt x="2338" y="2448"/>
                    </a:lnTo>
                    <a:lnTo>
                      <a:pt x="2443" y="2714"/>
                    </a:lnTo>
                    <a:lnTo>
                      <a:pt x="2870" y="2541"/>
                    </a:lnTo>
                    <a:lnTo>
                      <a:pt x="3264" y="2591"/>
                    </a:lnTo>
                    <a:lnTo>
                      <a:pt x="3522" y="2427"/>
                    </a:lnTo>
                    <a:lnTo>
                      <a:pt x="3594" y="2081"/>
                    </a:lnTo>
                    <a:lnTo>
                      <a:pt x="4013" y="2087"/>
                    </a:lnTo>
                    <a:lnTo>
                      <a:pt x="4070" y="1924"/>
                    </a:lnTo>
                    <a:lnTo>
                      <a:pt x="4239" y="1931"/>
                    </a:lnTo>
                    <a:lnTo>
                      <a:pt x="4465" y="2094"/>
                    </a:lnTo>
                    <a:lnTo>
                      <a:pt x="4836" y="1814"/>
                    </a:lnTo>
                    <a:lnTo>
                      <a:pt x="5225" y="1785"/>
                    </a:lnTo>
                    <a:lnTo>
                      <a:pt x="5367" y="1571"/>
                    </a:lnTo>
                    <a:lnTo>
                      <a:pt x="5512" y="1585"/>
                    </a:lnTo>
                  </a:path>
                </a:pathLst>
              </a:custGeom>
              <a:noFill/>
              <a:ln w="15240" cap="flat" cmpd="sng">
                <a:solidFill>
                  <a:schemeClr val="bg2"/>
                </a:solidFill>
                <a:prstDash val="solid"/>
                <a:round/>
                <a:headEnd type="none" w="med" len="med"/>
                <a:tailEnd type="none" w="med" len="me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896" name="Freeform 8"/>
              <p:cNvSpPr>
                <a:spLocks/>
              </p:cNvSpPr>
              <p:nvPr userDrawn="1"/>
            </p:nvSpPr>
            <p:spPr bwMode="hidden">
              <a:xfrm>
                <a:off x="4840" y="984"/>
                <a:ext cx="790" cy="1189"/>
              </a:xfrm>
              <a:custGeom>
                <a:avLst/>
                <a:gdLst/>
                <a:ahLst/>
                <a:cxnLst>
                  <a:cxn ang="0">
                    <a:pos x="139" y="0"/>
                  </a:cxn>
                  <a:cxn ang="0">
                    <a:pos x="210" y="233"/>
                  </a:cxn>
                  <a:cxn ang="0">
                    <a:pos x="159" y="643"/>
                  </a:cxn>
                  <a:cxn ang="0">
                    <a:pos x="454" y="771"/>
                  </a:cxn>
                  <a:cxn ang="0">
                    <a:pos x="605" y="1046"/>
                  </a:cxn>
                  <a:cxn ang="0">
                    <a:pos x="790" y="1189"/>
                  </a:cxn>
                  <a:cxn ang="0">
                    <a:pos x="540" y="1111"/>
                  </a:cxn>
                  <a:cxn ang="0">
                    <a:pos x="363" y="883"/>
                  </a:cxn>
                  <a:cxn ang="0">
                    <a:pos x="139" y="852"/>
                  </a:cxn>
                  <a:cxn ang="0">
                    <a:pos x="0" y="499"/>
                  </a:cxn>
                  <a:cxn ang="0">
                    <a:pos x="48" y="209"/>
                  </a:cxn>
                </a:cxnLst>
                <a:rect l="0" t="0" r="r" b="b"/>
                <a:pathLst>
                  <a:path w="790" h="1189">
                    <a:moveTo>
                      <a:pt x="139" y="0"/>
                    </a:moveTo>
                    <a:lnTo>
                      <a:pt x="210" y="233"/>
                    </a:lnTo>
                    <a:lnTo>
                      <a:pt x="159" y="643"/>
                    </a:lnTo>
                    <a:lnTo>
                      <a:pt x="454" y="771"/>
                    </a:lnTo>
                    <a:lnTo>
                      <a:pt x="605" y="1046"/>
                    </a:lnTo>
                    <a:lnTo>
                      <a:pt x="790" y="1189"/>
                    </a:lnTo>
                    <a:lnTo>
                      <a:pt x="540" y="1111"/>
                    </a:lnTo>
                    <a:lnTo>
                      <a:pt x="363" y="883"/>
                    </a:lnTo>
                    <a:lnTo>
                      <a:pt x="139" y="852"/>
                    </a:lnTo>
                    <a:lnTo>
                      <a:pt x="0" y="499"/>
                    </a:lnTo>
                    <a:lnTo>
                      <a:pt x="48" y="209"/>
                    </a:lnTo>
                  </a:path>
                </a:pathLst>
              </a:custGeom>
              <a:noFill/>
              <a:ln w="15240" cap="flat" cmpd="sng">
                <a:solidFill>
                  <a:schemeClr val="bg2"/>
                </a:solidFill>
                <a:prstDash val="solid"/>
                <a:round/>
                <a:headEnd type="none" w="med" len="med"/>
                <a:tailEnd type="none" w="med" len="me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897" name="Freeform 9"/>
              <p:cNvSpPr>
                <a:spLocks/>
              </p:cNvSpPr>
              <p:nvPr userDrawn="1"/>
            </p:nvSpPr>
            <p:spPr bwMode="hidden">
              <a:xfrm>
                <a:off x="5173" y="896"/>
                <a:ext cx="579" cy="1117"/>
              </a:xfrm>
              <a:custGeom>
                <a:avLst/>
                <a:gdLst/>
                <a:ahLst/>
                <a:cxnLst>
                  <a:cxn ang="0">
                    <a:pos x="0" y="0"/>
                  </a:cxn>
                  <a:cxn ang="0">
                    <a:pos x="128" y="328"/>
                  </a:cxn>
                  <a:cxn ang="0">
                    <a:pos x="9" y="659"/>
                  </a:cxn>
                  <a:cxn ang="0">
                    <a:pos x="40" y="763"/>
                  </a:cxn>
                  <a:cxn ang="0">
                    <a:pos x="234" y="739"/>
                  </a:cxn>
                  <a:cxn ang="0">
                    <a:pos x="344" y="1055"/>
                  </a:cxn>
                  <a:cxn ang="0">
                    <a:pos x="579" y="1117"/>
                  </a:cxn>
                </a:cxnLst>
                <a:rect l="0" t="0" r="r" b="b"/>
                <a:pathLst>
                  <a:path w="579" h="1117">
                    <a:moveTo>
                      <a:pt x="0" y="0"/>
                    </a:moveTo>
                    <a:lnTo>
                      <a:pt x="128" y="328"/>
                    </a:lnTo>
                    <a:lnTo>
                      <a:pt x="9" y="659"/>
                    </a:lnTo>
                    <a:lnTo>
                      <a:pt x="40" y="763"/>
                    </a:lnTo>
                    <a:lnTo>
                      <a:pt x="234" y="739"/>
                    </a:lnTo>
                    <a:lnTo>
                      <a:pt x="344" y="1055"/>
                    </a:lnTo>
                    <a:lnTo>
                      <a:pt x="579" y="1117"/>
                    </a:lnTo>
                  </a:path>
                </a:pathLst>
              </a:custGeom>
              <a:noFill/>
              <a:ln w="16510" cap="flat" cmpd="sng">
                <a:solidFill>
                  <a:schemeClr val="bg2"/>
                </a:solidFill>
                <a:prstDash val="solid"/>
                <a:round/>
                <a:headEnd type="none" w="med" len="med"/>
                <a:tailEnd type="none" w="med" len="me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898" name="Freeform 10"/>
              <p:cNvSpPr>
                <a:spLocks/>
              </p:cNvSpPr>
              <p:nvPr userDrawn="1"/>
            </p:nvSpPr>
            <p:spPr bwMode="hidden">
              <a:xfrm>
                <a:off x="3291" y="968"/>
                <a:ext cx="2471" cy="2396"/>
              </a:xfrm>
              <a:custGeom>
                <a:avLst/>
                <a:gdLst/>
                <a:ahLst/>
                <a:cxnLst>
                  <a:cxn ang="0">
                    <a:pos x="1118" y="0"/>
                  </a:cxn>
                  <a:cxn ang="0">
                    <a:pos x="1179" y="225"/>
                  </a:cxn>
                  <a:cxn ang="0">
                    <a:pos x="1393" y="339"/>
                  </a:cxn>
                  <a:cxn ang="0">
                    <a:pos x="1404" y="548"/>
                  </a:cxn>
                  <a:cxn ang="0">
                    <a:pos x="1342" y="732"/>
                  </a:cxn>
                  <a:cxn ang="0">
                    <a:pos x="1434" y="925"/>
                  </a:cxn>
                  <a:cxn ang="0">
                    <a:pos x="1455" y="1109"/>
                  </a:cxn>
                  <a:cxn ang="0">
                    <a:pos x="1311" y="1142"/>
                  </a:cxn>
                  <a:cxn ang="0">
                    <a:pos x="926" y="1384"/>
                  </a:cxn>
                  <a:cxn ang="0">
                    <a:pos x="975" y="1456"/>
                  </a:cxn>
                  <a:cxn ang="0">
                    <a:pos x="956" y="1624"/>
                  </a:cxn>
                  <a:cxn ang="0">
                    <a:pos x="782" y="1817"/>
                  </a:cxn>
                  <a:cxn ang="0">
                    <a:pos x="539" y="1978"/>
                  </a:cxn>
                  <a:cxn ang="0">
                    <a:pos x="152" y="2026"/>
                  </a:cxn>
                  <a:cxn ang="0">
                    <a:pos x="19" y="2251"/>
                  </a:cxn>
                  <a:cxn ang="0">
                    <a:pos x="0" y="2396"/>
                  </a:cxn>
                  <a:cxn ang="0">
                    <a:pos x="213" y="2179"/>
                  </a:cxn>
                  <a:cxn ang="0">
                    <a:pos x="629" y="2090"/>
                  </a:cxn>
                  <a:cxn ang="0">
                    <a:pos x="894" y="1906"/>
                  </a:cxn>
                  <a:cxn ang="0">
                    <a:pos x="1230" y="1986"/>
                  </a:cxn>
                  <a:cxn ang="0">
                    <a:pos x="1668" y="1906"/>
                  </a:cxn>
                  <a:cxn ang="0">
                    <a:pos x="1983" y="1745"/>
                  </a:cxn>
                  <a:cxn ang="0">
                    <a:pos x="2014" y="1600"/>
                  </a:cxn>
                  <a:cxn ang="0">
                    <a:pos x="2237" y="1496"/>
                  </a:cxn>
                  <a:cxn ang="0">
                    <a:pos x="2359" y="1552"/>
                  </a:cxn>
                  <a:cxn ang="0">
                    <a:pos x="2471" y="1479"/>
                  </a:cxn>
                </a:cxnLst>
                <a:rect l="0" t="0" r="r" b="b"/>
                <a:pathLst>
                  <a:path w="2471" h="2396">
                    <a:moveTo>
                      <a:pt x="1118" y="0"/>
                    </a:moveTo>
                    <a:lnTo>
                      <a:pt x="1179" y="225"/>
                    </a:lnTo>
                    <a:lnTo>
                      <a:pt x="1393" y="339"/>
                    </a:lnTo>
                    <a:lnTo>
                      <a:pt x="1404" y="548"/>
                    </a:lnTo>
                    <a:lnTo>
                      <a:pt x="1342" y="732"/>
                    </a:lnTo>
                    <a:lnTo>
                      <a:pt x="1434" y="925"/>
                    </a:lnTo>
                    <a:lnTo>
                      <a:pt x="1455" y="1109"/>
                    </a:lnTo>
                    <a:lnTo>
                      <a:pt x="1311" y="1142"/>
                    </a:lnTo>
                    <a:lnTo>
                      <a:pt x="926" y="1384"/>
                    </a:lnTo>
                    <a:lnTo>
                      <a:pt x="975" y="1456"/>
                    </a:lnTo>
                    <a:lnTo>
                      <a:pt x="956" y="1624"/>
                    </a:lnTo>
                    <a:lnTo>
                      <a:pt x="782" y="1817"/>
                    </a:lnTo>
                    <a:lnTo>
                      <a:pt x="539" y="1978"/>
                    </a:lnTo>
                    <a:lnTo>
                      <a:pt x="152" y="2026"/>
                    </a:lnTo>
                    <a:lnTo>
                      <a:pt x="19" y="2251"/>
                    </a:lnTo>
                    <a:lnTo>
                      <a:pt x="0" y="2396"/>
                    </a:lnTo>
                    <a:lnTo>
                      <a:pt x="213" y="2179"/>
                    </a:lnTo>
                    <a:lnTo>
                      <a:pt x="629" y="2090"/>
                    </a:lnTo>
                    <a:lnTo>
                      <a:pt x="894" y="1906"/>
                    </a:lnTo>
                    <a:lnTo>
                      <a:pt x="1230" y="1986"/>
                    </a:lnTo>
                    <a:lnTo>
                      <a:pt x="1668" y="1906"/>
                    </a:lnTo>
                    <a:lnTo>
                      <a:pt x="1983" y="1745"/>
                    </a:lnTo>
                    <a:lnTo>
                      <a:pt x="2014" y="1600"/>
                    </a:lnTo>
                    <a:lnTo>
                      <a:pt x="2237" y="1496"/>
                    </a:lnTo>
                    <a:lnTo>
                      <a:pt x="2359" y="1552"/>
                    </a:lnTo>
                    <a:lnTo>
                      <a:pt x="2471" y="1479"/>
                    </a:lnTo>
                  </a:path>
                </a:pathLst>
              </a:custGeom>
              <a:noFill/>
              <a:ln w="16510" cap="flat" cmpd="sng">
                <a:solidFill>
                  <a:schemeClr val="bg2"/>
                </a:solidFill>
                <a:prstDash val="solid"/>
                <a:round/>
                <a:headEnd type="none" w="med" len="med"/>
                <a:tailEnd type="none" w="med" len="me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899" name="Freeform 11"/>
              <p:cNvSpPr>
                <a:spLocks/>
              </p:cNvSpPr>
              <p:nvPr userDrawn="1"/>
            </p:nvSpPr>
            <p:spPr bwMode="hidden">
              <a:xfrm>
                <a:off x="2366" y="1067"/>
                <a:ext cx="1399" cy="1349"/>
              </a:xfrm>
              <a:custGeom>
                <a:avLst/>
                <a:gdLst/>
                <a:ahLst/>
                <a:cxnLst>
                  <a:cxn ang="0">
                    <a:pos x="620" y="155"/>
                  </a:cxn>
                  <a:cxn ang="0">
                    <a:pos x="421" y="155"/>
                  </a:cxn>
                  <a:cxn ang="0">
                    <a:pos x="205" y="507"/>
                  </a:cxn>
                  <a:cxn ang="0">
                    <a:pos x="0" y="673"/>
                  </a:cxn>
                  <a:cxn ang="0">
                    <a:pos x="487" y="783"/>
                  </a:cxn>
                  <a:cxn ang="0">
                    <a:pos x="425" y="1009"/>
                  </a:cxn>
                  <a:cxn ang="0">
                    <a:pos x="617" y="1086"/>
                  </a:cxn>
                  <a:cxn ang="0">
                    <a:pos x="498" y="1349"/>
                  </a:cxn>
                  <a:cxn ang="0">
                    <a:pos x="961" y="1035"/>
                  </a:cxn>
                  <a:cxn ang="0">
                    <a:pos x="926" y="776"/>
                  </a:cxn>
                  <a:cxn ang="0">
                    <a:pos x="1181" y="749"/>
                  </a:cxn>
                  <a:cxn ang="0">
                    <a:pos x="1399" y="601"/>
                  </a:cxn>
                  <a:cxn ang="0">
                    <a:pos x="1315" y="416"/>
                  </a:cxn>
                  <a:cxn ang="0">
                    <a:pos x="1341" y="196"/>
                  </a:cxn>
                  <a:cxn ang="0">
                    <a:pos x="1171" y="164"/>
                  </a:cxn>
                  <a:cxn ang="0">
                    <a:pos x="928" y="0"/>
                  </a:cxn>
                  <a:cxn ang="0">
                    <a:pos x="620" y="155"/>
                  </a:cxn>
                </a:cxnLst>
                <a:rect l="0" t="0" r="r" b="b"/>
                <a:pathLst>
                  <a:path w="1399" h="1349">
                    <a:moveTo>
                      <a:pt x="620" y="155"/>
                    </a:moveTo>
                    <a:lnTo>
                      <a:pt x="421" y="155"/>
                    </a:lnTo>
                    <a:lnTo>
                      <a:pt x="205" y="507"/>
                    </a:lnTo>
                    <a:lnTo>
                      <a:pt x="0" y="673"/>
                    </a:lnTo>
                    <a:lnTo>
                      <a:pt x="487" y="783"/>
                    </a:lnTo>
                    <a:lnTo>
                      <a:pt x="425" y="1009"/>
                    </a:lnTo>
                    <a:lnTo>
                      <a:pt x="617" y="1086"/>
                    </a:lnTo>
                    <a:lnTo>
                      <a:pt x="498" y="1349"/>
                    </a:lnTo>
                    <a:lnTo>
                      <a:pt x="961" y="1035"/>
                    </a:lnTo>
                    <a:lnTo>
                      <a:pt x="926" y="776"/>
                    </a:lnTo>
                    <a:lnTo>
                      <a:pt x="1181" y="749"/>
                    </a:lnTo>
                    <a:lnTo>
                      <a:pt x="1399" y="601"/>
                    </a:lnTo>
                    <a:lnTo>
                      <a:pt x="1315" y="416"/>
                    </a:lnTo>
                    <a:lnTo>
                      <a:pt x="1341" y="196"/>
                    </a:lnTo>
                    <a:lnTo>
                      <a:pt x="1171" y="164"/>
                    </a:lnTo>
                    <a:lnTo>
                      <a:pt x="928" y="0"/>
                    </a:lnTo>
                    <a:lnTo>
                      <a:pt x="620" y="155"/>
                    </a:lnTo>
                    <a:close/>
                  </a:path>
                </a:pathLst>
              </a:custGeom>
              <a:noFill/>
              <a:ln w="17780" cap="flat" cmpd="sng">
                <a:solidFill>
                  <a:schemeClr val="bg2"/>
                </a:solidFill>
                <a:prstDash val="solid"/>
                <a:round/>
                <a:headEnd type="none" w="med" len="med"/>
                <a:tailEnd type="none" w="med" len="me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00" name="Freeform 12"/>
              <p:cNvSpPr>
                <a:spLocks/>
              </p:cNvSpPr>
              <p:nvPr userDrawn="1"/>
            </p:nvSpPr>
            <p:spPr bwMode="hidden">
              <a:xfrm>
                <a:off x="4275" y="2031"/>
                <a:ext cx="1256" cy="810"/>
              </a:xfrm>
              <a:custGeom>
                <a:avLst/>
                <a:gdLst/>
                <a:ahLst/>
                <a:cxnLst>
                  <a:cxn ang="0">
                    <a:pos x="719" y="183"/>
                  </a:cxn>
                  <a:cxn ang="0">
                    <a:pos x="760" y="33"/>
                  </a:cxn>
                  <a:cxn ang="0">
                    <a:pos x="884" y="0"/>
                  </a:cxn>
                  <a:cxn ang="0">
                    <a:pos x="983" y="78"/>
                  </a:cxn>
                  <a:cxn ang="0">
                    <a:pos x="1082" y="248"/>
                  </a:cxn>
                  <a:cxn ang="0">
                    <a:pos x="1256" y="229"/>
                  </a:cxn>
                  <a:cxn ang="0">
                    <a:pos x="1248" y="359"/>
                  </a:cxn>
                  <a:cxn ang="0">
                    <a:pos x="1016" y="431"/>
                  </a:cxn>
                  <a:cxn ang="0">
                    <a:pos x="879" y="417"/>
                  </a:cxn>
                  <a:cxn ang="0">
                    <a:pos x="719" y="481"/>
                  </a:cxn>
                  <a:cxn ang="0">
                    <a:pos x="591" y="633"/>
                  </a:cxn>
                  <a:cxn ang="0">
                    <a:pos x="423" y="537"/>
                  </a:cxn>
                  <a:cxn ang="0">
                    <a:pos x="256" y="810"/>
                  </a:cxn>
                  <a:cxn ang="0">
                    <a:pos x="66" y="764"/>
                  </a:cxn>
                  <a:cxn ang="0">
                    <a:pos x="0" y="601"/>
                  </a:cxn>
                  <a:cxn ang="0">
                    <a:pos x="157" y="483"/>
                  </a:cxn>
                  <a:cxn ang="0">
                    <a:pos x="248" y="281"/>
                  </a:cxn>
                  <a:cxn ang="0">
                    <a:pos x="438" y="150"/>
                  </a:cxn>
                  <a:cxn ang="0">
                    <a:pos x="719" y="189"/>
                  </a:cxn>
                </a:cxnLst>
                <a:rect l="0" t="0" r="r" b="b"/>
                <a:pathLst>
                  <a:path w="1256" h="810">
                    <a:moveTo>
                      <a:pt x="719" y="183"/>
                    </a:moveTo>
                    <a:lnTo>
                      <a:pt x="760" y="33"/>
                    </a:lnTo>
                    <a:lnTo>
                      <a:pt x="884" y="0"/>
                    </a:lnTo>
                    <a:lnTo>
                      <a:pt x="983" y="78"/>
                    </a:lnTo>
                    <a:lnTo>
                      <a:pt x="1082" y="248"/>
                    </a:lnTo>
                    <a:lnTo>
                      <a:pt x="1256" y="229"/>
                    </a:lnTo>
                    <a:lnTo>
                      <a:pt x="1248" y="359"/>
                    </a:lnTo>
                    <a:lnTo>
                      <a:pt x="1016" y="431"/>
                    </a:lnTo>
                    <a:lnTo>
                      <a:pt x="879" y="417"/>
                    </a:lnTo>
                    <a:lnTo>
                      <a:pt x="719" y="481"/>
                    </a:lnTo>
                    <a:lnTo>
                      <a:pt x="591" y="633"/>
                    </a:lnTo>
                    <a:lnTo>
                      <a:pt x="423" y="537"/>
                    </a:lnTo>
                    <a:lnTo>
                      <a:pt x="256" y="810"/>
                    </a:lnTo>
                    <a:lnTo>
                      <a:pt x="66" y="764"/>
                    </a:lnTo>
                    <a:lnTo>
                      <a:pt x="0" y="601"/>
                    </a:lnTo>
                    <a:lnTo>
                      <a:pt x="157" y="483"/>
                    </a:lnTo>
                    <a:lnTo>
                      <a:pt x="248" y="281"/>
                    </a:lnTo>
                    <a:lnTo>
                      <a:pt x="438" y="150"/>
                    </a:lnTo>
                    <a:lnTo>
                      <a:pt x="719" y="189"/>
                    </a:lnTo>
                  </a:path>
                </a:pathLst>
              </a:custGeom>
              <a:noFill/>
              <a:ln w="17780" cap="flat" cmpd="sng">
                <a:solidFill>
                  <a:schemeClr val="bg2"/>
                </a:solidFill>
                <a:prstDash val="solid"/>
                <a:round/>
                <a:headEnd type="none" w="med" len="med"/>
                <a:tailEnd type="none" w="med" len="me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01" name="Freeform 13"/>
              <p:cNvSpPr>
                <a:spLocks/>
              </p:cNvSpPr>
              <p:nvPr userDrawn="1"/>
            </p:nvSpPr>
            <p:spPr bwMode="hidden">
              <a:xfrm>
                <a:off x="2914" y="3476"/>
                <a:ext cx="2848" cy="788"/>
              </a:xfrm>
              <a:custGeom>
                <a:avLst/>
                <a:gdLst/>
                <a:ahLst/>
                <a:cxnLst>
                  <a:cxn ang="0">
                    <a:pos x="2838" y="16"/>
                  </a:cxn>
                  <a:cxn ang="0">
                    <a:pos x="2493" y="0"/>
                  </a:cxn>
                  <a:cxn ang="0">
                    <a:pos x="2278" y="81"/>
                  </a:cxn>
                  <a:cxn ang="0">
                    <a:pos x="1936" y="44"/>
                  </a:cxn>
                  <a:cxn ang="0">
                    <a:pos x="1739" y="354"/>
                  </a:cxn>
                  <a:cxn ang="0">
                    <a:pos x="1600" y="212"/>
                  </a:cxn>
                  <a:cxn ang="0">
                    <a:pos x="1352" y="308"/>
                  </a:cxn>
                  <a:cxn ang="0">
                    <a:pos x="1445" y="515"/>
                  </a:cxn>
                  <a:cxn ang="0">
                    <a:pos x="1072" y="412"/>
                  </a:cxn>
                  <a:cxn ang="0">
                    <a:pos x="888" y="540"/>
                  </a:cxn>
                  <a:cxn ang="0">
                    <a:pos x="0" y="660"/>
                  </a:cxn>
                  <a:cxn ang="0">
                    <a:pos x="288" y="788"/>
                  </a:cxn>
                  <a:cxn ang="0">
                    <a:pos x="1040" y="676"/>
                  </a:cxn>
                  <a:cxn ang="0">
                    <a:pos x="1272" y="748"/>
                  </a:cxn>
                  <a:cxn ang="0">
                    <a:pos x="2096" y="691"/>
                  </a:cxn>
                  <a:cxn ang="0">
                    <a:pos x="2320" y="748"/>
                  </a:cxn>
                  <a:cxn ang="0">
                    <a:pos x="2456" y="596"/>
                  </a:cxn>
                  <a:cxn ang="0">
                    <a:pos x="2712" y="716"/>
                  </a:cxn>
                  <a:cxn ang="0">
                    <a:pos x="2716" y="339"/>
                  </a:cxn>
                  <a:cxn ang="0">
                    <a:pos x="2848" y="258"/>
                  </a:cxn>
                </a:cxnLst>
                <a:rect l="0" t="0" r="r" b="b"/>
                <a:pathLst>
                  <a:path w="2848" h="788">
                    <a:moveTo>
                      <a:pt x="2838" y="16"/>
                    </a:moveTo>
                    <a:lnTo>
                      <a:pt x="2493" y="0"/>
                    </a:lnTo>
                    <a:lnTo>
                      <a:pt x="2278" y="81"/>
                    </a:lnTo>
                    <a:lnTo>
                      <a:pt x="1936" y="44"/>
                    </a:lnTo>
                    <a:lnTo>
                      <a:pt x="1739" y="354"/>
                    </a:lnTo>
                    <a:lnTo>
                      <a:pt x="1600" y="212"/>
                    </a:lnTo>
                    <a:lnTo>
                      <a:pt x="1352" y="308"/>
                    </a:lnTo>
                    <a:lnTo>
                      <a:pt x="1445" y="515"/>
                    </a:lnTo>
                    <a:lnTo>
                      <a:pt x="1072" y="412"/>
                    </a:lnTo>
                    <a:lnTo>
                      <a:pt x="888" y="540"/>
                    </a:lnTo>
                    <a:lnTo>
                      <a:pt x="0" y="660"/>
                    </a:lnTo>
                    <a:lnTo>
                      <a:pt x="288" y="788"/>
                    </a:lnTo>
                    <a:lnTo>
                      <a:pt x="1040" y="676"/>
                    </a:lnTo>
                    <a:lnTo>
                      <a:pt x="1272" y="748"/>
                    </a:lnTo>
                    <a:lnTo>
                      <a:pt x="2096" y="691"/>
                    </a:lnTo>
                    <a:lnTo>
                      <a:pt x="2320" y="748"/>
                    </a:lnTo>
                    <a:lnTo>
                      <a:pt x="2456" y="596"/>
                    </a:lnTo>
                    <a:lnTo>
                      <a:pt x="2712" y="716"/>
                    </a:lnTo>
                    <a:lnTo>
                      <a:pt x="2716" y="339"/>
                    </a:lnTo>
                    <a:lnTo>
                      <a:pt x="2848" y="258"/>
                    </a:lnTo>
                  </a:path>
                </a:pathLst>
              </a:custGeom>
              <a:noFill/>
              <a:ln w="17780" cap="flat" cmpd="sng">
                <a:solidFill>
                  <a:schemeClr val="bg2"/>
                </a:solidFill>
                <a:prstDash val="solid"/>
                <a:round/>
                <a:headEnd type="none" w="med" len="med"/>
                <a:tailEnd type="none" w="med" len="me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02" name="Freeform 14"/>
              <p:cNvSpPr>
                <a:spLocks/>
              </p:cNvSpPr>
              <p:nvPr userDrawn="1"/>
            </p:nvSpPr>
            <p:spPr bwMode="hidden">
              <a:xfrm>
                <a:off x="5443" y="922"/>
                <a:ext cx="319" cy="854"/>
              </a:xfrm>
              <a:custGeom>
                <a:avLst/>
                <a:gdLst/>
                <a:ahLst/>
                <a:cxnLst>
                  <a:cxn ang="0">
                    <a:pos x="0" y="0"/>
                  </a:cxn>
                  <a:cxn ang="0">
                    <a:pos x="106" y="313"/>
                  </a:cxn>
                  <a:cxn ang="0">
                    <a:pos x="106" y="634"/>
                  </a:cxn>
                  <a:cxn ang="0">
                    <a:pos x="268" y="854"/>
                  </a:cxn>
                  <a:cxn ang="0">
                    <a:pos x="278" y="577"/>
                  </a:cxn>
                  <a:cxn ang="0">
                    <a:pos x="238" y="400"/>
                  </a:cxn>
                  <a:cxn ang="0">
                    <a:pos x="319" y="240"/>
                  </a:cxn>
                </a:cxnLst>
                <a:rect l="0" t="0" r="r" b="b"/>
                <a:pathLst>
                  <a:path w="319" h="854">
                    <a:moveTo>
                      <a:pt x="0" y="0"/>
                    </a:moveTo>
                    <a:lnTo>
                      <a:pt x="106" y="313"/>
                    </a:lnTo>
                    <a:lnTo>
                      <a:pt x="106" y="634"/>
                    </a:lnTo>
                    <a:lnTo>
                      <a:pt x="268" y="854"/>
                    </a:lnTo>
                    <a:lnTo>
                      <a:pt x="278" y="577"/>
                    </a:lnTo>
                    <a:lnTo>
                      <a:pt x="238" y="400"/>
                    </a:lnTo>
                    <a:lnTo>
                      <a:pt x="319" y="240"/>
                    </a:lnTo>
                  </a:path>
                </a:pathLst>
              </a:custGeom>
              <a:noFill/>
              <a:ln w="17780" cap="flat" cmpd="sng">
                <a:solidFill>
                  <a:schemeClr val="bg2"/>
                </a:solidFill>
                <a:prstDash val="solid"/>
                <a:round/>
                <a:headEnd type="none" w="med" len="med"/>
                <a:tailEnd type="none" w="med" len="me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03" name="Freeform 15"/>
              <p:cNvSpPr>
                <a:spLocks/>
              </p:cNvSpPr>
              <p:nvPr userDrawn="1"/>
            </p:nvSpPr>
            <p:spPr bwMode="hidden">
              <a:xfrm>
                <a:off x="4954" y="3568"/>
                <a:ext cx="646" cy="392"/>
              </a:xfrm>
              <a:custGeom>
                <a:avLst/>
                <a:gdLst/>
                <a:ahLst/>
                <a:cxnLst>
                  <a:cxn ang="0">
                    <a:pos x="504" y="0"/>
                  </a:cxn>
                  <a:cxn ang="0">
                    <a:pos x="320" y="61"/>
                  </a:cxn>
                  <a:cxn ang="0">
                    <a:pos x="238" y="109"/>
                  </a:cxn>
                  <a:cxn ang="0">
                    <a:pos x="144" y="216"/>
                  </a:cxn>
                  <a:cxn ang="0">
                    <a:pos x="0" y="392"/>
                  </a:cxn>
                  <a:cxn ang="0">
                    <a:pos x="360" y="263"/>
                  </a:cxn>
                  <a:cxn ang="0">
                    <a:pos x="432" y="182"/>
                  </a:cxn>
                  <a:cxn ang="0">
                    <a:pos x="646" y="142"/>
                  </a:cxn>
                  <a:cxn ang="0">
                    <a:pos x="504" y="0"/>
                  </a:cxn>
                </a:cxnLst>
                <a:rect l="0" t="0" r="r" b="b"/>
                <a:pathLst>
                  <a:path w="646" h="392">
                    <a:moveTo>
                      <a:pt x="504" y="0"/>
                    </a:moveTo>
                    <a:lnTo>
                      <a:pt x="320" y="61"/>
                    </a:lnTo>
                    <a:lnTo>
                      <a:pt x="238" y="109"/>
                    </a:lnTo>
                    <a:lnTo>
                      <a:pt x="144" y="216"/>
                    </a:lnTo>
                    <a:lnTo>
                      <a:pt x="0" y="392"/>
                    </a:lnTo>
                    <a:lnTo>
                      <a:pt x="360" y="263"/>
                    </a:lnTo>
                    <a:lnTo>
                      <a:pt x="432" y="182"/>
                    </a:lnTo>
                    <a:lnTo>
                      <a:pt x="646" y="142"/>
                    </a:lnTo>
                    <a:lnTo>
                      <a:pt x="504" y="0"/>
                    </a:lnTo>
                    <a:close/>
                  </a:path>
                </a:pathLst>
              </a:custGeom>
              <a:noFill/>
              <a:ln w="17780" cap="flat" cmpd="sng">
                <a:solidFill>
                  <a:schemeClr val="bg2"/>
                </a:solidFill>
                <a:prstDash val="solid"/>
                <a:round/>
                <a:headEnd type="none" w="med" len="med"/>
                <a:tailEnd type="none" w="med" len="me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04" name="Freeform 16"/>
              <p:cNvSpPr>
                <a:spLocks/>
              </p:cNvSpPr>
              <p:nvPr userDrawn="1"/>
            </p:nvSpPr>
            <p:spPr bwMode="hidden">
              <a:xfrm>
                <a:off x="50" y="2400"/>
                <a:ext cx="2736" cy="1920"/>
              </a:xfrm>
              <a:custGeom>
                <a:avLst/>
                <a:gdLst/>
                <a:ahLst/>
                <a:cxnLst>
                  <a:cxn ang="0">
                    <a:pos x="0" y="0"/>
                  </a:cxn>
                  <a:cxn ang="0">
                    <a:pos x="96" y="336"/>
                  </a:cxn>
                  <a:cxn ang="0">
                    <a:pos x="384" y="384"/>
                  </a:cxn>
                  <a:cxn ang="0">
                    <a:pos x="576" y="720"/>
                  </a:cxn>
                  <a:cxn ang="0">
                    <a:pos x="528" y="960"/>
                  </a:cxn>
                  <a:cxn ang="0">
                    <a:pos x="672" y="1104"/>
                  </a:cxn>
                  <a:cxn ang="0">
                    <a:pos x="576" y="1392"/>
                  </a:cxn>
                  <a:cxn ang="0">
                    <a:pos x="624" y="1632"/>
                  </a:cxn>
                  <a:cxn ang="0">
                    <a:pos x="1488" y="1872"/>
                  </a:cxn>
                  <a:cxn ang="0">
                    <a:pos x="1680" y="1728"/>
                  </a:cxn>
                  <a:cxn ang="0">
                    <a:pos x="2208" y="1728"/>
                  </a:cxn>
                  <a:cxn ang="0">
                    <a:pos x="2304" y="1632"/>
                  </a:cxn>
                  <a:cxn ang="0">
                    <a:pos x="2736" y="1872"/>
                  </a:cxn>
                  <a:cxn ang="0">
                    <a:pos x="2640" y="1920"/>
                  </a:cxn>
                  <a:cxn ang="0">
                    <a:pos x="2304" y="1824"/>
                  </a:cxn>
                  <a:cxn ang="0">
                    <a:pos x="2160" y="1872"/>
                  </a:cxn>
                  <a:cxn ang="0">
                    <a:pos x="1632" y="1920"/>
                  </a:cxn>
                  <a:cxn ang="0">
                    <a:pos x="1440" y="1920"/>
                  </a:cxn>
                  <a:cxn ang="0">
                    <a:pos x="480" y="1824"/>
                  </a:cxn>
                  <a:cxn ang="0">
                    <a:pos x="192" y="1872"/>
                  </a:cxn>
                  <a:cxn ang="0">
                    <a:pos x="96" y="1680"/>
                  </a:cxn>
                  <a:cxn ang="0">
                    <a:pos x="288" y="1440"/>
                  </a:cxn>
                  <a:cxn ang="0">
                    <a:pos x="336" y="1104"/>
                  </a:cxn>
                  <a:cxn ang="0">
                    <a:pos x="144" y="864"/>
                  </a:cxn>
                  <a:cxn ang="0">
                    <a:pos x="240" y="624"/>
                  </a:cxn>
                  <a:cxn ang="0">
                    <a:pos x="48" y="528"/>
                  </a:cxn>
                  <a:cxn ang="0">
                    <a:pos x="0" y="0"/>
                  </a:cxn>
                </a:cxnLst>
                <a:rect l="0" t="0" r="r" b="b"/>
                <a:pathLst>
                  <a:path w="2736" h="1920">
                    <a:moveTo>
                      <a:pt x="0" y="0"/>
                    </a:moveTo>
                    <a:lnTo>
                      <a:pt x="96" y="336"/>
                    </a:lnTo>
                    <a:lnTo>
                      <a:pt x="384" y="384"/>
                    </a:lnTo>
                    <a:lnTo>
                      <a:pt x="576" y="720"/>
                    </a:lnTo>
                    <a:lnTo>
                      <a:pt x="528" y="960"/>
                    </a:lnTo>
                    <a:lnTo>
                      <a:pt x="672" y="1104"/>
                    </a:lnTo>
                    <a:lnTo>
                      <a:pt x="576" y="1392"/>
                    </a:lnTo>
                    <a:lnTo>
                      <a:pt x="624" y="1632"/>
                    </a:lnTo>
                    <a:lnTo>
                      <a:pt x="1488" y="1872"/>
                    </a:lnTo>
                    <a:lnTo>
                      <a:pt x="1680" y="1728"/>
                    </a:lnTo>
                    <a:lnTo>
                      <a:pt x="2208" y="1728"/>
                    </a:lnTo>
                    <a:lnTo>
                      <a:pt x="2304" y="1632"/>
                    </a:lnTo>
                    <a:lnTo>
                      <a:pt x="2736" y="1872"/>
                    </a:lnTo>
                    <a:lnTo>
                      <a:pt x="2640" y="1920"/>
                    </a:lnTo>
                    <a:lnTo>
                      <a:pt x="2304" y="1824"/>
                    </a:lnTo>
                    <a:lnTo>
                      <a:pt x="2160" y="1872"/>
                    </a:lnTo>
                    <a:lnTo>
                      <a:pt x="1632" y="1920"/>
                    </a:lnTo>
                    <a:lnTo>
                      <a:pt x="1440" y="1920"/>
                    </a:lnTo>
                    <a:lnTo>
                      <a:pt x="480" y="1824"/>
                    </a:lnTo>
                    <a:lnTo>
                      <a:pt x="192" y="1872"/>
                    </a:lnTo>
                    <a:lnTo>
                      <a:pt x="96" y="1680"/>
                    </a:lnTo>
                    <a:lnTo>
                      <a:pt x="288" y="1440"/>
                    </a:lnTo>
                    <a:lnTo>
                      <a:pt x="336" y="1104"/>
                    </a:lnTo>
                    <a:lnTo>
                      <a:pt x="144" y="864"/>
                    </a:lnTo>
                    <a:lnTo>
                      <a:pt x="240" y="624"/>
                    </a:lnTo>
                    <a:lnTo>
                      <a:pt x="48" y="528"/>
                    </a:lnTo>
                    <a:lnTo>
                      <a:pt x="0" y="0"/>
                    </a:lnTo>
                    <a:close/>
                  </a:path>
                </a:pathLst>
              </a:custGeom>
              <a:noFill/>
              <a:ln w="9525" cap="flat" cmpd="sng">
                <a:solidFill>
                  <a:schemeClr val="bg2"/>
                </a:solidFill>
                <a:prstDash val="solid"/>
                <a:round/>
                <a:headEnd type="none" w="med" len="med"/>
                <a:tailEnd type="none" w="med" len="me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grpSp>
        <p:grpSp>
          <p:nvGrpSpPr>
            <p:cNvPr id="1033" name="Group 17"/>
            <p:cNvGrpSpPr>
              <a:grpSpLocks/>
            </p:cNvGrpSpPr>
            <p:nvPr userDrawn="1"/>
          </p:nvGrpSpPr>
          <p:grpSpPr bwMode="auto">
            <a:xfrm>
              <a:off x="0" y="2291"/>
              <a:ext cx="1385" cy="1702"/>
              <a:chOff x="0" y="2291"/>
              <a:chExt cx="1385" cy="1702"/>
            </a:xfrm>
          </p:grpSpPr>
          <p:sp>
            <p:nvSpPr>
              <p:cNvPr id="37906" name="Rectangle 18"/>
              <p:cNvSpPr>
                <a:spLocks noChangeArrowheads="1"/>
              </p:cNvSpPr>
              <p:nvPr userDrawn="1"/>
            </p:nvSpPr>
            <p:spPr bwMode="ltGray">
              <a:xfrm rot="6798887">
                <a:off x="63" y="3882"/>
                <a:ext cx="75"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07" name="Rectangle 19"/>
              <p:cNvSpPr>
                <a:spLocks noChangeArrowheads="1"/>
              </p:cNvSpPr>
              <p:nvPr userDrawn="1"/>
            </p:nvSpPr>
            <p:spPr bwMode="ltGray">
              <a:xfrm rot="6798887">
                <a:off x="33" y="3880"/>
                <a:ext cx="75"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08" name="Rectangle 20"/>
              <p:cNvSpPr>
                <a:spLocks noChangeArrowheads="1"/>
              </p:cNvSpPr>
              <p:nvPr userDrawn="1"/>
            </p:nvSpPr>
            <p:spPr bwMode="ltGray">
              <a:xfrm rot="6798887">
                <a:off x="7" y="3874"/>
                <a:ext cx="75"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09" name="Rectangle 21"/>
              <p:cNvSpPr>
                <a:spLocks noChangeArrowheads="1"/>
              </p:cNvSpPr>
              <p:nvPr userDrawn="1"/>
            </p:nvSpPr>
            <p:spPr bwMode="ltGray">
              <a:xfrm rot="5999912">
                <a:off x="209" y="3884"/>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10" name="Rectangle 22"/>
              <p:cNvSpPr>
                <a:spLocks noChangeArrowheads="1"/>
              </p:cNvSpPr>
              <p:nvPr userDrawn="1"/>
            </p:nvSpPr>
            <p:spPr bwMode="ltGray">
              <a:xfrm rot="5999912">
                <a:off x="183" y="3888"/>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11" name="Rectangle 23"/>
              <p:cNvSpPr>
                <a:spLocks noChangeArrowheads="1"/>
              </p:cNvSpPr>
              <p:nvPr userDrawn="1"/>
            </p:nvSpPr>
            <p:spPr bwMode="ltGray">
              <a:xfrm rot="6250138">
                <a:off x="153" y="3888"/>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12" name="Rectangle 24"/>
              <p:cNvSpPr>
                <a:spLocks noChangeArrowheads="1"/>
              </p:cNvSpPr>
              <p:nvPr userDrawn="1"/>
            </p:nvSpPr>
            <p:spPr bwMode="ltGray">
              <a:xfrm rot="6238076">
                <a:off x="123" y="3886"/>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13" name="Rectangle 25"/>
              <p:cNvSpPr>
                <a:spLocks noChangeArrowheads="1"/>
              </p:cNvSpPr>
              <p:nvPr userDrawn="1"/>
            </p:nvSpPr>
            <p:spPr bwMode="ltGray">
              <a:xfrm rot="5380717">
                <a:off x="363" y="3868"/>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14" name="Rectangle 26"/>
              <p:cNvSpPr>
                <a:spLocks noChangeArrowheads="1"/>
              </p:cNvSpPr>
              <p:nvPr userDrawn="1"/>
            </p:nvSpPr>
            <p:spPr bwMode="ltGray">
              <a:xfrm rot="5380717">
                <a:off x="333" y="3872"/>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15" name="Rectangle 27"/>
              <p:cNvSpPr>
                <a:spLocks noChangeArrowheads="1"/>
              </p:cNvSpPr>
              <p:nvPr userDrawn="1"/>
            </p:nvSpPr>
            <p:spPr bwMode="ltGray">
              <a:xfrm rot="5583200">
                <a:off x="303" y="3876"/>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16" name="Rectangle 28"/>
              <p:cNvSpPr>
                <a:spLocks noChangeArrowheads="1"/>
              </p:cNvSpPr>
              <p:nvPr userDrawn="1"/>
            </p:nvSpPr>
            <p:spPr bwMode="ltGray">
              <a:xfrm rot="5737625">
                <a:off x="271" y="3882"/>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17" name="Rectangle 29"/>
              <p:cNvSpPr>
                <a:spLocks noChangeArrowheads="1"/>
              </p:cNvSpPr>
              <p:nvPr userDrawn="1"/>
            </p:nvSpPr>
            <p:spPr bwMode="ltGray">
              <a:xfrm rot="4715477">
                <a:off x="517" y="3828"/>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18" name="Rectangle 30"/>
              <p:cNvSpPr>
                <a:spLocks noChangeArrowheads="1"/>
              </p:cNvSpPr>
              <p:nvPr userDrawn="1"/>
            </p:nvSpPr>
            <p:spPr bwMode="ltGray">
              <a:xfrm rot="4924949">
                <a:off x="486" y="3834"/>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19" name="Rectangle 31"/>
              <p:cNvSpPr>
                <a:spLocks noChangeArrowheads="1"/>
              </p:cNvSpPr>
              <p:nvPr userDrawn="1"/>
            </p:nvSpPr>
            <p:spPr bwMode="ltGray">
              <a:xfrm rot="4924949">
                <a:off x="456" y="3848"/>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20" name="Rectangle 32"/>
              <p:cNvSpPr>
                <a:spLocks noChangeArrowheads="1"/>
              </p:cNvSpPr>
              <p:nvPr userDrawn="1"/>
            </p:nvSpPr>
            <p:spPr bwMode="ltGray">
              <a:xfrm rot="5041352">
                <a:off x="427" y="3850"/>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21" name="Rectangle 33"/>
              <p:cNvSpPr>
                <a:spLocks noChangeArrowheads="1"/>
              </p:cNvSpPr>
              <p:nvPr userDrawn="1"/>
            </p:nvSpPr>
            <p:spPr bwMode="ltGray">
              <a:xfrm rot="3816889">
                <a:off x="664" y="3762"/>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22" name="Rectangle 34"/>
              <p:cNvSpPr>
                <a:spLocks noChangeArrowheads="1"/>
              </p:cNvSpPr>
              <p:nvPr userDrawn="1"/>
            </p:nvSpPr>
            <p:spPr bwMode="ltGray">
              <a:xfrm rot="3816889">
                <a:off x="634" y="3780"/>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23" name="Rectangle 35"/>
              <p:cNvSpPr>
                <a:spLocks noChangeArrowheads="1"/>
              </p:cNvSpPr>
              <p:nvPr userDrawn="1"/>
            </p:nvSpPr>
            <p:spPr bwMode="ltGray">
              <a:xfrm rot="4104184">
                <a:off x="606" y="3790"/>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24" name="Rectangle 36"/>
              <p:cNvSpPr>
                <a:spLocks noChangeArrowheads="1"/>
              </p:cNvSpPr>
              <p:nvPr userDrawn="1"/>
            </p:nvSpPr>
            <p:spPr bwMode="ltGray">
              <a:xfrm rot="4325343">
                <a:off x="575" y="3804"/>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25" name="Rectangle 37"/>
              <p:cNvSpPr>
                <a:spLocks noChangeArrowheads="1"/>
              </p:cNvSpPr>
              <p:nvPr userDrawn="1"/>
            </p:nvSpPr>
            <p:spPr bwMode="ltGray">
              <a:xfrm rot="3368036">
                <a:off x="800" y="3682"/>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26" name="Rectangle 38"/>
              <p:cNvSpPr>
                <a:spLocks noChangeArrowheads="1"/>
              </p:cNvSpPr>
              <p:nvPr userDrawn="1"/>
            </p:nvSpPr>
            <p:spPr bwMode="ltGray">
              <a:xfrm rot="3368036">
                <a:off x="772" y="3698"/>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27" name="Rectangle 39"/>
              <p:cNvSpPr>
                <a:spLocks noChangeArrowheads="1"/>
              </p:cNvSpPr>
              <p:nvPr userDrawn="1"/>
            </p:nvSpPr>
            <p:spPr bwMode="ltGray">
              <a:xfrm rot="3368036">
                <a:off x="746" y="3716"/>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28" name="Rectangle 40"/>
              <p:cNvSpPr>
                <a:spLocks noChangeArrowheads="1"/>
              </p:cNvSpPr>
              <p:nvPr userDrawn="1"/>
            </p:nvSpPr>
            <p:spPr bwMode="ltGray">
              <a:xfrm rot="3816889">
                <a:off x="717" y="3734"/>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29" name="Rectangle 41"/>
              <p:cNvSpPr>
                <a:spLocks noChangeArrowheads="1"/>
              </p:cNvSpPr>
              <p:nvPr userDrawn="1"/>
            </p:nvSpPr>
            <p:spPr bwMode="ltGray">
              <a:xfrm rot="2302266">
                <a:off x="923" y="3587"/>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30" name="Rectangle 42"/>
              <p:cNvSpPr>
                <a:spLocks noChangeArrowheads="1"/>
              </p:cNvSpPr>
              <p:nvPr userDrawn="1"/>
            </p:nvSpPr>
            <p:spPr bwMode="ltGray">
              <a:xfrm rot="2302266">
                <a:off x="899" y="3606"/>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31" name="Rectangle 43"/>
              <p:cNvSpPr>
                <a:spLocks noChangeArrowheads="1"/>
              </p:cNvSpPr>
              <p:nvPr userDrawn="1"/>
            </p:nvSpPr>
            <p:spPr bwMode="ltGray">
              <a:xfrm rot="2707562">
                <a:off x="876" y="3626"/>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32" name="Rectangle 44"/>
              <p:cNvSpPr>
                <a:spLocks noChangeArrowheads="1"/>
              </p:cNvSpPr>
              <p:nvPr userDrawn="1"/>
            </p:nvSpPr>
            <p:spPr bwMode="ltGray">
              <a:xfrm rot="2707562">
                <a:off x="850" y="3644"/>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33" name="Rectangle 45"/>
              <p:cNvSpPr>
                <a:spLocks noChangeArrowheads="1"/>
              </p:cNvSpPr>
              <p:nvPr userDrawn="1"/>
            </p:nvSpPr>
            <p:spPr bwMode="ltGray">
              <a:xfrm rot="1525830">
                <a:off x="1027" y="3473"/>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34" name="Rectangle 46"/>
              <p:cNvSpPr>
                <a:spLocks noChangeArrowheads="1"/>
              </p:cNvSpPr>
              <p:nvPr userDrawn="1"/>
            </p:nvSpPr>
            <p:spPr bwMode="ltGray">
              <a:xfrm rot="1525830">
                <a:off x="1009" y="3497"/>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35" name="Rectangle 47"/>
              <p:cNvSpPr>
                <a:spLocks noChangeArrowheads="1"/>
              </p:cNvSpPr>
              <p:nvPr userDrawn="1"/>
            </p:nvSpPr>
            <p:spPr bwMode="ltGray">
              <a:xfrm rot="1788117">
                <a:off x="990" y="3519"/>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36" name="Rectangle 48"/>
              <p:cNvSpPr>
                <a:spLocks noChangeArrowheads="1"/>
              </p:cNvSpPr>
              <p:nvPr userDrawn="1"/>
            </p:nvSpPr>
            <p:spPr bwMode="ltGray">
              <a:xfrm rot="1788117">
                <a:off x="969" y="3544"/>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37" name="Rectangle 49"/>
              <p:cNvSpPr>
                <a:spLocks noChangeArrowheads="1"/>
              </p:cNvSpPr>
              <p:nvPr userDrawn="1"/>
            </p:nvSpPr>
            <p:spPr bwMode="ltGray">
              <a:xfrm rot="841630">
                <a:off x="1113" y="3355"/>
                <a:ext cx="75"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38" name="Rectangle 50"/>
              <p:cNvSpPr>
                <a:spLocks noChangeArrowheads="1"/>
              </p:cNvSpPr>
              <p:nvPr userDrawn="1"/>
            </p:nvSpPr>
            <p:spPr bwMode="ltGray">
              <a:xfrm rot="841630">
                <a:off x="1100" y="3378"/>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39" name="Rectangle 51"/>
              <p:cNvSpPr>
                <a:spLocks noChangeArrowheads="1"/>
              </p:cNvSpPr>
              <p:nvPr userDrawn="1"/>
            </p:nvSpPr>
            <p:spPr bwMode="ltGray">
              <a:xfrm rot="1308689">
                <a:off x="1086" y="3404"/>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40" name="Rectangle 52"/>
              <p:cNvSpPr>
                <a:spLocks noChangeArrowheads="1"/>
              </p:cNvSpPr>
              <p:nvPr userDrawn="1"/>
            </p:nvSpPr>
            <p:spPr bwMode="ltGray">
              <a:xfrm rot="1308689">
                <a:off x="1064" y="3425"/>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41" name="Rectangle 53"/>
              <p:cNvSpPr>
                <a:spLocks noChangeArrowheads="1"/>
              </p:cNvSpPr>
              <p:nvPr userDrawn="1"/>
            </p:nvSpPr>
            <p:spPr bwMode="ltGray">
              <a:xfrm rot="469913">
                <a:off x="1172" y="3225"/>
                <a:ext cx="81"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42" name="Rectangle 54"/>
              <p:cNvSpPr>
                <a:spLocks noChangeArrowheads="1"/>
              </p:cNvSpPr>
              <p:nvPr userDrawn="1"/>
            </p:nvSpPr>
            <p:spPr bwMode="ltGray">
              <a:xfrm rot="559869">
                <a:off x="1162" y="3250"/>
                <a:ext cx="81"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43" name="Rectangle 55"/>
              <p:cNvSpPr>
                <a:spLocks noChangeArrowheads="1"/>
              </p:cNvSpPr>
              <p:nvPr userDrawn="1"/>
            </p:nvSpPr>
            <p:spPr bwMode="ltGray">
              <a:xfrm rot="734079">
                <a:off x="1154" y="3276"/>
                <a:ext cx="81"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44" name="Rectangle 56"/>
              <p:cNvSpPr>
                <a:spLocks noChangeArrowheads="1"/>
              </p:cNvSpPr>
              <p:nvPr userDrawn="1"/>
            </p:nvSpPr>
            <p:spPr bwMode="ltGray">
              <a:xfrm rot="734079">
                <a:off x="1141" y="3304"/>
                <a:ext cx="75"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45" name="Rectangle 57"/>
              <p:cNvSpPr>
                <a:spLocks noChangeArrowheads="1"/>
              </p:cNvSpPr>
              <p:nvPr userDrawn="1"/>
            </p:nvSpPr>
            <p:spPr bwMode="ltGray">
              <a:xfrm rot="-293905">
                <a:off x="1211" y="3096"/>
                <a:ext cx="81"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46" name="Rectangle 58"/>
              <p:cNvSpPr>
                <a:spLocks noChangeArrowheads="1"/>
              </p:cNvSpPr>
              <p:nvPr userDrawn="1"/>
            </p:nvSpPr>
            <p:spPr bwMode="ltGray">
              <a:xfrm rot="-8">
                <a:off x="1201" y="3122"/>
                <a:ext cx="81"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47" name="Rectangle 59"/>
              <p:cNvSpPr>
                <a:spLocks noChangeArrowheads="1"/>
              </p:cNvSpPr>
              <p:nvPr userDrawn="1"/>
            </p:nvSpPr>
            <p:spPr bwMode="ltGray">
              <a:xfrm rot="-8">
                <a:off x="1200" y="3147"/>
                <a:ext cx="81"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48" name="Rectangle 60"/>
              <p:cNvSpPr>
                <a:spLocks noChangeArrowheads="1"/>
              </p:cNvSpPr>
              <p:nvPr userDrawn="1"/>
            </p:nvSpPr>
            <p:spPr bwMode="ltGray">
              <a:xfrm rot="214188">
                <a:off x="1189" y="3173"/>
                <a:ext cx="81"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49" name="Rectangle 61"/>
              <p:cNvSpPr>
                <a:spLocks noChangeArrowheads="1"/>
              </p:cNvSpPr>
              <p:nvPr userDrawn="1"/>
            </p:nvSpPr>
            <p:spPr bwMode="ltGray">
              <a:xfrm rot="-682388">
                <a:off x="1219" y="2965"/>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50" name="Rectangle 62"/>
              <p:cNvSpPr>
                <a:spLocks noChangeArrowheads="1"/>
              </p:cNvSpPr>
              <p:nvPr userDrawn="1"/>
            </p:nvSpPr>
            <p:spPr bwMode="ltGray">
              <a:xfrm rot="-480400">
                <a:off x="1220" y="2991"/>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51" name="Rectangle 63"/>
              <p:cNvSpPr>
                <a:spLocks noChangeArrowheads="1"/>
              </p:cNvSpPr>
              <p:nvPr userDrawn="1"/>
            </p:nvSpPr>
            <p:spPr bwMode="ltGray">
              <a:xfrm rot="-480400">
                <a:off x="1220" y="3015"/>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52" name="Rectangle 64"/>
              <p:cNvSpPr>
                <a:spLocks noChangeArrowheads="1"/>
              </p:cNvSpPr>
              <p:nvPr userDrawn="1"/>
            </p:nvSpPr>
            <p:spPr bwMode="ltGray">
              <a:xfrm rot="-270546">
                <a:off x="1219" y="3041"/>
                <a:ext cx="81"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53" name="Rectangle 65"/>
              <p:cNvSpPr>
                <a:spLocks noChangeArrowheads="1"/>
              </p:cNvSpPr>
              <p:nvPr userDrawn="1"/>
            </p:nvSpPr>
            <p:spPr bwMode="ltGray">
              <a:xfrm rot="-1132286">
                <a:off x="1207" y="2843"/>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54" name="Rectangle 66"/>
              <p:cNvSpPr>
                <a:spLocks noChangeArrowheads="1"/>
              </p:cNvSpPr>
              <p:nvPr userDrawn="1"/>
            </p:nvSpPr>
            <p:spPr bwMode="ltGray">
              <a:xfrm rot="-969272">
                <a:off x="1213" y="2864"/>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55" name="Rectangle 67"/>
              <p:cNvSpPr>
                <a:spLocks noChangeArrowheads="1"/>
              </p:cNvSpPr>
              <p:nvPr userDrawn="1"/>
            </p:nvSpPr>
            <p:spPr bwMode="ltGray">
              <a:xfrm rot="-969272">
                <a:off x="1216" y="2888"/>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56" name="Rectangle 68"/>
              <p:cNvSpPr>
                <a:spLocks noChangeArrowheads="1"/>
              </p:cNvSpPr>
              <p:nvPr userDrawn="1"/>
            </p:nvSpPr>
            <p:spPr bwMode="ltGray">
              <a:xfrm rot="-806259">
                <a:off x="1219" y="2915"/>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57" name="Rectangle 69"/>
              <p:cNvSpPr>
                <a:spLocks noChangeArrowheads="1"/>
              </p:cNvSpPr>
              <p:nvPr userDrawn="1"/>
            </p:nvSpPr>
            <p:spPr bwMode="ltGray">
              <a:xfrm rot="-1543941">
                <a:off x="1165" y="2727"/>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58" name="Rectangle 70"/>
              <p:cNvSpPr>
                <a:spLocks noChangeArrowheads="1"/>
              </p:cNvSpPr>
              <p:nvPr userDrawn="1"/>
            </p:nvSpPr>
            <p:spPr bwMode="ltGray">
              <a:xfrm rot="-1341953">
                <a:off x="1176" y="2752"/>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59" name="Rectangle 71"/>
              <p:cNvSpPr>
                <a:spLocks noChangeArrowheads="1"/>
              </p:cNvSpPr>
              <p:nvPr userDrawn="1"/>
            </p:nvSpPr>
            <p:spPr bwMode="ltGray">
              <a:xfrm rot="-1341953">
                <a:off x="1184" y="2775"/>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60" name="Rectangle 72"/>
              <p:cNvSpPr>
                <a:spLocks noChangeArrowheads="1"/>
              </p:cNvSpPr>
              <p:nvPr userDrawn="1"/>
            </p:nvSpPr>
            <p:spPr bwMode="ltGray">
              <a:xfrm rot="-1341953">
                <a:off x="1194" y="2795"/>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61" name="Rectangle 73"/>
              <p:cNvSpPr>
                <a:spLocks noChangeArrowheads="1"/>
              </p:cNvSpPr>
              <p:nvPr userDrawn="1"/>
            </p:nvSpPr>
            <p:spPr bwMode="ltGray">
              <a:xfrm rot="-1928746">
                <a:off x="1101" y="2628"/>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62" name="Rectangle 74"/>
              <p:cNvSpPr>
                <a:spLocks noChangeArrowheads="1"/>
              </p:cNvSpPr>
              <p:nvPr userDrawn="1"/>
            </p:nvSpPr>
            <p:spPr bwMode="ltGray">
              <a:xfrm rot="-1844175">
                <a:off x="1114" y="2645"/>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63" name="Rectangle 75"/>
              <p:cNvSpPr>
                <a:spLocks noChangeArrowheads="1"/>
              </p:cNvSpPr>
              <p:nvPr userDrawn="1"/>
            </p:nvSpPr>
            <p:spPr bwMode="ltGray">
              <a:xfrm rot="-1752383">
                <a:off x="1129" y="2667"/>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64" name="Rectangle 76"/>
              <p:cNvSpPr>
                <a:spLocks noChangeArrowheads="1"/>
              </p:cNvSpPr>
              <p:nvPr userDrawn="1"/>
            </p:nvSpPr>
            <p:spPr bwMode="ltGray">
              <a:xfrm rot="-1752383">
                <a:off x="1142" y="2684"/>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65" name="Rectangle 77"/>
              <p:cNvSpPr>
                <a:spLocks noChangeArrowheads="1"/>
              </p:cNvSpPr>
              <p:nvPr userDrawn="1"/>
            </p:nvSpPr>
            <p:spPr bwMode="ltGray">
              <a:xfrm rot="-2466736">
                <a:off x="1014" y="2538"/>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66" name="Rectangle 78"/>
              <p:cNvSpPr>
                <a:spLocks noChangeArrowheads="1"/>
              </p:cNvSpPr>
              <p:nvPr userDrawn="1"/>
            </p:nvSpPr>
            <p:spPr bwMode="ltGray">
              <a:xfrm rot="-2466736">
                <a:off x="1035" y="2557"/>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67" name="Rectangle 79"/>
              <p:cNvSpPr>
                <a:spLocks noChangeArrowheads="1"/>
              </p:cNvSpPr>
              <p:nvPr userDrawn="1"/>
            </p:nvSpPr>
            <p:spPr bwMode="ltGray">
              <a:xfrm rot="-2466736">
                <a:off x="1050" y="2574"/>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68" name="Rectangle 80"/>
              <p:cNvSpPr>
                <a:spLocks noChangeArrowheads="1"/>
              </p:cNvSpPr>
              <p:nvPr userDrawn="1"/>
            </p:nvSpPr>
            <p:spPr bwMode="ltGray">
              <a:xfrm rot="-2342866">
                <a:off x="1068" y="2590"/>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69" name="Freeform 81"/>
              <p:cNvSpPr>
                <a:spLocks/>
              </p:cNvSpPr>
              <p:nvPr userDrawn="1"/>
            </p:nvSpPr>
            <p:spPr bwMode="ltGray">
              <a:xfrm>
                <a:off x="486" y="2563"/>
                <a:ext cx="180" cy="151"/>
              </a:xfrm>
              <a:custGeom>
                <a:avLst/>
                <a:gdLst/>
                <a:ahLst/>
                <a:cxnLst>
                  <a:cxn ang="0">
                    <a:pos x="0" y="144"/>
                  </a:cxn>
                  <a:cxn ang="0">
                    <a:pos x="28" y="147"/>
                  </a:cxn>
                  <a:cxn ang="0">
                    <a:pos x="64" y="46"/>
                  </a:cxn>
                  <a:cxn ang="0">
                    <a:pos x="94" y="151"/>
                  </a:cxn>
                  <a:cxn ang="0">
                    <a:pos x="129" y="151"/>
                  </a:cxn>
                  <a:cxn ang="0">
                    <a:pos x="180" y="9"/>
                  </a:cxn>
                  <a:cxn ang="0">
                    <a:pos x="148" y="10"/>
                  </a:cxn>
                  <a:cxn ang="0">
                    <a:pos x="112" y="112"/>
                  </a:cxn>
                  <a:cxn ang="0">
                    <a:pos x="79" y="0"/>
                  </a:cxn>
                  <a:cxn ang="0">
                    <a:pos x="48" y="0"/>
                  </a:cxn>
                  <a:cxn ang="0">
                    <a:pos x="0" y="144"/>
                  </a:cxn>
                </a:cxnLst>
                <a:rect l="0" t="0" r="r" b="b"/>
                <a:pathLst>
                  <a:path w="180" h="151">
                    <a:moveTo>
                      <a:pt x="0" y="144"/>
                    </a:moveTo>
                    <a:lnTo>
                      <a:pt x="28" y="147"/>
                    </a:lnTo>
                    <a:lnTo>
                      <a:pt x="64" y="46"/>
                    </a:lnTo>
                    <a:lnTo>
                      <a:pt x="94" y="151"/>
                    </a:lnTo>
                    <a:lnTo>
                      <a:pt x="129" y="151"/>
                    </a:lnTo>
                    <a:lnTo>
                      <a:pt x="180" y="9"/>
                    </a:lnTo>
                    <a:lnTo>
                      <a:pt x="148" y="10"/>
                    </a:lnTo>
                    <a:lnTo>
                      <a:pt x="112" y="112"/>
                    </a:lnTo>
                    <a:lnTo>
                      <a:pt x="79" y="0"/>
                    </a:lnTo>
                    <a:lnTo>
                      <a:pt x="48" y="0"/>
                    </a:lnTo>
                    <a:lnTo>
                      <a:pt x="0" y="144"/>
                    </a:lnTo>
                    <a:close/>
                  </a:path>
                </a:pathLst>
              </a:custGeom>
              <a:solidFill>
                <a:schemeClr val="bg2"/>
              </a:solidFill>
              <a:ln w="9525">
                <a:noFill/>
                <a:round/>
                <a:headEnd/>
                <a:tailEn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70" name="Rectangle 82"/>
              <p:cNvSpPr>
                <a:spLocks noChangeArrowheads="1"/>
              </p:cNvSpPr>
              <p:nvPr userDrawn="1"/>
            </p:nvSpPr>
            <p:spPr bwMode="ltGray">
              <a:xfrm rot="6575641">
                <a:off x="-217" y="3138"/>
                <a:ext cx="122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71" name="Rectangle 83"/>
              <p:cNvSpPr>
                <a:spLocks noChangeArrowheads="1"/>
              </p:cNvSpPr>
              <p:nvPr userDrawn="1"/>
            </p:nvSpPr>
            <p:spPr bwMode="ltGray">
              <a:xfrm rot="238799">
                <a:off x="4" y="3146"/>
                <a:ext cx="1031"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72" name="Rectangle 84"/>
              <p:cNvSpPr>
                <a:spLocks noChangeArrowheads="1"/>
              </p:cNvSpPr>
              <p:nvPr userDrawn="1"/>
            </p:nvSpPr>
            <p:spPr bwMode="ltGray">
              <a:xfrm rot="-2957028">
                <a:off x="907" y="2472"/>
                <a:ext cx="81"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73" name="Rectangle 85"/>
              <p:cNvSpPr>
                <a:spLocks noChangeArrowheads="1"/>
              </p:cNvSpPr>
              <p:nvPr userDrawn="1"/>
            </p:nvSpPr>
            <p:spPr bwMode="ltGray">
              <a:xfrm rot="-2957028">
                <a:off x="930" y="2486"/>
                <a:ext cx="81"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74" name="Rectangle 86"/>
              <p:cNvSpPr>
                <a:spLocks noChangeArrowheads="1"/>
              </p:cNvSpPr>
              <p:nvPr userDrawn="1"/>
            </p:nvSpPr>
            <p:spPr bwMode="ltGray">
              <a:xfrm rot="-2957028">
                <a:off x="954" y="2497"/>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75" name="Rectangle 87"/>
              <p:cNvSpPr>
                <a:spLocks noChangeArrowheads="1"/>
              </p:cNvSpPr>
              <p:nvPr userDrawn="1"/>
            </p:nvSpPr>
            <p:spPr bwMode="ltGray">
              <a:xfrm rot="-2661033">
                <a:off x="974" y="2509"/>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76" name="Rectangle 88"/>
              <p:cNvSpPr>
                <a:spLocks noChangeArrowheads="1"/>
              </p:cNvSpPr>
              <p:nvPr userDrawn="1"/>
            </p:nvSpPr>
            <p:spPr bwMode="ltGray">
              <a:xfrm rot="-3638503">
                <a:off x="788" y="2426"/>
                <a:ext cx="75"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77" name="Rectangle 89"/>
              <p:cNvSpPr>
                <a:spLocks noChangeArrowheads="1"/>
              </p:cNvSpPr>
              <p:nvPr userDrawn="1"/>
            </p:nvSpPr>
            <p:spPr bwMode="ltGray">
              <a:xfrm rot="-3638503">
                <a:off x="815" y="2434"/>
                <a:ext cx="75"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78" name="Rectangle 90"/>
              <p:cNvSpPr>
                <a:spLocks noChangeArrowheads="1"/>
              </p:cNvSpPr>
              <p:nvPr userDrawn="1"/>
            </p:nvSpPr>
            <p:spPr bwMode="ltGray">
              <a:xfrm rot="-3514633">
                <a:off x="837" y="2440"/>
                <a:ext cx="81"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79" name="Rectangle 91"/>
              <p:cNvSpPr>
                <a:spLocks noChangeArrowheads="1"/>
              </p:cNvSpPr>
              <p:nvPr userDrawn="1"/>
            </p:nvSpPr>
            <p:spPr bwMode="ltGray">
              <a:xfrm rot="-3220799">
                <a:off x="862" y="2452"/>
                <a:ext cx="81"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80" name="Rectangle 92"/>
              <p:cNvSpPr>
                <a:spLocks noChangeArrowheads="1"/>
              </p:cNvSpPr>
              <p:nvPr userDrawn="1"/>
            </p:nvSpPr>
            <p:spPr bwMode="ltGray">
              <a:xfrm rot="-4338250">
                <a:off x="649" y="2396"/>
                <a:ext cx="75"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81" name="Rectangle 93"/>
              <p:cNvSpPr>
                <a:spLocks noChangeArrowheads="1"/>
              </p:cNvSpPr>
              <p:nvPr userDrawn="1"/>
            </p:nvSpPr>
            <p:spPr bwMode="ltGray">
              <a:xfrm rot="-4250359">
                <a:off x="677" y="2402"/>
                <a:ext cx="75"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82" name="Rectangle 94"/>
              <p:cNvSpPr>
                <a:spLocks noChangeArrowheads="1"/>
              </p:cNvSpPr>
              <p:nvPr userDrawn="1"/>
            </p:nvSpPr>
            <p:spPr bwMode="ltGray">
              <a:xfrm rot="-4250359">
                <a:off x="708" y="2406"/>
                <a:ext cx="75"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83" name="Rectangle 95"/>
              <p:cNvSpPr>
                <a:spLocks noChangeArrowheads="1"/>
              </p:cNvSpPr>
              <p:nvPr userDrawn="1"/>
            </p:nvSpPr>
            <p:spPr bwMode="ltGray">
              <a:xfrm rot="-3989246">
                <a:off x="738" y="2410"/>
                <a:ext cx="75"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84" name="Rectangle 96"/>
              <p:cNvSpPr>
                <a:spLocks noChangeArrowheads="1"/>
              </p:cNvSpPr>
              <p:nvPr userDrawn="1"/>
            </p:nvSpPr>
            <p:spPr bwMode="ltGray">
              <a:xfrm rot="-4862215">
                <a:off x="503" y="2394"/>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85" name="Rectangle 97"/>
              <p:cNvSpPr>
                <a:spLocks noChangeArrowheads="1"/>
              </p:cNvSpPr>
              <p:nvPr userDrawn="1"/>
            </p:nvSpPr>
            <p:spPr bwMode="ltGray">
              <a:xfrm rot="-4673370">
                <a:off x="534" y="2392"/>
                <a:ext cx="75"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86" name="Rectangle 98"/>
              <p:cNvSpPr>
                <a:spLocks noChangeArrowheads="1"/>
              </p:cNvSpPr>
              <p:nvPr userDrawn="1"/>
            </p:nvSpPr>
            <p:spPr bwMode="ltGray">
              <a:xfrm rot="-4646721">
                <a:off x="563" y="2390"/>
                <a:ext cx="75"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87" name="Rectangle 99"/>
              <p:cNvSpPr>
                <a:spLocks noChangeArrowheads="1"/>
              </p:cNvSpPr>
              <p:nvPr userDrawn="1"/>
            </p:nvSpPr>
            <p:spPr bwMode="ltGray">
              <a:xfrm rot="-4580623">
                <a:off x="595" y="2390"/>
                <a:ext cx="75"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88" name="Rectangle 100"/>
              <p:cNvSpPr>
                <a:spLocks noChangeArrowheads="1"/>
              </p:cNvSpPr>
              <p:nvPr userDrawn="1"/>
            </p:nvSpPr>
            <p:spPr bwMode="ltGray">
              <a:xfrm rot="-5195129">
                <a:off x="355" y="2414"/>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89" name="Rectangle 101"/>
              <p:cNvSpPr>
                <a:spLocks noChangeArrowheads="1"/>
              </p:cNvSpPr>
              <p:nvPr userDrawn="1"/>
            </p:nvSpPr>
            <p:spPr bwMode="ltGray">
              <a:xfrm rot="-5360484">
                <a:off x="385" y="2408"/>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90" name="Rectangle 102"/>
              <p:cNvSpPr>
                <a:spLocks noChangeArrowheads="1"/>
              </p:cNvSpPr>
              <p:nvPr userDrawn="1"/>
            </p:nvSpPr>
            <p:spPr bwMode="ltGray">
              <a:xfrm rot="-5288939">
                <a:off x="419" y="2404"/>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91" name="Rectangle 103"/>
              <p:cNvSpPr>
                <a:spLocks noChangeArrowheads="1"/>
              </p:cNvSpPr>
              <p:nvPr userDrawn="1"/>
            </p:nvSpPr>
            <p:spPr bwMode="ltGray">
              <a:xfrm rot="-5164854">
                <a:off x="449" y="2400"/>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92" name="Rectangle 104"/>
              <p:cNvSpPr>
                <a:spLocks noChangeArrowheads="1"/>
              </p:cNvSpPr>
              <p:nvPr userDrawn="1"/>
            </p:nvSpPr>
            <p:spPr bwMode="ltGray">
              <a:xfrm rot="-6132163">
                <a:off x="206" y="2458"/>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93" name="Rectangle 105"/>
              <p:cNvSpPr>
                <a:spLocks noChangeArrowheads="1"/>
              </p:cNvSpPr>
              <p:nvPr userDrawn="1"/>
            </p:nvSpPr>
            <p:spPr bwMode="ltGray">
              <a:xfrm rot="-6220433">
                <a:off x="237" y="2448"/>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94" name="Rectangle 106"/>
              <p:cNvSpPr>
                <a:spLocks noChangeArrowheads="1"/>
              </p:cNvSpPr>
              <p:nvPr userDrawn="1"/>
            </p:nvSpPr>
            <p:spPr bwMode="ltGray">
              <a:xfrm rot="-6110943">
                <a:off x="266" y="2438"/>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95" name="Rectangle 107"/>
              <p:cNvSpPr>
                <a:spLocks noChangeArrowheads="1"/>
              </p:cNvSpPr>
              <p:nvPr userDrawn="1"/>
            </p:nvSpPr>
            <p:spPr bwMode="ltGray">
              <a:xfrm rot="-5919570">
                <a:off x="293" y="2426"/>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96" name="Rectangle 108"/>
              <p:cNvSpPr>
                <a:spLocks noChangeArrowheads="1"/>
              </p:cNvSpPr>
              <p:nvPr userDrawn="1"/>
            </p:nvSpPr>
            <p:spPr bwMode="ltGray">
              <a:xfrm rot="-7376291">
                <a:off x="6" y="2548"/>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97" name="Rectangle 109"/>
              <p:cNvSpPr>
                <a:spLocks noChangeArrowheads="1"/>
              </p:cNvSpPr>
              <p:nvPr userDrawn="1"/>
            </p:nvSpPr>
            <p:spPr bwMode="ltGray">
              <a:xfrm rot="-7168347">
                <a:off x="65" y="2516"/>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98" name="Rectangle 110"/>
              <p:cNvSpPr>
                <a:spLocks noChangeArrowheads="1"/>
              </p:cNvSpPr>
              <p:nvPr userDrawn="1"/>
            </p:nvSpPr>
            <p:spPr bwMode="ltGray">
              <a:xfrm rot="-6802416">
                <a:off x="92" y="2502"/>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99" name="Rectangle 111"/>
              <p:cNvSpPr>
                <a:spLocks noChangeArrowheads="1"/>
              </p:cNvSpPr>
              <p:nvPr userDrawn="1"/>
            </p:nvSpPr>
            <p:spPr bwMode="ltGray">
              <a:xfrm rot="-6802416">
                <a:off x="119" y="2492"/>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00" name="Rectangle 112"/>
              <p:cNvSpPr>
                <a:spLocks noChangeArrowheads="1"/>
              </p:cNvSpPr>
              <p:nvPr userDrawn="1"/>
            </p:nvSpPr>
            <p:spPr bwMode="ltGray">
              <a:xfrm rot="-6457704">
                <a:off x="150" y="2478"/>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01" name="Rectangle 113"/>
              <p:cNvSpPr>
                <a:spLocks noChangeArrowheads="1"/>
              </p:cNvSpPr>
              <p:nvPr userDrawn="1"/>
            </p:nvSpPr>
            <p:spPr bwMode="ltGray">
              <a:xfrm rot="-1876771">
                <a:off x="0" y="3363"/>
                <a:ext cx="75"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02" name="Rectangle 114"/>
              <p:cNvSpPr>
                <a:spLocks noChangeArrowheads="1"/>
              </p:cNvSpPr>
              <p:nvPr userDrawn="1"/>
            </p:nvSpPr>
            <p:spPr bwMode="ltGray">
              <a:xfrm rot="3283992">
                <a:off x="511" y="3478"/>
                <a:ext cx="242"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03" name="Rectangle 115"/>
              <p:cNvSpPr>
                <a:spLocks noChangeArrowheads="1"/>
              </p:cNvSpPr>
              <p:nvPr userDrawn="1"/>
            </p:nvSpPr>
            <p:spPr bwMode="ltGray">
              <a:xfrm rot="3283992">
                <a:off x="35" y="2798"/>
                <a:ext cx="242"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04" name="Rectangle 116"/>
              <p:cNvSpPr>
                <a:spLocks noChangeArrowheads="1"/>
              </p:cNvSpPr>
              <p:nvPr userDrawn="1"/>
            </p:nvSpPr>
            <p:spPr bwMode="ltGray">
              <a:xfrm rot="-1876771">
                <a:off x="700" y="2851"/>
                <a:ext cx="317"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05" name="Rectangle 117"/>
              <p:cNvSpPr>
                <a:spLocks noChangeArrowheads="1"/>
              </p:cNvSpPr>
              <p:nvPr userDrawn="1"/>
            </p:nvSpPr>
            <p:spPr bwMode="ltGray">
              <a:xfrm rot="5908516">
                <a:off x="200" y="3915"/>
                <a:ext cx="138"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06" name="Rectangle 118"/>
              <p:cNvSpPr>
                <a:spLocks noChangeArrowheads="1"/>
              </p:cNvSpPr>
              <p:nvPr userDrawn="1"/>
            </p:nvSpPr>
            <p:spPr bwMode="ltGray">
              <a:xfrm rot="6683973">
                <a:off x="45" y="3915"/>
                <a:ext cx="144"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07" name="Rectangle 119"/>
              <p:cNvSpPr>
                <a:spLocks noChangeArrowheads="1"/>
              </p:cNvSpPr>
              <p:nvPr userDrawn="1"/>
            </p:nvSpPr>
            <p:spPr bwMode="ltGray">
              <a:xfrm rot="5245609">
                <a:off x="361" y="3893"/>
                <a:ext cx="132"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08" name="Rectangle 120"/>
              <p:cNvSpPr>
                <a:spLocks noChangeArrowheads="1"/>
              </p:cNvSpPr>
              <p:nvPr userDrawn="1"/>
            </p:nvSpPr>
            <p:spPr bwMode="ltGray">
              <a:xfrm rot="4500520">
                <a:off x="522" y="3847"/>
                <a:ext cx="132"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09" name="Rectangle 121"/>
              <p:cNvSpPr>
                <a:spLocks noChangeArrowheads="1"/>
              </p:cNvSpPr>
              <p:nvPr userDrawn="1"/>
            </p:nvSpPr>
            <p:spPr bwMode="ltGray">
              <a:xfrm rot="3805227">
                <a:off x="670" y="3778"/>
                <a:ext cx="132"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10" name="Rectangle 122"/>
              <p:cNvSpPr>
                <a:spLocks noChangeArrowheads="1"/>
              </p:cNvSpPr>
              <p:nvPr userDrawn="1"/>
            </p:nvSpPr>
            <p:spPr bwMode="ltGray">
              <a:xfrm rot="3060138">
                <a:off x="813" y="3688"/>
                <a:ext cx="132"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11" name="Rectangle 123"/>
              <p:cNvSpPr>
                <a:spLocks noChangeArrowheads="1"/>
              </p:cNvSpPr>
              <p:nvPr userDrawn="1"/>
            </p:nvSpPr>
            <p:spPr bwMode="ltGray">
              <a:xfrm rot="2090281">
                <a:off x="938" y="3582"/>
                <a:ext cx="132"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12" name="Rectangle 124"/>
              <p:cNvSpPr>
                <a:spLocks noChangeArrowheads="1"/>
              </p:cNvSpPr>
              <p:nvPr userDrawn="1"/>
            </p:nvSpPr>
            <p:spPr bwMode="ltGray">
              <a:xfrm rot="-7168347">
                <a:off x="-18" y="2506"/>
                <a:ext cx="132"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13" name="Rectangle 125"/>
              <p:cNvSpPr>
                <a:spLocks noChangeArrowheads="1"/>
              </p:cNvSpPr>
              <p:nvPr userDrawn="1"/>
            </p:nvSpPr>
            <p:spPr bwMode="ltGray">
              <a:xfrm rot="-6406501">
                <a:off x="136" y="2433"/>
                <a:ext cx="132"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14" name="Rectangle 126"/>
              <p:cNvSpPr>
                <a:spLocks noChangeArrowheads="1"/>
              </p:cNvSpPr>
              <p:nvPr userDrawn="1"/>
            </p:nvSpPr>
            <p:spPr bwMode="ltGray">
              <a:xfrm rot="-4970620">
                <a:off x="447" y="2364"/>
                <a:ext cx="138"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15" name="Rectangle 127"/>
              <p:cNvSpPr>
                <a:spLocks noChangeArrowheads="1"/>
              </p:cNvSpPr>
              <p:nvPr userDrawn="1"/>
            </p:nvSpPr>
            <p:spPr bwMode="ltGray">
              <a:xfrm rot="-4298502">
                <a:off x="597" y="2360"/>
                <a:ext cx="150"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16" name="Rectangle 128"/>
              <p:cNvSpPr>
                <a:spLocks noChangeArrowheads="1"/>
              </p:cNvSpPr>
              <p:nvPr userDrawn="1"/>
            </p:nvSpPr>
            <p:spPr bwMode="ltGray">
              <a:xfrm rot="-3676305">
                <a:off x="739" y="2386"/>
                <a:ext cx="155"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17" name="Rectangle 129"/>
              <p:cNvSpPr>
                <a:spLocks noChangeArrowheads="1"/>
              </p:cNvSpPr>
              <p:nvPr userDrawn="1"/>
            </p:nvSpPr>
            <p:spPr bwMode="ltGray">
              <a:xfrm rot="-3188616">
                <a:off x="869" y="2430"/>
                <a:ext cx="167"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18" name="Rectangle 130"/>
              <p:cNvSpPr>
                <a:spLocks noChangeArrowheads="1"/>
              </p:cNvSpPr>
              <p:nvPr userDrawn="1"/>
            </p:nvSpPr>
            <p:spPr bwMode="ltGray">
              <a:xfrm rot="-2610246">
                <a:off x="984" y="2497"/>
                <a:ext cx="167"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19" name="Rectangle 131"/>
              <p:cNvSpPr>
                <a:spLocks noChangeArrowheads="1"/>
              </p:cNvSpPr>
              <p:nvPr userDrawn="1"/>
            </p:nvSpPr>
            <p:spPr bwMode="ltGray">
              <a:xfrm rot="-2190008">
                <a:off x="1075" y="2585"/>
                <a:ext cx="17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20" name="Rectangle 132"/>
              <p:cNvSpPr>
                <a:spLocks noChangeArrowheads="1"/>
              </p:cNvSpPr>
              <p:nvPr userDrawn="1"/>
            </p:nvSpPr>
            <p:spPr bwMode="ltGray">
              <a:xfrm rot="-1728558">
                <a:off x="1147" y="2688"/>
                <a:ext cx="167"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21" name="Rectangle 133"/>
              <p:cNvSpPr>
                <a:spLocks noChangeArrowheads="1"/>
              </p:cNvSpPr>
              <p:nvPr userDrawn="1"/>
            </p:nvSpPr>
            <p:spPr bwMode="ltGray">
              <a:xfrm rot="-1172118">
                <a:off x="1198" y="2805"/>
                <a:ext cx="167"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22" name="Rectangle 134"/>
              <p:cNvSpPr>
                <a:spLocks noChangeArrowheads="1"/>
              </p:cNvSpPr>
              <p:nvPr userDrawn="1"/>
            </p:nvSpPr>
            <p:spPr bwMode="ltGray">
              <a:xfrm rot="-753845">
                <a:off x="1218" y="2930"/>
                <a:ext cx="167"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23" name="Rectangle 135"/>
              <p:cNvSpPr>
                <a:spLocks noChangeArrowheads="1"/>
              </p:cNvSpPr>
              <p:nvPr userDrawn="1"/>
            </p:nvSpPr>
            <p:spPr bwMode="ltGray">
              <a:xfrm rot="-287823">
                <a:off x="1213" y="3066"/>
                <a:ext cx="167"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24" name="Rectangle 136"/>
              <p:cNvSpPr>
                <a:spLocks noChangeArrowheads="1"/>
              </p:cNvSpPr>
              <p:nvPr userDrawn="1"/>
            </p:nvSpPr>
            <p:spPr bwMode="ltGray">
              <a:xfrm rot="696741">
                <a:off x="1126" y="3337"/>
                <a:ext cx="150"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25" name="Rectangle 137"/>
              <p:cNvSpPr>
                <a:spLocks noChangeArrowheads="1"/>
              </p:cNvSpPr>
              <p:nvPr userDrawn="1"/>
            </p:nvSpPr>
            <p:spPr bwMode="ltGray">
              <a:xfrm rot="1529990">
                <a:off x="1041" y="3465"/>
                <a:ext cx="140"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26" name="Freeform 138"/>
              <p:cNvSpPr>
                <a:spLocks/>
              </p:cNvSpPr>
              <p:nvPr userDrawn="1"/>
            </p:nvSpPr>
            <p:spPr bwMode="ltGray">
              <a:xfrm>
                <a:off x="850" y="3136"/>
                <a:ext cx="204" cy="120"/>
              </a:xfrm>
              <a:custGeom>
                <a:avLst/>
                <a:gdLst/>
                <a:ahLst/>
                <a:cxnLst>
                  <a:cxn ang="0">
                    <a:pos x="168" y="120"/>
                  </a:cxn>
                  <a:cxn ang="0">
                    <a:pos x="204" y="12"/>
                  </a:cxn>
                  <a:cxn ang="0">
                    <a:pos x="42" y="0"/>
                  </a:cxn>
                  <a:cxn ang="0">
                    <a:pos x="0" y="108"/>
                  </a:cxn>
                  <a:cxn ang="0">
                    <a:pos x="30" y="114"/>
                  </a:cxn>
                  <a:cxn ang="0">
                    <a:pos x="60" y="30"/>
                  </a:cxn>
                  <a:cxn ang="0">
                    <a:pos x="102" y="36"/>
                  </a:cxn>
                  <a:cxn ang="0">
                    <a:pos x="78" y="108"/>
                  </a:cxn>
                  <a:cxn ang="0">
                    <a:pos x="102" y="108"/>
                  </a:cxn>
                  <a:cxn ang="0">
                    <a:pos x="132" y="36"/>
                  </a:cxn>
                  <a:cxn ang="0">
                    <a:pos x="162" y="36"/>
                  </a:cxn>
                  <a:cxn ang="0">
                    <a:pos x="138" y="114"/>
                  </a:cxn>
                  <a:cxn ang="0">
                    <a:pos x="168" y="120"/>
                  </a:cxn>
                </a:cxnLst>
                <a:rect l="0" t="0" r="r" b="b"/>
                <a:pathLst>
                  <a:path w="204" h="120">
                    <a:moveTo>
                      <a:pt x="168" y="120"/>
                    </a:moveTo>
                    <a:lnTo>
                      <a:pt x="204" y="12"/>
                    </a:lnTo>
                    <a:lnTo>
                      <a:pt x="42" y="0"/>
                    </a:lnTo>
                    <a:lnTo>
                      <a:pt x="0" y="108"/>
                    </a:lnTo>
                    <a:lnTo>
                      <a:pt x="30" y="114"/>
                    </a:lnTo>
                    <a:lnTo>
                      <a:pt x="60" y="30"/>
                    </a:lnTo>
                    <a:lnTo>
                      <a:pt x="102" y="36"/>
                    </a:lnTo>
                    <a:lnTo>
                      <a:pt x="78" y="108"/>
                    </a:lnTo>
                    <a:lnTo>
                      <a:pt x="102" y="108"/>
                    </a:lnTo>
                    <a:lnTo>
                      <a:pt x="132" y="36"/>
                    </a:lnTo>
                    <a:lnTo>
                      <a:pt x="162" y="36"/>
                    </a:lnTo>
                    <a:lnTo>
                      <a:pt x="138" y="114"/>
                    </a:lnTo>
                    <a:lnTo>
                      <a:pt x="168" y="120"/>
                    </a:lnTo>
                    <a:close/>
                  </a:path>
                </a:pathLst>
              </a:custGeom>
              <a:solidFill>
                <a:schemeClr val="bg2"/>
              </a:solidFill>
              <a:ln w="9525">
                <a:noFill/>
                <a:round/>
                <a:headEnd/>
                <a:tailEnd/>
              </a:ln>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27" name="Freeform 139"/>
              <p:cNvSpPr>
                <a:spLocks/>
              </p:cNvSpPr>
              <p:nvPr userDrawn="1"/>
            </p:nvSpPr>
            <p:spPr bwMode="ltGray">
              <a:xfrm>
                <a:off x="19" y="2722"/>
                <a:ext cx="90" cy="78"/>
              </a:xfrm>
              <a:custGeom>
                <a:avLst/>
                <a:gdLst/>
                <a:ahLst/>
                <a:cxnLst>
                  <a:cxn ang="0">
                    <a:pos x="66" y="36"/>
                  </a:cxn>
                  <a:cxn ang="0">
                    <a:pos x="66" y="36"/>
                  </a:cxn>
                  <a:cxn ang="0">
                    <a:pos x="18" y="24"/>
                  </a:cxn>
                  <a:cxn ang="0">
                    <a:pos x="0" y="30"/>
                  </a:cxn>
                  <a:cxn ang="0">
                    <a:pos x="36" y="78"/>
                  </a:cxn>
                  <a:cxn ang="0">
                    <a:pos x="48" y="72"/>
                  </a:cxn>
                  <a:cxn ang="0">
                    <a:pos x="24" y="36"/>
                  </a:cxn>
                  <a:cxn ang="0">
                    <a:pos x="24" y="36"/>
                  </a:cxn>
                  <a:cxn ang="0">
                    <a:pos x="72" y="54"/>
                  </a:cxn>
                  <a:cxn ang="0">
                    <a:pos x="90" y="42"/>
                  </a:cxn>
                  <a:cxn ang="0">
                    <a:pos x="54" y="0"/>
                  </a:cxn>
                  <a:cxn ang="0">
                    <a:pos x="42" y="6"/>
                  </a:cxn>
                  <a:cxn ang="0">
                    <a:pos x="66" y="36"/>
                  </a:cxn>
                </a:cxnLst>
                <a:rect l="0" t="0" r="r" b="b"/>
                <a:pathLst>
                  <a:path w="90" h="78">
                    <a:moveTo>
                      <a:pt x="66" y="36"/>
                    </a:moveTo>
                    <a:lnTo>
                      <a:pt x="66" y="36"/>
                    </a:lnTo>
                    <a:lnTo>
                      <a:pt x="18" y="24"/>
                    </a:lnTo>
                    <a:lnTo>
                      <a:pt x="0" y="30"/>
                    </a:lnTo>
                    <a:lnTo>
                      <a:pt x="36" y="78"/>
                    </a:lnTo>
                    <a:lnTo>
                      <a:pt x="48" y="72"/>
                    </a:lnTo>
                    <a:lnTo>
                      <a:pt x="24" y="36"/>
                    </a:lnTo>
                    <a:lnTo>
                      <a:pt x="24" y="36"/>
                    </a:lnTo>
                    <a:lnTo>
                      <a:pt x="72" y="54"/>
                    </a:lnTo>
                    <a:lnTo>
                      <a:pt x="90" y="42"/>
                    </a:lnTo>
                    <a:lnTo>
                      <a:pt x="54" y="0"/>
                    </a:lnTo>
                    <a:lnTo>
                      <a:pt x="42" y="6"/>
                    </a:lnTo>
                    <a:lnTo>
                      <a:pt x="66" y="36"/>
                    </a:lnTo>
                    <a:close/>
                  </a:path>
                </a:pathLst>
              </a:custGeom>
              <a:solidFill>
                <a:schemeClr val="bg2"/>
              </a:solidFill>
              <a:ln w="9525">
                <a:noFill/>
                <a:round/>
                <a:headEnd/>
                <a:tailEnd/>
              </a:ln>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28" name="Freeform 140"/>
              <p:cNvSpPr>
                <a:spLocks/>
              </p:cNvSpPr>
              <p:nvPr userDrawn="1"/>
            </p:nvSpPr>
            <p:spPr bwMode="ltGray">
              <a:xfrm>
                <a:off x="97" y="2651"/>
                <a:ext cx="101" cy="89"/>
              </a:xfrm>
              <a:custGeom>
                <a:avLst/>
                <a:gdLst/>
                <a:ahLst/>
                <a:cxnLst>
                  <a:cxn ang="0">
                    <a:pos x="54" y="89"/>
                  </a:cxn>
                  <a:cxn ang="0">
                    <a:pos x="65" y="83"/>
                  </a:cxn>
                  <a:cxn ang="0">
                    <a:pos x="48" y="35"/>
                  </a:cxn>
                  <a:cxn ang="0">
                    <a:pos x="89" y="65"/>
                  </a:cxn>
                  <a:cxn ang="0">
                    <a:pos x="101" y="59"/>
                  </a:cxn>
                  <a:cxn ang="0">
                    <a:pos x="83" y="0"/>
                  </a:cxn>
                  <a:cxn ang="0">
                    <a:pos x="71" y="12"/>
                  </a:cxn>
                  <a:cxn ang="0">
                    <a:pos x="83" y="41"/>
                  </a:cxn>
                  <a:cxn ang="0">
                    <a:pos x="48" y="23"/>
                  </a:cxn>
                  <a:cxn ang="0">
                    <a:pos x="36" y="29"/>
                  </a:cxn>
                  <a:cxn ang="0">
                    <a:pos x="45" y="68"/>
                  </a:cxn>
                  <a:cxn ang="0">
                    <a:pos x="18" y="41"/>
                  </a:cxn>
                  <a:cxn ang="0">
                    <a:pos x="0" y="53"/>
                  </a:cxn>
                  <a:cxn ang="0">
                    <a:pos x="54" y="89"/>
                  </a:cxn>
                </a:cxnLst>
                <a:rect l="0" t="0" r="r" b="b"/>
                <a:pathLst>
                  <a:path w="101" h="89">
                    <a:moveTo>
                      <a:pt x="54" y="89"/>
                    </a:moveTo>
                    <a:lnTo>
                      <a:pt x="65" y="83"/>
                    </a:lnTo>
                    <a:lnTo>
                      <a:pt x="48" y="35"/>
                    </a:lnTo>
                    <a:lnTo>
                      <a:pt x="89" y="65"/>
                    </a:lnTo>
                    <a:lnTo>
                      <a:pt x="101" y="59"/>
                    </a:lnTo>
                    <a:lnTo>
                      <a:pt x="83" y="0"/>
                    </a:lnTo>
                    <a:lnTo>
                      <a:pt x="71" y="12"/>
                    </a:lnTo>
                    <a:lnTo>
                      <a:pt x="83" y="41"/>
                    </a:lnTo>
                    <a:lnTo>
                      <a:pt x="48" y="23"/>
                    </a:lnTo>
                    <a:lnTo>
                      <a:pt x="36" y="29"/>
                    </a:lnTo>
                    <a:lnTo>
                      <a:pt x="45" y="68"/>
                    </a:lnTo>
                    <a:lnTo>
                      <a:pt x="18" y="41"/>
                    </a:lnTo>
                    <a:lnTo>
                      <a:pt x="0" y="53"/>
                    </a:lnTo>
                    <a:lnTo>
                      <a:pt x="54" y="89"/>
                    </a:lnTo>
                    <a:close/>
                  </a:path>
                </a:pathLst>
              </a:custGeom>
              <a:solidFill>
                <a:schemeClr val="bg2"/>
              </a:solidFill>
              <a:ln w="9525">
                <a:noFill/>
                <a:round/>
                <a:headEnd/>
                <a:tailEnd/>
              </a:ln>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29" name="Freeform 141"/>
              <p:cNvSpPr>
                <a:spLocks/>
              </p:cNvSpPr>
              <p:nvPr userDrawn="1"/>
            </p:nvSpPr>
            <p:spPr bwMode="ltGray">
              <a:xfrm>
                <a:off x="677" y="3502"/>
                <a:ext cx="83" cy="78"/>
              </a:xfrm>
              <a:custGeom>
                <a:avLst/>
                <a:gdLst/>
                <a:ahLst/>
                <a:cxnLst>
                  <a:cxn ang="0">
                    <a:pos x="36" y="78"/>
                  </a:cxn>
                  <a:cxn ang="0">
                    <a:pos x="83" y="48"/>
                  </a:cxn>
                  <a:cxn ang="0">
                    <a:pos x="54" y="0"/>
                  </a:cxn>
                  <a:cxn ang="0">
                    <a:pos x="0" y="30"/>
                  </a:cxn>
                  <a:cxn ang="0">
                    <a:pos x="6" y="36"/>
                  </a:cxn>
                  <a:cxn ang="0">
                    <a:pos x="42" y="18"/>
                  </a:cxn>
                  <a:cxn ang="0">
                    <a:pos x="54" y="30"/>
                  </a:cxn>
                  <a:cxn ang="0">
                    <a:pos x="24" y="48"/>
                  </a:cxn>
                  <a:cxn ang="0">
                    <a:pos x="30" y="54"/>
                  </a:cxn>
                  <a:cxn ang="0">
                    <a:pos x="60" y="36"/>
                  </a:cxn>
                  <a:cxn ang="0">
                    <a:pos x="66" y="48"/>
                  </a:cxn>
                  <a:cxn ang="0">
                    <a:pos x="30" y="66"/>
                  </a:cxn>
                  <a:cxn ang="0">
                    <a:pos x="36" y="78"/>
                  </a:cxn>
                </a:cxnLst>
                <a:rect l="0" t="0" r="r" b="b"/>
                <a:pathLst>
                  <a:path w="83" h="78">
                    <a:moveTo>
                      <a:pt x="36" y="78"/>
                    </a:moveTo>
                    <a:lnTo>
                      <a:pt x="83" y="48"/>
                    </a:lnTo>
                    <a:lnTo>
                      <a:pt x="54" y="0"/>
                    </a:lnTo>
                    <a:lnTo>
                      <a:pt x="0" y="30"/>
                    </a:lnTo>
                    <a:lnTo>
                      <a:pt x="6" y="36"/>
                    </a:lnTo>
                    <a:lnTo>
                      <a:pt x="42" y="18"/>
                    </a:lnTo>
                    <a:lnTo>
                      <a:pt x="54" y="30"/>
                    </a:lnTo>
                    <a:lnTo>
                      <a:pt x="24" y="48"/>
                    </a:lnTo>
                    <a:lnTo>
                      <a:pt x="30" y="54"/>
                    </a:lnTo>
                    <a:lnTo>
                      <a:pt x="60" y="36"/>
                    </a:lnTo>
                    <a:lnTo>
                      <a:pt x="66" y="48"/>
                    </a:lnTo>
                    <a:lnTo>
                      <a:pt x="30" y="66"/>
                    </a:lnTo>
                    <a:lnTo>
                      <a:pt x="36" y="78"/>
                    </a:lnTo>
                    <a:close/>
                  </a:path>
                </a:pathLst>
              </a:custGeom>
              <a:solidFill>
                <a:schemeClr val="bg2"/>
              </a:solidFill>
              <a:ln w="9525">
                <a:noFill/>
                <a:round/>
                <a:headEnd/>
                <a:tailEnd/>
              </a:ln>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30" name="Freeform 142"/>
              <p:cNvSpPr>
                <a:spLocks/>
              </p:cNvSpPr>
              <p:nvPr userDrawn="1"/>
            </p:nvSpPr>
            <p:spPr bwMode="ltGray">
              <a:xfrm>
                <a:off x="940" y="2782"/>
                <a:ext cx="90" cy="72"/>
              </a:xfrm>
              <a:custGeom>
                <a:avLst/>
                <a:gdLst/>
                <a:ahLst/>
                <a:cxnLst>
                  <a:cxn ang="0">
                    <a:pos x="90" y="30"/>
                  </a:cxn>
                  <a:cxn ang="0">
                    <a:pos x="66" y="0"/>
                  </a:cxn>
                  <a:cxn ang="0">
                    <a:pos x="0" y="36"/>
                  </a:cxn>
                  <a:cxn ang="0">
                    <a:pos x="24" y="72"/>
                  </a:cxn>
                  <a:cxn ang="0">
                    <a:pos x="36" y="66"/>
                  </a:cxn>
                  <a:cxn ang="0">
                    <a:pos x="18" y="42"/>
                  </a:cxn>
                  <a:cxn ang="0">
                    <a:pos x="36" y="30"/>
                  </a:cxn>
                  <a:cxn ang="0">
                    <a:pos x="54" y="54"/>
                  </a:cxn>
                  <a:cxn ang="0">
                    <a:pos x="60" y="48"/>
                  </a:cxn>
                  <a:cxn ang="0">
                    <a:pos x="48" y="24"/>
                  </a:cxn>
                  <a:cxn ang="0">
                    <a:pos x="60" y="12"/>
                  </a:cxn>
                  <a:cxn ang="0">
                    <a:pos x="78" y="42"/>
                  </a:cxn>
                  <a:cxn ang="0">
                    <a:pos x="90" y="30"/>
                  </a:cxn>
                </a:cxnLst>
                <a:rect l="0" t="0" r="r" b="b"/>
                <a:pathLst>
                  <a:path w="90" h="72">
                    <a:moveTo>
                      <a:pt x="90" y="30"/>
                    </a:moveTo>
                    <a:lnTo>
                      <a:pt x="66" y="0"/>
                    </a:lnTo>
                    <a:lnTo>
                      <a:pt x="0" y="36"/>
                    </a:lnTo>
                    <a:lnTo>
                      <a:pt x="24" y="72"/>
                    </a:lnTo>
                    <a:lnTo>
                      <a:pt x="36" y="66"/>
                    </a:lnTo>
                    <a:lnTo>
                      <a:pt x="18" y="42"/>
                    </a:lnTo>
                    <a:lnTo>
                      <a:pt x="36" y="30"/>
                    </a:lnTo>
                    <a:lnTo>
                      <a:pt x="54" y="54"/>
                    </a:lnTo>
                    <a:lnTo>
                      <a:pt x="60" y="48"/>
                    </a:lnTo>
                    <a:lnTo>
                      <a:pt x="48" y="24"/>
                    </a:lnTo>
                    <a:lnTo>
                      <a:pt x="60" y="12"/>
                    </a:lnTo>
                    <a:lnTo>
                      <a:pt x="78" y="42"/>
                    </a:lnTo>
                    <a:lnTo>
                      <a:pt x="90" y="30"/>
                    </a:lnTo>
                    <a:close/>
                  </a:path>
                </a:pathLst>
              </a:custGeom>
              <a:solidFill>
                <a:schemeClr val="bg2"/>
              </a:solidFill>
              <a:ln w="9525">
                <a:noFill/>
                <a:round/>
                <a:headEnd/>
                <a:tailEnd/>
              </a:ln>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31" name="Freeform 143"/>
              <p:cNvSpPr>
                <a:spLocks/>
              </p:cNvSpPr>
              <p:nvPr userDrawn="1"/>
            </p:nvSpPr>
            <p:spPr bwMode="ltGray">
              <a:xfrm>
                <a:off x="898" y="2716"/>
                <a:ext cx="90" cy="84"/>
              </a:xfrm>
              <a:custGeom>
                <a:avLst/>
                <a:gdLst/>
                <a:ahLst/>
                <a:cxnLst>
                  <a:cxn ang="0">
                    <a:pos x="42" y="60"/>
                  </a:cxn>
                  <a:cxn ang="0">
                    <a:pos x="42" y="60"/>
                  </a:cxn>
                  <a:cxn ang="0">
                    <a:pos x="72" y="12"/>
                  </a:cxn>
                  <a:cxn ang="0">
                    <a:pos x="66" y="0"/>
                  </a:cxn>
                  <a:cxn ang="0">
                    <a:pos x="0" y="42"/>
                  </a:cxn>
                  <a:cxn ang="0">
                    <a:pos x="6" y="54"/>
                  </a:cxn>
                  <a:cxn ang="0">
                    <a:pos x="54" y="24"/>
                  </a:cxn>
                  <a:cxn ang="0">
                    <a:pos x="54" y="24"/>
                  </a:cxn>
                  <a:cxn ang="0">
                    <a:pos x="18" y="72"/>
                  </a:cxn>
                  <a:cxn ang="0">
                    <a:pos x="24" y="84"/>
                  </a:cxn>
                  <a:cxn ang="0">
                    <a:pos x="90" y="42"/>
                  </a:cxn>
                  <a:cxn ang="0">
                    <a:pos x="84" y="30"/>
                  </a:cxn>
                  <a:cxn ang="0">
                    <a:pos x="42" y="60"/>
                  </a:cxn>
                </a:cxnLst>
                <a:rect l="0" t="0" r="r" b="b"/>
                <a:pathLst>
                  <a:path w="90" h="84">
                    <a:moveTo>
                      <a:pt x="42" y="60"/>
                    </a:moveTo>
                    <a:lnTo>
                      <a:pt x="42" y="60"/>
                    </a:lnTo>
                    <a:lnTo>
                      <a:pt x="72" y="12"/>
                    </a:lnTo>
                    <a:lnTo>
                      <a:pt x="66" y="0"/>
                    </a:lnTo>
                    <a:lnTo>
                      <a:pt x="0" y="42"/>
                    </a:lnTo>
                    <a:lnTo>
                      <a:pt x="6" y="54"/>
                    </a:lnTo>
                    <a:lnTo>
                      <a:pt x="54" y="24"/>
                    </a:lnTo>
                    <a:lnTo>
                      <a:pt x="54" y="24"/>
                    </a:lnTo>
                    <a:lnTo>
                      <a:pt x="18" y="72"/>
                    </a:lnTo>
                    <a:lnTo>
                      <a:pt x="24" y="84"/>
                    </a:lnTo>
                    <a:lnTo>
                      <a:pt x="90" y="42"/>
                    </a:lnTo>
                    <a:lnTo>
                      <a:pt x="84" y="30"/>
                    </a:lnTo>
                    <a:lnTo>
                      <a:pt x="42" y="60"/>
                    </a:lnTo>
                    <a:close/>
                  </a:path>
                </a:pathLst>
              </a:custGeom>
              <a:solidFill>
                <a:schemeClr val="bg2"/>
              </a:solidFill>
              <a:ln w="9525">
                <a:noFill/>
                <a:round/>
                <a:headEnd/>
                <a:tailEnd/>
              </a:ln>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32" name="Freeform 144"/>
              <p:cNvSpPr>
                <a:spLocks/>
              </p:cNvSpPr>
              <p:nvPr userDrawn="1"/>
            </p:nvSpPr>
            <p:spPr bwMode="ltGray">
              <a:xfrm>
                <a:off x="7" y="3837"/>
                <a:ext cx="6" cy="12"/>
              </a:xfrm>
              <a:custGeom>
                <a:avLst/>
                <a:gdLst/>
                <a:ahLst/>
                <a:cxnLst>
                  <a:cxn ang="0">
                    <a:pos x="6" y="0"/>
                  </a:cxn>
                  <a:cxn ang="0">
                    <a:pos x="6" y="0"/>
                  </a:cxn>
                  <a:cxn ang="0">
                    <a:pos x="0" y="0"/>
                  </a:cxn>
                  <a:cxn ang="0">
                    <a:pos x="0" y="0"/>
                  </a:cxn>
                  <a:cxn ang="0">
                    <a:pos x="0" y="12"/>
                  </a:cxn>
                  <a:cxn ang="0">
                    <a:pos x="6" y="0"/>
                  </a:cxn>
                  <a:cxn ang="0">
                    <a:pos x="6" y="0"/>
                  </a:cxn>
                </a:cxnLst>
                <a:rect l="0" t="0" r="r" b="b"/>
                <a:pathLst>
                  <a:path w="6" h="12">
                    <a:moveTo>
                      <a:pt x="6" y="0"/>
                    </a:moveTo>
                    <a:lnTo>
                      <a:pt x="6" y="0"/>
                    </a:lnTo>
                    <a:lnTo>
                      <a:pt x="0" y="0"/>
                    </a:lnTo>
                    <a:lnTo>
                      <a:pt x="0" y="0"/>
                    </a:lnTo>
                    <a:lnTo>
                      <a:pt x="0" y="12"/>
                    </a:lnTo>
                    <a:lnTo>
                      <a:pt x="6" y="0"/>
                    </a:lnTo>
                    <a:lnTo>
                      <a:pt x="6" y="0"/>
                    </a:lnTo>
                    <a:close/>
                  </a:path>
                </a:pathLst>
              </a:custGeom>
              <a:solidFill>
                <a:schemeClr val="bg2"/>
              </a:solidFill>
              <a:ln w="9525">
                <a:noFill/>
                <a:round/>
                <a:headEnd/>
                <a:tailEnd/>
              </a:ln>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33" name="Freeform 145"/>
              <p:cNvSpPr>
                <a:spLocks/>
              </p:cNvSpPr>
              <p:nvPr userDrawn="1"/>
            </p:nvSpPr>
            <p:spPr bwMode="ltGray">
              <a:xfrm>
                <a:off x="7" y="2555"/>
                <a:ext cx="30" cy="48"/>
              </a:xfrm>
              <a:custGeom>
                <a:avLst/>
                <a:gdLst/>
                <a:ahLst/>
                <a:cxnLst>
                  <a:cxn ang="0">
                    <a:pos x="18" y="48"/>
                  </a:cxn>
                  <a:cxn ang="0">
                    <a:pos x="18" y="48"/>
                  </a:cxn>
                  <a:cxn ang="0">
                    <a:pos x="30" y="42"/>
                  </a:cxn>
                  <a:cxn ang="0">
                    <a:pos x="0" y="0"/>
                  </a:cxn>
                  <a:cxn ang="0">
                    <a:pos x="0" y="24"/>
                  </a:cxn>
                  <a:cxn ang="0">
                    <a:pos x="18" y="48"/>
                  </a:cxn>
                  <a:cxn ang="0">
                    <a:pos x="18" y="48"/>
                  </a:cxn>
                </a:cxnLst>
                <a:rect l="0" t="0" r="r" b="b"/>
                <a:pathLst>
                  <a:path w="30" h="48">
                    <a:moveTo>
                      <a:pt x="18" y="48"/>
                    </a:moveTo>
                    <a:lnTo>
                      <a:pt x="18" y="48"/>
                    </a:lnTo>
                    <a:lnTo>
                      <a:pt x="30" y="42"/>
                    </a:lnTo>
                    <a:lnTo>
                      <a:pt x="0" y="0"/>
                    </a:lnTo>
                    <a:lnTo>
                      <a:pt x="0" y="24"/>
                    </a:lnTo>
                    <a:lnTo>
                      <a:pt x="18" y="48"/>
                    </a:lnTo>
                    <a:lnTo>
                      <a:pt x="18" y="48"/>
                    </a:lnTo>
                    <a:close/>
                  </a:path>
                </a:pathLst>
              </a:custGeom>
              <a:solidFill>
                <a:schemeClr val="bg2"/>
              </a:solidFill>
              <a:ln w="9525">
                <a:noFill/>
                <a:round/>
                <a:headEnd/>
                <a:tailEnd/>
              </a:ln>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34" name="Freeform 146"/>
              <p:cNvSpPr>
                <a:spLocks/>
              </p:cNvSpPr>
              <p:nvPr userDrawn="1"/>
            </p:nvSpPr>
            <p:spPr bwMode="ltGray">
              <a:xfrm>
                <a:off x="7" y="3843"/>
                <a:ext cx="36" cy="66"/>
              </a:xfrm>
              <a:custGeom>
                <a:avLst/>
                <a:gdLst/>
                <a:ahLst/>
                <a:cxnLst>
                  <a:cxn ang="0">
                    <a:pos x="36" y="0"/>
                  </a:cxn>
                  <a:cxn ang="0">
                    <a:pos x="24" y="0"/>
                  </a:cxn>
                  <a:cxn ang="0">
                    <a:pos x="24" y="0"/>
                  </a:cxn>
                  <a:cxn ang="0">
                    <a:pos x="0" y="36"/>
                  </a:cxn>
                  <a:cxn ang="0">
                    <a:pos x="0" y="66"/>
                  </a:cxn>
                  <a:cxn ang="0">
                    <a:pos x="36" y="0"/>
                  </a:cxn>
                  <a:cxn ang="0">
                    <a:pos x="36" y="0"/>
                  </a:cxn>
                </a:cxnLst>
                <a:rect l="0" t="0" r="r" b="b"/>
                <a:pathLst>
                  <a:path w="36" h="66">
                    <a:moveTo>
                      <a:pt x="36" y="0"/>
                    </a:moveTo>
                    <a:lnTo>
                      <a:pt x="24" y="0"/>
                    </a:lnTo>
                    <a:lnTo>
                      <a:pt x="24" y="0"/>
                    </a:lnTo>
                    <a:lnTo>
                      <a:pt x="0" y="36"/>
                    </a:lnTo>
                    <a:lnTo>
                      <a:pt x="0" y="66"/>
                    </a:lnTo>
                    <a:lnTo>
                      <a:pt x="36" y="0"/>
                    </a:lnTo>
                    <a:lnTo>
                      <a:pt x="36" y="0"/>
                    </a:lnTo>
                    <a:close/>
                  </a:path>
                </a:pathLst>
              </a:custGeom>
              <a:solidFill>
                <a:schemeClr val="bg2"/>
              </a:solidFill>
              <a:ln w="9525">
                <a:noFill/>
                <a:round/>
                <a:headEnd/>
                <a:tailEnd/>
              </a:ln>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35" name="Rectangle 147"/>
              <p:cNvSpPr>
                <a:spLocks noChangeArrowheads="1"/>
              </p:cNvSpPr>
              <p:nvPr userDrawn="1"/>
            </p:nvSpPr>
            <p:spPr bwMode="ltGray">
              <a:xfrm rot="244926">
                <a:off x="1177" y="3201"/>
                <a:ext cx="161"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36" name="Rectangle 148"/>
              <p:cNvSpPr>
                <a:spLocks noChangeArrowheads="1"/>
              </p:cNvSpPr>
              <p:nvPr userDrawn="1"/>
            </p:nvSpPr>
            <p:spPr bwMode="ltGray">
              <a:xfrm rot="-5598588">
                <a:off x="290" y="2386"/>
                <a:ext cx="138"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37" name="Freeform 149"/>
              <p:cNvSpPr>
                <a:spLocks/>
              </p:cNvSpPr>
              <p:nvPr userDrawn="1"/>
            </p:nvSpPr>
            <p:spPr bwMode="ltGray">
              <a:xfrm>
                <a:off x="139" y="3573"/>
                <a:ext cx="144" cy="154"/>
              </a:xfrm>
              <a:custGeom>
                <a:avLst/>
                <a:gdLst/>
                <a:ahLst/>
                <a:cxnLst>
                  <a:cxn ang="0">
                    <a:pos x="0" y="102"/>
                  </a:cxn>
                  <a:cxn ang="0">
                    <a:pos x="59" y="154"/>
                  </a:cxn>
                  <a:cxn ang="0">
                    <a:pos x="117" y="120"/>
                  </a:cxn>
                  <a:cxn ang="0">
                    <a:pos x="62" y="55"/>
                  </a:cxn>
                  <a:cxn ang="0">
                    <a:pos x="104" y="34"/>
                  </a:cxn>
                  <a:cxn ang="0">
                    <a:pos x="117" y="53"/>
                  </a:cxn>
                  <a:cxn ang="0">
                    <a:pos x="141" y="47"/>
                  </a:cxn>
                  <a:cxn ang="0">
                    <a:pos x="97" y="2"/>
                  </a:cxn>
                  <a:cxn ang="0">
                    <a:pos x="36" y="33"/>
                  </a:cxn>
                  <a:cxn ang="0">
                    <a:pos x="90" y="107"/>
                  </a:cxn>
                  <a:cxn ang="0">
                    <a:pos x="28" y="101"/>
                  </a:cxn>
                  <a:cxn ang="0">
                    <a:pos x="0" y="102"/>
                  </a:cxn>
                </a:cxnLst>
                <a:rect l="0" t="0" r="r" b="b"/>
                <a:pathLst>
                  <a:path w="144" h="154">
                    <a:moveTo>
                      <a:pt x="0" y="102"/>
                    </a:moveTo>
                    <a:cubicBezTo>
                      <a:pt x="6" y="140"/>
                      <a:pt x="25" y="154"/>
                      <a:pt x="59" y="154"/>
                    </a:cubicBezTo>
                    <a:cubicBezTo>
                      <a:pt x="111" y="152"/>
                      <a:pt x="106" y="130"/>
                      <a:pt x="117" y="120"/>
                    </a:cubicBezTo>
                    <a:cubicBezTo>
                      <a:pt x="119" y="61"/>
                      <a:pt x="84" y="84"/>
                      <a:pt x="62" y="55"/>
                    </a:cubicBezTo>
                    <a:cubicBezTo>
                      <a:pt x="59" y="42"/>
                      <a:pt x="78" y="11"/>
                      <a:pt x="104" y="34"/>
                    </a:cubicBezTo>
                    <a:cubicBezTo>
                      <a:pt x="108" y="41"/>
                      <a:pt x="111" y="51"/>
                      <a:pt x="117" y="53"/>
                    </a:cubicBezTo>
                    <a:cubicBezTo>
                      <a:pt x="123" y="55"/>
                      <a:pt x="144" y="55"/>
                      <a:pt x="141" y="47"/>
                    </a:cubicBezTo>
                    <a:cubicBezTo>
                      <a:pt x="138" y="39"/>
                      <a:pt x="126" y="5"/>
                      <a:pt x="97" y="2"/>
                    </a:cubicBezTo>
                    <a:cubicBezTo>
                      <a:pt x="77" y="0"/>
                      <a:pt x="48" y="0"/>
                      <a:pt x="36" y="33"/>
                    </a:cubicBezTo>
                    <a:cubicBezTo>
                      <a:pt x="15" y="89"/>
                      <a:pt x="83" y="79"/>
                      <a:pt x="90" y="107"/>
                    </a:cubicBezTo>
                    <a:cubicBezTo>
                      <a:pt x="96" y="130"/>
                      <a:pt x="34" y="147"/>
                      <a:pt x="28" y="101"/>
                    </a:cubicBezTo>
                    <a:cubicBezTo>
                      <a:pt x="12" y="104"/>
                      <a:pt x="15" y="98"/>
                      <a:pt x="0" y="102"/>
                    </a:cubicBezTo>
                    <a:close/>
                  </a:path>
                </a:pathLst>
              </a:custGeom>
              <a:solidFill>
                <a:schemeClr val="bg2"/>
              </a:solidFill>
              <a:ln w="9525">
                <a:noFill/>
                <a:round/>
                <a:headEnd/>
                <a:tailEn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38" name="Freeform 150"/>
              <p:cNvSpPr>
                <a:spLocks/>
              </p:cNvSpPr>
              <p:nvPr userDrawn="1"/>
            </p:nvSpPr>
            <p:spPr bwMode="ltGray">
              <a:xfrm rot="-2857037">
                <a:off x="619" y="3550"/>
                <a:ext cx="68" cy="69"/>
              </a:xfrm>
              <a:custGeom>
                <a:avLst/>
                <a:gdLst/>
                <a:ahLst/>
                <a:cxnLst>
                  <a:cxn ang="0">
                    <a:pos x="0" y="102"/>
                  </a:cxn>
                  <a:cxn ang="0">
                    <a:pos x="59" y="154"/>
                  </a:cxn>
                  <a:cxn ang="0">
                    <a:pos x="117" y="120"/>
                  </a:cxn>
                  <a:cxn ang="0">
                    <a:pos x="62" y="55"/>
                  </a:cxn>
                  <a:cxn ang="0">
                    <a:pos x="104" y="34"/>
                  </a:cxn>
                  <a:cxn ang="0">
                    <a:pos x="117" y="53"/>
                  </a:cxn>
                  <a:cxn ang="0">
                    <a:pos x="141" y="47"/>
                  </a:cxn>
                  <a:cxn ang="0">
                    <a:pos x="97" y="2"/>
                  </a:cxn>
                  <a:cxn ang="0">
                    <a:pos x="36" y="33"/>
                  </a:cxn>
                  <a:cxn ang="0">
                    <a:pos x="90" y="107"/>
                  </a:cxn>
                  <a:cxn ang="0">
                    <a:pos x="28" y="101"/>
                  </a:cxn>
                  <a:cxn ang="0">
                    <a:pos x="0" y="102"/>
                  </a:cxn>
                </a:cxnLst>
                <a:rect l="0" t="0" r="r" b="b"/>
                <a:pathLst>
                  <a:path w="144" h="154">
                    <a:moveTo>
                      <a:pt x="0" y="102"/>
                    </a:moveTo>
                    <a:cubicBezTo>
                      <a:pt x="6" y="140"/>
                      <a:pt x="25" y="154"/>
                      <a:pt x="59" y="154"/>
                    </a:cubicBezTo>
                    <a:cubicBezTo>
                      <a:pt x="111" y="152"/>
                      <a:pt x="106" y="130"/>
                      <a:pt x="117" y="120"/>
                    </a:cubicBezTo>
                    <a:cubicBezTo>
                      <a:pt x="113" y="47"/>
                      <a:pt x="84" y="84"/>
                      <a:pt x="62" y="55"/>
                    </a:cubicBezTo>
                    <a:cubicBezTo>
                      <a:pt x="59" y="42"/>
                      <a:pt x="78" y="11"/>
                      <a:pt x="104" y="34"/>
                    </a:cubicBezTo>
                    <a:cubicBezTo>
                      <a:pt x="108" y="41"/>
                      <a:pt x="111" y="51"/>
                      <a:pt x="117" y="53"/>
                    </a:cubicBezTo>
                    <a:cubicBezTo>
                      <a:pt x="123" y="55"/>
                      <a:pt x="144" y="55"/>
                      <a:pt x="141" y="47"/>
                    </a:cubicBezTo>
                    <a:cubicBezTo>
                      <a:pt x="138" y="39"/>
                      <a:pt x="126" y="5"/>
                      <a:pt x="97" y="2"/>
                    </a:cubicBezTo>
                    <a:cubicBezTo>
                      <a:pt x="77" y="0"/>
                      <a:pt x="48" y="0"/>
                      <a:pt x="36" y="33"/>
                    </a:cubicBezTo>
                    <a:cubicBezTo>
                      <a:pt x="15" y="89"/>
                      <a:pt x="83" y="79"/>
                      <a:pt x="90" y="107"/>
                    </a:cubicBezTo>
                    <a:cubicBezTo>
                      <a:pt x="96" y="130"/>
                      <a:pt x="34" y="147"/>
                      <a:pt x="28" y="101"/>
                    </a:cubicBezTo>
                    <a:cubicBezTo>
                      <a:pt x="12" y="104"/>
                      <a:pt x="15" y="98"/>
                      <a:pt x="0" y="102"/>
                    </a:cubicBezTo>
                    <a:close/>
                  </a:path>
                </a:pathLst>
              </a:custGeom>
              <a:solidFill>
                <a:schemeClr val="bg2"/>
              </a:solidFill>
              <a:ln w="9525">
                <a:noFill/>
                <a:round/>
                <a:headEnd/>
                <a:tailEn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39" name="Freeform 151"/>
              <p:cNvSpPr>
                <a:spLocks/>
              </p:cNvSpPr>
              <p:nvPr userDrawn="1"/>
            </p:nvSpPr>
            <p:spPr bwMode="ltGray">
              <a:xfrm>
                <a:off x="235" y="2503"/>
                <a:ext cx="348" cy="1272"/>
              </a:xfrm>
              <a:custGeom>
                <a:avLst/>
                <a:gdLst/>
                <a:ahLst/>
                <a:cxnLst>
                  <a:cxn ang="0">
                    <a:pos x="0" y="0"/>
                  </a:cxn>
                  <a:cxn ang="0">
                    <a:pos x="287" y="582"/>
                  </a:cxn>
                  <a:cxn ang="0">
                    <a:pos x="348" y="1272"/>
                  </a:cxn>
                  <a:cxn ang="0">
                    <a:pos x="54" y="676"/>
                  </a:cxn>
                  <a:cxn ang="0">
                    <a:pos x="0" y="0"/>
                  </a:cxn>
                </a:cxnLst>
                <a:rect l="0" t="0" r="r" b="b"/>
                <a:pathLst>
                  <a:path w="348" h="1272">
                    <a:moveTo>
                      <a:pt x="0" y="0"/>
                    </a:moveTo>
                    <a:lnTo>
                      <a:pt x="287" y="582"/>
                    </a:lnTo>
                    <a:lnTo>
                      <a:pt x="348" y="1272"/>
                    </a:lnTo>
                    <a:lnTo>
                      <a:pt x="54" y="676"/>
                    </a:lnTo>
                    <a:lnTo>
                      <a:pt x="0" y="0"/>
                    </a:lnTo>
                    <a:close/>
                  </a:path>
                </a:pathLst>
              </a:custGeom>
              <a:gradFill rotWithShape="0">
                <a:gsLst>
                  <a:gs pos="0">
                    <a:schemeClr val="bg2"/>
                  </a:gs>
                  <a:gs pos="100000">
                    <a:schemeClr val="bg2">
                      <a:gamma/>
                      <a:shade val="96863"/>
                      <a:invGamma/>
                    </a:schemeClr>
                  </a:gs>
                </a:gsLst>
                <a:lin ang="18900000" scaled="1"/>
              </a:gradFill>
              <a:ln w="9525" cap="flat" cmpd="sng">
                <a:noFill/>
                <a:prstDash val="solid"/>
                <a:round/>
                <a:headEnd type="none" w="med" len="med"/>
                <a:tailEnd type="none" w="med" len="me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40" name="Oval 152"/>
              <p:cNvSpPr>
                <a:spLocks noChangeArrowheads="1"/>
              </p:cNvSpPr>
              <p:nvPr userDrawn="1"/>
            </p:nvSpPr>
            <p:spPr bwMode="ltGray">
              <a:xfrm rot="-1684349">
                <a:off x="296" y="3047"/>
                <a:ext cx="221" cy="174"/>
              </a:xfrm>
              <a:prstGeom prst="ellipse">
                <a:avLst/>
              </a:prstGeom>
              <a:gradFill rotWithShape="0">
                <a:gsLst>
                  <a:gs pos="0">
                    <a:schemeClr val="bg2">
                      <a:gamma/>
                      <a:shade val="90980"/>
                      <a:invGamma/>
                    </a:schemeClr>
                  </a:gs>
                  <a:gs pos="50000">
                    <a:schemeClr val="bg2"/>
                  </a:gs>
                  <a:gs pos="100000">
                    <a:schemeClr val="bg2">
                      <a:gamma/>
                      <a:shade val="90980"/>
                      <a:invGamma/>
                    </a:schemeClr>
                  </a:gs>
                </a:gsLst>
                <a:lin ang="18900000" scaled="1"/>
              </a:gradFill>
              <a:ln w="9525">
                <a:noFill/>
                <a:round/>
                <a:headEnd/>
                <a:tailEn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grpSp>
      </p:grpSp>
      <p:sp>
        <p:nvSpPr>
          <p:cNvPr id="38041" name="Rectangle 153"/>
          <p:cNvSpPr>
            <a:spLocks noGrp="1" noRot="1" noChangeArrowheads="1"/>
          </p:cNvSpPr>
          <p:nvPr>
            <p:ph type="title"/>
          </p:nvPr>
        </p:nvSpPr>
        <p:spPr bwMode="auto">
          <a:xfrm>
            <a:off x="301625" y="228600"/>
            <a:ext cx="854075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8042" name="Rectangle 154"/>
          <p:cNvSpPr>
            <a:spLocks noGrp="1" noChangeArrowheads="1"/>
          </p:cNvSpPr>
          <p:nvPr>
            <p:ph type="dt" sz="half" idx="2"/>
          </p:nvPr>
        </p:nvSpPr>
        <p:spPr bwMode="auto">
          <a:xfrm>
            <a:off x="301625" y="6245225"/>
            <a:ext cx="2289175"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000" b="0">
                <a:solidFill>
                  <a:schemeClr val="tx1"/>
                </a:solidFill>
                <a:effectLst/>
                <a:latin typeface="Arial" charset="0"/>
              </a:defRPr>
            </a:lvl1pPr>
          </a:lstStyle>
          <a:p>
            <a:pPr fontAlgn="base">
              <a:spcBef>
                <a:spcPct val="0"/>
              </a:spcBef>
              <a:spcAft>
                <a:spcPct val="0"/>
              </a:spcAft>
              <a:defRPr/>
            </a:pPr>
            <a:endParaRPr lang="en-US">
              <a:solidFill>
                <a:srgbClr val="FFFFFF"/>
              </a:solidFill>
            </a:endParaRPr>
          </a:p>
        </p:txBody>
      </p:sp>
      <p:sp>
        <p:nvSpPr>
          <p:cNvPr id="38043" name="Rectangle 15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b="0">
                <a:solidFill>
                  <a:schemeClr val="tx1"/>
                </a:solidFill>
                <a:effectLst/>
                <a:latin typeface="Arial" charset="0"/>
              </a:defRPr>
            </a:lvl1pPr>
          </a:lstStyle>
          <a:p>
            <a:pPr algn="ctr" fontAlgn="base">
              <a:spcBef>
                <a:spcPct val="0"/>
              </a:spcBef>
              <a:spcAft>
                <a:spcPct val="0"/>
              </a:spcAft>
              <a:defRPr/>
            </a:pPr>
            <a:endParaRPr lang="en-US">
              <a:solidFill>
                <a:srgbClr val="FFFFFF"/>
              </a:solidFill>
            </a:endParaRPr>
          </a:p>
        </p:txBody>
      </p:sp>
      <p:sp>
        <p:nvSpPr>
          <p:cNvPr id="38044" name="Rectangle 156"/>
          <p:cNvSpPr>
            <a:spLocks noGrp="1" noChangeArrowheads="1"/>
          </p:cNvSpPr>
          <p:nvPr>
            <p:ph type="sldNum" sz="quarter" idx="4"/>
          </p:nvPr>
        </p:nvSpPr>
        <p:spPr bwMode="auto">
          <a:xfrm>
            <a:off x="6553200" y="6245225"/>
            <a:ext cx="2289175"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b="0">
                <a:solidFill>
                  <a:schemeClr val="tx1"/>
                </a:solidFill>
                <a:effectLst/>
                <a:latin typeface="Arial" charset="0"/>
              </a:defRPr>
            </a:lvl1pPr>
          </a:lstStyle>
          <a:p>
            <a:pPr fontAlgn="base">
              <a:spcBef>
                <a:spcPct val="0"/>
              </a:spcBef>
              <a:spcAft>
                <a:spcPct val="0"/>
              </a:spcAft>
              <a:defRPr/>
            </a:pPr>
            <a:fld id="{880B8D5C-E18B-4AFF-AEAE-B8792E87788D}" type="slidenum">
              <a:rPr lang="en-US">
                <a:solidFill>
                  <a:srgbClr val="FFFFFF"/>
                </a:solidFill>
              </a:rPr>
              <a:pPr fontAlgn="base">
                <a:spcBef>
                  <a:spcPct val="0"/>
                </a:spcBef>
                <a:spcAft>
                  <a:spcPct val="0"/>
                </a:spcAft>
                <a:defRPr/>
              </a:pPr>
              <a:t>‹#›</a:t>
            </a:fld>
            <a:endParaRPr lang="en-US">
              <a:solidFill>
                <a:srgbClr val="FFFFFF"/>
              </a:solidFill>
            </a:endParaRPr>
          </a:p>
        </p:txBody>
      </p:sp>
      <p:sp>
        <p:nvSpPr>
          <p:cNvPr id="38045" name="Rectangle 157"/>
          <p:cNvSpPr>
            <a:spLocks noGrp="1" noRot="1" noChangeArrowheads="1"/>
          </p:cNvSpPr>
          <p:nvPr>
            <p:ph type="body" idx="1"/>
          </p:nvPr>
        </p:nvSpPr>
        <p:spPr bwMode="auto">
          <a:xfrm>
            <a:off x="301625" y="1600200"/>
            <a:ext cx="8540750" cy="44989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extLst>
      <p:ext uri="{BB962C8B-B14F-4D97-AF65-F5344CB8AC3E}">
        <p14:creationId xmlns:p14="http://schemas.microsoft.com/office/powerpoint/2010/main" val="3236416092"/>
      </p:ext>
    </p:extLst>
  </p:cSld>
  <p:clrMap bg1="dk2" tx1="lt1" bg2="dk1"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spd="slow">
    <p:random/>
    <p:sndAc>
      <p:stSnd>
        <p:snd r:embed="rId13" name="voltage.wav"/>
      </p:stSnd>
    </p:sndAc>
  </p:transition>
  <p:hf hdr="0" ftr="0" dt="0"/>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80000"/>
        <a:buFont typeface="Arial" charset="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Font typeface="Wingdings" pitchFamily="2" charset="2"/>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80000"/>
        <a:buFont typeface="Arial" charset="0"/>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Font typeface="Wingdings" pitchFamily="2" charset="2"/>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shade val="90980"/>
                <a:invGamma/>
              </a:schemeClr>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1422400"/>
            <a:ext cx="9147175" cy="5435600"/>
            <a:chOff x="0" y="896"/>
            <a:chExt cx="5762" cy="3424"/>
          </a:xfrm>
        </p:grpSpPr>
        <p:grpSp>
          <p:nvGrpSpPr>
            <p:cNvPr id="1032" name="Group 3"/>
            <p:cNvGrpSpPr>
              <a:grpSpLocks/>
            </p:cNvGrpSpPr>
            <p:nvPr userDrawn="1"/>
          </p:nvGrpSpPr>
          <p:grpSpPr bwMode="auto">
            <a:xfrm>
              <a:off x="20" y="896"/>
              <a:ext cx="5742" cy="3424"/>
              <a:chOff x="20" y="896"/>
              <a:chExt cx="5742" cy="3424"/>
            </a:xfrm>
          </p:grpSpPr>
          <p:sp>
            <p:nvSpPr>
              <p:cNvPr id="37892" name="Freeform 4"/>
              <p:cNvSpPr>
                <a:spLocks/>
              </p:cNvSpPr>
              <p:nvPr userDrawn="1"/>
            </p:nvSpPr>
            <p:spPr bwMode="hidden">
              <a:xfrm>
                <a:off x="1399" y="1116"/>
                <a:ext cx="2815" cy="2110"/>
              </a:xfrm>
              <a:custGeom>
                <a:avLst/>
                <a:gdLst/>
                <a:ahLst/>
                <a:cxnLst>
                  <a:cxn ang="0">
                    <a:pos x="950" y="85"/>
                  </a:cxn>
                  <a:cxn ang="0">
                    <a:pos x="628" y="438"/>
                  </a:cxn>
                  <a:cxn ang="0">
                    <a:pos x="66" y="471"/>
                  </a:cxn>
                  <a:cxn ang="0">
                    <a:pos x="0" y="627"/>
                  </a:cxn>
                  <a:cxn ang="0">
                    <a:pos x="372" y="1026"/>
                  </a:cxn>
                  <a:cxn ang="0">
                    <a:pos x="611" y="902"/>
                  </a:cxn>
                  <a:cxn ang="0">
                    <a:pos x="992" y="1085"/>
                  </a:cxn>
                  <a:cxn ang="0">
                    <a:pos x="1116" y="1339"/>
                  </a:cxn>
                  <a:cxn ang="0">
                    <a:pos x="1083" y="1450"/>
                  </a:cxn>
                  <a:cxn ang="0">
                    <a:pos x="1124" y="1659"/>
                  </a:cxn>
                  <a:cxn ang="0">
                    <a:pos x="1149" y="1999"/>
                  </a:cxn>
                  <a:cxn ang="0">
                    <a:pos x="1463" y="2110"/>
                  </a:cxn>
                  <a:cxn ang="0">
                    <a:pos x="1686" y="2025"/>
                  </a:cxn>
                  <a:cxn ang="0">
                    <a:pos x="1603" y="1777"/>
                  </a:cxn>
                  <a:cxn ang="0">
                    <a:pos x="1991" y="1555"/>
                  </a:cxn>
                  <a:cxn ang="0">
                    <a:pos x="2281" y="1542"/>
                  </a:cxn>
                  <a:cxn ang="0">
                    <a:pos x="2446" y="1359"/>
                  </a:cxn>
                  <a:cxn ang="0">
                    <a:pos x="2361" y="1001"/>
                  </a:cxn>
                  <a:cxn ang="0">
                    <a:pos x="2606" y="893"/>
                  </a:cxn>
                  <a:cxn ang="0">
                    <a:pos x="2815" y="454"/>
                  </a:cxn>
                  <a:cxn ang="0">
                    <a:pos x="2518" y="0"/>
                  </a:cxn>
                </a:cxnLst>
                <a:rect l="0" t="0" r="r" b="b"/>
                <a:pathLst>
                  <a:path w="2815" h="2110">
                    <a:moveTo>
                      <a:pt x="950" y="85"/>
                    </a:moveTo>
                    <a:lnTo>
                      <a:pt x="628" y="438"/>
                    </a:lnTo>
                    <a:lnTo>
                      <a:pt x="66" y="471"/>
                    </a:lnTo>
                    <a:lnTo>
                      <a:pt x="0" y="627"/>
                    </a:lnTo>
                    <a:lnTo>
                      <a:pt x="372" y="1026"/>
                    </a:lnTo>
                    <a:lnTo>
                      <a:pt x="611" y="902"/>
                    </a:lnTo>
                    <a:lnTo>
                      <a:pt x="992" y="1085"/>
                    </a:lnTo>
                    <a:lnTo>
                      <a:pt x="1116" y="1339"/>
                    </a:lnTo>
                    <a:lnTo>
                      <a:pt x="1083" y="1450"/>
                    </a:lnTo>
                    <a:lnTo>
                      <a:pt x="1124" y="1659"/>
                    </a:lnTo>
                    <a:lnTo>
                      <a:pt x="1149" y="1999"/>
                    </a:lnTo>
                    <a:lnTo>
                      <a:pt x="1463" y="2110"/>
                    </a:lnTo>
                    <a:lnTo>
                      <a:pt x="1686" y="2025"/>
                    </a:lnTo>
                    <a:lnTo>
                      <a:pt x="1603" y="1777"/>
                    </a:lnTo>
                    <a:lnTo>
                      <a:pt x="1991" y="1555"/>
                    </a:lnTo>
                    <a:lnTo>
                      <a:pt x="2281" y="1542"/>
                    </a:lnTo>
                    <a:lnTo>
                      <a:pt x="2446" y="1359"/>
                    </a:lnTo>
                    <a:lnTo>
                      <a:pt x="2361" y="1001"/>
                    </a:lnTo>
                    <a:lnTo>
                      <a:pt x="2606" y="893"/>
                    </a:lnTo>
                    <a:lnTo>
                      <a:pt x="2815" y="454"/>
                    </a:lnTo>
                    <a:lnTo>
                      <a:pt x="2518" y="0"/>
                    </a:lnTo>
                  </a:path>
                </a:pathLst>
              </a:custGeom>
              <a:noFill/>
              <a:ln w="15240" cap="flat" cmpd="sng">
                <a:solidFill>
                  <a:schemeClr val="bg2"/>
                </a:solidFill>
                <a:prstDash val="solid"/>
                <a:round/>
                <a:headEnd type="none" w="med" len="med"/>
                <a:tailEnd type="none" w="med" len="me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893" name="Freeform 5"/>
              <p:cNvSpPr>
                <a:spLocks/>
              </p:cNvSpPr>
              <p:nvPr userDrawn="1"/>
            </p:nvSpPr>
            <p:spPr bwMode="hidden">
              <a:xfrm>
                <a:off x="672" y="1116"/>
                <a:ext cx="3966" cy="2366"/>
              </a:xfrm>
              <a:custGeom>
                <a:avLst/>
                <a:gdLst/>
                <a:ahLst/>
                <a:cxnLst>
                  <a:cxn ang="0">
                    <a:pos x="1423" y="65"/>
                  </a:cxn>
                  <a:cxn ang="0">
                    <a:pos x="1148" y="262"/>
                  </a:cxn>
                  <a:cxn ang="0">
                    <a:pos x="934" y="216"/>
                  </a:cxn>
                  <a:cxn ang="0">
                    <a:pos x="529" y="314"/>
                  </a:cxn>
                  <a:cxn ang="0">
                    <a:pos x="174" y="327"/>
                  </a:cxn>
                  <a:cxn ang="0">
                    <a:pos x="0" y="628"/>
                  </a:cxn>
                  <a:cxn ang="0">
                    <a:pos x="91" y="726"/>
                  </a:cxn>
                  <a:cxn ang="0">
                    <a:pos x="231" y="654"/>
                  </a:cxn>
                  <a:cxn ang="0">
                    <a:pos x="430" y="687"/>
                  </a:cxn>
                  <a:cxn ang="0">
                    <a:pos x="504" y="850"/>
                  </a:cxn>
                  <a:cxn ang="0">
                    <a:pos x="347" y="1020"/>
                  </a:cxn>
                  <a:cxn ang="0">
                    <a:pos x="529" y="1144"/>
                  </a:cxn>
                  <a:cxn ang="0">
                    <a:pos x="727" y="1105"/>
                  </a:cxn>
                  <a:cxn ang="0">
                    <a:pos x="901" y="1216"/>
                  </a:cxn>
                  <a:cxn ang="0">
                    <a:pos x="1256" y="1229"/>
                  </a:cxn>
                  <a:cxn ang="0">
                    <a:pos x="1611" y="1425"/>
                  </a:cxn>
                  <a:cxn ang="0">
                    <a:pos x="1694" y="1673"/>
                  </a:cxn>
                  <a:cxn ang="0">
                    <a:pos x="1619" y="2118"/>
                  </a:cxn>
                  <a:cxn ang="0">
                    <a:pos x="1694" y="2268"/>
                  </a:cxn>
                  <a:cxn ang="0">
                    <a:pos x="2132" y="2242"/>
                  </a:cxn>
                  <a:cxn ang="0">
                    <a:pos x="2289" y="2366"/>
                  </a:cxn>
                  <a:cxn ang="0">
                    <a:pos x="2594" y="2046"/>
                  </a:cxn>
                  <a:cxn ang="0">
                    <a:pos x="2537" y="1817"/>
                  </a:cxn>
                  <a:cxn ang="0">
                    <a:pos x="2818" y="1673"/>
                  </a:cxn>
                  <a:cxn ang="0">
                    <a:pos x="3016" y="1719"/>
                  </a:cxn>
                  <a:cxn ang="0">
                    <a:pos x="3280" y="1615"/>
                  </a:cxn>
                  <a:cxn ang="0">
                    <a:pos x="3405" y="1174"/>
                  </a:cxn>
                  <a:cxn ang="0">
                    <a:pos x="3643" y="922"/>
                  </a:cxn>
                  <a:cxn ang="0">
                    <a:pos x="3966" y="896"/>
                  </a:cxn>
                  <a:cxn ang="0">
                    <a:pos x="3908" y="733"/>
                  </a:cxn>
                  <a:cxn ang="0">
                    <a:pos x="3669" y="563"/>
                  </a:cxn>
                  <a:cxn ang="0">
                    <a:pos x="3817" y="210"/>
                  </a:cxn>
                  <a:cxn ang="0">
                    <a:pos x="3590" y="0"/>
                  </a:cxn>
                </a:cxnLst>
                <a:rect l="0" t="0" r="r" b="b"/>
                <a:pathLst>
                  <a:path w="3966" h="2366">
                    <a:moveTo>
                      <a:pt x="1423" y="65"/>
                    </a:moveTo>
                    <a:lnTo>
                      <a:pt x="1148" y="262"/>
                    </a:lnTo>
                    <a:lnTo>
                      <a:pt x="934" y="216"/>
                    </a:lnTo>
                    <a:lnTo>
                      <a:pt x="529" y="314"/>
                    </a:lnTo>
                    <a:lnTo>
                      <a:pt x="174" y="327"/>
                    </a:lnTo>
                    <a:lnTo>
                      <a:pt x="0" y="628"/>
                    </a:lnTo>
                    <a:lnTo>
                      <a:pt x="91" y="726"/>
                    </a:lnTo>
                    <a:lnTo>
                      <a:pt x="231" y="654"/>
                    </a:lnTo>
                    <a:lnTo>
                      <a:pt x="430" y="687"/>
                    </a:lnTo>
                    <a:lnTo>
                      <a:pt x="504" y="850"/>
                    </a:lnTo>
                    <a:lnTo>
                      <a:pt x="347" y="1020"/>
                    </a:lnTo>
                    <a:lnTo>
                      <a:pt x="529" y="1144"/>
                    </a:lnTo>
                    <a:lnTo>
                      <a:pt x="727" y="1105"/>
                    </a:lnTo>
                    <a:lnTo>
                      <a:pt x="901" y="1216"/>
                    </a:lnTo>
                    <a:lnTo>
                      <a:pt x="1256" y="1229"/>
                    </a:lnTo>
                    <a:lnTo>
                      <a:pt x="1611" y="1425"/>
                    </a:lnTo>
                    <a:lnTo>
                      <a:pt x="1694" y="1673"/>
                    </a:lnTo>
                    <a:lnTo>
                      <a:pt x="1619" y="2118"/>
                    </a:lnTo>
                    <a:lnTo>
                      <a:pt x="1694" y="2268"/>
                    </a:lnTo>
                    <a:lnTo>
                      <a:pt x="2132" y="2242"/>
                    </a:lnTo>
                    <a:lnTo>
                      <a:pt x="2289" y="2366"/>
                    </a:lnTo>
                    <a:lnTo>
                      <a:pt x="2594" y="2046"/>
                    </a:lnTo>
                    <a:lnTo>
                      <a:pt x="2537" y="1817"/>
                    </a:lnTo>
                    <a:lnTo>
                      <a:pt x="2818" y="1673"/>
                    </a:lnTo>
                    <a:lnTo>
                      <a:pt x="3016" y="1719"/>
                    </a:lnTo>
                    <a:lnTo>
                      <a:pt x="3280" y="1615"/>
                    </a:lnTo>
                    <a:lnTo>
                      <a:pt x="3405" y="1174"/>
                    </a:lnTo>
                    <a:lnTo>
                      <a:pt x="3643" y="922"/>
                    </a:lnTo>
                    <a:lnTo>
                      <a:pt x="3966" y="896"/>
                    </a:lnTo>
                    <a:lnTo>
                      <a:pt x="3908" y="733"/>
                    </a:lnTo>
                    <a:lnTo>
                      <a:pt x="3669" y="563"/>
                    </a:lnTo>
                    <a:lnTo>
                      <a:pt x="3817" y="210"/>
                    </a:lnTo>
                    <a:lnTo>
                      <a:pt x="3590" y="0"/>
                    </a:lnTo>
                  </a:path>
                </a:pathLst>
              </a:custGeom>
              <a:noFill/>
              <a:ln w="16510" cap="flat" cmpd="sng">
                <a:solidFill>
                  <a:schemeClr val="bg2"/>
                </a:solidFill>
                <a:prstDash val="solid"/>
                <a:round/>
                <a:headEnd type="none" w="med" len="med"/>
                <a:tailEnd type="none" w="med" len="me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894" name="Freeform 6"/>
              <p:cNvSpPr>
                <a:spLocks/>
              </p:cNvSpPr>
              <p:nvPr userDrawn="1"/>
            </p:nvSpPr>
            <p:spPr bwMode="hidden">
              <a:xfrm>
                <a:off x="20" y="1069"/>
                <a:ext cx="5732" cy="3107"/>
              </a:xfrm>
              <a:custGeom>
                <a:avLst/>
                <a:gdLst/>
                <a:ahLst/>
                <a:cxnLst>
                  <a:cxn ang="0">
                    <a:pos x="81" y="0"/>
                  </a:cxn>
                  <a:cxn ang="0">
                    <a:pos x="133" y="328"/>
                  </a:cxn>
                  <a:cxn ang="0">
                    <a:pos x="0" y="666"/>
                  </a:cxn>
                  <a:cxn ang="0">
                    <a:pos x="83" y="1221"/>
                  </a:cxn>
                  <a:cxn ang="0">
                    <a:pos x="413" y="1515"/>
                  </a:cxn>
                  <a:cxn ang="0">
                    <a:pos x="881" y="1700"/>
                  </a:cxn>
                  <a:cxn ang="0">
                    <a:pos x="1440" y="1651"/>
                  </a:cxn>
                  <a:cxn ang="0">
                    <a:pos x="1755" y="1940"/>
                  </a:cxn>
                  <a:cxn ang="0">
                    <a:pos x="1653" y="2126"/>
                  </a:cxn>
                  <a:cxn ang="0">
                    <a:pos x="1136" y="2142"/>
                  </a:cxn>
                  <a:cxn ang="0">
                    <a:pos x="911" y="2021"/>
                  </a:cxn>
                  <a:cxn ang="0">
                    <a:pos x="739" y="2142"/>
                  </a:cxn>
                  <a:cxn ang="0">
                    <a:pos x="954" y="2524"/>
                  </a:cxn>
                  <a:cxn ang="0">
                    <a:pos x="973" y="2905"/>
                  </a:cxn>
                  <a:cxn ang="0">
                    <a:pos x="1511" y="3107"/>
                  </a:cxn>
                  <a:cxn ang="0">
                    <a:pos x="1644" y="2922"/>
                  </a:cxn>
                  <a:cxn ang="0">
                    <a:pos x="2077" y="2797"/>
                  </a:cxn>
                  <a:cxn ang="0">
                    <a:pos x="2610" y="2962"/>
                  </a:cxn>
                  <a:cxn ang="0">
                    <a:pos x="3222" y="2812"/>
                  </a:cxn>
                  <a:cxn ang="0">
                    <a:pos x="3443" y="2922"/>
                  </a:cxn>
                  <a:cxn ang="0">
                    <a:pos x="3861" y="2648"/>
                  </a:cxn>
                  <a:cxn ang="0">
                    <a:pos x="4125" y="2311"/>
                  </a:cxn>
                  <a:cxn ang="0">
                    <a:pos x="4369" y="2318"/>
                  </a:cxn>
                  <a:cxn ang="0">
                    <a:pos x="4554" y="2445"/>
                  </a:cxn>
                  <a:cxn ang="0">
                    <a:pos x="5015" y="2142"/>
                  </a:cxn>
                  <a:cxn ang="0">
                    <a:pos x="5404" y="2185"/>
                  </a:cxn>
                  <a:cxn ang="0">
                    <a:pos x="5732" y="2069"/>
                  </a:cxn>
                </a:cxnLst>
                <a:rect l="0" t="0" r="r" b="b"/>
                <a:pathLst>
                  <a:path w="5732" h="3107">
                    <a:moveTo>
                      <a:pt x="81" y="0"/>
                    </a:moveTo>
                    <a:lnTo>
                      <a:pt x="133" y="328"/>
                    </a:lnTo>
                    <a:lnTo>
                      <a:pt x="0" y="666"/>
                    </a:lnTo>
                    <a:lnTo>
                      <a:pt x="83" y="1221"/>
                    </a:lnTo>
                    <a:lnTo>
                      <a:pt x="413" y="1515"/>
                    </a:lnTo>
                    <a:lnTo>
                      <a:pt x="881" y="1700"/>
                    </a:lnTo>
                    <a:lnTo>
                      <a:pt x="1440" y="1651"/>
                    </a:lnTo>
                    <a:lnTo>
                      <a:pt x="1755" y="1940"/>
                    </a:lnTo>
                    <a:lnTo>
                      <a:pt x="1653" y="2126"/>
                    </a:lnTo>
                    <a:lnTo>
                      <a:pt x="1136" y="2142"/>
                    </a:lnTo>
                    <a:lnTo>
                      <a:pt x="911" y="2021"/>
                    </a:lnTo>
                    <a:lnTo>
                      <a:pt x="739" y="2142"/>
                    </a:lnTo>
                    <a:lnTo>
                      <a:pt x="954" y="2524"/>
                    </a:lnTo>
                    <a:lnTo>
                      <a:pt x="973" y="2905"/>
                    </a:lnTo>
                    <a:lnTo>
                      <a:pt x="1511" y="3107"/>
                    </a:lnTo>
                    <a:lnTo>
                      <a:pt x="1644" y="2922"/>
                    </a:lnTo>
                    <a:lnTo>
                      <a:pt x="2077" y="2797"/>
                    </a:lnTo>
                    <a:lnTo>
                      <a:pt x="2610" y="2962"/>
                    </a:lnTo>
                    <a:lnTo>
                      <a:pt x="3222" y="2812"/>
                    </a:lnTo>
                    <a:lnTo>
                      <a:pt x="3443" y="2922"/>
                    </a:lnTo>
                    <a:lnTo>
                      <a:pt x="3861" y="2648"/>
                    </a:lnTo>
                    <a:lnTo>
                      <a:pt x="4125" y="2311"/>
                    </a:lnTo>
                    <a:lnTo>
                      <a:pt x="4369" y="2318"/>
                    </a:lnTo>
                    <a:lnTo>
                      <a:pt x="4554" y="2445"/>
                    </a:lnTo>
                    <a:lnTo>
                      <a:pt x="5015" y="2142"/>
                    </a:lnTo>
                    <a:lnTo>
                      <a:pt x="5404" y="2185"/>
                    </a:lnTo>
                    <a:lnTo>
                      <a:pt x="5732" y="2069"/>
                    </a:lnTo>
                  </a:path>
                </a:pathLst>
              </a:custGeom>
              <a:noFill/>
              <a:ln w="16510" cap="flat" cmpd="sng">
                <a:solidFill>
                  <a:schemeClr val="bg2"/>
                </a:solidFill>
                <a:prstDash val="solid"/>
                <a:round/>
                <a:headEnd type="none" w="med" len="med"/>
                <a:tailEnd type="none" w="med" len="me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895" name="Freeform 7"/>
              <p:cNvSpPr>
                <a:spLocks/>
              </p:cNvSpPr>
              <p:nvPr userDrawn="1"/>
            </p:nvSpPr>
            <p:spPr bwMode="hidden">
              <a:xfrm>
                <a:off x="242" y="1145"/>
                <a:ext cx="5512" cy="2760"/>
              </a:xfrm>
              <a:custGeom>
                <a:avLst/>
                <a:gdLst/>
                <a:ahLst/>
                <a:cxnLst>
                  <a:cxn ang="0">
                    <a:pos x="240" y="0"/>
                  </a:cxn>
                  <a:cxn ang="0">
                    <a:pos x="0" y="336"/>
                  </a:cxn>
                  <a:cxn ang="0">
                    <a:pos x="82" y="821"/>
                  </a:cxn>
                  <a:cxn ang="0">
                    <a:pos x="243" y="873"/>
                  </a:cxn>
                  <a:cxn ang="0">
                    <a:pos x="473" y="1087"/>
                  </a:cxn>
                  <a:cxn ang="0">
                    <a:pos x="557" y="1441"/>
                  </a:cxn>
                  <a:cxn ang="0">
                    <a:pos x="839" y="1499"/>
                  </a:cxn>
                  <a:cxn ang="0">
                    <a:pos x="1258" y="1349"/>
                  </a:cxn>
                  <a:cxn ang="0">
                    <a:pos x="1307" y="1493"/>
                  </a:cxn>
                  <a:cxn ang="0">
                    <a:pos x="1621" y="1513"/>
                  </a:cxn>
                  <a:cxn ang="0">
                    <a:pos x="1862" y="1865"/>
                  </a:cxn>
                  <a:cxn ang="0">
                    <a:pos x="1668" y="2166"/>
                  </a:cxn>
                  <a:cxn ang="0">
                    <a:pos x="1308" y="2217"/>
                  </a:cxn>
                  <a:cxn ang="0">
                    <a:pos x="992" y="2172"/>
                  </a:cxn>
                  <a:cxn ang="0">
                    <a:pos x="903" y="2244"/>
                  </a:cxn>
                  <a:cxn ang="0">
                    <a:pos x="1008" y="2415"/>
                  </a:cxn>
                  <a:cxn ang="0">
                    <a:pos x="992" y="2538"/>
                  </a:cxn>
                  <a:cxn ang="0">
                    <a:pos x="1137" y="2760"/>
                  </a:cxn>
                  <a:cxn ang="0">
                    <a:pos x="1661" y="2623"/>
                  </a:cxn>
                  <a:cxn ang="0">
                    <a:pos x="1725" y="2492"/>
                  </a:cxn>
                  <a:cxn ang="0">
                    <a:pos x="1895" y="2551"/>
                  </a:cxn>
                  <a:cxn ang="0">
                    <a:pos x="2338" y="2448"/>
                  </a:cxn>
                  <a:cxn ang="0">
                    <a:pos x="2443" y="2714"/>
                  </a:cxn>
                  <a:cxn ang="0">
                    <a:pos x="2870" y="2541"/>
                  </a:cxn>
                  <a:cxn ang="0">
                    <a:pos x="3264" y="2591"/>
                  </a:cxn>
                  <a:cxn ang="0">
                    <a:pos x="3522" y="2427"/>
                  </a:cxn>
                  <a:cxn ang="0">
                    <a:pos x="3594" y="2081"/>
                  </a:cxn>
                  <a:cxn ang="0">
                    <a:pos x="4013" y="2087"/>
                  </a:cxn>
                  <a:cxn ang="0">
                    <a:pos x="4070" y="1924"/>
                  </a:cxn>
                  <a:cxn ang="0">
                    <a:pos x="4239" y="1931"/>
                  </a:cxn>
                  <a:cxn ang="0">
                    <a:pos x="4465" y="2094"/>
                  </a:cxn>
                  <a:cxn ang="0">
                    <a:pos x="4836" y="1814"/>
                  </a:cxn>
                  <a:cxn ang="0">
                    <a:pos x="5225" y="1785"/>
                  </a:cxn>
                  <a:cxn ang="0">
                    <a:pos x="5367" y="1571"/>
                  </a:cxn>
                  <a:cxn ang="0">
                    <a:pos x="5512" y="1585"/>
                  </a:cxn>
                </a:cxnLst>
                <a:rect l="0" t="0" r="r" b="b"/>
                <a:pathLst>
                  <a:path w="5512" h="2760">
                    <a:moveTo>
                      <a:pt x="240" y="0"/>
                    </a:moveTo>
                    <a:lnTo>
                      <a:pt x="0" y="336"/>
                    </a:lnTo>
                    <a:lnTo>
                      <a:pt x="82" y="821"/>
                    </a:lnTo>
                    <a:lnTo>
                      <a:pt x="243" y="873"/>
                    </a:lnTo>
                    <a:lnTo>
                      <a:pt x="473" y="1087"/>
                    </a:lnTo>
                    <a:lnTo>
                      <a:pt x="557" y="1441"/>
                    </a:lnTo>
                    <a:lnTo>
                      <a:pt x="839" y="1499"/>
                    </a:lnTo>
                    <a:lnTo>
                      <a:pt x="1258" y="1349"/>
                    </a:lnTo>
                    <a:lnTo>
                      <a:pt x="1307" y="1493"/>
                    </a:lnTo>
                    <a:lnTo>
                      <a:pt x="1621" y="1513"/>
                    </a:lnTo>
                    <a:lnTo>
                      <a:pt x="1862" y="1865"/>
                    </a:lnTo>
                    <a:lnTo>
                      <a:pt x="1668" y="2166"/>
                    </a:lnTo>
                    <a:lnTo>
                      <a:pt x="1308" y="2217"/>
                    </a:lnTo>
                    <a:lnTo>
                      <a:pt x="992" y="2172"/>
                    </a:lnTo>
                    <a:lnTo>
                      <a:pt x="903" y="2244"/>
                    </a:lnTo>
                    <a:lnTo>
                      <a:pt x="1008" y="2415"/>
                    </a:lnTo>
                    <a:lnTo>
                      <a:pt x="992" y="2538"/>
                    </a:lnTo>
                    <a:lnTo>
                      <a:pt x="1137" y="2760"/>
                    </a:lnTo>
                    <a:lnTo>
                      <a:pt x="1661" y="2623"/>
                    </a:lnTo>
                    <a:lnTo>
                      <a:pt x="1725" y="2492"/>
                    </a:lnTo>
                    <a:lnTo>
                      <a:pt x="1895" y="2551"/>
                    </a:lnTo>
                    <a:lnTo>
                      <a:pt x="2338" y="2448"/>
                    </a:lnTo>
                    <a:lnTo>
                      <a:pt x="2443" y="2714"/>
                    </a:lnTo>
                    <a:lnTo>
                      <a:pt x="2870" y="2541"/>
                    </a:lnTo>
                    <a:lnTo>
                      <a:pt x="3264" y="2591"/>
                    </a:lnTo>
                    <a:lnTo>
                      <a:pt x="3522" y="2427"/>
                    </a:lnTo>
                    <a:lnTo>
                      <a:pt x="3594" y="2081"/>
                    </a:lnTo>
                    <a:lnTo>
                      <a:pt x="4013" y="2087"/>
                    </a:lnTo>
                    <a:lnTo>
                      <a:pt x="4070" y="1924"/>
                    </a:lnTo>
                    <a:lnTo>
                      <a:pt x="4239" y="1931"/>
                    </a:lnTo>
                    <a:lnTo>
                      <a:pt x="4465" y="2094"/>
                    </a:lnTo>
                    <a:lnTo>
                      <a:pt x="4836" y="1814"/>
                    </a:lnTo>
                    <a:lnTo>
                      <a:pt x="5225" y="1785"/>
                    </a:lnTo>
                    <a:lnTo>
                      <a:pt x="5367" y="1571"/>
                    </a:lnTo>
                    <a:lnTo>
                      <a:pt x="5512" y="1585"/>
                    </a:lnTo>
                  </a:path>
                </a:pathLst>
              </a:custGeom>
              <a:noFill/>
              <a:ln w="15240" cap="flat" cmpd="sng">
                <a:solidFill>
                  <a:schemeClr val="bg2"/>
                </a:solidFill>
                <a:prstDash val="solid"/>
                <a:round/>
                <a:headEnd type="none" w="med" len="med"/>
                <a:tailEnd type="none" w="med" len="me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896" name="Freeform 8"/>
              <p:cNvSpPr>
                <a:spLocks/>
              </p:cNvSpPr>
              <p:nvPr userDrawn="1"/>
            </p:nvSpPr>
            <p:spPr bwMode="hidden">
              <a:xfrm>
                <a:off x="4840" y="984"/>
                <a:ext cx="790" cy="1189"/>
              </a:xfrm>
              <a:custGeom>
                <a:avLst/>
                <a:gdLst/>
                <a:ahLst/>
                <a:cxnLst>
                  <a:cxn ang="0">
                    <a:pos x="139" y="0"/>
                  </a:cxn>
                  <a:cxn ang="0">
                    <a:pos x="210" y="233"/>
                  </a:cxn>
                  <a:cxn ang="0">
                    <a:pos x="159" y="643"/>
                  </a:cxn>
                  <a:cxn ang="0">
                    <a:pos x="454" y="771"/>
                  </a:cxn>
                  <a:cxn ang="0">
                    <a:pos x="605" y="1046"/>
                  </a:cxn>
                  <a:cxn ang="0">
                    <a:pos x="790" y="1189"/>
                  </a:cxn>
                  <a:cxn ang="0">
                    <a:pos x="540" y="1111"/>
                  </a:cxn>
                  <a:cxn ang="0">
                    <a:pos x="363" y="883"/>
                  </a:cxn>
                  <a:cxn ang="0">
                    <a:pos x="139" y="852"/>
                  </a:cxn>
                  <a:cxn ang="0">
                    <a:pos x="0" y="499"/>
                  </a:cxn>
                  <a:cxn ang="0">
                    <a:pos x="48" y="209"/>
                  </a:cxn>
                </a:cxnLst>
                <a:rect l="0" t="0" r="r" b="b"/>
                <a:pathLst>
                  <a:path w="790" h="1189">
                    <a:moveTo>
                      <a:pt x="139" y="0"/>
                    </a:moveTo>
                    <a:lnTo>
                      <a:pt x="210" y="233"/>
                    </a:lnTo>
                    <a:lnTo>
                      <a:pt x="159" y="643"/>
                    </a:lnTo>
                    <a:lnTo>
                      <a:pt x="454" y="771"/>
                    </a:lnTo>
                    <a:lnTo>
                      <a:pt x="605" y="1046"/>
                    </a:lnTo>
                    <a:lnTo>
                      <a:pt x="790" y="1189"/>
                    </a:lnTo>
                    <a:lnTo>
                      <a:pt x="540" y="1111"/>
                    </a:lnTo>
                    <a:lnTo>
                      <a:pt x="363" y="883"/>
                    </a:lnTo>
                    <a:lnTo>
                      <a:pt x="139" y="852"/>
                    </a:lnTo>
                    <a:lnTo>
                      <a:pt x="0" y="499"/>
                    </a:lnTo>
                    <a:lnTo>
                      <a:pt x="48" y="209"/>
                    </a:lnTo>
                  </a:path>
                </a:pathLst>
              </a:custGeom>
              <a:noFill/>
              <a:ln w="15240" cap="flat" cmpd="sng">
                <a:solidFill>
                  <a:schemeClr val="bg2"/>
                </a:solidFill>
                <a:prstDash val="solid"/>
                <a:round/>
                <a:headEnd type="none" w="med" len="med"/>
                <a:tailEnd type="none" w="med" len="me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897" name="Freeform 9"/>
              <p:cNvSpPr>
                <a:spLocks/>
              </p:cNvSpPr>
              <p:nvPr userDrawn="1"/>
            </p:nvSpPr>
            <p:spPr bwMode="hidden">
              <a:xfrm>
                <a:off x="5173" y="896"/>
                <a:ext cx="579" cy="1117"/>
              </a:xfrm>
              <a:custGeom>
                <a:avLst/>
                <a:gdLst/>
                <a:ahLst/>
                <a:cxnLst>
                  <a:cxn ang="0">
                    <a:pos x="0" y="0"/>
                  </a:cxn>
                  <a:cxn ang="0">
                    <a:pos x="128" y="328"/>
                  </a:cxn>
                  <a:cxn ang="0">
                    <a:pos x="9" y="659"/>
                  </a:cxn>
                  <a:cxn ang="0">
                    <a:pos x="40" y="763"/>
                  </a:cxn>
                  <a:cxn ang="0">
                    <a:pos x="234" y="739"/>
                  </a:cxn>
                  <a:cxn ang="0">
                    <a:pos x="344" y="1055"/>
                  </a:cxn>
                  <a:cxn ang="0">
                    <a:pos x="579" y="1117"/>
                  </a:cxn>
                </a:cxnLst>
                <a:rect l="0" t="0" r="r" b="b"/>
                <a:pathLst>
                  <a:path w="579" h="1117">
                    <a:moveTo>
                      <a:pt x="0" y="0"/>
                    </a:moveTo>
                    <a:lnTo>
                      <a:pt x="128" y="328"/>
                    </a:lnTo>
                    <a:lnTo>
                      <a:pt x="9" y="659"/>
                    </a:lnTo>
                    <a:lnTo>
                      <a:pt x="40" y="763"/>
                    </a:lnTo>
                    <a:lnTo>
                      <a:pt x="234" y="739"/>
                    </a:lnTo>
                    <a:lnTo>
                      <a:pt x="344" y="1055"/>
                    </a:lnTo>
                    <a:lnTo>
                      <a:pt x="579" y="1117"/>
                    </a:lnTo>
                  </a:path>
                </a:pathLst>
              </a:custGeom>
              <a:noFill/>
              <a:ln w="16510" cap="flat" cmpd="sng">
                <a:solidFill>
                  <a:schemeClr val="bg2"/>
                </a:solidFill>
                <a:prstDash val="solid"/>
                <a:round/>
                <a:headEnd type="none" w="med" len="med"/>
                <a:tailEnd type="none" w="med" len="me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898" name="Freeform 10"/>
              <p:cNvSpPr>
                <a:spLocks/>
              </p:cNvSpPr>
              <p:nvPr userDrawn="1"/>
            </p:nvSpPr>
            <p:spPr bwMode="hidden">
              <a:xfrm>
                <a:off x="3291" y="968"/>
                <a:ext cx="2471" cy="2396"/>
              </a:xfrm>
              <a:custGeom>
                <a:avLst/>
                <a:gdLst/>
                <a:ahLst/>
                <a:cxnLst>
                  <a:cxn ang="0">
                    <a:pos x="1118" y="0"/>
                  </a:cxn>
                  <a:cxn ang="0">
                    <a:pos x="1179" y="225"/>
                  </a:cxn>
                  <a:cxn ang="0">
                    <a:pos x="1393" y="339"/>
                  </a:cxn>
                  <a:cxn ang="0">
                    <a:pos x="1404" y="548"/>
                  </a:cxn>
                  <a:cxn ang="0">
                    <a:pos x="1342" y="732"/>
                  </a:cxn>
                  <a:cxn ang="0">
                    <a:pos x="1434" y="925"/>
                  </a:cxn>
                  <a:cxn ang="0">
                    <a:pos x="1455" y="1109"/>
                  </a:cxn>
                  <a:cxn ang="0">
                    <a:pos x="1311" y="1142"/>
                  </a:cxn>
                  <a:cxn ang="0">
                    <a:pos x="926" y="1384"/>
                  </a:cxn>
                  <a:cxn ang="0">
                    <a:pos x="975" y="1456"/>
                  </a:cxn>
                  <a:cxn ang="0">
                    <a:pos x="956" y="1624"/>
                  </a:cxn>
                  <a:cxn ang="0">
                    <a:pos x="782" y="1817"/>
                  </a:cxn>
                  <a:cxn ang="0">
                    <a:pos x="539" y="1978"/>
                  </a:cxn>
                  <a:cxn ang="0">
                    <a:pos x="152" y="2026"/>
                  </a:cxn>
                  <a:cxn ang="0">
                    <a:pos x="19" y="2251"/>
                  </a:cxn>
                  <a:cxn ang="0">
                    <a:pos x="0" y="2396"/>
                  </a:cxn>
                  <a:cxn ang="0">
                    <a:pos x="213" y="2179"/>
                  </a:cxn>
                  <a:cxn ang="0">
                    <a:pos x="629" y="2090"/>
                  </a:cxn>
                  <a:cxn ang="0">
                    <a:pos x="894" y="1906"/>
                  </a:cxn>
                  <a:cxn ang="0">
                    <a:pos x="1230" y="1986"/>
                  </a:cxn>
                  <a:cxn ang="0">
                    <a:pos x="1668" y="1906"/>
                  </a:cxn>
                  <a:cxn ang="0">
                    <a:pos x="1983" y="1745"/>
                  </a:cxn>
                  <a:cxn ang="0">
                    <a:pos x="2014" y="1600"/>
                  </a:cxn>
                  <a:cxn ang="0">
                    <a:pos x="2237" y="1496"/>
                  </a:cxn>
                  <a:cxn ang="0">
                    <a:pos x="2359" y="1552"/>
                  </a:cxn>
                  <a:cxn ang="0">
                    <a:pos x="2471" y="1479"/>
                  </a:cxn>
                </a:cxnLst>
                <a:rect l="0" t="0" r="r" b="b"/>
                <a:pathLst>
                  <a:path w="2471" h="2396">
                    <a:moveTo>
                      <a:pt x="1118" y="0"/>
                    </a:moveTo>
                    <a:lnTo>
                      <a:pt x="1179" y="225"/>
                    </a:lnTo>
                    <a:lnTo>
                      <a:pt x="1393" y="339"/>
                    </a:lnTo>
                    <a:lnTo>
                      <a:pt x="1404" y="548"/>
                    </a:lnTo>
                    <a:lnTo>
                      <a:pt x="1342" y="732"/>
                    </a:lnTo>
                    <a:lnTo>
                      <a:pt x="1434" y="925"/>
                    </a:lnTo>
                    <a:lnTo>
                      <a:pt x="1455" y="1109"/>
                    </a:lnTo>
                    <a:lnTo>
                      <a:pt x="1311" y="1142"/>
                    </a:lnTo>
                    <a:lnTo>
                      <a:pt x="926" y="1384"/>
                    </a:lnTo>
                    <a:lnTo>
                      <a:pt x="975" y="1456"/>
                    </a:lnTo>
                    <a:lnTo>
                      <a:pt x="956" y="1624"/>
                    </a:lnTo>
                    <a:lnTo>
                      <a:pt x="782" y="1817"/>
                    </a:lnTo>
                    <a:lnTo>
                      <a:pt x="539" y="1978"/>
                    </a:lnTo>
                    <a:lnTo>
                      <a:pt x="152" y="2026"/>
                    </a:lnTo>
                    <a:lnTo>
                      <a:pt x="19" y="2251"/>
                    </a:lnTo>
                    <a:lnTo>
                      <a:pt x="0" y="2396"/>
                    </a:lnTo>
                    <a:lnTo>
                      <a:pt x="213" y="2179"/>
                    </a:lnTo>
                    <a:lnTo>
                      <a:pt x="629" y="2090"/>
                    </a:lnTo>
                    <a:lnTo>
                      <a:pt x="894" y="1906"/>
                    </a:lnTo>
                    <a:lnTo>
                      <a:pt x="1230" y="1986"/>
                    </a:lnTo>
                    <a:lnTo>
                      <a:pt x="1668" y="1906"/>
                    </a:lnTo>
                    <a:lnTo>
                      <a:pt x="1983" y="1745"/>
                    </a:lnTo>
                    <a:lnTo>
                      <a:pt x="2014" y="1600"/>
                    </a:lnTo>
                    <a:lnTo>
                      <a:pt x="2237" y="1496"/>
                    </a:lnTo>
                    <a:lnTo>
                      <a:pt x="2359" y="1552"/>
                    </a:lnTo>
                    <a:lnTo>
                      <a:pt x="2471" y="1479"/>
                    </a:lnTo>
                  </a:path>
                </a:pathLst>
              </a:custGeom>
              <a:noFill/>
              <a:ln w="16510" cap="flat" cmpd="sng">
                <a:solidFill>
                  <a:schemeClr val="bg2"/>
                </a:solidFill>
                <a:prstDash val="solid"/>
                <a:round/>
                <a:headEnd type="none" w="med" len="med"/>
                <a:tailEnd type="none" w="med" len="me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899" name="Freeform 11"/>
              <p:cNvSpPr>
                <a:spLocks/>
              </p:cNvSpPr>
              <p:nvPr userDrawn="1"/>
            </p:nvSpPr>
            <p:spPr bwMode="hidden">
              <a:xfrm>
                <a:off x="2366" y="1067"/>
                <a:ext cx="1399" cy="1349"/>
              </a:xfrm>
              <a:custGeom>
                <a:avLst/>
                <a:gdLst/>
                <a:ahLst/>
                <a:cxnLst>
                  <a:cxn ang="0">
                    <a:pos x="620" y="155"/>
                  </a:cxn>
                  <a:cxn ang="0">
                    <a:pos x="421" y="155"/>
                  </a:cxn>
                  <a:cxn ang="0">
                    <a:pos x="205" y="507"/>
                  </a:cxn>
                  <a:cxn ang="0">
                    <a:pos x="0" y="673"/>
                  </a:cxn>
                  <a:cxn ang="0">
                    <a:pos x="487" y="783"/>
                  </a:cxn>
                  <a:cxn ang="0">
                    <a:pos x="425" y="1009"/>
                  </a:cxn>
                  <a:cxn ang="0">
                    <a:pos x="617" y="1086"/>
                  </a:cxn>
                  <a:cxn ang="0">
                    <a:pos x="498" y="1349"/>
                  </a:cxn>
                  <a:cxn ang="0">
                    <a:pos x="961" y="1035"/>
                  </a:cxn>
                  <a:cxn ang="0">
                    <a:pos x="926" y="776"/>
                  </a:cxn>
                  <a:cxn ang="0">
                    <a:pos x="1181" y="749"/>
                  </a:cxn>
                  <a:cxn ang="0">
                    <a:pos x="1399" y="601"/>
                  </a:cxn>
                  <a:cxn ang="0">
                    <a:pos x="1315" y="416"/>
                  </a:cxn>
                  <a:cxn ang="0">
                    <a:pos x="1341" y="196"/>
                  </a:cxn>
                  <a:cxn ang="0">
                    <a:pos x="1171" y="164"/>
                  </a:cxn>
                  <a:cxn ang="0">
                    <a:pos x="928" y="0"/>
                  </a:cxn>
                  <a:cxn ang="0">
                    <a:pos x="620" y="155"/>
                  </a:cxn>
                </a:cxnLst>
                <a:rect l="0" t="0" r="r" b="b"/>
                <a:pathLst>
                  <a:path w="1399" h="1349">
                    <a:moveTo>
                      <a:pt x="620" y="155"/>
                    </a:moveTo>
                    <a:lnTo>
                      <a:pt x="421" y="155"/>
                    </a:lnTo>
                    <a:lnTo>
                      <a:pt x="205" y="507"/>
                    </a:lnTo>
                    <a:lnTo>
                      <a:pt x="0" y="673"/>
                    </a:lnTo>
                    <a:lnTo>
                      <a:pt x="487" y="783"/>
                    </a:lnTo>
                    <a:lnTo>
                      <a:pt x="425" y="1009"/>
                    </a:lnTo>
                    <a:lnTo>
                      <a:pt x="617" y="1086"/>
                    </a:lnTo>
                    <a:lnTo>
                      <a:pt x="498" y="1349"/>
                    </a:lnTo>
                    <a:lnTo>
                      <a:pt x="961" y="1035"/>
                    </a:lnTo>
                    <a:lnTo>
                      <a:pt x="926" y="776"/>
                    </a:lnTo>
                    <a:lnTo>
                      <a:pt x="1181" y="749"/>
                    </a:lnTo>
                    <a:lnTo>
                      <a:pt x="1399" y="601"/>
                    </a:lnTo>
                    <a:lnTo>
                      <a:pt x="1315" y="416"/>
                    </a:lnTo>
                    <a:lnTo>
                      <a:pt x="1341" y="196"/>
                    </a:lnTo>
                    <a:lnTo>
                      <a:pt x="1171" y="164"/>
                    </a:lnTo>
                    <a:lnTo>
                      <a:pt x="928" y="0"/>
                    </a:lnTo>
                    <a:lnTo>
                      <a:pt x="620" y="155"/>
                    </a:lnTo>
                    <a:close/>
                  </a:path>
                </a:pathLst>
              </a:custGeom>
              <a:noFill/>
              <a:ln w="17780" cap="flat" cmpd="sng">
                <a:solidFill>
                  <a:schemeClr val="bg2"/>
                </a:solidFill>
                <a:prstDash val="solid"/>
                <a:round/>
                <a:headEnd type="none" w="med" len="med"/>
                <a:tailEnd type="none" w="med" len="me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00" name="Freeform 12"/>
              <p:cNvSpPr>
                <a:spLocks/>
              </p:cNvSpPr>
              <p:nvPr userDrawn="1"/>
            </p:nvSpPr>
            <p:spPr bwMode="hidden">
              <a:xfrm>
                <a:off x="4275" y="2031"/>
                <a:ext cx="1256" cy="810"/>
              </a:xfrm>
              <a:custGeom>
                <a:avLst/>
                <a:gdLst/>
                <a:ahLst/>
                <a:cxnLst>
                  <a:cxn ang="0">
                    <a:pos x="719" y="183"/>
                  </a:cxn>
                  <a:cxn ang="0">
                    <a:pos x="760" y="33"/>
                  </a:cxn>
                  <a:cxn ang="0">
                    <a:pos x="884" y="0"/>
                  </a:cxn>
                  <a:cxn ang="0">
                    <a:pos x="983" y="78"/>
                  </a:cxn>
                  <a:cxn ang="0">
                    <a:pos x="1082" y="248"/>
                  </a:cxn>
                  <a:cxn ang="0">
                    <a:pos x="1256" y="229"/>
                  </a:cxn>
                  <a:cxn ang="0">
                    <a:pos x="1248" y="359"/>
                  </a:cxn>
                  <a:cxn ang="0">
                    <a:pos x="1016" y="431"/>
                  </a:cxn>
                  <a:cxn ang="0">
                    <a:pos x="879" y="417"/>
                  </a:cxn>
                  <a:cxn ang="0">
                    <a:pos x="719" y="481"/>
                  </a:cxn>
                  <a:cxn ang="0">
                    <a:pos x="591" y="633"/>
                  </a:cxn>
                  <a:cxn ang="0">
                    <a:pos x="423" y="537"/>
                  </a:cxn>
                  <a:cxn ang="0">
                    <a:pos x="256" y="810"/>
                  </a:cxn>
                  <a:cxn ang="0">
                    <a:pos x="66" y="764"/>
                  </a:cxn>
                  <a:cxn ang="0">
                    <a:pos x="0" y="601"/>
                  </a:cxn>
                  <a:cxn ang="0">
                    <a:pos x="157" y="483"/>
                  </a:cxn>
                  <a:cxn ang="0">
                    <a:pos x="248" y="281"/>
                  </a:cxn>
                  <a:cxn ang="0">
                    <a:pos x="438" y="150"/>
                  </a:cxn>
                  <a:cxn ang="0">
                    <a:pos x="719" y="189"/>
                  </a:cxn>
                </a:cxnLst>
                <a:rect l="0" t="0" r="r" b="b"/>
                <a:pathLst>
                  <a:path w="1256" h="810">
                    <a:moveTo>
                      <a:pt x="719" y="183"/>
                    </a:moveTo>
                    <a:lnTo>
                      <a:pt x="760" y="33"/>
                    </a:lnTo>
                    <a:lnTo>
                      <a:pt x="884" y="0"/>
                    </a:lnTo>
                    <a:lnTo>
                      <a:pt x="983" y="78"/>
                    </a:lnTo>
                    <a:lnTo>
                      <a:pt x="1082" y="248"/>
                    </a:lnTo>
                    <a:lnTo>
                      <a:pt x="1256" y="229"/>
                    </a:lnTo>
                    <a:lnTo>
                      <a:pt x="1248" y="359"/>
                    </a:lnTo>
                    <a:lnTo>
                      <a:pt x="1016" y="431"/>
                    </a:lnTo>
                    <a:lnTo>
                      <a:pt x="879" y="417"/>
                    </a:lnTo>
                    <a:lnTo>
                      <a:pt x="719" y="481"/>
                    </a:lnTo>
                    <a:lnTo>
                      <a:pt x="591" y="633"/>
                    </a:lnTo>
                    <a:lnTo>
                      <a:pt x="423" y="537"/>
                    </a:lnTo>
                    <a:lnTo>
                      <a:pt x="256" y="810"/>
                    </a:lnTo>
                    <a:lnTo>
                      <a:pt x="66" y="764"/>
                    </a:lnTo>
                    <a:lnTo>
                      <a:pt x="0" y="601"/>
                    </a:lnTo>
                    <a:lnTo>
                      <a:pt x="157" y="483"/>
                    </a:lnTo>
                    <a:lnTo>
                      <a:pt x="248" y="281"/>
                    </a:lnTo>
                    <a:lnTo>
                      <a:pt x="438" y="150"/>
                    </a:lnTo>
                    <a:lnTo>
                      <a:pt x="719" y="189"/>
                    </a:lnTo>
                  </a:path>
                </a:pathLst>
              </a:custGeom>
              <a:noFill/>
              <a:ln w="17780" cap="flat" cmpd="sng">
                <a:solidFill>
                  <a:schemeClr val="bg2"/>
                </a:solidFill>
                <a:prstDash val="solid"/>
                <a:round/>
                <a:headEnd type="none" w="med" len="med"/>
                <a:tailEnd type="none" w="med" len="me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01" name="Freeform 13"/>
              <p:cNvSpPr>
                <a:spLocks/>
              </p:cNvSpPr>
              <p:nvPr userDrawn="1"/>
            </p:nvSpPr>
            <p:spPr bwMode="hidden">
              <a:xfrm>
                <a:off x="2914" y="3476"/>
                <a:ext cx="2848" cy="788"/>
              </a:xfrm>
              <a:custGeom>
                <a:avLst/>
                <a:gdLst/>
                <a:ahLst/>
                <a:cxnLst>
                  <a:cxn ang="0">
                    <a:pos x="2838" y="16"/>
                  </a:cxn>
                  <a:cxn ang="0">
                    <a:pos x="2493" y="0"/>
                  </a:cxn>
                  <a:cxn ang="0">
                    <a:pos x="2278" y="81"/>
                  </a:cxn>
                  <a:cxn ang="0">
                    <a:pos x="1936" y="44"/>
                  </a:cxn>
                  <a:cxn ang="0">
                    <a:pos x="1739" y="354"/>
                  </a:cxn>
                  <a:cxn ang="0">
                    <a:pos x="1600" y="212"/>
                  </a:cxn>
                  <a:cxn ang="0">
                    <a:pos x="1352" y="308"/>
                  </a:cxn>
                  <a:cxn ang="0">
                    <a:pos x="1445" y="515"/>
                  </a:cxn>
                  <a:cxn ang="0">
                    <a:pos x="1072" y="412"/>
                  </a:cxn>
                  <a:cxn ang="0">
                    <a:pos x="888" y="540"/>
                  </a:cxn>
                  <a:cxn ang="0">
                    <a:pos x="0" y="660"/>
                  </a:cxn>
                  <a:cxn ang="0">
                    <a:pos x="288" y="788"/>
                  </a:cxn>
                  <a:cxn ang="0">
                    <a:pos x="1040" y="676"/>
                  </a:cxn>
                  <a:cxn ang="0">
                    <a:pos x="1272" y="748"/>
                  </a:cxn>
                  <a:cxn ang="0">
                    <a:pos x="2096" y="691"/>
                  </a:cxn>
                  <a:cxn ang="0">
                    <a:pos x="2320" y="748"/>
                  </a:cxn>
                  <a:cxn ang="0">
                    <a:pos x="2456" y="596"/>
                  </a:cxn>
                  <a:cxn ang="0">
                    <a:pos x="2712" y="716"/>
                  </a:cxn>
                  <a:cxn ang="0">
                    <a:pos x="2716" y="339"/>
                  </a:cxn>
                  <a:cxn ang="0">
                    <a:pos x="2848" y="258"/>
                  </a:cxn>
                </a:cxnLst>
                <a:rect l="0" t="0" r="r" b="b"/>
                <a:pathLst>
                  <a:path w="2848" h="788">
                    <a:moveTo>
                      <a:pt x="2838" y="16"/>
                    </a:moveTo>
                    <a:lnTo>
                      <a:pt x="2493" y="0"/>
                    </a:lnTo>
                    <a:lnTo>
                      <a:pt x="2278" y="81"/>
                    </a:lnTo>
                    <a:lnTo>
                      <a:pt x="1936" y="44"/>
                    </a:lnTo>
                    <a:lnTo>
                      <a:pt x="1739" y="354"/>
                    </a:lnTo>
                    <a:lnTo>
                      <a:pt x="1600" y="212"/>
                    </a:lnTo>
                    <a:lnTo>
                      <a:pt x="1352" y="308"/>
                    </a:lnTo>
                    <a:lnTo>
                      <a:pt x="1445" y="515"/>
                    </a:lnTo>
                    <a:lnTo>
                      <a:pt x="1072" y="412"/>
                    </a:lnTo>
                    <a:lnTo>
                      <a:pt x="888" y="540"/>
                    </a:lnTo>
                    <a:lnTo>
                      <a:pt x="0" y="660"/>
                    </a:lnTo>
                    <a:lnTo>
                      <a:pt x="288" y="788"/>
                    </a:lnTo>
                    <a:lnTo>
                      <a:pt x="1040" y="676"/>
                    </a:lnTo>
                    <a:lnTo>
                      <a:pt x="1272" y="748"/>
                    </a:lnTo>
                    <a:lnTo>
                      <a:pt x="2096" y="691"/>
                    </a:lnTo>
                    <a:lnTo>
                      <a:pt x="2320" y="748"/>
                    </a:lnTo>
                    <a:lnTo>
                      <a:pt x="2456" y="596"/>
                    </a:lnTo>
                    <a:lnTo>
                      <a:pt x="2712" y="716"/>
                    </a:lnTo>
                    <a:lnTo>
                      <a:pt x="2716" y="339"/>
                    </a:lnTo>
                    <a:lnTo>
                      <a:pt x="2848" y="258"/>
                    </a:lnTo>
                  </a:path>
                </a:pathLst>
              </a:custGeom>
              <a:noFill/>
              <a:ln w="17780" cap="flat" cmpd="sng">
                <a:solidFill>
                  <a:schemeClr val="bg2"/>
                </a:solidFill>
                <a:prstDash val="solid"/>
                <a:round/>
                <a:headEnd type="none" w="med" len="med"/>
                <a:tailEnd type="none" w="med" len="me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02" name="Freeform 14"/>
              <p:cNvSpPr>
                <a:spLocks/>
              </p:cNvSpPr>
              <p:nvPr userDrawn="1"/>
            </p:nvSpPr>
            <p:spPr bwMode="hidden">
              <a:xfrm>
                <a:off x="5443" y="922"/>
                <a:ext cx="319" cy="854"/>
              </a:xfrm>
              <a:custGeom>
                <a:avLst/>
                <a:gdLst/>
                <a:ahLst/>
                <a:cxnLst>
                  <a:cxn ang="0">
                    <a:pos x="0" y="0"/>
                  </a:cxn>
                  <a:cxn ang="0">
                    <a:pos x="106" y="313"/>
                  </a:cxn>
                  <a:cxn ang="0">
                    <a:pos x="106" y="634"/>
                  </a:cxn>
                  <a:cxn ang="0">
                    <a:pos x="268" y="854"/>
                  </a:cxn>
                  <a:cxn ang="0">
                    <a:pos x="278" y="577"/>
                  </a:cxn>
                  <a:cxn ang="0">
                    <a:pos x="238" y="400"/>
                  </a:cxn>
                  <a:cxn ang="0">
                    <a:pos x="319" y="240"/>
                  </a:cxn>
                </a:cxnLst>
                <a:rect l="0" t="0" r="r" b="b"/>
                <a:pathLst>
                  <a:path w="319" h="854">
                    <a:moveTo>
                      <a:pt x="0" y="0"/>
                    </a:moveTo>
                    <a:lnTo>
                      <a:pt x="106" y="313"/>
                    </a:lnTo>
                    <a:lnTo>
                      <a:pt x="106" y="634"/>
                    </a:lnTo>
                    <a:lnTo>
                      <a:pt x="268" y="854"/>
                    </a:lnTo>
                    <a:lnTo>
                      <a:pt x="278" y="577"/>
                    </a:lnTo>
                    <a:lnTo>
                      <a:pt x="238" y="400"/>
                    </a:lnTo>
                    <a:lnTo>
                      <a:pt x="319" y="240"/>
                    </a:lnTo>
                  </a:path>
                </a:pathLst>
              </a:custGeom>
              <a:noFill/>
              <a:ln w="17780" cap="flat" cmpd="sng">
                <a:solidFill>
                  <a:schemeClr val="bg2"/>
                </a:solidFill>
                <a:prstDash val="solid"/>
                <a:round/>
                <a:headEnd type="none" w="med" len="med"/>
                <a:tailEnd type="none" w="med" len="me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03" name="Freeform 15"/>
              <p:cNvSpPr>
                <a:spLocks/>
              </p:cNvSpPr>
              <p:nvPr userDrawn="1"/>
            </p:nvSpPr>
            <p:spPr bwMode="hidden">
              <a:xfrm>
                <a:off x="4954" y="3568"/>
                <a:ext cx="646" cy="392"/>
              </a:xfrm>
              <a:custGeom>
                <a:avLst/>
                <a:gdLst/>
                <a:ahLst/>
                <a:cxnLst>
                  <a:cxn ang="0">
                    <a:pos x="504" y="0"/>
                  </a:cxn>
                  <a:cxn ang="0">
                    <a:pos x="320" y="61"/>
                  </a:cxn>
                  <a:cxn ang="0">
                    <a:pos x="238" y="109"/>
                  </a:cxn>
                  <a:cxn ang="0">
                    <a:pos x="144" y="216"/>
                  </a:cxn>
                  <a:cxn ang="0">
                    <a:pos x="0" y="392"/>
                  </a:cxn>
                  <a:cxn ang="0">
                    <a:pos x="360" y="263"/>
                  </a:cxn>
                  <a:cxn ang="0">
                    <a:pos x="432" y="182"/>
                  </a:cxn>
                  <a:cxn ang="0">
                    <a:pos x="646" y="142"/>
                  </a:cxn>
                  <a:cxn ang="0">
                    <a:pos x="504" y="0"/>
                  </a:cxn>
                </a:cxnLst>
                <a:rect l="0" t="0" r="r" b="b"/>
                <a:pathLst>
                  <a:path w="646" h="392">
                    <a:moveTo>
                      <a:pt x="504" y="0"/>
                    </a:moveTo>
                    <a:lnTo>
                      <a:pt x="320" y="61"/>
                    </a:lnTo>
                    <a:lnTo>
                      <a:pt x="238" y="109"/>
                    </a:lnTo>
                    <a:lnTo>
                      <a:pt x="144" y="216"/>
                    </a:lnTo>
                    <a:lnTo>
                      <a:pt x="0" y="392"/>
                    </a:lnTo>
                    <a:lnTo>
                      <a:pt x="360" y="263"/>
                    </a:lnTo>
                    <a:lnTo>
                      <a:pt x="432" y="182"/>
                    </a:lnTo>
                    <a:lnTo>
                      <a:pt x="646" y="142"/>
                    </a:lnTo>
                    <a:lnTo>
                      <a:pt x="504" y="0"/>
                    </a:lnTo>
                    <a:close/>
                  </a:path>
                </a:pathLst>
              </a:custGeom>
              <a:noFill/>
              <a:ln w="17780" cap="flat" cmpd="sng">
                <a:solidFill>
                  <a:schemeClr val="bg2"/>
                </a:solidFill>
                <a:prstDash val="solid"/>
                <a:round/>
                <a:headEnd type="none" w="med" len="med"/>
                <a:tailEnd type="none" w="med" len="me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04" name="Freeform 16"/>
              <p:cNvSpPr>
                <a:spLocks/>
              </p:cNvSpPr>
              <p:nvPr userDrawn="1"/>
            </p:nvSpPr>
            <p:spPr bwMode="hidden">
              <a:xfrm>
                <a:off x="50" y="2400"/>
                <a:ext cx="2736" cy="1920"/>
              </a:xfrm>
              <a:custGeom>
                <a:avLst/>
                <a:gdLst/>
                <a:ahLst/>
                <a:cxnLst>
                  <a:cxn ang="0">
                    <a:pos x="0" y="0"/>
                  </a:cxn>
                  <a:cxn ang="0">
                    <a:pos x="96" y="336"/>
                  </a:cxn>
                  <a:cxn ang="0">
                    <a:pos x="384" y="384"/>
                  </a:cxn>
                  <a:cxn ang="0">
                    <a:pos x="576" y="720"/>
                  </a:cxn>
                  <a:cxn ang="0">
                    <a:pos x="528" y="960"/>
                  </a:cxn>
                  <a:cxn ang="0">
                    <a:pos x="672" y="1104"/>
                  </a:cxn>
                  <a:cxn ang="0">
                    <a:pos x="576" y="1392"/>
                  </a:cxn>
                  <a:cxn ang="0">
                    <a:pos x="624" y="1632"/>
                  </a:cxn>
                  <a:cxn ang="0">
                    <a:pos x="1488" y="1872"/>
                  </a:cxn>
                  <a:cxn ang="0">
                    <a:pos x="1680" y="1728"/>
                  </a:cxn>
                  <a:cxn ang="0">
                    <a:pos x="2208" y="1728"/>
                  </a:cxn>
                  <a:cxn ang="0">
                    <a:pos x="2304" y="1632"/>
                  </a:cxn>
                  <a:cxn ang="0">
                    <a:pos x="2736" y="1872"/>
                  </a:cxn>
                  <a:cxn ang="0">
                    <a:pos x="2640" y="1920"/>
                  </a:cxn>
                  <a:cxn ang="0">
                    <a:pos x="2304" y="1824"/>
                  </a:cxn>
                  <a:cxn ang="0">
                    <a:pos x="2160" y="1872"/>
                  </a:cxn>
                  <a:cxn ang="0">
                    <a:pos x="1632" y="1920"/>
                  </a:cxn>
                  <a:cxn ang="0">
                    <a:pos x="1440" y="1920"/>
                  </a:cxn>
                  <a:cxn ang="0">
                    <a:pos x="480" y="1824"/>
                  </a:cxn>
                  <a:cxn ang="0">
                    <a:pos x="192" y="1872"/>
                  </a:cxn>
                  <a:cxn ang="0">
                    <a:pos x="96" y="1680"/>
                  </a:cxn>
                  <a:cxn ang="0">
                    <a:pos x="288" y="1440"/>
                  </a:cxn>
                  <a:cxn ang="0">
                    <a:pos x="336" y="1104"/>
                  </a:cxn>
                  <a:cxn ang="0">
                    <a:pos x="144" y="864"/>
                  </a:cxn>
                  <a:cxn ang="0">
                    <a:pos x="240" y="624"/>
                  </a:cxn>
                  <a:cxn ang="0">
                    <a:pos x="48" y="528"/>
                  </a:cxn>
                  <a:cxn ang="0">
                    <a:pos x="0" y="0"/>
                  </a:cxn>
                </a:cxnLst>
                <a:rect l="0" t="0" r="r" b="b"/>
                <a:pathLst>
                  <a:path w="2736" h="1920">
                    <a:moveTo>
                      <a:pt x="0" y="0"/>
                    </a:moveTo>
                    <a:lnTo>
                      <a:pt x="96" y="336"/>
                    </a:lnTo>
                    <a:lnTo>
                      <a:pt x="384" y="384"/>
                    </a:lnTo>
                    <a:lnTo>
                      <a:pt x="576" y="720"/>
                    </a:lnTo>
                    <a:lnTo>
                      <a:pt x="528" y="960"/>
                    </a:lnTo>
                    <a:lnTo>
                      <a:pt x="672" y="1104"/>
                    </a:lnTo>
                    <a:lnTo>
                      <a:pt x="576" y="1392"/>
                    </a:lnTo>
                    <a:lnTo>
                      <a:pt x="624" y="1632"/>
                    </a:lnTo>
                    <a:lnTo>
                      <a:pt x="1488" y="1872"/>
                    </a:lnTo>
                    <a:lnTo>
                      <a:pt x="1680" y="1728"/>
                    </a:lnTo>
                    <a:lnTo>
                      <a:pt x="2208" y="1728"/>
                    </a:lnTo>
                    <a:lnTo>
                      <a:pt x="2304" y="1632"/>
                    </a:lnTo>
                    <a:lnTo>
                      <a:pt x="2736" y="1872"/>
                    </a:lnTo>
                    <a:lnTo>
                      <a:pt x="2640" y="1920"/>
                    </a:lnTo>
                    <a:lnTo>
                      <a:pt x="2304" y="1824"/>
                    </a:lnTo>
                    <a:lnTo>
                      <a:pt x="2160" y="1872"/>
                    </a:lnTo>
                    <a:lnTo>
                      <a:pt x="1632" y="1920"/>
                    </a:lnTo>
                    <a:lnTo>
                      <a:pt x="1440" y="1920"/>
                    </a:lnTo>
                    <a:lnTo>
                      <a:pt x="480" y="1824"/>
                    </a:lnTo>
                    <a:lnTo>
                      <a:pt x="192" y="1872"/>
                    </a:lnTo>
                    <a:lnTo>
                      <a:pt x="96" y="1680"/>
                    </a:lnTo>
                    <a:lnTo>
                      <a:pt x="288" y="1440"/>
                    </a:lnTo>
                    <a:lnTo>
                      <a:pt x="336" y="1104"/>
                    </a:lnTo>
                    <a:lnTo>
                      <a:pt x="144" y="864"/>
                    </a:lnTo>
                    <a:lnTo>
                      <a:pt x="240" y="624"/>
                    </a:lnTo>
                    <a:lnTo>
                      <a:pt x="48" y="528"/>
                    </a:lnTo>
                    <a:lnTo>
                      <a:pt x="0" y="0"/>
                    </a:lnTo>
                    <a:close/>
                  </a:path>
                </a:pathLst>
              </a:custGeom>
              <a:noFill/>
              <a:ln w="9525" cap="flat" cmpd="sng">
                <a:solidFill>
                  <a:schemeClr val="bg2"/>
                </a:solidFill>
                <a:prstDash val="solid"/>
                <a:round/>
                <a:headEnd type="none" w="med" len="med"/>
                <a:tailEnd type="none" w="med" len="me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grpSp>
        <p:grpSp>
          <p:nvGrpSpPr>
            <p:cNvPr id="1033" name="Group 17"/>
            <p:cNvGrpSpPr>
              <a:grpSpLocks/>
            </p:cNvGrpSpPr>
            <p:nvPr userDrawn="1"/>
          </p:nvGrpSpPr>
          <p:grpSpPr bwMode="auto">
            <a:xfrm>
              <a:off x="0" y="2291"/>
              <a:ext cx="1385" cy="1702"/>
              <a:chOff x="0" y="2291"/>
              <a:chExt cx="1385" cy="1702"/>
            </a:xfrm>
          </p:grpSpPr>
          <p:sp>
            <p:nvSpPr>
              <p:cNvPr id="37906" name="Rectangle 18"/>
              <p:cNvSpPr>
                <a:spLocks noChangeArrowheads="1"/>
              </p:cNvSpPr>
              <p:nvPr userDrawn="1"/>
            </p:nvSpPr>
            <p:spPr bwMode="ltGray">
              <a:xfrm rot="6798887">
                <a:off x="63" y="3882"/>
                <a:ext cx="75"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07" name="Rectangle 19"/>
              <p:cNvSpPr>
                <a:spLocks noChangeArrowheads="1"/>
              </p:cNvSpPr>
              <p:nvPr userDrawn="1"/>
            </p:nvSpPr>
            <p:spPr bwMode="ltGray">
              <a:xfrm rot="6798887">
                <a:off x="33" y="3880"/>
                <a:ext cx="75"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08" name="Rectangle 20"/>
              <p:cNvSpPr>
                <a:spLocks noChangeArrowheads="1"/>
              </p:cNvSpPr>
              <p:nvPr userDrawn="1"/>
            </p:nvSpPr>
            <p:spPr bwMode="ltGray">
              <a:xfrm rot="6798887">
                <a:off x="7" y="3874"/>
                <a:ext cx="75"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09" name="Rectangle 21"/>
              <p:cNvSpPr>
                <a:spLocks noChangeArrowheads="1"/>
              </p:cNvSpPr>
              <p:nvPr userDrawn="1"/>
            </p:nvSpPr>
            <p:spPr bwMode="ltGray">
              <a:xfrm rot="5999912">
                <a:off x="209" y="3884"/>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10" name="Rectangle 22"/>
              <p:cNvSpPr>
                <a:spLocks noChangeArrowheads="1"/>
              </p:cNvSpPr>
              <p:nvPr userDrawn="1"/>
            </p:nvSpPr>
            <p:spPr bwMode="ltGray">
              <a:xfrm rot="5999912">
                <a:off x="183" y="3888"/>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11" name="Rectangle 23"/>
              <p:cNvSpPr>
                <a:spLocks noChangeArrowheads="1"/>
              </p:cNvSpPr>
              <p:nvPr userDrawn="1"/>
            </p:nvSpPr>
            <p:spPr bwMode="ltGray">
              <a:xfrm rot="6250138">
                <a:off x="153" y="3888"/>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12" name="Rectangle 24"/>
              <p:cNvSpPr>
                <a:spLocks noChangeArrowheads="1"/>
              </p:cNvSpPr>
              <p:nvPr userDrawn="1"/>
            </p:nvSpPr>
            <p:spPr bwMode="ltGray">
              <a:xfrm rot="6238076">
                <a:off x="123" y="3886"/>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13" name="Rectangle 25"/>
              <p:cNvSpPr>
                <a:spLocks noChangeArrowheads="1"/>
              </p:cNvSpPr>
              <p:nvPr userDrawn="1"/>
            </p:nvSpPr>
            <p:spPr bwMode="ltGray">
              <a:xfrm rot="5380717">
                <a:off x="363" y="3868"/>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14" name="Rectangle 26"/>
              <p:cNvSpPr>
                <a:spLocks noChangeArrowheads="1"/>
              </p:cNvSpPr>
              <p:nvPr userDrawn="1"/>
            </p:nvSpPr>
            <p:spPr bwMode="ltGray">
              <a:xfrm rot="5380717">
                <a:off x="333" y="3872"/>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15" name="Rectangle 27"/>
              <p:cNvSpPr>
                <a:spLocks noChangeArrowheads="1"/>
              </p:cNvSpPr>
              <p:nvPr userDrawn="1"/>
            </p:nvSpPr>
            <p:spPr bwMode="ltGray">
              <a:xfrm rot="5583200">
                <a:off x="303" y="3876"/>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16" name="Rectangle 28"/>
              <p:cNvSpPr>
                <a:spLocks noChangeArrowheads="1"/>
              </p:cNvSpPr>
              <p:nvPr userDrawn="1"/>
            </p:nvSpPr>
            <p:spPr bwMode="ltGray">
              <a:xfrm rot="5737625">
                <a:off x="271" y="3882"/>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17" name="Rectangle 29"/>
              <p:cNvSpPr>
                <a:spLocks noChangeArrowheads="1"/>
              </p:cNvSpPr>
              <p:nvPr userDrawn="1"/>
            </p:nvSpPr>
            <p:spPr bwMode="ltGray">
              <a:xfrm rot="4715477">
                <a:off x="517" y="3828"/>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18" name="Rectangle 30"/>
              <p:cNvSpPr>
                <a:spLocks noChangeArrowheads="1"/>
              </p:cNvSpPr>
              <p:nvPr userDrawn="1"/>
            </p:nvSpPr>
            <p:spPr bwMode="ltGray">
              <a:xfrm rot="4924949">
                <a:off x="486" y="3834"/>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19" name="Rectangle 31"/>
              <p:cNvSpPr>
                <a:spLocks noChangeArrowheads="1"/>
              </p:cNvSpPr>
              <p:nvPr userDrawn="1"/>
            </p:nvSpPr>
            <p:spPr bwMode="ltGray">
              <a:xfrm rot="4924949">
                <a:off x="456" y="3848"/>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20" name="Rectangle 32"/>
              <p:cNvSpPr>
                <a:spLocks noChangeArrowheads="1"/>
              </p:cNvSpPr>
              <p:nvPr userDrawn="1"/>
            </p:nvSpPr>
            <p:spPr bwMode="ltGray">
              <a:xfrm rot="5041352">
                <a:off x="427" y="3850"/>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21" name="Rectangle 33"/>
              <p:cNvSpPr>
                <a:spLocks noChangeArrowheads="1"/>
              </p:cNvSpPr>
              <p:nvPr userDrawn="1"/>
            </p:nvSpPr>
            <p:spPr bwMode="ltGray">
              <a:xfrm rot="3816889">
                <a:off x="664" y="3762"/>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22" name="Rectangle 34"/>
              <p:cNvSpPr>
                <a:spLocks noChangeArrowheads="1"/>
              </p:cNvSpPr>
              <p:nvPr userDrawn="1"/>
            </p:nvSpPr>
            <p:spPr bwMode="ltGray">
              <a:xfrm rot="3816889">
                <a:off x="634" y="3780"/>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23" name="Rectangle 35"/>
              <p:cNvSpPr>
                <a:spLocks noChangeArrowheads="1"/>
              </p:cNvSpPr>
              <p:nvPr userDrawn="1"/>
            </p:nvSpPr>
            <p:spPr bwMode="ltGray">
              <a:xfrm rot="4104184">
                <a:off x="606" y="3790"/>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24" name="Rectangle 36"/>
              <p:cNvSpPr>
                <a:spLocks noChangeArrowheads="1"/>
              </p:cNvSpPr>
              <p:nvPr userDrawn="1"/>
            </p:nvSpPr>
            <p:spPr bwMode="ltGray">
              <a:xfrm rot="4325343">
                <a:off x="575" y="3804"/>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25" name="Rectangle 37"/>
              <p:cNvSpPr>
                <a:spLocks noChangeArrowheads="1"/>
              </p:cNvSpPr>
              <p:nvPr userDrawn="1"/>
            </p:nvSpPr>
            <p:spPr bwMode="ltGray">
              <a:xfrm rot="3368036">
                <a:off x="800" y="3682"/>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26" name="Rectangle 38"/>
              <p:cNvSpPr>
                <a:spLocks noChangeArrowheads="1"/>
              </p:cNvSpPr>
              <p:nvPr userDrawn="1"/>
            </p:nvSpPr>
            <p:spPr bwMode="ltGray">
              <a:xfrm rot="3368036">
                <a:off x="772" y="3698"/>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27" name="Rectangle 39"/>
              <p:cNvSpPr>
                <a:spLocks noChangeArrowheads="1"/>
              </p:cNvSpPr>
              <p:nvPr userDrawn="1"/>
            </p:nvSpPr>
            <p:spPr bwMode="ltGray">
              <a:xfrm rot="3368036">
                <a:off x="746" y="3716"/>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28" name="Rectangle 40"/>
              <p:cNvSpPr>
                <a:spLocks noChangeArrowheads="1"/>
              </p:cNvSpPr>
              <p:nvPr userDrawn="1"/>
            </p:nvSpPr>
            <p:spPr bwMode="ltGray">
              <a:xfrm rot="3816889">
                <a:off x="717" y="3734"/>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29" name="Rectangle 41"/>
              <p:cNvSpPr>
                <a:spLocks noChangeArrowheads="1"/>
              </p:cNvSpPr>
              <p:nvPr userDrawn="1"/>
            </p:nvSpPr>
            <p:spPr bwMode="ltGray">
              <a:xfrm rot="2302266">
                <a:off x="923" y="3587"/>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30" name="Rectangle 42"/>
              <p:cNvSpPr>
                <a:spLocks noChangeArrowheads="1"/>
              </p:cNvSpPr>
              <p:nvPr userDrawn="1"/>
            </p:nvSpPr>
            <p:spPr bwMode="ltGray">
              <a:xfrm rot="2302266">
                <a:off x="899" y="3606"/>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31" name="Rectangle 43"/>
              <p:cNvSpPr>
                <a:spLocks noChangeArrowheads="1"/>
              </p:cNvSpPr>
              <p:nvPr userDrawn="1"/>
            </p:nvSpPr>
            <p:spPr bwMode="ltGray">
              <a:xfrm rot="2707562">
                <a:off x="876" y="3626"/>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32" name="Rectangle 44"/>
              <p:cNvSpPr>
                <a:spLocks noChangeArrowheads="1"/>
              </p:cNvSpPr>
              <p:nvPr userDrawn="1"/>
            </p:nvSpPr>
            <p:spPr bwMode="ltGray">
              <a:xfrm rot="2707562">
                <a:off x="850" y="3644"/>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33" name="Rectangle 45"/>
              <p:cNvSpPr>
                <a:spLocks noChangeArrowheads="1"/>
              </p:cNvSpPr>
              <p:nvPr userDrawn="1"/>
            </p:nvSpPr>
            <p:spPr bwMode="ltGray">
              <a:xfrm rot="1525830">
                <a:off x="1027" y="3473"/>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34" name="Rectangle 46"/>
              <p:cNvSpPr>
                <a:spLocks noChangeArrowheads="1"/>
              </p:cNvSpPr>
              <p:nvPr userDrawn="1"/>
            </p:nvSpPr>
            <p:spPr bwMode="ltGray">
              <a:xfrm rot="1525830">
                <a:off x="1009" y="3497"/>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35" name="Rectangle 47"/>
              <p:cNvSpPr>
                <a:spLocks noChangeArrowheads="1"/>
              </p:cNvSpPr>
              <p:nvPr userDrawn="1"/>
            </p:nvSpPr>
            <p:spPr bwMode="ltGray">
              <a:xfrm rot="1788117">
                <a:off x="990" y="3519"/>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36" name="Rectangle 48"/>
              <p:cNvSpPr>
                <a:spLocks noChangeArrowheads="1"/>
              </p:cNvSpPr>
              <p:nvPr userDrawn="1"/>
            </p:nvSpPr>
            <p:spPr bwMode="ltGray">
              <a:xfrm rot="1788117">
                <a:off x="969" y="3544"/>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37" name="Rectangle 49"/>
              <p:cNvSpPr>
                <a:spLocks noChangeArrowheads="1"/>
              </p:cNvSpPr>
              <p:nvPr userDrawn="1"/>
            </p:nvSpPr>
            <p:spPr bwMode="ltGray">
              <a:xfrm rot="841630">
                <a:off x="1113" y="3355"/>
                <a:ext cx="75"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38" name="Rectangle 50"/>
              <p:cNvSpPr>
                <a:spLocks noChangeArrowheads="1"/>
              </p:cNvSpPr>
              <p:nvPr userDrawn="1"/>
            </p:nvSpPr>
            <p:spPr bwMode="ltGray">
              <a:xfrm rot="841630">
                <a:off x="1100" y="3378"/>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39" name="Rectangle 51"/>
              <p:cNvSpPr>
                <a:spLocks noChangeArrowheads="1"/>
              </p:cNvSpPr>
              <p:nvPr userDrawn="1"/>
            </p:nvSpPr>
            <p:spPr bwMode="ltGray">
              <a:xfrm rot="1308689">
                <a:off x="1086" y="3404"/>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40" name="Rectangle 52"/>
              <p:cNvSpPr>
                <a:spLocks noChangeArrowheads="1"/>
              </p:cNvSpPr>
              <p:nvPr userDrawn="1"/>
            </p:nvSpPr>
            <p:spPr bwMode="ltGray">
              <a:xfrm rot="1308689">
                <a:off x="1064" y="3425"/>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41" name="Rectangle 53"/>
              <p:cNvSpPr>
                <a:spLocks noChangeArrowheads="1"/>
              </p:cNvSpPr>
              <p:nvPr userDrawn="1"/>
            </p:nvSpPr>
            <p:spPr bwMode="ltGray">
              <a:xfrm rot="469913">
                <a:off x="1172" y="3225"/>
                <a:ext cx="81"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42" name="Rectangle 54"/>
              <p:cNvSpPr>
                <a:spLocks noChangeArrowheads="1"/>
              </p:cNvSpPr>
              <p:nvPr userDrawn="1"/>
            </p:nvSpPr>
            <p:spPr bwMode="ltGray">
              <a:xfrm rot="559869">
                <a:off x="1162" y="3250"/>
                <a:ext cx="81"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43" name="Rectangle 55"/>
              <p:cNvSpPr>
                <a:spLocks noChangeArrowheads="1"/>
              </p:cNvSpPr>
              <p:nvPr userDrawn="1"/>
            </p:nvSpPr>
            <p:spPr bwMode="ltGray">
              <a:xfrm rot="734079">
                <a:off x="1154" y="3276"/>
                <a:ext cx="81"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44" name="Rectangle 56"/>
              <p:cNvSpPr>
                <a:spLocks noChangeArrowheads="1"/>
              </p:cNvSpPr>
              <p:nvPr userDrawn="1"/>
            </p:nvSpPr>
            <p:spPr bwMode="ltGray">
              <a:xfrm rot="734079">
                <a:off x="1141" y="3304"/>
                <a:ext cx="75"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45" name="Rectangle 57"/>
              <p:cNvSpPr>
                <a:spLocks noChangeArrowheads="1"/>
              </p:cNvSpPr>
              <p:nvPr userDrawn="1"/>
            </p:nvSpPr>
            <p:spPr bwMode="ltGray">
              <a:xfrm rot="-293905">
                <a:off x="1211" y="3096"/>
                <a:ext cx="81"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46" name="Rectangle 58"/>
              <p:cNvSpPr>
                <a:spLocks noChangeArrowheads="1"/>
              </p:cNvSpPr>
              <p:nvPr userDrawn="1"/>
            </p:nvSpPr>
            <p:spPr bwMode="ltGray">
              <a:xfrm rot="-8">
                <a:off x="1201" y="3122"/>
                <a:ext cx="81"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47" name="Rectangle 59"/>
              <p:cNvSpPr>
                <a:spLocks noChangeArrowheads="1"/>
              </p:cNvSpPr>
              <p:nvPr userDrawn="1"/>
            </p:nvSpPr>
            <p:spPr bwMode="ltGray">
              <a:xfrm rot="-8">
                <a:off x="1200" y="3147"/>
                <a:ext cx="81"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48" name="Rectangle 60"/>
              <p:cNvSpPr>
                <a:spLocks noChangeArrowheads="1"/>
              </p:cNvSpPr>
              <p:nvPr userDrawn="1"/>
            </p:nvSpPr>
            <p:spPr bwMode="ltGray">
              <a:xfrm rot="214188">
                <a:off x="1189" y="3173"/>
                <a:ext cx="81"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49" name="Rectangle 61"/>
              <p:cNvSpPr>
                <a:spLocks noChangeArrowheads="1"/>
              </p:cNvSpPr>
              <p:nvPr userDrawn="1"/>
            </p:nvSpPr>
            <p:spPr bwMode="ltGray">
              <a:xfrm rot="-682388">
                <a:off x="1219" y="2965"/>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50" name="Rectangle 62"/>
              <p:cNvSpPr>
                <a:spLocks noChangeArrowheads="1"/>
              </p:cNvSpPr>
              <p:nvPr userDrawn="1"/>
            </p:nvSpPr>
            <p:spPr bwMode="ltGray">
              <a:xfrm rot="-480400">
                <a:off x="1220" y="2991"/>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51" name="Rectangle 63"/>
              <p:cNvSpPr>
                <a:spLocks noChangeArrowheads="1"/>
              </p:cNvSpPr>
              <p:nvPr userDrawn="1"/>
            </p:nvSpPr>
            <p:spPr bwMode="ltGray">
              <a:xfrm rot="-480400">
                <a:off x="1220" y="3015"/>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52" name="Rectangle 64"/>
              <p:cNvSpPr>
                <a:spLocks noChangeArrowheads="1"/>
              </p:cNvSpPr>
              <p:nvPr userDrawn="1"/>
            </p:nvSpPr>
            <p:spPr bwMode="ltGray">
              <a:xfrm rot="-270546">
                <a:off x="1219" y="3041"/>
                <a:ext cx="81"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53" name="Rectangle 65"/>
              <p:cNvSpPr>
                <a:spLocks noChangeArrowheads="1"/>
              </p:cNvSpPr>
              <p:nvPr userDrawn="1"/>
            </p:nvSpPr>
            <p:spPr bwMode="ltGray">
              <a:xfrm rot="-1132286">
                <a:off x="1207" y="2843"/>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54" name="Rectangle 66"/>
              <p:cNvSpPr>
                <a:spLocks noChangeArrowheads="1"/>
              </p:cNvSpPr>
              <p:nvPr userDrawn="1"/>
            </p:nvSpPr>
            <p:spPr bwMode="ltGray">
              <a:xfrm rot="-969272">
                <a:off x="1213" y="2864"/>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55" name="Rectangle 67"/>
              <p:cNvSpPr>
                <a:spLocks noChangeArrowheads="1"/>
              </p:cNvSpPr>
              <p:nvPr userDrawn="1"/>
            </p:nvSpPr>
            <p:spPr bwMode="ltGray">
              <a:xfrm rot="-969272">
                <a:off x="1216" y="2888"/>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56" name="Rectangle 68"/>
              <p:cNvSpPr>
                <a:spLocks noChangeArrowheads="1"/>
              </p:cNvSpPr>
              <p:nvPr userDrawn="1"/>
            </p:nvSpPr>
            <p:spPr bwMode="ltGray">
              <a:xfrm rot="-806259">
                <a:off x="1219" y="2915"/>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57" name="Rectangle 69"/>
              <p:cNvSpPr>
                <a:spLocks noChangeArrowheads="1"/>
              </p:cNvSpPr>
              <p:nvPr userDrawn="1"/>
            </p:nvSpPr>
            <p:spPr bwMode="ltGray">
              <a:xfrm rot="-1543941">
                <a:off x="1165" y="2727"/>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58" name="Rectangle 70"/>
              <p:cNvSpPr>
                <a:spLocks noChangeArrowheads="1"/>
              </p:cNvSpPr>
              <p:nvPr userDrawn="1"/>
            </p:nvSpPr>
            <p:spPr bwMode="ltGray">
              <a:xfrm rot="-1341953">
                <a:off x="1176" y="2752"/>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59" name="Rectangle 71"/>
              <p:cNvSpPr>
                <a:spLocks noChangeArrowheads="1"/>
              </p:cNvSpPr>
              <p:nvPr userDrawn="1"/>
            </p:nvSpPr>
            <p:spPr bwMode="ltGray">
              <a:xfrm rot="-1341953">
                <a:off x="1184" y="2775"/>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60" name="Rectangle 72"/>
              <p:cNvSpPr>
                <a:spLocks noChangeArrowheads="1"/>
              </p:cNvSpPr>
              <p:nvPr userDrawn="1"/>
            </p:nvSpPr>
            <p:spPr bwMode="ltGray">
              <a:xfrm rot="-1341953">
                <a:off x="1194" y="2795"/>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61" name="Rectangle 73"/>
              <p:cNvSpPr>
                <a:spLocks noChangeArrowheads="1"/>
              </p:cNvSpPr>
              <p:nvPr userDrawn="1"/>
            </p:nvSpPr>
            <p:spPr bwMode="ltGray">
              <a:xfrm rot="-1928746">
                <a:off x="1101" y="2628"/>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62" name="Rectangle 74"/>
              <p:cNvSpPr>
                <a:spLocks noChangeArrowheads="1"/>
              </p:cNvSpPr>
              <p:nvPr userDrawn="1"/>
            </p:nvSpPr>
            <p:spPr bwMode="ltGray">
              <a:xfrm rot="-1844175">
                <a:off x="1114" y="2645"/>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63" name="Rectangle 75"/>
              <p:cNvSpPr>
                <a:spLocks noChangeArrowheads="1"/>
              </p:cNvSpPr>
              <p:nvPr userDrawn="1"/>
            </p:nvSpPr>
            <p:spPr bwMode="ltGray">
              <a:xfrm rot="-1752383">
                <a:off x="1129" y="2667"/>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64" name="Rectangle 76"/>
              <p:cNvSpPr>
                <a:spLocks noChangeArrowheads="1"/>
              </p:cNvSpPr>
              <p:nvPr userDrawn="1"/>
            </p:nvSpPr>
            <p:spPr bwMode="ltGray">
              <a:xfrm rot="-1752383">
                <a:off x="1142" y="2684"/>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65" name="Rectangle 77"/>
              <p:cNvSpPr>
                <a:spLocks noChangeArrowheads="1"/>
              </p:cNvSpPr>
              <p:nvPr userDrawn="1"/>
            </p:nvSpPr>
            <p:spPr bwMode="ltGray">
              <a:xfrm rot="-2466736">
                <a:off x="1014" y="2538"/>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66" name="Rectangle 78"/>
              <p:cNvSpPr>
                <a:spLocks noChangeArrowheads="1"/>
              </p:cNvSpPr>
              <p:nvPr userDrawn="1"/>
            </p:nvSpPr>
            <p:spPr bwMode="ltGray">
              <a:xfrm rot="-2466736">
                <a:off x="1035" y="2557"/>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67" name="Rectangle 79"/>
              <p:cNvSpPr>
                <a:spLocks noChangeArrowheads="1"/>
              </p:cNvSpPr>
              <p:nvPr userDrawn="1"/>
            </p:nvSpPr>
            <p:spPr bwMode="ltGray">
              <a:xfrm rot="-2466736">
                <a:off x="1050" y="2574"/>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68" name="Rectangle 80"/>
              <p:cNvSpPr>
                <a:spLocks noChangeArrowheads="1"/>
              </p:cNvSpPr>
              <p:nvPr userDrawn="1"/>
            </p:nvSpPr>
            <p:spPr bwMode="ltGray">
              <a:xfrm rot="-2342866">
                <a:off x="1068" y="2590"/>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69" name="Freeform 81"/>
              <p:cNvSpPr>
                <a:spLocks/>
              </p:cNvSpPr>
              <p:nvPr userDrawn="1"/>
            </p:nvSpPr>
            <p:spPr bwMode="ltGray">
              <a:xfrm>
                <a:off x="486" y="2563"/>
                <a:ext cx="180" cy="151"/>
              </a:xfrm>
              <a:custGeom>
                <a:avLst/>
                <a:gdLst/>
                <a:ahLst/>
                <a:cxnLst>
                  <a:cxn ang="0">
                    <a:pos x="0" y="144"/>
                  </a:cxn>
                  <a:cxn ang="0">
                    <a:pos x="28" y="147"/>
                  </a:cxn>
                  <a:cxn ang="0">
                    <a:pos x="64" y="46"/>
                  </a:cxn>
                  <a:cxn ang="0">
                    <a:pos x="94" y="151"/>
                  </a:cxn>
                  <a:cxn ang="0">
                    <a:pos x="129" y="151"/>
                  </a:cxn>
                  <a:cxn ang="0">
                    <a:pos x="180" y="9"/>
                  </a:cxn>
                  <a:cxn ang="0">
                    <a:pos x="148" y="10"/>
                  </a:cxn>
                  <a:cxn ang="0">
                    <a:pos x="112" y="112"/>
                  </a:cxn>
                  <a:cxn ang="0">
                    <a:pos x="79" y="0"/>
                  </a:cxn>
                  <a:cxn ang="0">
                    <a:pos x="48" y="0"/>
                  </a:cxn>
                  <a:cxn ang="0">
                    <a:pos x="0" y="144"/>
                  </a:cxn>
                </a:cxnLst>
                <a:rect l="0" t="0" r="r" b="b"/>
                <a:pathLst>
                  <a:path w="180" h="151">
                    <a:moveTo>
                      <a:pt x="0" y="144"/>
                    </a:moveTo>
                    <a:lnTo>
                      <a:pt x="28" y="147"/>
                    </a:lnTo>
                    <a:lnTo>
                      <a:pt x="64" y="46"/>
                    </a:lnTo>
                    <a:lnTo>
                      <a:pt x="94" y="151"/>
                    </a:lnTo>
                    <a:lnTo>
                      <a:pt x="129" y="151"/>
                    </a:lnTo>
                    <a:lnTo>
                      <a:pt x="180" y="9"/>
                    </a:lnTo>
                    <a:lnTo>
                      <a:pt x="148" y="10"/>
                    </a:lnTo>
                    <a:lnTo>
                      <a:pt x="112" y="112"/>
                    </a:lnTo>
                    <a:lnTo>
                      <a:pt x="79" y="0"/>
                    </a:lnTo>
                    <a:lnTo>
                      <a:pt x="48" y="0"/>
                    </a:lnTo>
                    <a:lnTo>
                      <a:pt x="0" y="144"/>
                    </a:lnTo>
                    <a:close/>
                  </a:path>
                </a:pathLst>
              </a:custGeom>
              <a:solidFill>
                <a:schemeClr val="bg2"/>
              </a:solidFill>
              <a:ln w="9525">
                <a:noFill/>
                <a:round/>
                <a:headEnd/>
                <a:tailEn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70" name="Rectangle 82"/>
              <p:cNvSpPr>
                <a:spLocks noChangeArrowheads="1"/>
              </p:cNvSpPr>
              <p:nvPr userDrawn="1"/>
            </p:nvSpPr>
            <p:spPr bwMode="ltGray">
              <a:xfrm rot="6575641">
                <a:off x="-217" y="3138"/>
                <a:ext cx="122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71" name="Rectangle 83"/>
              <p:cNvSpPr>
                <a:spLocks noChangeArrowheads="1"/>
              </p:cNvSpPr>
              <p:nvPr userDrawn="1"/>
            </p:nvSpPr>
            <p:spPr bwMode="ltGray">
              <a:xfrm rot="238799">
                <a:off x="4" y="3146"/>
                <a:ext cx="1031"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72" name="Rectangle 84"/>
              <p:cNvSpPr>
                <a:spLocks noChangeArrowheads="1"/>
              </p:cNvSpPr>
              <p:nvPr userDrawn="1"/>
            </p:nvSpPr>
            <p:spPr bwMode="ltGray">
              <a:xfrm rot="-2957028">
                <a:off x="907" y="2472"/>
                <a:ext cx="81"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73" name="Rectangle 85"/>
              <p:cNvSpPr>
                <a:spLocks noChangeArrowheads="1"/>
              </p:cNvSpPr>
              <p:nvPr userDrawn="1"/>
            </p:nvSpPr>
            <p:spPr bwMode="ltGray">
              <a:xfrm rot="-2957028">
                <a:off x="930" y="2486"/>
                <a:ext cx="81"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74" name="Rectangle 86"/>
              <p:cNvSpPr>
                <a:spLocks noChangeArrowheads="1"/>
              </p:cNvSpPr>
              <p:nvPr userDrawn="1"/>
            </p:nvSpPr>
            <p:spPr bwMode="ltGray">
              <a:xfrm rot="-2957028">
                <a:off x="954" y="2497"/>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75" name="Rectangle 87"/>
              <p:cNvSpPr>
                <a:spLocks noChangeArrowheads="1"/>
              </p:cNvSpPr>
              <p:nvPr userDrawn="1"/>
            </p:nvSpPr>
            <p:spPr bwMode="ltGray">
              <a:xfrm rot="-2661033">
                <a:off x="974" y="2509"/>
                <a:ext cx="86"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76" name="Rectangle 88"/>
              <p:cNvSpPr>
                <a:spLocks noChangeArrowheads="1"/>
              </p:cNvSpPr>
              <p:nvPr userDrawn="1"/>
            </p:nvSpPr>
            <p:spPr bwMode="ltGray">
              <a:xfrm rot="-3638503">
                <a:off x="788" y="2426"/>
                <a:ext cx="75"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77" name="Rectangle 89"/>
              <p:cNvSpPr>
                <a:spLocks noChangeArrowheads="1"/>
              </p:cNvSpPr>
              <p:nvPr userDrawn="1"/>
            </p:nvSpPr>
            <p:spPr bwMode="ltGray">
              <a:xfrm rot="-3638503">
                <a:off x="815" y="2434"/>
                <a:ext cx="75"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78" name="Rectangle 90"/>
              <p:cNvSpPr>
                <a:spLocks noChangeArrowheads="1"/>
              </p:cNvSpPr>
              <p:nvPr userDrawn="1"/>
            </p:nvSpPr>
            <p:spPr bwMode="ltGray">
              <a:xfrm rot="-3514633">
                <a:off x="837" y="2440"/>
                <a:ext cx="81"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79" name="Rectangle 91"/>
              <p:cNvSpPr>
                <a:spLocks noChangeArrowheads="1"/>
              </p:cNvSpPr>
              <p:nvPr userDrawn="1"/>
            </p:nvSpPr>
            <p:spPr bwMode="ltGray">
              <a:xfrm rot="-3220799">
                <a:off x="862" y="2452"/>
                <a:ext cx="81"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80" name="Rectangle 92"/>
              <p:cNvSpPr>
                <a:spLocks noChangeArrowheads="1"/>
              </p:cNvSpPr>
              <p:nvPr userDrawn="1"/>
            </p:nvSpPr>
            <p:spPr bwMode="ltGray">
              <a:xfrm rot="-4338250">
                <a:off x="649" y="2396"/>
                <a:ext cx="75"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81" name="Rectangle 93"/>
              <p:cNvSpPr>
                <a:spLocks noChangeArrowheads="1"/>
              </p:cNvSpPr>
              <p:nvPr userDrawn="1"/>
            </p:nvSpPr>
            <p:spPr bwMode="ltGray">
              <a:xfrm rot="-4250359">
                <a:off x="677" y="2402"/>
                <a:ext cx="75"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82" name="Rectangle 94"/>
              <p:cNvSpPr>
                <a:spLocks noChangeArrowheads="1"/>
              </p:cNvSpPr>
              <p:nvPr userDrawn="1"/>
            </p:nvSpPr>
            <p:spPr bwMode="ltGray">
              <a:xfrm rot="-4250359">
                <a:off x="708" y="2406"/>
                <a:ext cx="75"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83" name="Rectangle 95"/>
              <p:cNvSpPr>
                <a:spLocks noChangeArrowheads="1"/>
              </p:cNvSpPr>
              <p:nvPr userDrawn="1"/>
            </p:nvSpPr>
            <p:spPr bwMode="ltGray">
              <a:xfrm rot="-3989246">
                <a:off x="738" y="2410"/>
                <a:ext cx="75"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84" name="Rectangle 96"/>
              <p:cNvSpPr>
                <a:spLocks noChangeArrowheads="1"/>
              </p:cNvSpPr>
              <p:nvPr userDrawn="1"/>
            </p:nvSpPr>
            <p:spPr bwMode="ltGray">
              <a:xfrm rot="-4862215">
                <a:off x="503" y="2394"/>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85" name="Rectangle 97"/>
              <p:cNvSpPr>
                <a:spLocks noChangeArrowheads="1"/>
              </p:cNvSpPr>
              <p:nvPr userDrawn="1"/>
            </p:nvSpPr>
            <p:spPr bwMode="ltGray">
              <a:xfrm rot="-4673370">
                <a:off x="534" y="2392"/>
                <a:ext cx="75"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86" name="Rectangle 98"/>
              <p:cNvSpPr>
                <a:spLocks noChangeArrowheads="1"/>
              </p:cNvSpPr>
              <p:nvPr userDrawn="1"/>
            </p:nvSpPr>
            <p:spPr bwMode="ltGray">
              <a:xfrm rot="-4646721">
                <a:off x="563" y="2390"/>
                <a:ext cx="75"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87" name="Rectangle 99"/>
              <p:cNvSpPr>
                <a:spLocks noChangeArrowheads="1"/>
              </p:cNvSpPr>
              <p:nvPr userDrawn="1"/>
            </p:nvSpPr>
            <p:spPr bwMode="ltGray">
              <a:xfrm rot="-4580623">
                <a:off x="595" y="2390"/>
                <a:ext cx="75"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88" name="Rectangle 100"/>
              <p:cNvSpPr>
                <a:spLocks noChangeArrowheads="1"/>
              </p:cNvSpPr>
              <p:nvPr userDrawn="1"/>
            </p:nvSpPr>
            <p:spPr bwMode="ltGray">
              <a:xfrm rot="-5195129">
                <a:off x="355" y="2414"/>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89" name="Rectangle 101"/>
              <p:cNvSpPr>
                <a:spLocks noChangeArrowheads="1"/>
              </p:cNvSpPr>
              <p:nvPr userDrawn="1"/>
            </p:nvSpPr>
            <p:spPr bwMode="ltGray">
              <a:xfrm rot="-5360484">
                <a:off x="385" y="2408"/>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90" name="Rectangle 102"/>
              <p:cNvSpPr>
                <a:spLocks noChangeArrowheads="1"/>
              </p:cNvSpPr>
              <p:nvPr userDrawn="1"/>
            </p:nvSpPr>
            <p:spPr bwMode="ltGray">
              <a:xfrm rot="-5288939">
                <a:off x="419" y="2404"/>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91" name="Rectangle 103"/>
              <p:cNvSpPr>
                <a:spLocks noChangeArrowheads="1"/>
              </p:cNvSpPr>
              <p:nvPr userDrawn="1"/>
            </p:nvSpPr>
            <p:spPr bwMode="ltGray">
              <a:xfrm rot="-5164854">
                <a:off x="449" y="2400"/>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92" name="Rectangle 104"/>
              <p:cNvSpPr>
                <a:spLocks noChangeArrowheads="1"/>
              </p:cNvSpPr>
              <p:nvPr userDrawn="1"/>
            </p:nvSpPr>
            <p:spPr bwMode="ltGray">
              <a:xfrm rot="-6132163">
                <a:off x="206" y="2458"/>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93" name="Rectangle 105"/>
              <p:cNvSpPr>
                <a:spLocks noChangeArrowheads="1"/>
              </p:cNvSpPr>
              <p:nvPr userDrawn="1"/>
            </p:nvSpPr>
            <p:spPr bwMode="ltGray">
              <a:xfrm rot="-6220433">
                <a:off x="237" y="2448"/>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94" name="Rectangle 106"/>
              <p:cNvSpPr>
                <a:spLocks noChangeArrowheads="1"/>
              </p:cNvSpPr>
              <p:nvPr userDrawn="1"/>
            </p:nvSpPr>
            <p:spPr bwMode="ltGray">
              <a:xfrm rot="-6110943">
                <a:off x="266" y="2438"/>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95" name="Rectangle 107"/>
              <p:cNvSpPr>
                <a:spLocks noChangeArrowheads="1"/>
              </p:cNvSpPr>
              <p:nvPr userDrawn="1"/>
            </p:nvSpPr>
            <p:spPr bwMode="ltGray">
              <a:xfrm rot="-5919570">
                <a:off x="293" y="2426"/>
                <a:ext cx="69"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96" name="Rectangle 108"/>
              <p:cNvSpPr>
                <a:spLocks noChangeArrowheads="1"/>
              </p:cNvSpPr>
              <p:nvPr userDrawn="1"/>
            </p:nvSpPr>
            <p:spPr bwMode="ltGray">
              <a:xfrm rot="-7376291">
                <a:off x="6" y="2548"/>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97" name="Rectangle 109"/>
              <p:cNvSpPr>
                <a:spLocks noChangeArrowheads="1"/>
              </p:cNvSpPr>
              <p:nvPr userDrawn="1"/>
            </p:nvSpPr>
            <p:spPr bwMode="ltGray">
              <a:xfrm rot="-7168347">
                <a:off x="65" y="2516"/>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98" name="Rectangle 110"/>
              <p:cNvSpPr>
                <a:spLocks noChangeArrowheads="1"/>
              </p:cNvSpPr>
              <p:nvPr userDrawn="1"/>
            </p:nvSpPr>
            <p:spPr bwMode="ltGray">
              <a:xfrm rot="-6802416">
                <a:off x="92" y="2502"/>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7999" name="Rectangle 111"/>
              <p:cNvSpPr>
                <a:spLocks noChangeArrowheads="1"/>
              </p:cNvSpPr>
              <p:nvPr userDrawn="1"/>
            </p:nvSpPr>
            <p:spPr bwMode="ltGray">
              <a:xfrm rot="-6802416">
                <a:off x="119" y="2492"/>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00" name="Rectangle 112"/>
              <p:cNvSpPr>
                <a:spLocks noChangeArrowheads="1"/>
              </p:cNvSpPr>
              <p:nvPr userDrawn="1"/>
            </p:nvSpPr>
            <p:spPr bwMode="ltGray">
              <a:xfrm rot="-6457704">
                <a:off x="150" y="2478"/>
                <a:ext cx="6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01" name="Rectangle 113"/>
              <p:cNvSpPr>
                <a:spLocks noChangeArrowheads="1"/>
              </p:cNvSpPr>
              <p:nvPr userDrawn="1"/>
            </p:nvSpPr>
            <p:spPr bwMode="ltGray">
              <a:xfrm rot="-1876771">
                <a:off x="0" y="3363"/>
                <a:ext cx="75"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02" name="Rectangle 114"/>
              <p:cNvSpPr>
                <a:spLocks noChangeArrowheads="1"/>
              </p:cNvSpPr>
              <p:nvPr userDrawn="1"/>
            </p:nvSpPr>
            <p:spPr bwMode="ltGray">
              <a:xfrm rot="3283992">
                <a:off x="511" y="3478"/>
                <a:ext cx="242"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03" name="Rectangle 115"/>
              <p:cNvSpPr>
                <a:spLocks noChangeArrowheads="1"/>
              </p:cNvSpPr>
              <p:nvPr userDrawn="1"/>
            </p:nvSpPr>
            <p:spPr bwMode="ltGray">
              <a:xfrm rot="3283992">
                <a:off x="35" y="2798"/>
                <a:ext cx="242"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04" name="Rectangle 116"/>
              <p:cNvSpPr>
                <a:spLocks noChangeArrowheads="1"/>
              </p:cNvSpPr>
              <p:nvPr userDrawn="1"/>
            </p:nvSpPr>
            <p:spPr bwMode="ltGray">
              <a:xfrm rot="-1876771">
                <a:off x="700" y="2851"/>
                <a:ext cx="317"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05" name="Rectangle 117"/>
              <p:cNvSpPr>
                <a:spLocks noChangeArrowheads="1"/>
              </p:cNvSpPr>
              <p:nvPr userDrawn="1"/>
            </p:nvSpPr>
            <p:spPr bwMode="ltGray">
              <a:xfrm rot="5908516">
                <a:off x="200" y="3915"/>
                <a:ext cx="138"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06" name="Rectangle 118"/>
              <p:cNvSpPr>
                <a:spLocks noChangeArrowheads="1"/>
              </p:cNvSpPr>
              <p:nvPr userDrawn="1"/>
            </p:nvSpPr>
            <p:spPr bwMode="ltGray">
              <a:xfrm rot="6683973">
                <a:off x="45" y="3915"/>
                <a:ext cx="144"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07" name="Rectangle 119"/>
              <p:cNvSpPr>
                <a:spLocks noChangeArrowheads="1"/>
              </p:cNvSpPr>
              <p:nvPr userDrawn="1"/>
            </p:nvSpPr>
            <p:spPr bwMode="ltGray">
              <a:xfrm rot="5245609">
                <a:off x="361" y="3893"/>
                <a:ext cx="132"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08" name="Rectangle 120"/>
              <p:cNvSpPr>
                <a:spLocks noChangeArrowheads="1"/>
              </p:cNvSpPr>
              <p:nvPr userDrawn="1"/>
            </p:nvSpPr>
            <p:spPr bwMode="ltGray">
              <a:xfrm rot="4500520">
                <a:off x="522" y="3847"/>
                <a:ext cx="132"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09" name="Rectangle 121"/>
              <p:cNvSpPr>
                <a:spLocks noChangeArrowheads="1"/>
              </p:cNvSpPr>
              <p:nvPr userDrawn="1"/>
            </p:nvSpPr>
            <p:spPr bwMode="ltGray">
              <a:xfrm rot="3805227">
                <a:off x="670" y="3778"/>
                <a:ext cx="132"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10" name="Rectangle 122"/>
              <p:cNvSpPr>
                <a:spLocks noChangeArrowheads="1"/>
              </p:cNvSpPr>
              <p:nvPr userDrawn="1"/>
            </p:nvSpPr>
            <p:spPr bwMode="ltGray">
              <a:xfrm rot="3060138">
                <a:off x="813" y="3688"/>
                <a:ext cx="132"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11" name="Rectangle 123"/>
              <p:cNvSpPr>
                <a:spLocks noChangeArrowheads="1"/>
              </p:cNvSpPr>
              <p:nvPr userDrawn="1"/>
            </p:nvSpPr>
            <p:spPr bwMode="ltGray">
              <a:xfrm rot="2090281">
                <a:off x="938" y="3582"/>
                <a:ext cx="132"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12" name="Rectangle 124"/>
              <p:cNvSpPr>
                <a:spLocks noChangeArrowheads="1"/>
              </p:cNvSpPr>
              <p:nvPr userDrawn="1"/>
            </p:nvSpPr>
            <p:spPr bwMode="ltGray">
              <a:xfrm rot="-7168347">
                <a:off x="-18" y="2506"/>
                <a:ext cx="132"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13" name="Rectangle 125"/>
              <p:cNvSpPr>
                <a:spLocks noChangeArrowheads="1"/>
              </p:cNvSpPr>
              <p:nvPr userDrawn="1"/>
            </p:nvSpPr>
            <p:spPr bwMode="ltGray">
              <a:xfrm rot="-6406501">
                <a:off x="136" y="2433"/>
                <a:ext cx="132"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14" name="Rectangle 126"/>
              <p:cNvSpPr>
                <a:spLocks noChangeArrowheads="1"/>
              </p:cNvSpPr>
              <p:nvPr userDrawn="1"/>
            </p:nvSpPr>
            <p:spPr bwMode="ltGray">
              <a:xfrm rot="-4970620">
                <a:off x="447" y="2364"/>
                <a:ext cx="138"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15" name="Rectangle 127"/>
              <p:cNvSpPr>
                <a:spLocks noChangeArrowheads="1"/>
              </p:cNvSpPr>
              <p:nvPr userDrawn="1"/>
            </p:nvSpPr>
            <p:spPr bwMode="ltGray">
              <a:xfrm rot="-4298502">
                <a:off x="597" y="2360"/>
                <a:ext cx="150"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16" name="Rectangle 128"/>
              <p:cNvSpPr>
                <a:spLocks noChangeArrowheads="1"/>
              </p:cNvSpPr>
              <p:nvPr userDrawn="1"/>
            </p:nvSpPr>
            <p:spPr bwMode="ltGray">
              <a:xfrm rot="-3676305">
                <a:off x="739" y="2386"/>
                <a:ext cx="155"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17" name="Rectangle 129"/>
              <p:cNvSpPr>
                <a:spLocks noChangeArrowheads="1"/>
              </p:cNvSpPr>
              <p:nvPr userDrawn="1"/>
            </p:nvSpPr>
            <p:spPr bwMode="ltGray">
              <a:xfrm rot="-3188616">
                <a:off x="869" y="2430"/>
                <a:ext cx="167"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18" name="Rectangle 130"/>
              <p:cNvSpPr>
                <a:spLocks noChangeArrowheads="1"/>
              </p:cNvSpPr>
              <p:nvPr userDrawn="1"/>
            </p:nvSpPr>
            <p:spPr bwMode="ltGray">
              <a:xfrm rot="-2610246">
                <a:off x="984" y="2497"/>
                <a:ext cx="167"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19" name="Rectangle 131"/>
              <p:cNvSpPr>
                <a:spLocks noChangeArrowheads="1"/>
              </p:cNvSpPr>
              <p:nvPr userDrawn="1"/>
            </p:nvSpPr>
            <p:spPr bwMode="ltGray">
              <a:xfrm rot="-2190008">
                <a:off x="1075" y="2585"/>
                <a:ext cx="173"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20" name="Rectangle 132"/>
              <p:cNvSpPr>
                <a:spLocks noChangeArrowheads="1"/>
              </p:cNvSpPr>
              <p:nvPr userDrawn="1"/>
            </p:nvSpPr>
            <p:spPr bwMode="ltGray">
              <a:xfrm rot="-1728558">
                <a:off x="1147" y="2688"/>
                <a:ext cx="167"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21" name="Rectangle 133"/>
              <p:cNvSpPr>
                <a:spLocks noChangeArrowheads="1"/>
              </p:cNvSpPr>
              <p:nvPr userDrawn="1"/>
            </p:nvSpPr>
            <p:spPr bwMode="ltGray">
              <a:xfrm rot="-1172118">
                <a:off x="1198" y="2805"/>
                <a:ext cx="167"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22" name="Rectangle 134"/>
              <p:cNvSpPr>
                <a:spLocks noChangeArrowheads="1"/>
              </p:cNvSpPr>
              <p:nvPr userDrawn="1"/>
            </p:nvSpPr>
            <p:spPr bwMode="ltGray">
              <a:xfrm rot="-753845">
                <a:off x="1218" y="2930"/>
                <a:ext cx="167"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23" name="Rectangle 135"/>
              <p:cNvSpPr>
                <a:spLocks noChangeArrowheads="1"/>
              </p:cNvSpPr>
              <p:nvPr userDrawn="1"/>
            </p:nvSpPr>
            <p:spPr bwMode="ltGray">
              <a:xfrm rot="-287823">
                <a:off x="1213" y="3066"/>
                <a:ext cx="167"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24" name="Rectangle 136"/>
              <p:cNvSpPr>
                <a:spLocks noChangeArrowheads="1"/>
              </p:cNvSpPr>
              <p:nvPr userDrawn="1"/>
            </p:nvSpPr>
            <p:spPr bwMode="ltGray">
              <a:xfrm rot="696741">
                <a:off x="1126" y="3337"/>
                <a:ext cx="150"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25" name="Rectangle 137"/>
              <p:cNvSpPr>
                <a:spLocks noChangeArrowheads="1"/>
              </p:cNvSpPr>
              <p:nvPr userDrawn="1"/>
            </p:nvSpPr>
            <p:spPr bwMode="ltGray">
              <a:xfrm rot="1529990">
                <a:off x="1041" y="3465"/>
                <a:ext cx="140"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26" name="Freeform 138"/>
              <p:cNvSpPr>
                <a:spLocks/>
              </p:cNvSpPr>
              <p:nvPr userDrawn="1"/>
            </p:nvSpPr>
            <p:spPr bwMode="ltGray">
              <a:xfrm>
                <a:off x="850" y="3136"/>
                <a:ext cx="204" cy="120"/>
              </a:xfrm>
              <a:custGeom>
                <a:avLst/>
                <a:gdLst/>
                <a:ahLst/>
                <a:cxnLst>
                  <a:cxn ang="0">
                    <a:pos x="168" y="120"/>
                  </a:cxn>
                  <a:cxn ang="0">
                    <a:pos x="204" y="12"/>
                  </a:cxn>
                  <a:cxn ang="0">
                    <a:pos x="42" y="0"/>
                  </a:cxn>
                  <a:cxn ang="0">
                    <a:pos x="0" y="108"/>
                  </a:cxn>
                  <a:cxn ang="0">
                    <a:pos x="30" y="114"/>
                  </a:cxn>
                  <a:cxn ang="0">
                    <a:pos x="60" y="30"/>
                  </a:cxn>
                  <a:cxn ang="0">
                    <a:pos x="102" y="36"/>
                  </a:cxn>
                  <a:cxn ang="0">
                    <a:pos x="78" y="108"/>
                  </a:cxn>
                  <a:cxn ang="0">
                    <a:pos x="102" y="108"/>
                  </a:cxn>
                  <a:cxn ang="0">
                    <a:pos x="132" y="36"/>
                  </a:cxn>
                  <a:cxn ang="0">
                    <a:pos x="162" y="36"/>
                  </a:cxn>
                  <a:cxn ang="0">
                    <a:pos x="138" y="114"/>
                  </a:cxn>
                  <a:cxn ang="0">
                    <a:pos x="168" y="120"/>
                  </a:cxn>
                </a:cxnLst>
                <a:rect l="0" t="0" r="r" b="b"/>
                <a:pathLst>
                  <a:path w="204" h="120">
                    <a:moveTo>
                      <a:pt x="168" y="120"/>
                    </a:moveTo>
                    <a:lnTo>
                      <a:pt x="204" y="12"/>
                    </a:lnTo>
                    <a:lnTo>
                      <a:pt x="42" y="0"/>
                    </a:lnTo>
                    <a:lnTo>
                      <a:pt x="0" y="108"/>
                    </a:lnTo>
                    <a:lnTo>
                      <a:pt x="30" y="114"/>
                    </a:lnTo>
                    <a:lnTo>
                      <a:pt x="60" y="30"/>
                    </a:lnTo>
                    <a:lnTo>
                      <a:pt x="102" y="36"/>
                    </a:lnTo>
                    <a:lnTo>
                      <a:pt x="78" y="108"/>
                    </a:lnTo>
                    <a:lnTo>
                      <a:pt x="102" y="108"/>
                    </a:lnTo>
                    <a:lnTo>
                      <a:pt x="132" y="36"/>
                    </a:lnTo>
                    <a:lnTo>
                      <a:pt x="162" y="36"/>
                    </a:lnTo>
                    <a:lnTo>
                      <a:pt x="138" y="114"/>
                    </a:lnTo>
                    <a:lnTo>
                      <a:pt x="168" y="120"/>
                    </a:lnTo>
                    <a:close/>
                  </a:path>
                </a:pathLst>
              </a:custGeom>
              <a:solidFill>
                <a:schemeClr val="bg2"/>
              </a:solidFill>
              <a:ln w="9525">
                <a:noFill/>
                <a:round/>
                <a:headEnd/>
                <a:tailEnd/>
              </a:ln>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27" name="Freeform 139"/>
              <p:cNvSpPr>
                <a:spLocks/>
              </p:cNvSpPr>
              <p:nvPr userDrawn="1"/>
            </p:nvSpPr>
            <p:spPr bwMode="ltGray">
              <a:xfrm>
                <a:off x="19" y="2722"/>
                <a:ext cx="90" cy="78"/>
              </a:xfrm>
              <a:custGeom>
                <a:avLst/>
                <a:gdLst/>
                <a:ahLst/>
                <a:cxnLst>
                  <a:cxn ang="0">
                    <a:pos x="66" y="36"/>
                  </a:cxn>
                  <a:cxn ang="0">
                    <a:pos x="66" y="36"/>
                  </a:cxn>
                  <a:cxn ang="0">
                    <a:pos x="18" y="24"/>
                  </a:cxn>
                  <a:cxn ang="0">
                    <a:pos x="0" y="30"/>
                  </a:cxn>
                  <a:cxn ang="0">
                    <a:pos x="36" y="78"/>
                  </a:cxn>
                  <a:cxn ang="0">
                    <a:pos x="48" y="72"/>
                  </a:cxn>
                  <a:cxn ang="0">
                    <a:pos x="24" y="36"/>
                  </a:cxn>
                  <a:cxn ang="0">
                    <a:pos x="24" y="36"/>
                  </a:cxn>
                  <a:cxn ang="0">
                    <a:pos x="72" y="54"/>
                  </a:cxn>
                  <a:cxn ang="0">
                    <a:pos x="90" y="42"/>
                  </a:cxn>
                  <a:cxn ang="0">
                    <a:pos x="54" y="0"/>
                  </a:cxn>
                  <a:cxn ang="0">
                    <a:pos x="42" y="6"/>
                  </a:cxn>
                  <a:cxn ang="0">
                    <a:pos x="66" y="36"/>
                  </a:cxn>
                </a:cxnLst>
                <a:rect l="0" t="0" r="r" b="b"/>
                <a:pathLst>
                  <a:path w="90" h="78">
                    <a:moveTo>
                      <a:pt x="66" y="36"/>
                    </a:moveTo>
                    <a:lnTo>
                      <a:pt x="66" y="36"/>
                    </a:lnTo>
                    <a:lnTo>
                      <a:pt x="18" y="24"/>
                    </a:lnTo>
                    <a:lnTo>
                      <a:pt x="0" y="30"/>
                    </a:lnTo>
                    <a:lnTo>
                      <a:pt x="36" y="78"/>
                    </a:lnTo>
                    <a:lnTo>
                      <a:pt x="48" y="72"/>
                    </a:lnTo>
                    <a:lnTo>
                      <a:pt x="24" y="36"/>
                    </a:lnTo>
                    <a:lnTo>
                      <a:pt x="24" y="36"/>
                    </a:lnTo>
                    <a:lnTo>
                      <a:pt x="72" y="54"/>
                    </a:lnTo>
                    <a:lnTo>
                      <a:pt x="90" y="42"/>
                    </a:lnTo>
                    <a:lnTo>
                      <a:pt x="54" y="0"/>
                    </a:lnTo>
                    <a:lnTo>
                      <a:pt x="42" y="6"/>
                    </a:lnTo>
                    <a:lnTo>
                      <a:pt x="66" y="36"/>
                    </a:lnTo>
                    <a:close/>
                  </a:path>
                </a:pathLst>
              </a:custGeom>
              <a:solidFill>
                <a:schemeClr val="bg2"/>
              </a:solidFill>
              <a:ln w="9525">
                <a:noFill/>
                <a:round/>
                <a:headEnd/>
                <a:tailEnd/>
              </a:ln>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28" name="Freeform 140"/>
              <p:cNvSpPr>
                <a:spLocks/>
              </p:cNvSpPr>
              <p:nvPr userDrawn="1"/>
            </p:nvSpPr>
            <p:spPr bwMode="ltGray">
              <a:xfrm>
                <a:off x="97" y="2651"/>
                <a:ext cx="101" cy="89"/>
              </a:xfrm>
              <a:custGeom>
                <a:avLst/>
                <a:gdLst/>
                <a:ahLst/>
                <a:cxnLst>
                  <a:cxn ang="0">
                    <a:pos x="54" y="89"/>
                  </a:cxn>
                  <a:cxn ang="0">
                    <a:pos x="65" y="83"/>
                  </a:cxn>
                  <a:cxn ang="0">
                    <a:pos x="48" y="35"/>
                  </a:cxn>
                  <a:cxn ang="0">
                    <a:pos x="89" y="65"/>
                  </a:cxn>
                  <a:cxn ang="0">
                    <a:pos x="101" y="59"/>
                  </a:cxn>
                  <a:cxn ang="0">
                    <a:pos x="83" y="0"/>
                  </a:cxn>
                  <a:cxn ang="0">
                    <a:pos x="71" y="12"/>
                  </a:cxn>
                  <a:cxn ang="0">
                    <a:pos x="83" y="41"/>
                  </a:cxn>
                  <a:cxn ang="0">
                    <a:pos x="48" y="23"/>
                  </a:cxn>
                  <a:cxn ang="0">
                    <a:pos x="36" y="29"/>
                  </a:cxn>
                  <a:cxn ang="0">
                    <a:pos x="45" y="68"/>
                  </a:cxn>
                  <a:cxn ang="0">
                    <a:pos x="18" y="41"/>
                  </a:cxn>
                  <a:cxn ang="0">
                    <a:pos x="0" y="53"/>
                  </a:cxn>
                  <a:cxn ang="0">
                    <a:pos x="54" y="89"/>
                  </a:cxn>
                </a:cxnLst>
                <a:rect l="0" t="0" r="r" b="b"/>
                <a:pathLst>
                  <a:path w="101" h="89">
                    <a:moveTo>
                      <a:pt x="54" y="89"/>
                    </a:moveTo>
                    <a:lnTo>
                      <a:pt x="65" y="83"/>
                    </a:lnTo>
                    <a:lnTo>
                      <a:pt x="48" y="35"/>
                    </a:lnTo>
                    <a:lnTo>
                      <a:pt x="89" y="65"/>
                    </a:lnTo>
                    <a:lnTo>
                      <a:pt x="101" y="59"/>
                    </a:lnTo>
                    <a:lnTo>
                      <a:pt x="83" y="0"/>
                    </a:lnTo>
                    <a:lnTo>
                      <a:pt x="71" y="12"/>
                    </a:lnTo>
                    <a:lnTo>
                      <a:pt x="83" y="41"/>
                    </a:lnTo>
                    <a:lnTo>
                      <a:pt x="48" y="23"/>
                    </a:lnTo>
                    <a:lnTo>
                      <a:pt x="36" y="29"/>
                    </a:lnTo>
                    <a:lnTo>
                      <a:pt x="45" y="68"/>
                    </a:lnTo>
                    <a:lnTo>
                      <a:pt x="18" y="41"/>
                    </a:lnTo>
                    <a:lnTo>
                      <a:pt x="0" y="53"/>
                    </a:lnTo>
                    <a:lnTo>
                      <a:pt x="54" y="89"/>
                    </a:lnTo>
                    <a:close/>
                  </a:path>
                </a:pathLst>
              </a:custGeom>
              <a:solidFill>
                <a:schemeClr val="bg2"/>
              </a:solidFill>
              <a:ln w="9525">
                <a:noFill/>
                <a:round/>
                <a:headEnd/>
                <a:tailEnd/>
              </a:ln>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29" name="Freeform 141"/>
              <p:cNvSpPr>
                <a:spLocks/>
              </p:cNvSpPr>
              <p:nvPr userDrawn="1"/>
            </p:nvSpPr>
            <p:spPr bwMode="ltGray">
              <a:xfrm>
                <a:off x="677" y="3502"/>
                <a:ext cx="83" cy="78"/>
              </a:xfrm>
              <a:custGeom>
                <a:avLst/>
                <a:gdLst/>
                <a:ahLst/>
                <a:cxnLst>
                  <a:cxn ang="0">
                    <a:pos x="36" y="78"/>
                  </a:cxn>
                  <a:cxn ang="0">
                    <a:pos x="83" y="48"/>
                  </a:cxn>
                  <a:cxn ang="0">
                    <a:pos x="54" y="0"/>
                  </a:cxn>
                  <a:cxn ang="0">
                    <a:pos x="0" y="30"/>
                  </a:cxn>
                  <a:cxn ang="0">
                    <a:pos x="6" y="36"/>
                  </a:cxn>
                  <a:cxn ang="0">
                    <a:pos x="42" y="18"/>
                  </a:cxn>
                  <a:cxn ang="0">
                    <a:pos x="54" y="30"/>
                  </a:cxn>
                  <a:cxn ang="0">
                    <a:pos x="24" y="48"/>
                  </a:cxn>
                  <a:cxn ang="0">
                    <a:pos x="30" y="54"/>
                  </a:cxn>
                  <a:cxn ang="0">
                    <a:pos x="60" y="36"/>
                  </a:cxn>
                  <a:cxn ang="0">
                    <a:pos x="66" y="48"/>
                  </a:cxn>
                  <a:cxn ang="0">
                    <a:pos x="30" y="66"/>
                  </a:cxn>
                  <a:cxn ang="0">
                    <a:pos x="36" y="78"/>
                  </a:cxn>
                </a:cxnLst>
                <a:rect l="0" t="0" r="r" b="b"/>
                <a:pathLst>
                  <a:path w="83" h="78">
                    <a:moveTo>
                      <a:pt x="36" y="78"/>
                    </a:moveTo>
                    <a:lnTo>
                      <a:pt x="83" y="48"/>
                    </a:lnTo>
                    <a:lnTo>
                      <a:pt x="54" y="0"/>
                    </a:lnTo>
                    <a:lnTo>
                      <a:pt x="0" y="30"/>
                    </a:lnTo>
                    <a:lnTo>
                      <a:pt x="6" y="36"/>
                    </a:lnTo>
                    <a:lnTo>
                      <a:pt x="42" y="18"/>
                    </a:lnTo>
                    <a:lnTo>
                      <a:pt x="54" y="30"/>
                    </a:lnTo>
                    <a:lnTo>
                      <a:pt x="24" y="48"/>
                    </a:lnTo>
                    <a:lnTo>
                      <a:pt x="30" y="54"/>
                    </a:lnTo>
                    <a:lnTo>
                      <a:pt x="60" y="36"/>
                    </a:lnTo>
                    <a:lnTo>
                      <a:pt x="66" y="48"/>
                    </a:lnTo>
                    <a:lnTo>
                      <a:pt x="30" y="66"/>
                    </a:lnTo>
                    <a:lnTo>
                      <a:pt x="36" y="78"/>
                    </a:lnTo>
                    <a:close/>
                  </a:path>
                </a:pathLst>
              </a:custGeom>
              <a:solidFill>
                <a:schemeClr val="bg2"/>
              </a:solidFill>
              <a:ln w="9525">
                <a:noFill/>
                <a:round/>
                <a:headEnd/>
                <a:tailEnd/>
              </a:ln>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30" name="Freeform 142"/>
              <p:cNvSpPr>
                <a:spLocks/>
              </p:cNvSpPr>
              <p:nvPr userDrawn="1"/>
            </p:nvSpPr>
            <p:spPr bwMode="ltGray">
              <a:xfrm>
                <a:off x="940" y="2782"/>
                <a:ext cx="90" cy="72"/>
              </a:xfrm>
              <a:custGeom>
                <a:avLst/>
                <a:gdLst/>
                <a:ahLst/>
                <a:cxnLst>
                  <a:cxn ang="0">
                    <a:pos x="90" y="30"/>
                  </a:cxn>
                  <a:cxn ang="0">
                    <a:pos x="66" y="0"/>
                  </a:cxn>
                  <a:cxn ang="0">
                    <a:pos x="0" y="36"/>
                  </a:cxn>
                  <a:cxn ang="0">
                    <a:pos x="24" y="72"/>
                  </a:cxn>
                  <a:cxn ang="0">
                    <a:pos x="36" y="66"/>
                  </a:cxn>
                  <a:cxn ang="0">
                    <a:pos x="18" y="42"/>
                  </a:cxn>
                  <a:cxn ang="0">
                    <a:pos x="36" y="30"/>
                  </a:cxn>
                  <a:cxn ang="0">
                    <a:pos x="54" y="54"/>
                  </a:cxn>
                  <a:cxn ang="0">
                    <a:pos x="60" y="48"/>
                  </a:cxn>
                  <a:cxn ang="0">
                    <a:pos x="48" y="24"/>
                  </a:cxn>
                  <a:cxn ang="0">
                    <a:pos x="60" y="12"/>
                  </a:cxn>
                  <a:cxn ang="0">
                    <a:pos x="78" y="42"/>
                  </a:cxn>
                  <a:cxn ang="0">
                    <a:pos x="90" y="30"/>
                  </a:cxn>
                </a:cxnLst>
                <a:rect l="0" t="0" r="r" b="b"/>
                <a:pathLst>
                  <a:path w="90" h="72">
                    <a:moveTo>
                      <a:pt x="90" y="30"/>
                    </a:moveTo>
                    <a:lnTo>
                      <a:pt x="66" y="0"/>
                    </a:lnTo>
                    <a:lnTo>
                      <a:pt x="0" y="36"/>
                    </a:lnTo>
                    <a:lnTo>
                      <a:pt x="24" y="72"/>
                    </a:lnTo>
                    <a:lnTo>
                      <a:pt x="36" y="66"/>
                    </a:lnTo>
                    <a:lnTo>
                      <a:pt x="18" y="42"/>
                    </a:lnTo>
                    <a:lnTo>
                      <a:pt x="36" y="30"/>
                    </a:lnTo>
                    <a:lnTo>
                      <a:pt x="54" y="54"/>
                    </a:lnTo>
                    <a:lnTo>
                      <a:pt x="60" y="48"/>
                    </a:lnTo>
                    <a:lnTo>
                      <a:pt x="48" y="24"/>
                    </a:lnTo>
                    <a:lnTo>
                      <a:pt x="60" y="12"/>
                    </a:lnTo>
                    <a:lnTo>
                      <a:pt x="78" y="42"/>
                    </a:lnTo>
                    <a:lnTo>
                      <a:pt x="90" y="30"/>
                    </a:lnTo>
                    <a:close/>
                  </a:path>
                </a:pathLst>
              </a:custGeom>
              <a:solidFill>
                <a:schemeClr val="bg2"/>
              </a:solidFill>
              <a:ln w="9525">
                <a:noFill/>
                <a:round/>
                <a:headEnd/>
                <a:tailEnd/>
              </a:ln>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31" name="Freeform 143"/>
              <p:cNvSpPr>
                <a:spLocks/>
              </p:cNvSpPr>
              <p:nvPr userDrawn="1"/>
            </p:nvSpPr>
            <p:spPr bwMode="ltGray">
              <a:xfrm>
                <a:off x="898" y="2716"/>
                <a:ext cx="90" cy="84"/>
              </a:xfrm>
              <a:custGeom>
                <a:avLst/>
                <a:gdLst/>
                <a:ahLst/>
                <a:cxnLst>
                  <a:cxn ang="0">
                    <a:pos x="42" y="60"/>
                  </a:cxn>
                  <a:cxn ang="0">
                    <a:pos x="42" y="60"/>
                  </a:cxn>
                  <a:cxn ang="0">
                    <a:pos x="72" y="12"/>
                  </a:cxn>
                  <a:cxn ang="0">
                    <a:pos x="66" y="0"/>
                  </a:cxn>
                  <a:cxn ang="0">
                    <a:pos x="0" y="42"/>
                  </a:cxn>
                  <a:cxn ang="0">
                    <a:pos x="6" y="54"/>
                  </a:cxn>
                  <a:cxn ang="0">
                    <a:pos x="54" y="24"/>
                  </a:cxn>
                  <a:cxn ang="0">
                    <a:pos x="54" y="24"/>
                  </a:cxn>
                  <a:cxn ang="0">
                    <a:pos x="18" y="72"/>
                  </a:cxn>
                  <a:cxn ang="0">
                    <a:pos x="24" y="84"/>
                  </a:cxn>
                  <a:cxn ang="0">
                    <a:pos x="90" y="42"/>
                  </a:cxn>
                  <a:cxn ang="0">
                    <a:pos x="84" y="30"/>
                  </a:cxn>
                  <a:cxn ang="0">
                    <a:pos x="42" y="60"/>
                  </a:cxn>
                </a:cxnLst>
                <a:rect l="0" t="0" r="r" b="b"/>
                <a:pathLst>
                  <a:path w="90" h="84">
                    <a:moveTo>
                      <a:pt x="42" y="60"/>
                    </a:moveTo>
                    <a:lnTo>
                      <a:pt x="42" y="60"/>
                    </a:lnTo>
                    <a:lnTo>
                      <a:pt x="72" y="12"/>
                    </a:lnTo>
                    <a:lnTo>
                      <a:pt x="66" y="0"/>
                    </a:lnTo>
                    <a:lnTo>
                      <a:pt x="0" y="42"/>
                    </a:lnTo>
                    <a:lnTo>
                      <a:pt x="6" y="54"/>
                    </a:lnTo>
                    <a:lnTo>
                      <a:pt x="54" y="24"/>
                    </a:lnTo>
                    <a:lnTo>
                      <a:pt x="54" y="24"/>
                    </a:lnTo>
                    <a:lnTo>
                      <a:pt x="18" y="72"/>
                    </a:lnTo>
                    <a:lnTo>
                      <a:pt x="24" y="84"/>
                    </a:lnTo>
                    <a:lnTo>
                      <a:pt x="90" y="42"/>
                    </a:lnTo>
                    <a:lnTo>
                      <a:pt x="84" y="30"/>
                    </a:lnTo>
                    <a:lnTo>
                      <a:pt x="42" y="60"/>
                    </a:lnTo>
                    <a:close/>
                  </a:path>
                </a:pathLst>
              </a:custGeom>
              <a:solidFill>
                <a:schemeClr val="bg2"/>
              </a:solidFill>
              <a:ln w="9525">
                <a:noFill/>
                <a:round/>
                <a:headEnd/>
                <a:tailEnd/>
              </a:ln>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32" name="Freeform 144"/>
              <p:cNvSpPr>
                <a:spLocks/>
              </p:cNvSpPr>
              <p:nvPr userDrawn="1"/>
            </p:nvSpPr>
            <p:spPr bwMode="ltGray">
              <a:xfrm>
                <a:off x="7" y="3837"/>
                <a:ext cx="6" cy="12"/>
              </a:xfrm>
              <a:custGeom>
                <a:avLst/>
                <a:gdLst/>
                <a:ahLst/>
                <a:cxnLst>
                  <a:cxn ang="0">
                    <a:pos x="6" y="0"/>
                  </a:cxn>
                  <a:cxn ang="0">
                    <a:pos x="6" y="0"/>
                  </a:cxn>
                  <a:cxn ang="0">
                    <a:pos x="0" y="0"/>
                  </a:cxn>
                  <a:cxn ang="0">
                    <a:pos x="0" y="0"/>
                  </a:cxn>
                  <a:cxn ang="0">
                    <a:pos x="0" y="12"/>
                  </a:cxn>
                  <a:cxn ang="0">
                    <a:pos x="6" y="0"/>
                  </a:cxn>
                  <a:cxn ang="0">
                    <a:pos x="6" y="0"/>
                  </a:cxn>
                </a:cxnLst>
                <a:rect l="0" t="0" r="r" b="b"/>
                <a:pathLst>
                  <a:path w="6" h="12">
                    <a:moveTo>
                      <a:pt x="6" y="0"/>
                    </a:moveTo>
                    <a:lnTo>
                      <a:pt x="6" y="0"/>
                    </a:lnTo>
                    <a:lnTo>
                      <a:pt x="0" y="0"/>
                    </a:lnTo>
                    <a:lnTo>
                      <a:pt x="0" y="0"/>
                    </a:lnTo>
                    <a:lnTo>
                      <a:pt x="0" y="12"/>
                    </a:lnTo>
                    <a:lnTo>
                      <a:pt x="6" y="0"/>
                    </a:lnTo>
                    <a:lnTo>
                      <a:pt x="6" y="0"/>
                    </a:lnTo>
                    <a:close/>
                  </a:path>
                </a:pathLst>
              </a:custGeom>
              <a:solidFill>
                <a:schemeClr val="bg2"/>
              </a:solidFill>
              <a:ln w="9525">
                <a:noFill/>
                <a:round/>
                <a:headEnd/>
                <a:tailEnd/>
              </a:ln>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33" name="Freeform 145"/>
              <p:cNvSpPr>
                <a:spLocks/>
              </p:cNvSpPr>
              <p:nvPr userDrawn="1"/>
            </p:nvSpPr>
            <p:spPr bwMode="ltGray">
              <a:xfrm>
                <a:off x="7" y="2555"/>
                <a:ext cx="30" cy="48"/>
              </a:xfrm>
              <a:custGeom>
                <a:avLst/>
                <a:gdLst/>
                <a:ahLst/>
                <a:cxnLst>
                  <a:cxn ang="0">
                    <a:pos x="18" y="48"/>
                  </a:cxn>
                  <a:cxn ang="0">
                    <a:pos x="18" y="48"/>
                  </a:cxn>
                  <a:cxn ang="0">
                    <a:pos x="30" y="42"/>
                  </a:cxn>
                  <a:cxn ang="0">
                    <a:pos x="0" y="0"/>
                  </a:cxn>
                  <a:cxn ang="0">
                    <a:pos x="0" y="24"/>
                  </a:cxn>
                  <a:cxn ang="0">
                    <a:pos x="18" y="48"/>
                  </a:cxn>
                  <a:cxn ang="0">
                    <a:pos x="18" y="48"/>
                  </a:cxn>
                </a:cxnLst>
                <a:rect l="0" t="0" r="r" b="b"/>
                <a:pathLst>
                  <a:path w="30" h="48">
                    <a:moveTo>
                      <a:pt x="18" y="48"/>
                    </a:moveTo>
                    <a:lnTo>
                      <a:pt x="18" y="48"/>
                    </a:lnTo>
                    <a:lnTo>
                      <a:pt x="30" y="42"/>
                    </a:lnTo>
                    <a:lnTo>
                      <a:pt x="0" y="0"/>
                    </a:lnTo>
                    <a:lnTo>
                      <a:pt x="0" y="24"/>
                    </a:lnTo>
                    <a:lnTo>
                      <a:pt x="18" y="48"/>
                    </a:lnTo>
                    <a:lnTo>
                      <a:pt x="18" y="48"/>
                    </a:lnTo>
                    <a:close/>
                  </a:path>
                </a:pathLst>
              </a:custGeom>
              <a:solidFill>
                <a:schemeClr val="bg2"/>
              </a:solidFill>
              <a:ln w="9525">
                <a:noFill/>
                <a:round/>
                <a:headEnd/>
                <a:tailEnd/>
              </a:ln>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34" name="Freeform 146"/>
              <p:cNvSpPr>
                <a:spLocks/>
              </p:cNvSpPr>
              <p:nvPr userDrawn="1"/>
            </p:nvSpPr>
            <p:spPr bwMode="ltGray">
              <a:xfrm>
                <a:off x="7" y="3843"/>
                <a:ext cx="36" cy="66"/>
              </a:xfrm>
              <a:custGeom>
                <a:avLst/>
                <a:gdLst/>
                <a:ahLst/>
                <a:cxnLst>
                  <a:cxn ang="0">
                    <a:pos x="36" y="0"/>
                  </a:cxn>
                  <a:cxn ang="0">
                    <a:pos x="24" y="0"/>
                  </a:cxn>
                  <a:cxn ang="0">
                    <a:pos x="24" y="0"/>
                  </a:cxn>
                  <a:cxn ang="0">
                    <a:pos x="0" y="36"/>
                  </a:cxn>
                  <a:cxn ang="0">
                    <a:pos x="0" y="66"/>
                  </a:cxn>
                  <a:cxn ang="0">
                    <a:pos x="36" y="0"/>
                  </a:cxn>
                  <a:cxn ang="0">
                    <a:pos x="36" y="0"/>
                  </a:cxn>
                </a:cxnLst>
                <a:rect l="0" t="0" r="r" b="b"/>
                <a:pathLst>
                  <a:path w="36" h="66">
                    <a:moveTo>
                      <a:pt x="36" y="0"/>
                    </a:moveTo>
                    <a:lnTo>
                      <a:pt x="24" y="0"/>
                    </a:lnTo>
                    <a:lnTo>
                      <a:pt x="24" y="0"/>
                    </a:lnTo>
                    <a:lnTo>
                      <a:pt x="0" y="36"/>
                    </a:lnTo>
                    <a:lnTo>
                      <a:pt x="0" y="66"/>
                    </a:lnTo>
                    <a:lnTo>
                      <a:pt x="36" y="0"/>
                    </a:lnTo>
                    <a:lnTo>
                      <a:pt x="36" y="0"/>
                    </a:lnTo>
                    <a:close/>
                  </a:path>
                </a:pathLst>
              </a:custGeom>
              <a:solidFill>
                <a:schemeClr val="bg2"/>
              </a:solidFill>
              <a:ln w="9525">
                <a:noFill/>
                <a:round/>
                <a:headEnd/>
                <a:tailEnd/>
              </a:ln>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35" name="Rectangle 147"/>
              <p:cNvSpPr>
                <a:spLocks noChangeArrowheads="1"/>
              </p:cNvSpPr>
              <p:nvPr userDrawn="1"/>
            </p:nvSpPr>
            <p:spPr bwMode="ltGray">
              <a:xfrm rot="244926">
                <a:off x="1177" y="3201"/>
                <a:ext cx="161"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36" name="Rectangle 148"/>
              <p:cNvSpPr>
                <a:spLocks noChangeArrowheads="1"/>
              </p:cNvSpPr>
              <p:nvPr userDrawn="1"/>
            </p:nvSpPr>
            <p:spPr bwMode="ltGray">
              <a:xfrm rot="-5598588">
                <a:off x="290" y="2386"/>
                <a:ext cx="138" cy="12"/>
              </a:xfrm>
              <a:prstGeom prst="rect">
                <a:avLst/>
              </a:prstGeom>
              <a:solidFill>
                <a:schemeClr val="bg2"/>
              </a:solidFill>
              <a:ln w="9525">
                <a:no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37" name="Freeform 149"/>
              <p:cNvSpPr>
                <a:spLocks/>
              </p:cNvSpPr>
              <p:nvPr userDrawn="1"/>
            </p:nvSpPr>
            <p:spPr bwMode="ltGray">
              <a:xfrm>
                <a:off x="139" y="3573"/>
                <a:ext cx="144" cy="154"/>
              </a:xfrm>
              <a:custGeom>
                <a:avLst/>
                <a:gdLst/>
                <a:ahLst/>
                <a:cxnLst>
                  <a:cxn ang="0">
                    <a:pos x="0" y="102"/>
                  </a:cxn>
                  <a:cxn ang="0">
                    <a:pos x="59" y="154"/>
                  </a:cxn>
                  <a:cxn ang="0">
                    <a:pos x="117" y="120"/>
                  </a:cxn>
                  <a:cxn ang="0">
                    <a:pos x="62" y="55"/>
                  </a:cxn>
                  <a:cxn ang="0">
                    <a:pos x="104" y="34"/>
                  </a:cxn>
                  <a:cxn ang="0">
                    <a:pos x="117" y="53"/>
                  </a:cxn>
                  <a:cxn ang="0">
                    <a:pos x="141" y="47"/>
                  </a:cxn>
                  <a:cxn ang="0">
                    <a:pos x="97" y="2"/>
                  </a:cxn>
                  <a:cxn ang="0">
                    <a:pos x="36" y="33"/>
                  </a:cxn>
                  <a:cxn ang="0">
                    <a:pos x="90" y="107"/>
                  </a:cxn>
                  <a:cxn ang="0">
                    <a:pos x="28" y="101"/>
                  </a:cxn>
                  <a:cxn ang="0">
                    <a:pos x="0" y="102"/>
                  </a:cxn>
                </a:cxnLst>
                <a:rect l="0" t="0" r="r" b="b"/>
                <a:pathLst>
                  <a:path w="144" h="154">
                    <a:moveTo>
                      <a:pt x="0" y="102"/>
                    </a:moveTo>
                    <a:cubicBezTo>
                      <a:pt x="6" y="140"/>
                      <a:pt x="25" y="154"/>
                      <a:pt x="59" y="154"/>
                    </a:cubicBezTo>
                    <a:cubicBezTo>
                      <a:pt x="111" y="152"/>
                      <a:pt x="106" y="130"/>
                      <a:pt x="117" y="120"/>
                    </a:cubicBezTo>
                    <a:cubicBezTo>
                      <a:pt x="119" y="61"/>
                      <a:pt x="84" y="84"/>
                      <a:pt x="62" y="55"/>
                    </a:cubicBezTo>
                    <a:cubicBezTo>
                      <a:pt x="59" y="42"/>
                      <a:pt x="78" y="11"/>
                      <a:pt x="104" y="34"/>
                    </a:cubicBezTo>
                    <a:cubicBezTo>
                      <a:pt x="108" y="41"/>
                      <a:pt x="111" y="51"/>
                      <a:pt x="117" y="53"/>
                    </a:cubicBezTo>
                    <a:cubicBezTo>
                      <a:pt x="123" y="55"/>
                      <a:pt x="144" y="55"/>
                      <a:pt x="141" y="47"/>
                    </a:cubicBezTo>
                    <a:cubicBezTo>
                      <a:pt x="138" y="39"/>
                      <a:pt x="126" y="5"/>
                      <a:pt x="97" y="2"/>
                    </a:cubicBezTo>
                    <a:cubicBezTo>
                      <a:pt x="77" y="0"/>
                      <a:pt x="48" y="0"/>
                      <a:pt x="36" y="33"/>
                    </a:cubicBezTo>
                    <a:cubicBezTo>
                      <a:pt x="15" y="89"/>
                      <a:pt x="83" y="79"/>
                      <a:pt x="90" y="107"/>
                    </a:cubicBezTo>
                    <a:cubicBezTo>
                      <a:pt x="96" y="130"/>
                      <a:pt x="34" y="147"/>
                      <a:pt x="28" y="101"/>
                    </a:cubicBezTo>
                    <a:cubicBezTo>
                      <a:pt x="12" y="104"/>
                      <a:pt x="15" y="98"/>
                      <a:pt x="0" y="102"/>
                    </a:cubicBezTo>
                    <a:close/>
                  </a:path>
                </a:pathLst>
              </a:custGeom>
              <a:solidFill>
                <a:schemeClr val="bg2"/>
              </a:solidFill>
              <a:ln w="9525">
                <a:noFill/>
                <a:round/>
                <a:headEnd/>
                <a:tailEn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38" name="Freeform 150"/>
              <p:cNvSpPr>
                <a:spLocks/>
              </p:cNvSpPr>
              <p:nvPr userDrawn="1"/>
            </p:nvSpPr>
            <p:spPr bwMode="ltGray">
              <a:xfrm rot="-2857037">
                <a:off x="619" y="3550"/>
                <a:ext cx="68" cy="69"/>
              </a:xfrm>
              <a:custGeom>
                <a:avLst/>
                <a:gdLst/>
                <a:ahLst/>
                <a:cxnLst>
                  <a:cxn ang="0">
                    <a:pos x="0" y="102"/>
                  </a:cxn>
                  <a:cxn ang="0">
                    <a:pos x="59" y="154"/>
                  </a:cxn>
                  <a:cxn ang="0">
                    <a:pos x="117" y="120"/>
                  </a:cxn>
                  <a:cxn ang="0">
                    <a:pos x="62" y="55"/>
                  </a:cxn>
                  <a:cxn ang="0">
                    <a:pos x="104" y="34"/>
                  </a:cxn>
                  <a:cxn ang="0">
                    <a:pos x="117" y="53"/>
                  </a:cxn>
                  <a:cxn ang="0">
                    <a:pos x="141" y="47"/>
                  </a:cxn>
                  <a:cxn ang="0">
                    <a:pos x="97" y="2"/>
                  </a:cxn>
                  <a:cxn ang="0">
                    <a:pos x="36" y="33"/>
                  </a:cxn>
                  <a:cxn ang="0">
                    <a:pos x="90" y="107"/>
                  </a:cxn>
                  <a:cxn ang="0">
                    <a:pos x="28" y="101"/>
                  </a:cxn>
                  <a:cxn ang="0">
                    <a:pos x="0" y="102"/>
                  </a:cxn>
                </a:cxnLst>
                <a:rect l="0" t="0" r="r" b="b"/>
                <a:pathLst>
                  <a:path w="144" h="154">
                    <a:moveTo>
                      <a:pt x="0" y="102"/>
                    </a:moveTo>
                    <a:cubicBezTo>
                      <a:pt x="6" y="140"/>
                      <a:pt x="25" y="154"/>
                      <a:pt x="59" y="154"/>
                    </a:cubicBezTo>
                    <a:cubicBezTo>
                      <a:pt x="111" y="152"/>
                      <a:pt x="106" y="130"/>
                      <a:pt x="117" y="120"/>
                    </a:cubicBezTo>
                    <a:cubicBezTo>
                      <a:pt x="113" y="47"/>
                      <a:pt x="84" y="84"/>
                      <a:pt x="62" y="55"/>
                    </a:cubicBezTo>
                    <a:cubicBezTo>
                      <a:pt x="59" y="42"/>
                      <a:pt x="78" y="11"/>
                      <a:pt x="104" y="34"/>
                    </a:cubicBezTo>
                    <a:cubicBezTo>
                      <a:pt x="108" y="41"/>
                      <a:pt x="111" y="51"/>
                      <a:pt x="117" y="53"/>
                    </a:cubicBezTo>
                    <a:cubicBezTo>
                      <a:pt x="123" y="55"/>
                      <a:pt x="144" y="55"/>
                      <a:pt x="141" y="47"/>
                    </a:cubicBezTo>
                    <a:cubicBezTo>
                      <a:pt x="138" y="39"/>
                      <a:pt x="126" y="5"/>
                      <a:pt x="97" y="2"/>
                    </a:cubicBezTo>
                    <a:cubicBezTo>
                      <a:pt x="77" y="0"/>
                      <a:pt x="48" y="0"/>
                      <a:pt x="36" y="33"/>
                    </a:cubicBezTo>
                    <a:cubicBezTo>
                      <a:pt x="15" y="89"/>
                      <a:pt x="83" y="79"/>
                      <a:pt x="90" y="107"/>
                    </a:cubicBezTo>
                    <a:cubicBezTo>
                      <a:pt x="96" y="130"/>
                      <a:pt x="34" y="147"/>
                      <a:pt x="28" y="101"/>
                    </a:cubicBezTo>
                    <a:cubicBezTo>
                      <a:pt x="12" y="104"/>
                      <a:pt x="15" y="98"/>
                      <a:pt x="0" y="102"/>
                    </a:cubicBezTo>
                    <a:close/>
                  </a:path>
                </a:pathLst>
              </a:custGeom>
              <a:solidFill>
                <a:schemeClr val="bg2"/>
              </a:solidFill>
              <a:ln w="9525">
                <a:noFill/>
                <a:round/>
                <a:headEnd/>
                <a:tailEn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39" name="Freeform 151"/>
              <p:cNvSpPr>
                <a:spLocks/>
              </p:cNvSpPr>
              <p:nvPr userDrawn="1"/>
            </p:nvSpPr>
            <p:spPr bwMode="ltGray">
              <a:xfrm>
                <a:off x="235" y="2503"/>
                <a:ext cx="348" cy="1272"/>
              </a:xfrm>
              <a:custGeom>
                <a:avLst/>
                <a:gdLst/>
                <a:ahLst/>
                <a:cxnLst>
                  <a:cxn ang="0">
                    <a:pos x="0" y="0"/>
                  </a:cxn>
                  <a:cxn ang="0">
                    <a:pos x="287" y="582"/>
                  </a:cxn>
                  <a:cxn ang="0">
                    <a:pos x="348" y="1272"/>
                  </a:cxn>
                  <a:cxn ang="0">
                    <a:pos x="54" y="676"/>
                  </a:cxn>
                  <a:cxn ang="0">
                    <a:pos x="0" y="0"/>
                  </a:cxn>
                </a:cxnLst>
                <a:rect l="0" t="0" r="r" b="b"/>
                <a:pathLst>
                  <a:path w="348" h="1272">
                    <a:moveTo>
                      <a:pt x="0" y="0"/>
                    </a:moveTo>
                    <a:lnTo>
                      <a:pt x="287" y="582"/>
                    </a:lnTo>
                    <a:lnTo>
                      <a:pt x="348" y="1272"/>
                    </a:lnTo>
                    <a:lnTo>
                      <a:pt x="54" y="676"/>
                    </a:lnTo>
                    <a:lnTo>
                      <a:pt x="0" y="0"/>
                    </a:lnTo>
                    <a:close/>
                  </a:path>
                </a:pathLst>
              </a:custGeom>
              <a:gradFill rotWithShape="0">
                <a:gsLst>
                  <a:gs pos="0">
                    <a:schemeClr val="bg2"/>
                  </a:gs>
                  <a:gs pos="100000">
                    <a:schemeClr val="bg2">
                      <a:gamma/>
                      <a:shade val="96863"/>
                      <a:invGamma/>
                    </a:schemeClr>
                  </a:gs>
                </a:gsLst>
                <a:lin ang="18900000" scaled="1"/>
              </a:gradFill>
              <a:ln w="9525" cap="flat" cmpd="sng">
                <a:noFill/>
                <a:prstDash val="solid"/>
                <a:round/>
                <a:headEnd type="none" w="med" len="med"/>
                <a:tailEnd type="none" w="med" len="me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38040" name="Oval 152"/>
              <p:cNvSpPr>
                <a:spLocks noChangeArrowheads="1"/>
              </p:cNvSpPr>
              <p:nvPr userDrawn="1"/>
            </p:nvSpPr>
            <p:spPr bwMode="ltGray">
              <a:xfrm rot="-1684349">
                <a:off x="296" y="3047"/>
                <a:ext cx="221" cy="174"/>
              </a:xfrm>
              <a:prstGeom prst="ellipse">
                <a:avLst/>
              </a:prstGeom>
              <a:gradFill rotWithShape="0">
                <a:gsLst>
                  <a:gs pos="0">
                    <a:schemeClr val="bg2">
                      <a:gamma/>
                      <a:shade val="90980"/>
                      <a:invGamma/>
                    </a:schemeClr>
                  </a:gs>
                  <a:gs pos="50000">
                    <a:schemeClr val="bg2"/>
                  </a:gs>
                  <a:gs pos="100000">
                    <a:schemeClr val="bg2">
                      <a:gamma/>
                      <a:shade val="90980"/>
                      <a:invGamma/>
                    </a:schemeClr>
                  </a:gs>
                </a:gsLst>
                <a:lin ang="18900000" scaled="1"/>
              </a:gradFill>
              <a:ln w="9525">
                <a:noFill/>
                <a:round/>
                <a:headEnd/>
                <a:tailEnd/>
              </a:ln>
              <a:effectLst/>
            </p:spPr>
            <p:txBody>
              <a:bodyP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grpSp>
      </p:grpSp>
      <p:sp>
        <p:nvSpPr>
          <p:cNvPr id="38041" name="Rectangle 153"/>
          <p:cNvSpPr>
            <a:spLocks noGrp="1" noRot="1" noChangeArrowheads="1"/>
          </p:cNvSpPr>
          <p:nvPr>
            <p:ph type="title"/>
          </p:nvPr>
        </p:nvSpPr>
        <p:spPr bwMode="auto">
          <a:xfrm>
            <a:off x="301625" y="228600"/>
            <a:ext cx="854075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8042" name="Rectangle 154"/>
          <p:cNvSpPr>
            <a:spLocks noGrp="1" noChangeArrowheads="1"/>
          </p:cNvSpPr>
          <p:nvPr>
            <p:ph type="dt" sz="half" idx="2"/>
          </p:nvPr>
        </p:nvSpPr>
        <p:spPr bwMode="auto">
          <a:xfrm>
            <a:off x="301625" y="6245225"/>
            <a:ext cx="2289175"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000" b="0">
                <a:solidFill>
                  <a:schemeClr val="tx1"/>
                </a:solidFill>
                <a:effectLst/>
                <a:latin typeface="Arial" charset="0"/>
              </a:defRPr>
            </a:lvl1pPr>
          </a:lstStyle>
          <a:p>
            <a:pPr fontAlgn="base">
              <a:spcBef>
                <a:spcPct val="0"/>
              </a:spcBef>
              <a:spcAft>
                <a:spcPct val="0"/>
              </a:spcAft>
              <a:defRPr/>
            </a:pPr>
            <a:endParaRPr lang="en-US">
              <a:solidFill>
                <a:srgbClr val="FFFFFF"/>
              </a:solidFill>
            </a:endParaRPr>
          </a:p>
        </p:txBody>
      </p:sp>
      <p:sp>
        <p:nvSpPr>
          <p:cNvPr id="38043" name="Rectangle 15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b="0">
                <a:solidFill>
                  <a:schemeClr val="tx1"/>
                </a:solidFill>
                <a:effectLst/>
                <a:latin typeface="Arial" charset="0"/>
              </a:defRPr>
            </a:lvl1pPr>
          </a:lstStyle>
          <a:p>
            <a:pPr algn="ctr" fontAlgn="base">
              <a:spcBef>
                <a:spcPct val="0"/>
              </a:spcBef>
              <a:spcAft>
                <a:spcPct val="0"/>
              </a:spcAft>
              <a:defRPr/>
            </a:pPr>
            <a:endParaRPr lang="en-US">
              <a:solidFill>
                <a:srgbClr val="FFFFFF"/>
              </a:solidFill>
            </a:endParaRPr>
          </a:p>
        </p:txBody>
      </p:sp>
      <p:sp>
        <p:nvSpPr>
          <p:cNvPr id="38044" name="Rectangle 156"/>
          <p:cNvSpPr>
            <a:spLocks noGrp="1" noChangeArrowheads="1"/>
          </p:cNvSpPr>
          <p:nvPr>
            <p:ph type="sldNum" sz="quarter" idx="4"/>
          </p:nvPr>
        </p:nvSpPr>
        <p:spPr bwMode="auto">
          <a:xfrm>
            <a:off x="6553200" y="6245225"/>
            <a:ext cx="2289175"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b="0">
                <a:solidFill>
                  <a:schemeClr val="tx1"/>
                </a:solidFill>
                <a:effectLst/>
                <a:latin typeface="Arial" charset="0"/>
              </a:defRPr>
            </a:lvl1pPr>
          </a:lstStyle>
          <a:p>
            <a:pPr fontAlgn="base">
              <a:spcBef>
                <a:spcPct val="0"/>
              </a:spcBef>
              <a:spcAft>
                <a:spcPct val="0"/>
              </a:spcAft>
              <a:defRPr/>
            </a:pPr>
            <a:fld id="{880B8D5C-E18B-4AFF-AEAE-B8792E87788D}" type="slidenum">
              <a:rPr lang="en-US">
                <a:solidFill>
                  <a:srgbClr val="FFFFFF"/>
                </a:solidFill>
              </a:rPr>
              <a:pPr fontAlgn="base">
                <a:spcBef>
                  <a:spcPct val="0"/>
                </a:spcBef>
                <a:spcAft>
                  <a:spcPct val="0"/>
                </a:spcAft>
                <a:defRPr/>
              </a:pPr>
              <a:t>‹#›</a:t>
            </a:fld>
            <a:endParaRPr lang="en-US">
              <a:solidFill>
                <a:srgbClr val="FFFFFF"/>
              </a:solidFill>
            </a:endParaRPr>
          </a:p>
        </p:txBody>
      </p:sp>
      <p:sp>
        <p:nvSpPr>
          <p:cNvPr id="38045" name="Rectangle 157"/>
          <p:cNvSpPr>
            <a:spLocks noGrp="1" noRot="1" noChangeArrowheads="1"/>
          </p:cNvSpPr>
          <p:nvPr>
            <p:ph type="body" idx="1"/>
          </p:nvPr>
        </p:nvSpPr>
        <p:spPr bwMode="auto">
          <a:xfrm>
            <a:off x="301625" y="1600200"/>
            <a:ext cx="8540750" cy="44989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extLst>
      <p:ext uri="{BB962C8B-B14F-4D97-AF65-F5344CB8AC3E}">
        <p14:creationId xmlns:p14="http://schemas.microsoft.com/office/powerpoint/2010/main" val="2077010137"/>
      </p:ext>
    </p:extLst>
  </p:cSld>
  <p:clrMap bg1="dk2" tx1="lt1" bg2="dk1"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spd="slow">
    <p:random/>
    <p:sndAc>
      <p:stSnd>
        <p:snd r:embed="rId13" name="voltage.wav"/>
      </p:stSnd>
    </p:sndAc>
  </p:transition>
  <p:hf hdr="0" ftr="0" dt="0"/>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80000"/>
        <a:buFont typeface="Arial" charset="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Font typeface="Wingdings" pitchFamily="2" charset="2"/>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80000"/>
        <a:buFont typeface="Arial" charset="0"/>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Font typeface="Wingdings" pitchFamily="2" charset="2"/>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80000"/>
        <a:buFont typeface="Arial" charset="0"/>
        <a:buChar char="►"/>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4.xml"/><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5.xml"/><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35.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35.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3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id-ID" dirty="0" smtClean="0"/>
              <a:t>SEJARAH PERJUANGAN PGRI III (ORDE BARU)</a:t>
            </a:r>
            <a:endParaRPr lang="id-ID" dirty="0"/>
          </a:p>
        </p:txBody>
      </p:sp>
      <p:sp>
        <p:nvSpPr>
          <p:cNvPr id="3" name="Subtitle 2"/>
          <p:cNvSpPr>
            <a:spLocks noGrp="1"/>
          </p:cNvSpPr>
          <p:nvPr>
            <p:ph type="subTitle" idx="1"/>
          </p:nvPr>
        </p:nvSpPr>
        <p:spPr/>
        <p:txBody>
          <a:bodyPr/>
          <a:lstStyle/>
          <a:p>
            <a:pPr algn="ctr"/>
            <a:r>
              <a:rPr lang="id-ID" dirty="0" smtClean="0"/>
              <a:t>UNINDRA PGRI</a:t>
            </a:r>
          </a:p>
          <a:p>
            <a:pPr algn="ctr"/>
            <a:r>
              <a:rPr lang="id-ID" dirty="0" smtClean="0"/>
              <a:t>JAKARTA</a:t>
            </a:r>
            <a:endParaRPr lang="id-ID" dirty="0"/>
          </a:p>
        </p:txBody>
      </p:sp>
    </p:spTree>
    <p:extLst>
      <p:ext uri="{BB962C8B-B14F-4D97-AF65-F5344CB8AC3E}">
        <p14:creationId xmlns:p14="http://schemas.microsoft.com/office/powerpoint/2010/main" val="23311629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rgbClr val="003300"/>
                </a:solidFill>
                <a:latin typeface="Comic Sans MS" pitchFamily="66" charset="0"/>
              </a:defRPr>
            </a:lvl1pPr>
            <a:lvl2pPr marL="742950" indent="-285750">
              <a:defRPr b="1">
                <a:solidFill>
                  <a:srgbClr val="003300"/>
                </a:solidFill>
                <a:latin typeface="Comic Sans MS" pitchFamily="66" charset="0"/>
              </a:defRPr>
            </a:lvl2pPr>
            <a:lvl3pPr marL="1143000" indent="-228600">
              <a:defRPr b="1">
                <a:solidFill>
                  <a:srgbClr val="003300"/>
                </a:solidFill>
                <a:latin typeface="Comic Sans MS" pitchFamily="66" charset="0"/>
              </a:defRPr>
            </a:lvl3pPr>
            <a:lvl4pPr marL="1600200" indent="-228600">
              <a:defRPr b="1">
                <a:solidFill>
                  <a:srgbClr val="003300"/>
                </a:solidFill>
                <a:latin typeface="Comic Sans MS" pitchFamily="66" charset="0"/>
              </a:defRPr>
            </a:lvl4pPr>
            <a:lvl5pPr marL="2057400" indent="-228600">
              <a:defRPr b="1">
                <a:solidFill>
                  <a:srgbClr val="003300"/>
                </a:solidFill>
                <a:latin typeface="Comic Sans MS" pitchFamily="66" charset="0"/>
              </a:defRPr>
            </a:lvl5pPr>
            <a:lvl6pPr marL="2514600" indent="-228600" algn="ctr" eaLnBrk="0" fontAlgn="base" hangingPunct="0">
              <a:spcBef>
                <a:spcPct val="0"/>
              </a:spcBef>
              <a:spcAft>
                <a:spcPct val="0"/>
              </a:spcAft>
              <a:defRPr b="1">
                <a:solidFill>
                  <a:srgbClr val="003300"/>
                </a:solidFill>
                <a:latin typeface="Comic Sans MS" pitchFamily="66" charset="0"/>
              </a:defRPr>
            </a:lvl6pPr>
            <a:lvl7pPr marL="2971800" indent="-228600" algn="ctr" eaLnBrk="0" fontAlgn="base" hangingPunct="0">
              <a:spcBef>
                <a:spcPct val="0"/>
              </a:spcBef>
              <a:spcAft>
                <a:spcPct val="0"/>
              </a:spcAft>
              <a:defRPr b="1">
                <a:solidFill>
                  <a:srgbClr val="003300"/>
                </a:solidFill>
                <a:latin typeface="Comic Sans MS" pitchFamily="66" charset="0"/>
              </a:defRPr>
            </a:lvl7pPr>
            <a:lvl8pPr marL="3429000" indent="-228600" algn="ctr" eaLnBrk="0" fontAlgn="base" hangingPunct="0">
              <a:spcBef>
                <a:spcPct val="0"/>
              </a:spcBef>
              <a:spcAft>
                <a:spcPct val="0"/>
              </a:spcAft>
              <a:defRPr b="1">
                <a:solidFill>
                  <a:srgbClr val="003300"/>
                </a:solidFill>
                <a:latin typeface="Comic Sans MS" pitchFamily="66" charset="0"/>
              </a:defRPr>
            </a:lvl8pPr>
            <a:lvl9pPr marL="3886200" indent="-228600" algn="ctr" eaLnBrk="0" fontAlgn="base" hangingPunct="0">
              <a:spcBef>
                <a:spcPct val="0"/>
              </a:spcBef>
              <a:spcAft>
                <a:spcPct val="0"/>
              </a:spcAft>
              <a:defRPr b="1">
                <a:solidFill>
                  <a:srgbClr val="003300"/>
                </a:solidFill>
                <a:latin typeface="Comic Sans MS" pitchFamily="66" charset="0"/>
              </a:defRPr>
            </a:lvl9pPr>
          </a:lstStyle>
          <a:p>
            <a:fld id="{AC3CC9FD-F756-47A5-A3C2-63A96641F574}" type="slidenum">
              <a:rPr lang="en-US" b="0" smtClean="0">
                <a:solidFill>
                  <a:srgbClr val="FFFFFF"/>
                </a:solidFill>
                <a:latin typeface="Arial" charset="0"/>
              </a:rPr>
              <a:pPr/>
              <a:t>2</a:t>
            </a:fld>
            <a:endParaRPr lang="en-US" b="0" smtClean="0">
              <a:solidFill>
                <a:srgbClr val="FFFFFF"/>
              </a:solidFill>
              <a:latin typeface="Arial" charset="0"/>
            </a:endParaRPr>
          </a:p>
        </p:txBody>
      </p:sp>
      <p:sp>
        <p:nvSpPr>
          <p:cNvPr id="421890" name="WordArt 2"/>
          <p:cNvSpPr>
            <a:spLocks noChangeArrowheads="1" noChangeShapeType="1" noTextEdit="1"/>
          </p:cNvSpPr>
          <p:nvPr/>
        </p:nvSpPr>
        <p:spPr bwMode="auto">
          <a:xfrm>
            <a:off x="179388" y="44450"/>
            <a:ext cx="5256212" cy="287338"/>
          </a:xfrm>
          <a:prstGeom prst="rect">
            <a:avLst/>
          </a:prstGeom>
        </p:spPr>
        <p:txBody>
          <a:bodyPr wrap="none" fromWordArt="1">
            <a:prstTxWarp prst="textPlain">
              <a:avLst>
                <a:gd name="adj" fmla="val 50000"/>
              </a:avLst>
            </a:prstTxWarp>
          </a:bodyPr>
          <a:lstStyle/>
          <a:p>
            <a:pPr algn="ctr" eaLnBrk="0" fontAlgn="base" hangingPunct="0">
              <a:spcBef>
                <a:spcPct val="0"/>
              </a:spcBef>
              <a:spcAft>
                <a:spcPct val="0"/>
              </a:spcAft>
            </a:pPr>
            <a:r>
              <a:rPr lang="id-ID" sz="3600" b="1" kern="10">
                <a:ln w="9525">
                  <a:solidFill>
                    <a:srgbClr val="000000"/>
                  </a:solidFill>
                  <a:round/>
                  <a:headEnd/>
                  <a:tailEnd/>
                </a:ln>
                <a:solidFill>
                  <a:srgbClr val="FFFFFF"/>
                </a:solidFill>
                <a:latin typeface="Arial Black"/>
              </a:rPr>
              <a:t>VI. PGRI SEJAK LAHIRNYA ORBA</a:t>
            </a:r>
          </a:p>
        </p:txBody>
      </p:sp>
      <p:sp>
        <p:nvSpPr>
          <p:cNvPr id="421891" name="Oval 3"/>
          <p:cNvSpPr>
            <a:spLocks noChangeArrowheads="1"/>
          </p:cNvSpPr>
          <p:nvPr/>
        </p:nvSpPr>
        <p:spPr bwMode="auto">
          <a:xfrm>
            <a:off x="611188" y="620713"/>
            <a:ext cx="1512887" cy="1584325"/>
          </a:xfrm>
          <a:prstGeom prst="ellipse">
            <a:avLst/>
          </a:prstGeom>
          <a:solidFill>
            <a:srgbClr val="CCFF33"/>
          </a:solidFill>
          <a:ln w="9525" algn="ctr">
            <a:solidFill>
              <a:srgbClr val="003300"/>
            </a:solidFill>
            <a:round/>
            <a:headEnd/>
            <a:tailEnd/>
          </a:ln>
          <a:effectLst/>
        </p:spPr>
        <p:txBody>
          <a:bodyPr wrap="none" anchor="ctr"/>
          <a:lstStyle/>
          <a:p>
            <a:pPr algn="ctr" eaLnBrk="0" fontAlgn="base" hangingPunct="0">
              <a:spcBef>
                <a:spcPct val="0"/>
              </a:spcBef>
              <a:spcAft>
                <a:spcPct val="0"/>
              </a:spcAft>
              <a:defRPr/>
            </a:pPr>
            <a:r>
              <a:rPr lang="id-ID" sz="2800" b="1">
                <a:solidFill>
                  <a:srgbClr val="003300"/>
                </a:solidFill>
                <a:effectLst>
                  <a:outerShdw blurRad="38100" dist="38100" dir="2700000" algn="tl">
                    <a:srgbClr val="000000"/>
                  </a:outerShdw>
                </a:effectLst>
                <a:latin typeface="Comic Sans MS" pitchFamily="66" charset="0"/>
              </a:rPr>
              <a:t>PGRI</a:t>
            </a:r>
            <a:endParaRPr lang="en-US" sz="2800" b="1">
              <a:solidFill>
                <a:srgbClr val="003300"/>
              </a:solidFill>
              <a:effectLst>
                <a:outerShdw blurRad="38100" dist="38100" dir="2700000" algn="tl">
                  <a:srgbClr val="000000"/>
                </a:outerShdw>
              </a:effectLst>
              <a:latin typeface="Comic Sans MS" pitchFamily="66" charset="0"/>
            </a:endParaRPr>
          </a:p>
        </p:txBody>
      </p:sp>
      <p:sp>
        <p:nvSpPr>
          <p:cNvPr id="421892" name="AutoShape 4"/>
          <p:cNvSpPr>
            <a:spLocks noChangeArrowheads="1"/>
          </p:cNvSpPr>
          <p:nvPr/>
        </p:nvSpPr>
        <p:spPr bwMode="auto">
          <a:xfrm>
            <a:off x="2195513" y="908050"/>
            <a:ext cx="576262" cy="936625"/>
          </a:xfrm>
          <a:prstGeom prst="rightArrow">
            <a:avLst>
              <a:gd name="adj1" fmla="val 52880"/>
              <a:gd name="adj2" fmla="val 44352"/>
            </a:avLst>
          </a:prstGeom>
          <a:solidFill>
            <a:srgbClr val="FF6600"/>
          </a:solidFill>
          <a:ln w="9525" algn="ctr">
            <a:solidFill>
              <a:srgbClr val="003300"/>
            </a:solid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421893" name="Rectangle 5"/>
          <p:cNvSpPr>
            <a:spLocks noChangeArrowheads="1"/>
          </p:cNvSpPr>
          <p:nvPr/>
        </p:nvSpPr>
        <p:spPr bwMode="auto">
          <a:xfrm>
            <a:off x="2843213" y="836613"/>
            <a:ext cx="6300787" cy="998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pPr fontAlgn="base">
              <a:spcBef>
                <a:spcPct val="30000"/>
              </a:spcBef>
              <a:spcAft>
                <a:spcPct val="0"/>
              </a:spcAft>
            </a:pPr>
            <a:r>
              <a:rPr lang="id-ID">
                <a:solidFill>
                  <a:srgbClr val="FFFFFF"/>
                </a:solidFill>
                <a:latin typeface="Comic Sans MS" pitchFamily="66" charset="0"/>
              </a:rPr>
              <a:t>DIJADIKAN TEMPAT PEREBUTAN PENGARUH ANTARA PGRI (KONGRES) </a:t>
            </a:r>
            <a:r>
              <a:rPr lang="id-ID">
                <a:solidFill>
                  <a:srgbClr val="FFFFFF"/>
                </a:solidFill>
                <a:latin typeface="Comic Sans MS" pitchFamily="66" charset="0"/>
                <a:sym typeface="Wingdings" pitchFamily="2" charset="2"/>
              </a:rPr>
              <a:t> ANTI PKI</a:t>
            </a:r>
          </a:p>
          <a:p>
            <a:pPr fontAlgn="base">
              <a:spcBef>
                <a:spcPct val="30000"/>
              </a:spcBef>
              <a:spcAft>
                <a:spcPct val="0"/>
              </a:spcAft>
            </a:pPr>
            <a:r>
              <a:rPr lang="id-ID">
                <a:solidFill>
                  <a:srgbClr val="FFFFFF"/>
                </a:solidFill>
                <a:latin typeface="Comic Sans MS" pitchFamily="66" charset="0"/>
                <a:sym typeface="Wingdings" pitchFamily="2" charset="2"/>
              </a:rPr>
              <a:t>PGRI NV  PRO PKI</a:t>
            </a:r>
            <a:endParaRPr lang="en-US">
              <a:solidFill>
                <a:srgbClr val="FFFFFF"/>
              </a:solidFill>
              <a:latin typeface="Comic Sans MS" pitchFamily="66" charset="0"/>
            </a:endParaRPr>
          </a:p>
        </p:txBody>
      </p:sp>
      <p:sp>
        <p:nvSpPr>
          <p:cNvPr id="421894" name="AutoShape 6"/>
          <p:cNvSpPr>
            <a:spLocks noChangeArrowheads="1"/>
          </p:cNvSpPr>
          <p:nvPr/>
        </p:nvSpPr>
        <p:spPr bwMode="auto">
          <a:xfrm>
            <a:off x="2987675" y="1773238"/>
            <a:ext cx="720725" cy="576262"/>
          </a:xfrm>
          <a:prstGeom prst="downArrow">
            <a:avLst>
              <a:gd name="adj1" fmla="val 50000"/>
              <a:gd name="adj2" fmla="val 25000"/>
            </a:avLst>
          </a:prstGeom>
          <a:solidFill>
            <a:srgbClr val="FF6600"/>
          </a:solidFill>
          <a:ln w="9525" algn="ctr">
            <a:solidFill>
              <a:srgbClr val="003300"/>
            </a:solid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421895" name="Rectangle 7"/>
          <p:cNvSpPr>
            <a:spLocks noChangeArrowheads="1"/>
          </p:cNvSpPr>
          <p:nvPr/>
        </p:nvSpPr>
        <p:spPr bwMode="auto">
          <a:xfrm>
            <a:off x="2843213" y="2349500"/>
            <a:ext cx="6300787"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pPr fontAlgn="base">
              <a:spcBef>
                <a:spcPct val="30000"/>
              </a:spcBef>
              <a:spcAft>
                <a:spcPct val="0"/>
              </a:spcAft>
            </a:pPr>
            <a:r>
              <a:rPr lang="id-ID">
                <a:solidFill>
                  <a:srgbClr val="FFFFFF"/>
                </a:solidFill>
                <a:latin typeface="Comic Sans MS" pitchFamily="66" charset="0"/>
              </a:rPr>
              <a:t>PASCA G30S/PKI</a:t>
            </a:r>
            <a:endParaRPr lang="en-US">
              <a:solidFill>
                <a:srgbClr val="FFFFFF"/>
              </a:solidFill>
              <a:latin typeface="Comic Sans MS" pitchFamily="66" charset="0"/>
            </a:endParaRPr>
          </a:p>
        </p:txBody>
      </p:sp>
      <p:sp>
        <p:nvSpPr>
          <p:cNvPr id="421896" name="AutoShape 8"/>
          <p:cNvSpPr>
            <a:spLocks noChangeArrowheads="1"/>
          </p:cNvSpPr>
          <p:nvPr/>
        </p:nvSpPr>
        <p:spPr bwMode="auto">
          <a:xfrm>
            <a:off x="1042988" y="2276475"/>
            <a:ext cx="720725" cy="865188"/>
          </a:xfrm>
          <a:prstGeom prst="downArrow">
            <a:avLst>
              <a:gd name="adj1" fmla="val 50000"/>
              <a:gd name="adj2" fmla="val 30011"/>
            </a:avLst>
          </a:prstGeom>
          <a:solidFill>
            <a:srgbClr val="FF6600"/>
          </a:solidFill>
          <a:ln w="9525" algn="ctr">
            <a:solidFill>
              <a:srgbClr val="003300"/>
            </a:solid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421897" name="Rectangle 9"/>
          <p:cNvSpPr>
            <a:spLocks noChangeArrowheads="1"/>
          </p:cNvSpPr>
          <p:nvPr/>
        </p:nvSpPr>
        <p:spPr bwMode="auto">
          <a:xfrm>
            <a:off x="684213" y="3213100"/>
            <a:ext cx="7920037"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pPr fontAlgn="base">
              <a:spcBef>
                <a:spcPct val="30000"/>
              </a:spcBef>
              <a:spcAft>
                <a:spcPct val="0"/>
              </a:spcAft>
            </a:pPr>
            <a:r>
              <a:rPr lang="id-ID">
                <a:solidFill>
                  <a:srgbClr val="FFFFFF"/>
                </a:solidFill>
                <a:latin typeface="Comic Sans MS" pitchFamily="66" charset="0"/>
              </a:rPr>
              <a:t>TURUN KEJALAN </a:t>
            </a:r>
            <a:r>
              <a:rPr lang="id-ID">
                <a:solidFill>
                  <a:srgbClr val="FFFFFF"/>
                </a:solidFill>
                <a:latin typeface="Comic Sans MS" pitchFamily="66" charset="0"/>
                <a:sym typeface="Wingdings" pitchFamily="2" charset="2"/>
              </a:rPr>
              <a:t> TRITURA</a:t>
            </a:r>
            <a:endParaRPr lang="en-US">
              <a:solidFill>
                <a:srgbClr val="FFFFFF"/>
              </a:solidFill>
              <a:latin typeface="Comic Sans MS" pitchFamily="66" charset="0"/>
            </a:endParaRPr>
          </a:p>
        </p:txBody>
      </p:sp>
      <p:sp>
        <p:nvSpPr>
          <p:cNvPr id="421898" name="AutoShape 10"/>
          <p:cNvSpPr>
            <a:spLocks noChangeArrowheads="1"/>
          </p:cNvSpPr>
          <p:nvPr/>
        </p:nvSpPr>
        <p:spPr bwMode="auto">
          <a:xfrm>
            <a:off x="1042988" y="3571875"/>
            <a:ext cx="720725" cy="865188"/>
          </a:xfrm>
          <a:prstGeom prst="downArrow">
            <a:avLst>
              <a:gd name="adj1" fmla="val 50000"/>
              <a:gd name="adj2" fmla="val 30011"/>
            </a:avLst>
          </a:prstGeom>
          <a:solidFill>
            <a:srgbClr val="FF6600"/>
          </a:solidFill>
          <a:ln w="9525" algn="ctr">
            <a:solidFill>
              <a:srgbClr val="003300"/>
            </a:solid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421899" name="Rectangle 11"/>
          <p:cNvSpPr>
            <a:spLocks noChangeArrowheads="1"/>
          </p:cNvSpPr>
          <p:nvPr/>
        </p:nvSpPr>
        <p:spPr bwMode="auto">
          <a:xfrm>
            <a:off x="684213" y="4508500"/>
            <a:ext cx="6983412"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pPr fontAlgn="base">
              <a:spcBef>
                <a:spcPct val="30000"/>
              </a:spcBef>
              <a:spcAft>
                <a:spcPct val="0"/>
              </a:spcAft>
            </a:pPr>
            <a:r>
              <a:rPr lang="id-ID">
                <a:solidFill>
                  <a:srgbClr val="FFFFFF"/>
                </a:solidFill>
                <a:latin typeface="Comic Sans MS" pitchFamily="66" charset="0"/>
              </a:rPr>
              <a:t>RAKYAT MEMBENTUK KESATUAN AKSI KAMI/KAPPI/KASI</a:t>
            </a:r>
            <a:endParaRPr lang="en-US">
              <a:solidFill>
                <a:srgbClr val="FFFFFF"/>
              </a:solidFill>
              <a:latin typeface="Comic Sans MS" pitchFamily="66" charset="0"/>
            </a:endParaRPr>
          </a:p>
        </p:txBody>
      </p:sp>
      <p:sp>
        <p:nvSpPr>
          <p:cNvPr id="421900" name="Rectangle 12"/>
          <p:cNvSpPr>
            <a:spLocks noChangeArrowheads="1"/>
          </p:cNvSpPr>
          <p:nvPr/>
        </p:nvSpPr>
        <p:spPr bwMode="auto">
          <a:xfrm>
            <a:off x="4716463" y="2852738"/>
            <a:ext cx="4427537" cy="1081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pPr marL="342900" indent="-342900" fontAlgn="base">
              <a:spcBef>
                <a:spcPct val="30000"/>
              </a:spcBef>
              <a:spcAft>
                <a:spcPct val="0"/>
              </a:spcAft>
              <a:buFontTx/>
              <a:buAutoNum type="arabicPeriod"/>
            </a:pPr>
            <a:r>
              <a:rPr lang="id-ID">
                <a:solidFill>
                  <a:srgbClr val="FFFFFF"/>
                </a:solidFill>
                <a:latin typeface="Comic Sans MS" pitchFamily="66" charset="0"/>
              </a:rPr>
              <a:t>BUBARKAN PKI</a:t>
            </a:r>
          </a:p>
          <a:p>
            <a:pPr marL="342900" indent="-342900" fontAlgn="base">
              <a:spcBef>
                <a:spcPct val="30000"/>
              </a:spcBef>
              <a:spcAft>
                <a:spcPct val="0"/>
              </a:spcAft>
              <a:buFontTx/>
              <a:buAutoNum type="arabicPeriod"/>
            </a:pPr>
            <a:r>
              <a:rPr lang="id-ID">
                <a:solidFill>
                  <a:srgbClr val="FFFFFF"/>
                </a:solidFill>
                <a:latin typeface="Comic Sans MS" pitchFamily="66" charset="0"/>
              </a:rPr>
              <a:t>RETOOL KABINET 100 MENTERI</a:t>
            </a:r>
          </a:p>
          <a:p>
            <a:pPr marL="342900" indent="-342900" fontAlgn="base">
              <a:spcBef>
                <a:spcPct val="30000"/>
              </a:spcBef>
              <a:spcAft>
                <a:spcPct val="0"/>
              </a:spcAft>
              <a:buFontTx/>
              <a:buAutoNum type="arabicPeriod"/>
            </a:pPr>
            <a:r>
              <a:rPr lang="id-ID">
                <a:solidFill>
                  <a:srgbClr val="FFFFFF"/>
                </a:solidFill>
                <a:latin typeface="Comic Sans MS" pitchFamily="66" charset="0"/>
              </a:rPr>
              <a:t>TURUNKAN HARGA</a:t>
            </a:r>
            <a:endParaRPr lang="en-US">
              <a:solidFill>
                <a:srgbClr val="FFFFFF"/>
              </a:solidFill>
              <a:latin typeface="Comic Sans MS" pitchFamily="66" charset="0"/>
            </a:endParaRPr>
          </a:p>
        </p:txBody>
      </p:sp>
      <p:sp>
        <p:nvSpPr>
          <p:cNvPr id="421901" name="AutoShape 13"/>
          <p:cNvSpPr>
            <a:spLocks/>
          </p:cNvSpPr>
          <p:nvPr/>
        </p:nvSpPr>
        <p:spPr bwMode="auto">
          <a:xfrm>
            <a:off x="4427538" y="2924175"/>
            <a:ext cx="215900" cy="936625"/>
          </a:xfrm>
          <a:prstGeom prst="leftBrace">
            <a:avLst>
              <a:gd name="adj1" fmla="val 36152"/>
              <a:gd name="adj2" fmla="val 50000"/>
            </a:avLst>
          </a:prstGeom>
          <a:noFill/>
          <a:ln w="57150">
            <a:solidFill>
              <a:srgbClr val="FF6600"/>
            </a:solidFill>
            <a:round/>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421902" name="Oval 14"/>
          <p:cNvSpPr>
            <a:spLocks noChangeArrowheads="1"/>
          </p:cNvSpPr>
          <p:nvPr/>
        </p:nvSpPr>
        <p:spPr bwMode="auto">
          <a:xfrm>
            <a:off x="0" y="5084763"/>
            <a:ext cx="1512888" cy="1584325"/>
          </a:xfrm>
          <a:prstGeom prst="ellipse">
            <a:avLst/>
          </a:prstGeom>
          <a:solidFill>
            <a:srgbClr val="CCFF33"/>
          </a:solidFill>
          <a:ln w="9525" algn="ctr">
            <a:solidFill>
              <a:srgbClr val="003300"/>
            </a:solidFill>
            <a:round/>
            <a:headEnd/>
            <a:tailEnd/>
          </a:ln>
        </p:spPr>
        <p:txBody>
          <a:bodyPr wrap="none" anchor="ctr"/>
          <a:lstStyle/>
          <a:p>
            <a:pPr algn="ctr" eaLnBrk="0" fontAlgn="base" hangingPunct="0">
              <a:spcBef>
                <a:spcPct val="0"/>
              </a:spcBef>
              <a:spcAft>
                <a:spcPct val="0"/>
              </a:spcAft>
            </a:pPr>
            <a:r>
              <a:rPr lang="id-ID" sz="1200">
                <a:solidFill>
                  <a:srgbClr val="003300"/>
                </a:solidFill>
                <a:latin typeface="Comic Sans MS" pitchFamily="66" charset="0"/>
              </a:rPr>
              <a:t>GURU (PGRI, </a:t>
            </a:r>
          </a:p>
          <a:p>
            <a:pPr algn="ctr" eaLnBrk="0" fontAlgn="base" hangingPunct="0">
              <a:spcBef>
                <a:spcPct val="0"/>
              </a:spcBef>
              <a:spcAft>
                <a:spcPct val="0"/>
              </a:spcAft>
            </a:pPr>
            <a:r>
              <a:rPr lang="id-ID" sz="1200">
                <a:solidFill>
                  <a:srgbClr val="003300"/>
                </a:solidFill>
                <a:latin typeface="Comic Sans MS" pitchFamily="66" charset="0"/>
              </a:rPr>
              <a:t>PERGUNU,IGM,</a:t>
            </a:r>
          </a:p>
          <a:p>
            <a:pPr algn="ctr" eaLnBrk="0" fontAlgn="base" hangingPunct="0">
              <a:spcBef>
                <a:spcPct val="0"/>
              </a:spcBef>
              <a:spcAft>
                <a:spcPct val="0"/>
              </a:spcAft>
            </a:pPr>
            <a:r>
              <a:rPr lang="id-ID" sz="1200">
                <a:solidFill>
                  <a:srgbClr val="003300"/>
                </a:solidFill>
                <a:latin typeface="Comic Sans MS" pitchFamily="66" charset="0"/>
              </a:rPr>
              <a:t>IGK,PGII,</a:t>
            </a:r>
          </a:p>
          <a:p>
            <a:pPr algn="ctr" eaLnBrk="0" fontAlgn="base" hangingPunct="0">
              <a:spcBef>
                <a:spcPct val="0"/>
              </a:spcBef>
              <a:spcAft>
                <a:spcPct val="0"/>
              </a:spcAft>
            </a:pPr>
            <a:r>
              <a:rPr lang="id-ID" sz="1200">
                <a:solidFill>
                  <a:srgbClr val="003300"/>
                </a:solidFill>
                <a:latin typeface="Comic Sans MS" pitchFamily="66" charset="0"/>
              </a:rPr>
              <a:t>PGKI,PERSATUAN</a:t>
            </a:r>
          </a:p>
          <a:p>
            <a:pPr algn="ctr" eaLnBrk="0" fontAlgn="base" hangingPunct="0">
              <a:spcBef>
                <a:spcPct val="0"/>
              </a:spcBef>
              <a:spcAft>
                <a:spcPct val="0"/>
              </a:spcAft>
            </a:pPr>
            <a:r>
              <a:rPr lang="id-ID" sz="1200">
                <a:solidFill>
                  <a:srgbClr val="003300"/>
                </a:solidFill>
                <a:latin typeface="Comic Sans MS" pitchFamily="66" charset="0"/>
              </a:rPr>
              <a:t>GURU PERTI)</a:t>
            </a:r>
            <a:endParaRPr lang="en-US" sz="1200">
              <a:solidFill>
                <a:srgbClr val="003300"/>
              </a:solidFill>
              <a:latin typeface="Comic Sans MS" pitchFamily="66" charset="0"/>
            </a:endParaRPr>
          </a:p>
        </p:txBody>
      </p:sp>
      <p:sp>
        <p:nvSpPr>
          <p:cNvPr id="421903" name="AutoShape 15"/>
          <p:cNvSpPr>
            <a:spLocks noChangeArrowheads="1"/>
          </p:cNvSpPr>
          <p:nvPr/>
        </p:nvSpPr>
        <p:spPr bwMode="auto">
          <a:xfrm>
            <a:off x="1619250" y="5373688"/>
            <a:ext cx="576263" cy="936625"/>
          </a:xfrm>
          <a:prstGeom prst="rightArrow">
            <a:avLst>
              <a:gd name="adj1" fmla="val 52880"/>
              <a:gd name="adj2" fmla="val 44352"/>
            </a:avLst>
          </a:prstGeom>
          <a:solidFill>
            <a:srgbClr val="FF6600"/>
          </a:solidFill>
          <a:ln w="9525" algn="ctr">
            <a:solidFill>
              <a:srgbClr val="003300"/>
            </a:solid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421904" name="Rectangle 16"/>
          <p:cNvSpPr>
            <a:spLocks noChangeArrowheads="1"/>
          </p:cNvSpPr>
          <p:nvPr/>
        </p:nvSpPr>
        <p:spPr bwMode="auto">
          <a:xfrm>
            <a:off x="2339975" y="5661025"/>
            <a:ext cx="68040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pPr fontAlgn="base">
              <a:spcBef>
                <a:spcPct val="30000"/>
              </a:spcBef>
              <a:spcAft>
                <a:spcPct val="0"/>
              </a:spcAft>
            </a:pPr>
            <a:r>
              <a:rPr lang="id-ID">
                <a:solidFill>
                  <a:srgbClr val="FFFFFF"/>
                </a:solidFill>
                <a:latin typeface="Comic Sans MS" pitchFamily="66" charset="0"/>
              </a:rPr>
              <a:t>MEMBENTUK KAGI (2-2-1966)</a:t>
            </a:r>
            <a:endParaRPr lang="en-US">
              <a:solidFill>
                <a:srgbClr val="FFFFFF"/>
              </a:solidFill>
              <a:latin typeface="Comic Sans MS" pitchFamily="66" charset="0"/>
            </a:endParaRPr>
          </a:p>
        </p:txBody>
      </p:sp>
      <p:sp>
        <p:nvSpPr>
          <p:cNvPr id="421905" name="AutoShape 17"/>
          <p:cNvSpPr>
            <a:spLocks noChangeArrowheads="1"/>
          </p:cNvSpPr>
          <p:nvPr/>
        </p:nvSpPr>
        <p:spPr bwMode="auto">
          <a:xfrm>
            <a:off x="1547813" y="4868863"/>
            <a:ext cx="576262" cy="431800"/>
          </a:xfrm>
          <a:prstGeom prst="downArrow">
            <a:avLst>
              <a:gd name="adj1" fmla="val 50000"/>
              <a:gd name="adj2" fmla="val 25000"/>
            </a:avLst>
          </a:prstGeom>
          <a:solidFill>
            <a:srgbClr val="FF6600"/>
          </a:solidFill>
          <a:ln w="9525" algn="ctr">
            <a:solidFill>
              <a:srgbClr val="003300"/>
            </a:solid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Tree>
    <p:extLst>
      <p:ext uri="{BB962C8B-B14F-4D97-AF65-F5344CB8AC3E}">
        <p14:creationId xmlns:p14="http://schemas.microsoft.com/office/powerpoint/2010/main" val="2859175329"/>
      </p:ext>
    </p:extLst>
  </p:cSld>
  <p:clrMapOvr>
    <a:masterClrMapping/>
  </p:clrMapOvr>
  <p:transition spd="slow">
    <p:random/>
    <p:sndAc>
      <p:stSnd>
        <p:snd r:embed="rId3" name="voltage.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21890"/>
                                        </p:tgtEl>
                                        <p:attrNameLst>
                                          <p:attrName>style.visibility</p:attrName>
                                        </p:attrNameLst>
                                      </p:cBhvr>
                                      <p:to>
                                        <p:strVal val="visible"/>
                                      </p:to>
                                    </p:set>
                                    <p:animEffect transition="in" filter="wipe(down)">
                                      <p:cBhvr>
                                        <p:cTn id="7" dur="580">
                                          <p:stCondLst>
                                            <p:cond delay="0"/>
                                          </p:stCondLst>
                                        </p:cTn>
                                        <p:tgtEl>
                                          <p:spTgt spid="421890"/>
                                        </p:tgtEl>
                                      </p:cBhvr>
                                    </p:animEffect>
                                    <p:anim calcmode="lin" valueType="num">
                                      <p:cBhvr>
                                        <p:cTn id="8" dur="1822" tmFilter="0,0; 0.14,0.36; 0.43,0.73; 0.71,0.91; 1.0,1.0">
                                          <p:stCondLst>
                                            <p:cond delay="0"/>
                                          </p:stCondLst>
                                        </p:cTn>
                                        <p:tgtEl>
                                          <p:spTgt spid="421890"/>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21890"/>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21890"/>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21890"/>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21890"/>
                                        </p:tgtEl>
                                        <p:attrNameLst>
                                          <p:attrName>ppt_y</p:attrName>
                                        </p:attrNameLst>
                                      </p:cBhvr>
                                      <p:tavLst>
                                        <p:tav tm="0" fmla="#ppt_y-sin(pi*$)/81">
                                          <p:val>
                                            <p:fltVal val="0"/>
                                          </p:val>
                                        </p:tav>
                                        <p:tav tm="100000">
                                          <p:val>
                                            <p:fltVal val="1"/>
                                          </p:val>
                                        </p:tav>
                                      </p:tavLst>
                                    </p:anim>
                                    <p:animScale>
                                      <p:cBhvr>
                                        <p:cTn id="13" dur="26">
                                          <p:stCondLst>
                                            <p:cond delay="650"/>
                                          </p:stCondLst>
                                        </p:cTn>
                                        <p:tgtEl>
                                          <p:spTgt spid="421890"/>
                                        </p:tgtEl>
                                      </p:cBhvr>
                                      <p:to x="100000" y="60000"/>
                                    </p:animScale>
                                    <p:animScale>
                                      <p:cBhvr>
                                        <p:cTn id="14" dur="166" decel="50000">
                                          <p:stCondLst>
                                            <p:cond delay="676"/>
                                          </p:stCondLst>
                                        </p:cTn>
                                        <p:tgtEl>
                                          <p:spTgt spid="421890"/>
                                        </p:tgtEl>
                                      </p:cBhvr>
                                      <p:to x="100000" y="100000"/>
                                    </p:animScale>
                                    <p:animScale>
                                      <p:cBhvr>
                                        <p:cTn id="15" dur="26">
                                          <p:stCondLst>
                                            <p:cond delay="1312"/>
                                          </p:stCondLst>
                                        </p:cTn>
                                        <p:tgtEl>
                                          <p:spTgt spid="421890"/>
                                        </p:tgtEl>
                                      </p:cBhvr>
                                      <p:to x="100000" y="80000"/>
                                    </p:animScale>
                                    <p:animScale>
                                      <p:cBhvr>
                                        <p:cTn id="16" dur="166" decel="50000">
                                          <p:stCondLst>
                                            <p:cond delay="1338"/>
                                          </p:stCondLst>
                                        </p:cTn>
                                        <p:tgtEl>
                                          <p:spTgt spid="421890"/>
                                        </p:tgtEl>
                                      </p:cBhvr>
                                      <p:to x="100000" y="100000"/>
                                    </p:animScale>
                                    <p:animScale>
                                      <p:cBhvr>
                                        <p:cTn id="17" dur="26">
                                          <p:stCondLst>
                                            <p:cond delay="1642"/>
                                          </p:stCondLst>
                                        </p:cTn>
                                        <p:tgtEl>
                                          <p:spTgt spid="421890"/>
                                        </p:tgtEl>
                                      </p:cBhvr>
                                      <p:to x="100000" y="90000"/>
                                    </p:animScale>
                                    <p:animScale>
                                      <p:cBhvr>
                                        <p:cTn id="18" dur="166" decel="50000">
                                          <p:stCondLst>
                                            <p:cond delay="1668"/>
                                          </p:stCondLst>
                                        </p:cTn>
                                        <p:tgtEl>
                                          <p:spTgt spid="421890"/>
                                        </p:tgtEl>
                                      </p:cBhvr>
                                      <p:to x="100000" y="100000"/>
                                    </p:animScale>
                                    <p:animScale>
                                      <p:cBhvr>
                                        <p:cTn id="19" dur="26">
                                          <p:stCondLst>
                                            <p:cond delay="1808"/>
                                          </p:stCondLst>
                                        </p:cTn>
                                        <p:tgtEl>
                                          <p:spTgt spid="421890"/>
                                        </p:tgtEl>
                                      </p:cBhvr>
                                      <p:to x="100000" y="95000"/>
                                    </p:animScale>
                                    <p:animScale>
                                      <p:cBhvr>
                                        <p:cTn id="20" dur="166" decel="50000">
                                          <p:stCondLst>
                                            <p:cond delay="1834"/>
                                          </p:stCondLst>
                                        </p:cTn>
                                        <p:tgtEl>
                                          <p:spTgt spid="421890"/>
                                        </p:tgtEl>
                                      </p:cBhvr>
                                      <p:to x="100000" y="100000"/>
                                    </p:animScale>
                                  </p:childTnLst>
                                </p:cTn>
                              </p:par>
                            </p:childTnLst>
                          </p:cTn>
                        </p:par>
                      </p:childTnLst>
                    </p:cTn>
                  </p:par>
                  <p:par>
                    <p:cTn id="21" fill="hold" nodeType="clickPar">
                      <p:stCondLst>
                        <p:cond delay="indefinite"/>
                      </p:stCondLst>
                      <p:childTnLst>
                        <p:par>
                          <p:cTn id="22" fill="hold" nodeType="withGroup">
                            <p:stCondLst>
                              <p:cond delay="0"/>
                            </p:stCondLst>
                            <p:childTnLst>
                              <p:par>
                                <p:cTn id="23" presetID="50" presetClass="entr" presetSubtype="0" decel="100000" fill="hold" grpId="0" nodeType="clickEffect">
                                  <p:stCondLst>
                                    <p:cond delay="0"/>
                                  </p:stCondLst>
                                  <p:childTnLst>
                                    <p:set>
                                      <p:cBhvr>
                                        <p:cTn id="24" dur="1" fill="hold">
                                          <p:stCondLst>
                                            <p:cond delay="0"/>
                                          </p:stCondLst>
                                        </p:cTn>
                                        <p:tgtEl>
                                          <p:spTgt spid="421891"/>
                                        </p:tgtEl>
                                        <p:attrNameLst>
                                          <p:attrName>style.visibility</p:attrName>
                                        </p:attrNameLst>
                                      </p:cBhvr>
                                      <p:to>
                                        <p:strVal val="visible"/>
                                      </p:to>
                                    </p:set>
                                    <p:anim calcmode="lin" valueType="num">
                                      <p:cBhvr>
                                        <p:cTn id="25" dur="1000" fill="hold"/>
                                        <p:tgtEl>
                                          <p:spTgt spid="421891"/>
                                        </p:tgtEl>
                                        <p:attrNameLst>
                                          <p:attrName>ppt_w</p:attrName>
                                        </p:attrNameLst>
                                      </p:cBhvr>
                                      <p:tavLst>
                                        <p:tav tm="0">
                                          <p:val>
                                            <p:strVal val="#ppt_w+.3"/>
                                          </p:val>
                                        </p:tav>
                                        <p:tav tm="100000">
                                          <p:val>
                                            <p:strVal val="#ppt_w"/>
                                          </p:val>
                                        </p:tav>
                                      </p:tavLst>
                                    </p:anim>
                                    <p:anim calcmode="lin" valueType="num">
                                      <p:cBhvr>
                                        <p:cTn id="26" dur="1000" fill="hold"/>
                                        <p:tgtEl>
                                          <p:spTgt spid="421891"/>
                                        </p:tgtEl>
                                        <p:attrNameLst>
                                          <p:attrName>ppt_h</p:attrName>
                                        </p:attrNameLst>
                                      </p:cBhvr>
                                      <p:tavLst>
                                        <p:tav tm="0">
                                          <p:val>
                                            <p:strVal val="#ppt_h"/>
                                          </p:val>
                                        </p:tav>
                                        <p:tav tm="100000">
                                          <p:val>
                                            <p:strVal val="#ppt_h"/>
                                          </p:val>
                                        </p:tav>
                                      </p:tavLst>
                                    </p:anim>
                                    <p:animEffect transition="in" filter="fade">
                                      <p:cBhvr>
                                        <p:cTn id="27" dur="1000"/>
                                        <p:tgtEl>
                                          <p:spTgt spid="421891"/>
                                        </p:tgtEl>
                                      </p:cBhvr>
                                    </p:animEffect>
                                  </p:childTnLst>
                                </p:cTn>
                              </p:par>
                              <p:par>
                                <p:cTn id="28" presetID="50" presetClass="entr" presetSubtype="0" decel="100000" fill="hold" grpId="0" nodeType="withEffect">
                                  <p:stCondLst>
                                    <p:cond delay="0"/>
                                  </p:stCondLst>
                                  <p:childTnLst>
                                    <p:set>
                                      <p:cBhvr>
                                        <p:cTn id="29" dur="1" fill="hold">
                                          <p:stCondLst>
                                            <p:cond delay="0"/>
                                          </p:stCondLst>
                                        </p:cTn>
                                        <p:tgtEl>
                                          <p:spTgt spid="421892"/>
                                        </p:tgtEl>
                                        <p:attrNameLst>
                                          <p:attrName>style.visibility</p:attrName>
                                        </p:attrNameLst>
                                      </p:cBhvr>
                                      <p:to>
                                        <p:strVal val="visible"/>
                                      </p:to>
                                    </p:set>
                                    <p:anim calcmode="lin" valueType="num">
                                      <p:cBhvr>
                                        <p:cTn id="30" dur="1000" fill="hold"/>
                                        <p:tgtEl>
                                          <p:spTgt spid="421892"/>
                                        </p:tgtEl>
                                        <p:attrNameLst>
                                          <p:attrName>ppt_w</p:attrName>
                                        </p:attrNameLst>
                                      </p:cBhvr>
                                      <p:tavLst>
                                        <p:tav tm="0">
                                          <p:val>
                                            <p:strVal val="#ppt_w+.3"/>
                                          </p:val>
                                        </p:tav>
                                        <p:tav tm="100000">
                                          <p:val>
                                            <p:strVal val="#ppt_w"/>
                                          </p:val>
                                        </p:tav>
                                      </p:tavLst>
                                    </p:anim>
                                    <p:anim calcmode="lin" valueType="num">
                                      <p:cBhvr>
                                        <p:cTn id="31" dur="1000" fill="hold"/>
                                        <p:tgtEl>
                                          <p:spTgt spid="421892"/>
                                        </p:tgtEl>
                                        <p:attrNameLst>
                                          <p:attrName>ppt_h</p:attrName>
                                        </p:attrNameLst>
                                      </p:cBhvr>
                                      <p:tavLst>
                                        <p:tav tm="0">
                                          <p:val>
                                            <p:strVal val="#ppt_h"/>
                                          </p:val>
                                        </p:tav>
                                        <p:tav tm="100000">
                                          <p:val>
                                            <p:strVal val="#ppt_h"/>
                                          </p:val>
                                        </p:tav>
                                      </p:tavLst>
                                    </p:anim>
                                    <p:animEffect transition="in" filter="fade">
                                      <p:cBhvr>
                                        <p:cTn id="32" dur="1000"/>
                                        <p:tgtEl>
                                          <p:spTgt spid="421892"/>
                                        </p:tgtEl>
                                      </p:cBhvr>
                                    </p:animEffect>
                                  </p:childTnLst>
                                </p:cTn>
                              </p:par>
                              <p:par>
                                <p:cTn id="33" presetID="50" presetClass="entr" presetSubtype="0" decel="100000" fill="hold" grpId="0" nodeType="withEffect">
                                  <p:stCondLst>
                                    <p:cond delay="0"/>
                                  </p:stCondLst>
                                  <p:childTnLst>
                                    <p:set>
                                      <p:cBhvr>
                                        <p:cTn id="34" dur="1" fill="hold">
                                          <p:stCondLst>
                                            <p:cond delay="0"/>
                                          </p:stCondLst>
                                        </p:cTn>
                                        <p:tgtEl>
                                          <p:spTgt spid="421893"/>
                                        </p:tgtEl>
                                        <p:attrNameLst>
                                          <p:attrName>style.visibility</p:attrName>
                                        </p:attrNameLst>
                                      </p:cBhvr>
                                      <p:to>
                                        <p:strVal val="visible"/>
                                      </p:to>
                                    </p:set>
                                    <p:anim calcmode="lin" valueType="num">
                                      <p:cBhvr>
                                        <p:cTn id="35" dur="1000" fill="hold"/>
                                        <p:tgtEl>
                                          <p:spTgt spid="421893"/>
                                        </p:tgtEl>
                                        <p:attrNameLst>
                                          <p:attrName>ppt_w</p:attrName>
                                        </p:attrNameLst>
                                      </p:cBhvr>
                                      <p:tavLst>
                                        <p:tav tm="0">
                                          <p:val>
                                            <p:strVal val="#ppt_w+.3"/>
                                          </p:val>
                                        </p:tav>
                                        <p:tav tm="100000">
                                          <p:val>
                                            <p:strVal val="#ppt_w"/>
                                          </p:val>
                                        </p:tav>
                                      </p:tavLst>
                                    </p:anim>
                                    <p:anim calcmode="lin" valueType="num">
                                      <p:cBhvr>
                                        <p:cTn id="36" dur="1000" fill="hold"/>
                                        <p:tgtEl>
                                          <p:spTgt spid="421893"/>
                                        </p:tgtEl>
                                        <p:attrNameLst>
                                          <p:attrName>ppt_h</p:attrName>
                                        </p:attrNameLst>
                                      </p:cBhvr>
                                      <p:tavLst>
                                        <p:tav tm="0">
                                          <p:val>
                                            <p:strVal val="#ppt_h"/>
                                          </p:val>
                                        </p:tav>
                                        <p:tav tm="100000">
                                          <p:val>
                                            <p:strVal val="#ppt_h"/>
                                          </p:val>
                                        </p:tav>
                                      </p:tavLst>
                                    </p:anim>
                                    <p:animEffect transition="in" filter="fade">
                                      <p:cBhvr>
                                        <p:cTn id="37" dur="1000"/>
                                        <p:tgtEl>
                                          <p:spTgt spid="421893"/>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0" presetClass="entr" presetSubtype="0" decel="100000" fill="hold" grpId="0" nodeType="clickEffect">
                                  <p:stCondLst>
                                    <p:cond delay="0"/>
                                  </p:stCondLst>
                                  <p:childTnLst>
                                    <p:set>
                                      <p:cBhvr>
                                        <p:cTn id="41" dur="1" fill="hold">
                                          <p:stCondLst>
                                            <p:cond delay="0"/>
                                          </p:stCondLst>
                                        </p:cTn>
                                        <p:tgtEl>
                                          <p:spTgt spid="421894"/>
                                        </p:tgtEl>
                                        <p:attrNameLst>
                                          <p:attrName>style.visibility</p:attrName>
                                        </p:attrNameLst>
                                      </p:cBhvr>
                                      <p:to>
                                        <p:strVal val="visible"/>
                                      </p:to>
                                    </p:set>
                                    <p:anim calcmode="lin" valueType="num">
                                      <p:cBhvr>
                                        <p:cTn id="42" dur="1000" fill="hold"/>
                                        <p:tgtEl>
                                          <p:spTgt spid="421894"/>
                                        </p:tgtEl>
                                        <p:attrNameLst>
                                          <p:attrName>ppt_w</p:attrName>
                                        </p:attrNameLst>
                                      </p:cBhvr>
                                      <p:tavLst>
                                        <p:tav tm="0">
                                          <p:val>
                                            <p:strVal val="#ppt_w+.3"/>
                                          </p:val>
                                        </p:tav>
                                        <p:tav tm="100000">
                                          <p:val>
                                            <p:strVal val="#ppt_w"/>
                                          </p:val>
                                        </p:tav>
                                      </p:tavLst>
                                    </p:anim>
                                    <p:anim calcmode="lin" valueType="num">
                                      <p:cBhvr>
                                        <p:cTn id="43" dur="1000" fill="hold"/>
                                        <p:tgtEl>
                                          <p:spTgt spid="421894"/>
                                        </p:tgtEl>
                                        <p:attrNameLst>
                                          <p:attrName>ppt_h</p:attrName>
                                        </p:attrNameLst>
                                      </p:cBhvr>
                                      <p:tavLst>
                                        <p:tav tm="0">
                                          <p:val>
                                            <p:strVal val="#ppt_h"/>
                                          </p:val>
                                        </p:tav>
                                        <p:tav tm="100000">
                                          <p:val>
                                            <p:strVal val="#ppt_h"/>
                                          </p:val>
                                        </p:tav>
                                      </p:tavLst>
                                    </p:anim>
                                    <p:animEffect transition="in" filter="fade">
                                      <p:cBhvr>
                                        <p:cTn id="44" dur="1000"/>
                                        <p:tgtEl>
                                          <p:spTgt spid="421894"/>
                                        </p:tgtEl>
                                      </p:cBhvr>
                                    </p:animEffect>
                                  </p:childTnLst>
                                </p:cTn>
                              </p:par>
                              <p:par>
                                <p:cTn id="45" presetID="50" presetClass="entr" presetSubtype="0" decel="100000" fill="hold" grpId="0" nodeType="withEffect">
                                  <p:stCondLst>
                                    <p:cond delay="0"/>
                                  </p:stCondLst>
                                  <p:childTnLst>
                                    <p:set>
                                      <p:cBhvr>
                                        <p:cTn id="46" dur="1" fill="hold">
                                          <p:stCondLst>
                                            <p:cond delay="0"/>
                                          </p:stCondLst>
                                        </p:cTn>
                                        <p:tgtEl>
                                          <p:spTgt spid="421895"/>
                                        </p:tgtEl>
                                        <p:attrNameLst>
                                          <p:attrName>style.visibility</p:attrName>
                                        </p:attrNameLst>
                                      </p:cBhvr>
                                      <p:to>
                                        <p:strVal val="visible"/>
                                      </p:to>
                                    </p:set>
                                    <p:anim calcmode="lin" valueType="num">
                                      <p:cBhvr>
                                        <p:cTn id="47" dur="1000" fill="hold"/>
                                        <p:tgtEl>
                                          <p:spTgt spid="421895"/>
                                        </p:tgtEl>
                                        <p:attrNameLst>
                                          <p:attrName>ppt_w</p:attrName>
                                        </p:attrNameLst>
                                      </p:cBhvr>
                                      <p:tavLst>
                                        <p:tav tm="0">
                                          <p:val>
                                            <p:strVal val="#ppt_w+.3"/>
                                          </p:val>
                                        </p:tav>
                                        <p:tav tm="100000">
                                          <p:val>
                                            <p:strVal val="#ppt_w"/>
                                          </p:val>
                                        </p:tav>
                                      </p:tavLst>
                                    </p:anim>
                                    <p:anim calcmode="lin" valueType="num">
                                      <p:cBhvr>
                                        <p:cTn id="48" dur="1000" fill="hold"/>
                                        <p:tgtEl>
                                          <p:spTgt spid="421895"/>
                                        </p:tgtEl>
                                        <p:attrNameLst>
                                          <p:attrName>ppt_h</p:attrName>
                                        </p:attrNameLst>
                                      </p:cBhvr>
                                      <p:tavLst>
                                        <p:tav tm="0">
                                          <p:val>
                                            <p:strVal val="#ppt_h"/>
                                          </p:val>
                                        </p:tav>
                                        <p:tav tm="100000">
                                          <p:val>
                                            <p:strVal val="#ppt_h"/>
                                          </p:val>
                                        </p:tav>
                                      </p:tavLst>
                                    </p:anim>
                                    <p:animEffect transition="in" filter="fade">
                                      <p:cBhvr>
                                        <p:cTn id="49" dur="1000"/>
                                        <p:tgtEl>
                                          <p:spTgt spid="421895"/>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50" presetClass="entr" presetSubtype="0" decel="100000" fill="hold" grpId="0" nodeType="clickEffect">
                                  <p:stCondLst>
                                    <p:cond delay="0"/>
                                  </p:stCondLst>
                                  <p:childTnLst>
                                    <p:set>
                                      <p:cBhvr>
                                        <p:cTn id="53" dur="1" fill="hold">
                                          <p:stCondLst>
                                            <p:cond delay="0"/>
                                          </p:stCondLst>
                                        </p:cTn>
                                        <p:tgtEl>
                                          <p:spTgt spid="421896"/>
                                        </p:tgtEl>
                                        <p:attrNameLst>
                                          <p:attrName>style.visibility</p:attrName>
                                        </p:attrNameLst>
                                      </p:cBhvr>
                                      <p:to>
                                        <p:strVal val="visible"/>
                                      </p:to>
                                    </p:set>
                                    <p:anim calcmode="lin" valueType="num">
                                      <p:cBhvr>
                                        <p:cTn id="54" dur="1000" fill="hold"/>
                                        <p:tgtEl>
                                          <p:spTgt spid="421896"/>
                                        </p:tgtEl>
                                        <p:attrNameLst>
                                          <p:attrName>ppt_w</p:attrName>
                                        </p:attrNameLst>
                                      </p:cBhvr>
                                      <p:tavLst>
                                        <p:tav tm="0">
                                          <p:val>
                                            <p:strVal val="#ppt_w+.3"/>
                                          </p:val>
                                        </p:tav>
                                        <p:tav tm="100000">
                                          <p:val>
                                            <p:strVal val="#ppt_w"/>
                                          </p:val>
                                        </p:tav>
                                      </p:tavLst>
                                    </p:anim>
                                    <p:anim calcmode="lin" valueType="num">
                                      <p:cBhvr>
                                        <p:cTn id="55" dur="1000" fill="hold"/>
                                        <p:tgtEl>
                                          <p:spTgt spid="421896"/>
                                        </p:tgtEl>
                                        <p:attrNameLst>
                                          <p:attrName>ppt_h</p:attrName>
                                        </p:attrNameLst>
                                      </p:cBhvr>
                                      <p:tavLst>
                                        <p:tav tm="0">
                                          <p:val>
                                            <p:strVal val="#ppt_h"/>
                                          </p:val>
                                        </p:tav>
                                        <p:tav tm="100000">
                                          <p:val>
                                            <p:strVal val="#ppt_h"/>
                                          </p:val>
                                        </p:tav>
                                      </p:tavLst>
                                    </p:anim>
                                    <p:animEffect transition="in" filter="fade">
                                      <p:cBhvr>
                                        <p:cTn id="56" dur="1000"/>
                                        <p:tgtEl>
                                          <p:spTgt spid="421896"/>
                                        </p:tgtEl>
                                      </p:cBhvr>
                                    </p:animEffect>
                                  </p:childTnLst>
                                </p:cTn>
                              </p:par>
                              <p:par>
                                <p:cTn id="57" presetID="50" presetClass="entr" presetSubtype="0" decel="100000" fill="hold" grpId="0" nodeType="withEffect">
                                  <p:stCondLst>
                                    <p:cond delay="0"/>
                                  </p:stCondLst>
                                  <p:childTnLst>
                                    <p:set>
                                      <p:cBhvr>
                                        <p:cTn id="58" dur="1" fill="hold">
                                          <p:stCondLst>
                                            <p:cond delay="0"/>
                                          </p:stCondLst>
                                        </p:cTn>
                                        <p:tgtEl>
                                          <p:spTgt spid="421897"/>
                                        </p:tgtEl>
                                        <p:attrNameLst>
                                          <p:attrName>style.visibility</p:attrName>
                                        </p:attrNameLst>
                                      </p:cBhvr>
                                      <p:to>
                                        <p:strVal val="visible"/>
                                      </p:to>
                                    </p:set>
                                    <p:anim calcmode="lin" valueType="num">
                                      <p:cBhvr>
                                        <p:cTn id="59" dur="1000" fill="hold"/>
                                        <p:tgtEl>
                                          <p:spTgt spid="421897"/>
                                        </p:tgtEl>
                                        <p:attrNameLst>
                                          <p:attrName>ppt_w</p:attrName>
                                        </p:attrNameLst>
                                      </p:cBhvr>
                                      <p:tavLst>
                                        <p:tav tm="0">
                                          <p:val>
                                            <p:strVal val="#ppt_w+.3"/>
                                          </p:val>
                                        </p:tav>
                                        <p:tav tm="100000">
                                          <p:val>
                                            <p:strVal val="#ppt_w"/>
                                          </p:val>
                                        </p:tav>
                                      </p:tavLst>
                                    </p:anim>
                                    <p:anim calcmode="lin" valueType="num">
                                      <p:cBhvr>
                                        <p:cTn id="60" dur="1000" fill="hold"/>
                                        <p:tgtEl>
                                          <p:spTgt spid="421897"/>
                                        </p:tgtEl>
                                        <p:attrNameLst>
                                          <p:attrName>ppt_h</p:attrName>
                                        </p:attrNameLst>
                                      </p:cBhvr>
                                      <p:tavLst>
                                        <p:tav tm="0">
                                          <p:val>
                                            <p:strVal val="#ppt_h"/>
                                          </p:val>
                                        </p:tav>
                                        <p:tav tm="100000">
                                          <p:val>
                                            <p:strVal val="#ppt_h"/>
                                          </p:val>
                                        </p:tav>
                                      </p:tavLst>
                                    </p:anim>
                                    <p:animEffect transition="in" filter="fade">
                                      <p:cBhvr>
                                        <p:cTn id="61" dur="1000"/>
                                        <p:tgtEl>
                                          <p:spTgt spid="421897"/>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50" presetClass="entr" presetSubtype="0" decel="100000" fill="hold" grpId="0" nodeType="clickEffect">
                                  <p:stCondLst>
                                    <p:cond delay="0"/>
                                  </p:stCondLst>
                                  <p:childTnLst>
                                    <p:set>
                                      <p:cBhvr>
                                        <p:cTn id="65" dur="1" fill="hold">
                                          <p:stCondLst>
                                            <p:cond delay="0"/>
                                          </p:stCondLst>
                                        </p:cTn>
                                        <p:tgtEl>
                                          <p:spTgt spid="421901"/>
                                        </p:tgtEl>
                                        <p:attrNameLst>
                                          <p:attrName>style.visibility</p:attrName>
                                        </p:attrNameLst>
                                      </p:cBhvr>
                                      <p:to>
                                        <p:strVal val="visible"/>
                                      </p:to>
                                    </p:set>
                                    <p:anim calcmode="lin" valueType="num">
                                      <p:cBhvr>
                                        <p:cTn id="66" dur="1000" fill="hold"/>
                                        <p:tgtEl>
                                          <p:spTgt spid="421901"/>
                                        </p:tgtEl>
                                        <p:attrNameLst>
                                          <p:attrName>ppt_w</p:attrName>
                                        </p:attrNameLst>
                                      </p:cBhvr>
                                      <p:tavLst>
                                        <p:tav tm="0">
                                          <p:val>
                                            <p:strVal val="#ppt_w+.3"/>
                                          </p:val>
                                        </p:tav>
                                        <p:tav tm="100000">
                                          <p:val>
                                            <p:strVal val="#ppt_w"/>
                                          </p:val>
                                        </p:tav>
                                      </p:tavLst>
                                    </p:anim>
                                    <p:anim calcmode="lin" valueType="num">
                                      <p:cBhvr>
                                        <p:cTn id="67" dur="1000" fill="hold"/>
                                        <p:tgtEl>
                                          <p:spTgt spid="421901"/>
                                        </p:tgtEl>
                                        <p:attrNameLst>
                                          <p:attrName>ppt_h</p:attrName>
                                        </p:attrNameLst>
                                      </p:cBhvr>
                                      <p:tavLst>
                                        <p:tav tm="0">
                                          <p:val>
                                            <p:strVal val="#ppt_h"/>
                                          </p:val>
                                        </p:tav>
                                        <p:tav tm="100000">
                                          <p:val>
                                            <p:strVal val="#ppt_h"/>
                                          </p:val>
                                        </p:tav>
                                      </p:tavLst>
                                    </p:anim>
                                    <p:animEffect transition="in" filter="fade">
                                      <p:cBhvr>
                                        <p:cTn id="68" dur="1000"/>
                                        <p:tgtEl>
                                          <p:spTgt spid="421901"/>
                                        </p:tgtEl>
                                      </p:cBhvr>
                                    </p:animEffect>
                                  </p:childTnLst>
                                </p:cTn>
                              </p:par>
                              <p:par>
                                <p:cTn id="69" presetID="50" presetClass="entr" presetSubtype="0" decel="100000" fill="hold" grpId="0" nodeType="withEffect">
                                  <p:stCondLst>
                                    <p:cond delay="0"/>
                                  </p:stCondLst>
                                  <p:childTnLst>
                                    <p:set>
                                      <p:cBhvr>
                                        <p:cTn id="70" dur="1" fill="hold">
                                          <p:stCondLst>
                                            <p:cond delay="0"/>
                                          </p:stCondLst>
                                        </p:cTn>
                                        <p:tgtEl>
                                          <p:spTgt spid="421900"/>
                                        </p:tgtEl>
                                        <p:attrNameLst>
                                          <p:attrName>style.visibility</p:attrName>
                                        </p:attrNameLst>
                                      </p:cBhvr>
                                      <p:to>
                                        <p:strVal val="visible"/>
                                      </p:to>
                                    </p:set>
                                    <p:anim calcmode="lin" valueType="num">
                                      <p:cBhvr>
                                        <p:cTn id="71" dur="1000" fill="hold"/>
                                        <p:tgtEl>
                                          <p:spTgt spid="421900"/>
                                        </p:tgtEl>
                                        <p:attrNameLst>
                                          <p:attrName>ppt_w</p:attrName>
                                        </p:attrNameLst>
                                      </p:cBhvr>
                                      <p:tavLst>
                                        <p:tav tm="0">
                                          <p:val>
                                            <p:strVal val="#ppt_w+.3"/>
                                          </p:val>
                                        </p:tav>
                                        <p:tav tm="100000">
                                          <p:val>
                                            <p:strVal val="#ppt_w"/>
                                          </p:val>
                                        </p:tav>
                                      </p:tavLst>
                                    </p:anim>
                                    <p:anim calcmode="lin" valueType="num">
                                      <p:cBhvr>
                                        <p:cTn id="72" dur="1000" fill="hold"/>
                                        <p:tgtEl>
                                          <p:spTgt spid="421900"/>
                                        </p:tgtEl>
                                        <p:attrNameLst>
                                          <p:attrName>ppt_h</p:attrName>
                                        </p:attrNameLst>
                                      </p:cBhvr>
                                      <p:tavLst>
                                        <p:tav tm="0">
                                          <p:val>
                                            <p:strVal val="#ppt_h"/>
                                          </p:val>
                                        </p:tav>
                                        <p:tav tm="100000">
                                          <p:val>
                                            <p:strVal val="#ppt_h"/>
                                          </p:val>
                                        </p:tav>
                                      </p:tavLst>
                                    </p:anim>
                                    <p:animEffect transition="in" filter="fade">
                                      <p:cBhvr>
                                        <p:cTn id="73" dur="1000"/>
                                        <p:tgtEl>
                                          <p:spTgt spid="421900"/>
                                        </p:tgtEl>
                                      </p:cBhvr>
                                    </p:animEffect>
                                  </p:childTnLst>
                                </p:cTn>
                              </p:par>
                            </p:childTnLst>
                          </p:cTn>
                        </p:par>
                      </p:childTnLst>
                    </p:cTn>
                  </p:par>
                  <p:par>
                    <p:cTn id="74" fill="hold" nodeType="clickPar">
                      <p:stCondLst>
                        <p:cond delay="indefinite"/>
                      </p:stCondLst>
                      <p:childTnLst>
                        <p:par>
                          <p:cTn id="75" fill="hold" nodeType="withGroup">
                            <p:stCondLst>
                              <p:cond delay="0"/>
                            </p:stCondLst>
                            <p:childTnLst>
                              <p:par>
                                <p:cTn id="76" presetID="50" presetClass="entr" presetSubtype="0" decel="100000" fill="hold" grpId="0" nodeType="clickEffect">
                                  <p:stCondLst>
                                    <p:cond delay="0"/>
                                  </p:stCondLst>
                                  <p:childTnLst>
                                    <p:set>
                                      <p:cBhvr>
                                        <p:cTn id="77" dur="1" fill="hold">
                                          <p:stCondLst>
                                            <p:cond delay="0"/>
                                          </p:stCondLst>
                                        </p:cTn>
                                        <p:tgtEl>
                                          <p:spTgt spid="421898"/>
                                        </p:tgtEl>
                                        <p:attrNameLst>
                                          <p:attrName>style.visibility</p:attrName>
                                        </p:attrNameLst>
                                      </p:cBhvr>
                                      <p:to>
                                        <p:strVal val="visible"/>
                                      </p:to>
                                    </p:set>
                                    <p:anim calcmode="lin" valueType="num">
                                      <p:cBhvr>
                                        <p:cTn id="78" dur="1000" fill="hold"/>
                                        <p:tgtEl>
                                          <p:spTgt spid="421898"/>
                                        </p:tgtEl>
                                        <p:attrNameLst>
                                          <p:attrName>ppt_w</p:attrName>
                                        </p:attrNameLst>
                                      </p:cBhvr>
                                      <p:tavLst>
                                        <p:tav tm="0">
                                          <p:val>
                                            <p:strVal val="#ppt_w+.3"/>
                                          </p:val>
                                        </p:tav>
                                        <p:tav tm="100000">
                                          <p:val>
                                            <p:strVal val="#ppt_w"/>
                                          </p:val>
                                        </p:tav>
                                      </p:tavLst>
                                    </p:anim>
                                    <p:anim calcmode="lin" valueType="num">
                                      <p:cBhvr>
                                        <p:cTn id="79" dur="1000" fill="hold"/>
                                        <p:tgtEl>
                                          <p:spTgt spid="421898"/>
                                        </p:tgtEl>
                                        <p:attrNameLst>
                                          <p:attrName>ppt_h</p:attrName>
                                        </p:attrNameLst>
                                      </p:cBhvr>
                                      <p:tavLst>
                                        <p:tav tm="0">
                                          <p:val>
                                            <p:strVal val="#ppt_h"/>
                                          </p:val>
                                        </p:tav>
                                        <p:tav tm="100000">
                                          <p:val>
                                            <p:strVal val="#ppt_h"/>
                                          </p:val>
                                        </p:tav>
                                      </p:tavLst>
                                    </p:anim>
                                    <p:animEffect transition="in" filter="fade">
                                      <p:cBhvr>
                                        <p:cTn id="80" dur="1000"/>
                                        <p:tgtEl>
                                          <p:spTgt spid="421898"/>
                                        </p:tgtEl>
                                      </p:cBhvr>
                                    </p:animEffect>
                                  </p:childTnLst>
                                </p:cTn>
                              </p:par>
                              <p:par>
                                <p:cTn id="81" presetID="50" presetClass="entr" presetSubtype="0" decel="100000" fill="hold" grpId="0" nodeType="withEffect">
                                  <p:stCondLst>
                                    <p:cond delay="0"/>
                                  </p:stCondLst>
                                  <p:childTnLst>
                                    <p:set>
                                      <p:cBhvr>
                                        <p:cTn id="82" dur="1" fill="hold">
                                          <p:stCondLst>
                                            <p:cond delay="0"/>
                                          </p:stCondLst>
                                        </p:cTn>
                                        <p:tgtEl>
                                          <p:spTgt spid="421899"/>
                                        </p:tgtEl>
                                        <p:attrNameLst>
                                          <p:attrName>style.visibility</p:attrName>
                                        </p:attrNameLst>
                                      </p:cBhvr>
                                      <p:to>
                                        <p:strVal val="visible"/>
                                      </p:to>
                                    </p:set>
                                    <p:anim calcmode="lin" valueType="num">
                                      <p:cBhvr>
                                        <p:cTn id="83" dur="1000" fill="hold"/>
                                        <p:tgtEl>
                                          <p:spTgt spid="421899"/>
                                        </p:tgtEl>
                                        <p:attrNameLst>
                                          <p:attrName>ppt_w</p:attrName>
                                        </p:attrNameLst>
                                      </p:cBhvr>
                                      <p:tavLst>
                                        <p:tav tm="0">
                                          <p:val>
                                            <p:strVal val="#ppt_w+.3"/>
                                          </p:val>
                                        </p:tav>
                                        <p:tav tm="100000">
                                          <p:val>
                                            <p:strVal val="#ppt_w"/>
                                          </p:val>
                                        </p:tav>
                                      </p:tavLst>
                                    </p:anim>
                                    <p:anim calcmode="lin" valueType="num">
                                      <p:cBhvr>
                                        <p:cTn id="84" dur="1000" fill="hold"/>
                                        <p:tgtEl>
                                          <p:spTgt spid="421899"/>
                                        </p:tgtEl>
                                        <p:attrNameLst>
                                          <p:attrName>ppt_h</p:attrName>
                                        </p:attrNameLst>
                                      </p:cBhvr>
                                      <p:tavLst>
                                        <p:tav tm="0">
                                          <p:val>
                                            <p:strVal val="#ppt_h"/>
                                          </p:val>
                                        </p:tav>
                                        <p:tav tm="100000">
                                          <p:val>
                                            <p:strVal val="#ppt_h"/>
                                          </p:val>
                                        </p:tav>
                                      </p:tavLst>
                                    </p:anim>
                                    <p:animEffect transition="in" filter="fade">
                                      <p:cBhvr>
                                        <p:cTn id="85" dur="1000"/>
                                        <p:tgtEl>
                                          <p:spTgt spid="421899"/>
                                        </p:tgtEl>
                                      </p:cBhvr>
                                    </p:animEffect>
                                  </p:childTnLst>
                                </p:cTn>
                              </p:par>
                            </p:childTnLst>
                          </p:cTn>
                        </p:par>
                      </p:childTnLst>
                    </p:cTn>
                  </p:par>
                  <p:par>
                    <p:cTn id="86" fill="hold" nodeType="clickPar">
                      <p:stCondLst>
                        <p:cond delay="indefinite"/>
                      </p:stCondLst>
                      <p:childTnLst>
                        <p:par>
                          <p:cTn id="87" fill="hold" nodeType="withGroup">
                            <p:stCondLst>
                              <p:cond delay="0"/>
                            </p:stCondLst>
                            <p:childTnLst>
                              <p:par>
                                <p:cTn id="88" presetID="50" presetClass="entr" presetSubtype="0" decel="100000" fill="hold" grpId="0" nodeType="clickEffect">
                                  <p:stCondLst>
                                    <p:cond delay="0"/>
                                  </p:stCondLst>
                                  <p:childTnLst>
                                    <p:set>
                                      <p:cBhvr>
                                        <p:cTn id="89" dur="1" fill="hold">
                                          <p:stCondLst>
                                            <p:cond delay="0"/>
                                          </p:stCondLst>
                                        </p:cTn>
                                        <p:tgtEl>
                                          <p:spTgt spid="421905"/>
                                        </p:tgtEl>
                                        <p:attrNameLst>
                                          <p:attrName>style.visibility</p:attrName>
                                        </p:attrNameLst>
                                      </p:cBhvr>
                                      <p:to>
                                        <p:strVal val="visible"/>
                                      </p:to>
                                    </p:set>
                                    <p:anim calcmode="lin" valueType="num">
                                      <p:cBhvr>
                                        <p:cTn id="90" dur="1000" fill="hold"/>
                                        <p:tgtEl>
                                          <p:spTgt spid="421905"/>
                                        </p:tgtEl>
                                        <p:attrNameLst>
                                          <p:attrName>ppt_w</p:attrName>
                                        </p:attrNameLst>
                                      </p:cBhvr>
                                      <p:tavLst>
                                        <p:tav tm="0">
                                          <p:val>
                                            <p:strVal val="#ppt_w+.3"/>
                                          </p:val>
                                        </p:tav>
                                        <p:tav tm="100000">
                                          <p:val>
                                            <p:strVal val="#ppt_w"/>
                                          </p:val>
                                        </p:tav>
                                      </p:tavLst>
                                    </p:anim>
                                    <p:anim calcmode="lin" valueType="num">
                                      <p:cBhvr>
                                        <p:cTn id="91" dur="1000" fill="hold"/>
                                        <p:tgtEl>
                                          <p:spTgt spid="421905"/>
                                        </p:tgtEl>
                                        <p:attrNameLst>
                                          <p:attrName>ppt_h</p:attrName>
                                        </p:attrNameLst>
                                      </p:cBhvr>
                                      <p:tavLst>
                                        <p:tav tm="0">
                                          <p:val>
                                            <p:strVal val="#ppt_h"/>
                                          </p:val>
                                        </p:tav>
                                        <p:tav tm="100000">
                                          <p:val>
                                            <p:strVal val="#ppt_h"/>
                                          </p:val>
                                        </p:tav>
                                      </p:tavLst>
                                    </p:anim>
                                    <p:animEffect transition="in" filter="fade">
                                      <p:cBhvr>
                                        <p:cTn id="92" dur="1000"/>
                                        <p:tgtEl>
                                          <p:spTgt spid="421905"/>
                                        </p:tgtEl>
                                      </p:cBhvr>
                                    </p:animEffect>
                                  </p:childTnLst>
                                </p:cTn>
                              </p:par>
                              <p:par>
                                <p:cTn id="93" presetID="50" presetClass="entr" presetSubtype="0" decel="100000" fill="hold" grpId="0" nodeType="withEffect">
                                  <p:stCondLst>
                                    <p:cond delay="0"/>
                                  </p:stCondLst>
                                  <p:childTnLst>
                                    <p:set>
                                      <p:cBhvr>
                                        <p:cTn id="94" dur="1" fill="hold">
                                          <p:stCondLst>
                                            <p:cond delay="0"/>
                                          </p:stCondLst>
                                        </p:cTn>
                                        <p:tgtEl>
                                          <p:spTgt spid="421902"/>
                                        </p:tgtEl>
                                        <p:attrNameLst>
                                          <p:attrName>style.visibility</p:attrName>
                                        </p:attrNameLst>
                                      </p:cBhvr>
                                      <p:to>
                                        <p:strVal val="visible"/>
                                      </p:to>
                                    </p:set>
                                    <p:anim calcmode="lin" valueType="num">
                                      <p:cBhvr>
                                        <p:cTn id="95" dur="1000" fill="hold"/>
                                        <p:tgtEl>
                                          <p:spTgt spid="421902"/>
                                        </p:tgtEl>
                                        <p:attrNameLst>
                                          <p:attrName>ppt_w</p:attrName>
                                        </p:attrNameLst>
                                      </p:cBhvr>
                                      <p:tavLst>
                                        <p:tav tm="0">
                                          <p:val>
                                            <p:strVal val="#ppt_w+.3"/>
                                          </p:val>
                                        </p:tav>
                                        <p:tav tm="100000">
                                          <p:val>
                                            <p:strVal val="#ppt_w"/>
                                          </p:val>
                                        </p:tav>
                                      </p:tavLst>
                                    </p:anim>
                                    <p:anim calcmode="lin" valueType="num">
                                      <p:cBhvr>
                                        <p:cTn id="96" dur="1000" fill="hold"/>
                                        <p:tgtEl>
                                          <p:spTgt spid="421902"/>
                                        </p:tgtEl>
                                        <p:attrNameLst>
                                          <p:attrName>ppt_h</p:attrName>
                                        </p:attrNameLst>
                                      </p:cBhvr>
                                      <p:tavLst>
                                        <p:tav tm="0">
                                          <p:val>
                                            <p:strVal val="#ppt_h"/>
                                          </p:val>
                                        </p:tav>
                                        <p:tav tm="100000">
                                          <p:val>
                                            <p:strVal val="#ppt_h"/>
                                          </p:val>
                                        </p:tav>
                                      </p:tavLst>
                                    </p:anim>
                                    <p:animEffect transition="in" filter="fade">
                                      <p:cBhvr>
                                        <p:cTn id="97" dur="1000"/>
                                        <p:tgtEl>
                                          <p:spTgt spid="421902"/>
                                        </p:tgtEl>
                                      </p:cBhvr>
                                    </p:animEffect>
                                  </p:childTnLst>
                                </p:cTn>
                              </p:par>
                              <p:par>
                                <p:cTn id="98" presetID="50" presetClass="entr" presetSubtype="0" decel="100000" fill="hold" grpId="0" nodeType="withEffect">
                                  <p:stCondLst>
                                    <p:cond delay="0"/>
                                  </p:stCondLst>
                                  <p:childTnLst>
                                    <p:set>
                                      <p:cBhvr>
                                        <p:cTn id="99" dur="1" fill="hold">
                                          <p:stCondLst>
                                            <p:cond delay="0"/>
                                          </p:stCondLst>
                                        </p:cTn>
                                        <p:tgtEl>
                                          <p:spTgt spid="421903"/>
                                        </p:tgtEl>
                                        <p:attrNameLst>
                                          <p:attrName>style.visibility</p:attrName>
                                        </p:attrNameLst>
                                      </p:cBhvr>
                                      <p:to>
                                        <p:strVal val="visible"/>
                                      </p:to>
                                    </p:set>
                                    <p:anim calcmode="lin" valueType="num">
                                      <p:cBhvr>
                                        <p:cTn id="100" dur="1000" fill="hold"/>
                                        <p:tgtEl>
                                          <p:spTgt spid="421903"/>
                                        </p:tgtEl>
                                        <p:attrNameLst>
                                          <p:attrName>ppt_w</p:attrName>
                                        </p:attrNameLst>
                                      </p:cBhvr>
                                      <p:tavLst>
                                        <p:tav tm="0">
                                          <p:val>
                                            <p:strVal val="#ppt_w+.3"/>
                                          </p:val>
                                        </p:tav>
                                        <p:tav tm="100000">
                                          <p:val>
                                            <p:strVal val="#ppt_w"/>
                                          </p:val>
                                        </p:tav>
                                      </p:tavLst>
                                    </p:anim>
                                    <p:anim calcmode="lin" valueType="num">
                                      <p:cBhvr>
                                        <p:cTn id="101" dur="1000" fill="hold"/>
                                        <p:tgtEl>
                                          <p:spTgt spid="421903"/>
                                        </p:tgtEl>
                                        <p:attrNameLst>
                                          <p:attrName>ppt_h</p:attrName>
                                        </p:attrNameLst>
                                      </p:cBhvr>
                                      <p:tavLst>
                                        <p:tav tm="0">
                                          <p:val>
                                            <p:strVal val="#ppt_h"/>
                                          </p:val>
                                        </p:tav>
                                        <p:tav tm="100000">
                                          <p:val>
                                            <p:strVal val="#ppt_h"/>
                                          </p:val>
                                        </p:tav>
                                      </p:tavLst>
                                    </p:anim>
                                    <p:animEffect transition="in" filter="fade">
                                      <p:cBhvr>
                                        <p:cTn id="102" dur="1000"/>
                                        <p:tgtEl>
                                          <p:spTgt spid="421903"/>
                                        </p:tgtEl>
                                      </p:cBhvr>
                                    </p:animEffect>
                                  </p:childTnLst>
                                </p:cTn>
                              </p:par>
                              <p:par>
                                <p:cTn id="103" presetID="50" presetClass="entr" presetSubtype="0" decel="100000" fill="hold" grpId="0" nodeType="withEffect">
                                  <p:stCondLst>
                                    <p:cond delay="0"/>
                                  </p:stCondLst>
                                  <p:childTnLst>
                                    <p:set>
                                      <p:cBhvr>
                                        <p:cTn id="104" dur="1" fill="hold">
                                          <p:stCondLst>
                                            <p:cond delay="0"/>
                                          </p:stCondLst>
                                        </p:cTn>
                                        <p:tgtEl>
                                          <p:spTgt spid="421904"/>
                                        </p:tgtEl>
                                        <p:attrNameLst>
                                          <p:attrName>style.visibility</p:attrName>
                                        </p:attrNameLst>
                                      </p:cBhvr>
                                      <p:to>
                                        <p:strVal val="visible"/>
                                      </p:to>
                                    </p:set>
                                    <p:anim calcmode="lin" valueType="num">
                                      <p:cBhvr>
                                        <p:cTn id="105" dur="1000" fill="hold"/>
                                        <p:tgtEl>
                                          <p:spTgt spid="421904"/>
                                        </p:tgtEl>
                                        <p:attrNameLst>
                                          <p:attrName>ppt_w</p:attrName>
                                        </p:attrNameLst>
                                      </p:cBhvr>
                                      <p:tavLst>
                                        <p:tav tm="0">
                                          <p:val>
                                            <p:strVal val="#ppt_w+.3"/>
                                          </p:val>
                                        </p:tav>
                                        <p:tav tm="100000">
                                          <p:val>
                                            <p:strVal val="#ppt_w"/>
                                          </p:val>
                                        </p:tav>
                                      </p:tavLst>
                                    </p:anim>
                                    <p:anim calcmode="lin" valueType="num">
                                      <p:cBhvr>
                                        <p:cTn id="106" dur="1000" fill="hold"/>
                                        <p:tgtEl>
                                          <p:spTgt spid="421904"/>
                                        </p:tgtEl>
                                        <p:attrNameLst>
                                          <p:attrName>ppt_h</p:attrName>
                                        </p:attrNameLst>
                                      </p:cBhvr>
                                      <p:tavLst>
                                        <p:tav tm="0">
                                          <p:val>
                                            <p:strVal val="#ppt_h"/>
                                          </p:val>
                                        </p:tav>
                                        <p:tav tm="100000">
                                          <p:val>
                                            <p:strVal val="#ppt_h"/>
                                          </p:val>
                                        </p:tav>
                                      </p:tavLst>
                                    </p:anim>
                                    <p:animEffect transition="in" filter="fade">
                                      <p:cBhvr>
                                        <p:cTn id="107" dur="1000"/>
                                        <p:tgtEl>
                                          <p:spTgt spid="4219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1890" grpId="0" animBg="1"/>
      <p:bldP spid="421891" grpId="0" animBg="1"/>
      <p:bldP spid="421892" grpId="0" animBg="1"/>
      <p:bldP spid="421893" grpId="0"/>
      <p:bldP spid="421894" grpId="0" animBg="1"/>
      <p:bldP spid="421895" grpId="0"/>
      <p:bldP spid="421896" grpId="0" animBg="1"/>
      <p:bldP spid="421897" grpId="0"/>
      <p:bldP spid="421898" grpId="0" animBg="1"/>
      <p:bldP spid="421899" grpId="0"/>
      <p:bldP spid="421900" grpId="0"/>
      <p:bldP spid="421901" grpId="0" animBg="1"/>
      <p:bldP spid="421902" grpId="0" animBg="1"/>
      <p:bldP spid="421903" grpId="0" animBg="1"/>
      <p:bldP spid="421904" grpId="0"/>
      <p:bldP spid="42190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rgbClr val="003300"/>
                </a:solidFill>
                <a:latin typeface="Comic Sans MS" pitchFamily="66" charset="0"/>
              </a:defRPr>
            </a:lvl1pPr>
            <a:lvl2pPr marL="742950" indent="-285750">
              <a:defRPr b="1">
                <a:solidFill>
                  <a:srgbClr val="003300"/>
                </a:solidFill>
                <a:latin typeface="Comic Sans MS" pitchFamily="66" charset="0"/>
              </a:defRPr>
            </a:lvl2pPr>
            <a:lvl3pPr marL="1143000" indent="-228600">
              <a:defRPr b="1">
                <a:solidFill>
                  <a:srgbClr val="003300"/>
                </a:solidFill>
                <a:latin typeface="Comic Sans MS" pitchFamily="66" charset="0"/>
              </a:defRPr>
            </a:lvl3pPr>
            <a:lvl4pPr marL="1600200" indent="-228600">
              <a:defRPr b="1">
                <a:solidFill>
                  <a:srgbClr val="003300"/>
                </a:solidFill>
                <a:latin typeface="Comic Sans MS" pitchFamily="66" charset="0"/>
              </a:defRPr>
            </a:lvl4pPr>
            <a:lvl5pPr marL="2057400" indent="-228600">
              <a:defRPr b="1">
                <a:solidFill>
                  <a:srgbClr val="003300"/>
                </a:solidFill>
                <a:latin typeface="Comic Sans MS" pitchFamily="66" charset="0"/>
              </a:defRPr>
            </a:lvl5pPr>
            <a:lvl6pPr marL="2514600" indent="-228600" algn="ctr" eaLnBrk="0" fontAlgn="base" hangingPunct="0">
              <a:spcBef>
                <a:spcPct val="0"/>
              </a:spcBef>
              <a:spcAft>
                <a:spcPct val="0"/>
              </a:spcAft>
              <a:defRPr b="1">
                <a:solidFill>
                  <a:srgbClr val="003300"/>
                </a:solidFill>
                <a:latin typeface="Comic Sans MS" pitchFamily="66" charset="0"/>
              </a:defRPr>
            </a:lvl6pPr>
            <a:lvl7pPr marL="2971800" indent="-228600" algn="ctr" eaLnBrk="0" fontAlgn="base" hangingPunct="0">
              <a:spcBef>
                <a:spcPct val="0"/>
              </a:spcBef>
              <a:spcAft>
                <a:spcPct val="0"/>
              </a:spcAft>
              <a:defRPr b="1">
                <a:solidFill>
                  <a:srgbClr val="003300"/>
                </a:solidFill>
                <a:latin typeface="Comic Sans MS" pitchFamily="66" charset="0"/>
              </a:defRPr>
            </a:lvl7pPr>
            <a:lvl8pPr marL="3429000" indent="-228600" algn="ctr" eaLnBrk="0" fontAlgn="base" hangingPunct="0">
              <a:spcBef>
                <a:spcPct val="0"/>
              </a:spcBef>
              <a:spcAft>
                <a:spcPct val="0"/>
              </a:spcAft>
              <a:defRPr b="1">
                <a:solidFill>
                  <a:srgbClr val="003300"/>
                </a:solidFill>
                <a:latin typeface="Comic Sans MS" pitchFamily="66" charset="0"/>
              </a:defRPr>
            </a:lvl8pPr>
            <a:lvl9pPr marL="3886200" indent="-228600" algn="ctr" eaLnBrk="0" fontAlgn="base" hangingPunct="0">
              <a:spcBef>
                <a:spcPct val="0"/>
              </a:spcBef>
              <a:spcAft>
                <a:spcPct val="0"/>
              </a:spcAft>
              <a:defRPr b="1">
                <a:solidFill>
                  <a:srgbClr val="003300"/>
                </a:solidFill>
                <a:latin typeface="Comic Sans MS" pitchFamily="66" charset="0"/>
              </a:defRPr>
            </a:lvl9pPr>
          </a:lstStyle>
          <a:p>
            <a:fld id="{FAF3F4E0-B356-4E1A-8FA5-92FFF8779F26}" type="slidenum">
              <a:rPr lang="en-US" b="0" smtClean="0">
                <a:solidFill>
                  <a:srgbClr val="FFFFFF"/>
                </a:solidFill>
                <a:latin typeface="Arial" charset="0"/>
              </a:rPr>
              <a:pPr/>
              <a:t>3</a:t>
            </a:fld>
            <a:endParaRPr lang="en-US" b="0" smtClean="0">
              <a:solidFill>
                <a:srgbClr val="FFFFFF"/>
              </a:solidFill>
              <a:latin typeface="Arial" charset="0"/>
            </a:endParaRPr>
          </a:p>
        </p:txBody>
      </p:sp>
      <p:sp>
        <p:nvSpPr>
          <p:cNvPr id="420866" name="Oval 2"/>
          <p:cNvSpPr>
            <a:spLocks noChangeArrowheads="1"/>
          </p:cNvSpPr>
          <p:nvPr/>
        </p:nvSpPr>
        <p:spPr bwMode="auto">
          <a:xfrm>
            <a:off x="179388" y="2060575"/>
            <a:ext cx="2160587" cy="2160588"/>
          </a:xfrm>
          <a:prstGeom prst="ellipse">
            <a:avLst/>
          </a:prstGeom>
          <a:solidFill>
            <a:srgbClr val="CCFF33"/>
          </a:solidFill>
          <a:ln w="9525" algn="ctr">
            <a:solidFill>
              <a:srgbClr val="003300"/>
            </a:solidFill>
            <a:round/>
            <a:headEnd/>
            <a:tailEnd/>
          </a:ln>
          <a:effectLst/>
        </p:spPr>
        <p:txBody>
          <a:bodyPr wrap="none" anchor="ctr"/>
          <a:lstStyle/>
          <a:p>
            <a:pPr algn="ctr" eaLnBrk="0" fontAlgn="base" hangingPunct="0">
              <a:spcBef>
                <a:spcPct val="0"/>
              </a:spcBef>
              <a:spcAft>
                <a:spcPct val="0"/>
              </a:spcAft>
              <a:defRPr/>
            </a:pPr>
            <a:r>
              <a:rPr lang="id-ID" sz="2400" b="1">
                <a:solidFill>
                  <a:srgbClr val="003300"/>
                </a:solidFill>
                <a:effectLst>
                  <a:outerShdw blurRad="38100" dist="38100" dir="2700000" algn="tl">
                    <a:srgbClr val="000000"/>
                  </a:outerShdw>
                </a:effectLst>
                <a:latin typeface="Comic Sans MS" pitchFamily="66" charset="0"/>
              </a:rPr>
              <a:t>TUGAS</a:t>
            </a:r>
          </a:p>
          <a:p>
            <a:pPr algn="ctr" eaLnBrk="0" fontAlgn="base" hangingPunct="0">
              <a:spcBef>
                <a:spcPct val="0"/>
              </a:spcBef>
              <a:spcAft>
                <a:spcPct val="0"/>
              </a:spcAft>
              <a:defRPr/>
            </a:pPr>
            <a:r>
              <a:rPr lang="id-ID" sz="3600" b="1">
                <a:solidFill>
                  <a:srgbClr val="003300"/>
                </a:solidFill>
                <a:effectLst>
                  <a:outerShdw blurRad="38100" dist="38100" dir="2700000" algn="tl">
                    <a:srgbClr val="000000"/>
                  </a:outerShdw>
                </a:effectLst>
                <a:latin typeface="Comic Sans MS" pitchFamily="66" charset="0"/>
              </a:rPr>
              <a:t>KAGI</a:t>
            </a:r>
            <a:endParaRPr lang="en-US" sz="3600" b="1">
              <a:solidFill>
                <a:srgbClr val="003300"/>
              </a:solidFill>
              <a:effectLst>
                <a:outerShdw blurRad="38100" dist="38100" dir="2700000" algn="tl">
                  <a:srgbClr val="000000"/>
                </a:outerShdw>
              </a:effectLst>
              <a:latin typeface="Comic Sans MS" pitchFamily="66" charset="0"/>
            </a:endParaRPr>
          </a:p>
        </p:txBody>
      </p:sp>
      <p:sp>
        <p:nvSpPr>
          <p:cNvPr id="420867" name="AutoShape 3"/>
          <p:cNvSpPr>
            <a:spLocks noChangeArrowheads="1"/>
          </p:cNvSpPr>
          <p:nvPr/>
        </p:nvSpPr>
        <p:spPr bwMode="auto">
          <a:xfrm>
            <a:off x="2411413" y="2420938"/>
            <a:ext cx="647700" cy="1368425"/>
          </a:xfrm>
          <a:prstGeom prst="rightArrow">
            <a:avLst>
              <a:gd name="adj1" fmla="val 49880"/>
              <a:gd name="adj2" fmla="val 52940"/>
            </a:avLst>
          </a:prstGeom>
          <a:solidFill>
            <a:srgbClr val="FF6600"/>
          </a:solidFill>
          <a:ln w="9525" algn="ctr">
            <a:solidFill>
              <a:srgbClr val="003300"/>
            </a:solid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420868" name="Rectangle 4"/>
          <p:cNvSpPr>
            <a:spLocks noChangeArrowheads="1"/>
          </p:cNvSpPr>
          <p:nvPr/>
        </p:nvSpPr>
        <p:spPr bwMode="auto">
          <a:xfrm>
            <a:off x="3203575" y="908050"/>
            <a:ext cx="5940425" cy="472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pPr marL="342900" indent="-342900" fontAlgn="base">
              <a:spcBef>
                <a:spcPct val="30000"/>
              </a:spcBef>
              <a:spcAft>
                <a:spcPct val="0"/>
              </a:spcAft>
              <a:buFontTx/>
              <a:buAutoNum type="arabicPeriod"/>
            </a:pPr>
            <a:r>
              <a:rPr lang="id-ID" sz="2000">
                <a:solidFill>
                  <a:srgbClr val="FFFFFF"/>
                </a:solidFill>
                <a:latin typeface="Comic Sans MS" pitchFamily="66" charset="0"/>
              </a:rPr>
              <a:t>MEMBERSIHKAN DUNIA PENDIDIKAN DARI UNSUR PKI/ORLA YAITU : </a:t>
            </a:r>
          </a:p>
          <a:p>
            <a:pPr marL="800100" lvl="1" indent="-342900" fontAlgn="base">
              <a:spcBef>
                <a:spcPct val="30000"/>
              </a:spcBef>
              <a:spcAft>
                <a:spcPct val="0"/>
              </a:spcAft>
              <a:buFontTx/>
              <a:buAutoNum type="alphaLcParenR"/>
            </a:pPr>
            <a:r>
              <a:rPr lang="id-ID" sz="2000">
                <a:solidFill>
                  <a:srgbClr val="FFFFFF"/>
                </a:solidFill>
                <a:latin typeface="Comic Sans MS" pitchFamily="66" charset="0"/>
              </a:rPr>
              <a:t>PGRI-NV</a:t>
            </a:r>
          </a:p>
          <a:p>
            <a:pPr marL="800100" lvl="1" indent="-342900" fontAlgn="base">
              <a:spcBef>
                <a:spcPct val="30000"/>
              </a:spcBef>
              <a:spcAft>
                <a:spcPct val="0"/>
              </a:spcAft>
              <a:buFontTx/>
              <a:buAutoNum type="alphaLcParenR"/>
            </a:pPr>
            <a:r>
              <a:rPr lang="id-ID" sz="2000">
                <a:solidFill>
                  <a:srgbClr val="FFFFFF"/>
                </a:solidFill>
                <a:latin typeface="Comic Sans MS" pitchFamily="66" charset="0"/>
              </a:rPr>
              <a:t>SERIKAT SEKERJA PENDIDIKAN</a:t>
            </a:r>
          </a:p>
          <a:p>
            <a:pPr marL="800100" lvl="1" indent="-342900" fontAlgn="base">
              <a:spcBef>
                <a:spcPct val="30000"/>
              </a:spcBef>
              <a:spcAft>
                <a:spcPct val="0"/>
              </a:spcAft>
              <a:buFontTx/>
              <a:buAutoNum type="alphaLcParenR"/>
            </a:pPr>
            <a:r>
              <a:rPr lang="id-ID" sz="2000">
                <a:solidFill>
                  <a:srgbClr val="FFFFFF"/>
                </a:solidFill>
                <a:latin typeface="Comic Sans MS" pitchFamily="66" charset="0"/>
              </a:rPr>
              <a:t>PERSATUAN GURU TEKNIK INDONESIA</a:t>
            </a:r>
          </a:p>
          <a:p>
            <a:pPr marL="342900" indent="-342900" fontAlgn="base">
              <a:spcBef>
                <a:spcPct val="30000"/>
              </a:spcBef>
              <a:spcAft>
                <a:spcPct val="0"/>
              </a:spcAft>
              <a:buFontTx/>
              <a:buAutoNum type="arabicPeriod"/>
            </a:pPr>
            <a:r>
              <a:rPr lang="id-ID">
                <a:solidFill>
                  <a:srgbClr val="FFFFFF"/>
                </a:solidFill>
                <a:latin typeface="Comic Sans MS" pitchFamily="66" charset="0"/>
              </a:rPr>
              <a:t>MENYATUKAN SEMUA GURU DALAM SATU WADAH (PGRI)</a:t>
            </a:r>
            <a:endParaRPr lang="id-ID" sz="2000">
              <a:solidFill>
                <a:srgbClr val="FFFFFF"/>
              </a:solidFill>
              <a:latin typeface="Comic Sans MS" pitchFamily="66" charset="0"/>
            </a:endParaRPr>
          </a:p>
          <a:p>
            <a:pPr marL="342900" indent="-342900" fontAlgn="base">
              <a:spcBef>
                <a:spcPct val="30000"/>
              </a:spcBef>
              <a:spcAft>
                <a:spcPct val="0"/>
              </a:spcAft>
              <a:buFontTx/>
              <a:buAutoNum type="arabicPeriod"/>
            </a:pPr>
            <a:r>
              <a:rPr lang="id-ID" sz="2000">
                <a:solidFill>
                  <a:srgbClr val="FFFFFF"/>
                </a:solidFill>
                <a:latin typeface="Comic Sans MS" pitchFamily="66" charset="0"/>
              </a:rPr>
              <a:t>MEMPERJUANGKAN PGRI MENJADI ORGANISASI</a:t>
            </a:r>
          </a:p>
          <a:p>
            <a:pPr marL="800100" lvl="1" indent="-342900" fontAlgn="base">
              <a:spcBef>
                <a:spcPct val="30000"/>
              </a:spcBef>
              <a:spcAft>
                <a:spcPct val="0"/>
              </a:spcAft>
              <a:buFontTx/>
              <a:buAutoNum type="alphaLcParenR"/>
            </a:pPr>
            <a:r>
              <a:rPr lang="id-ID" sz="2000">
                <a:solidFill>
                  <a:srgbClr val="FFFFFF"/>
                </a:solidFill>
                <a:latin typeface="Comic Sans MS" pitchFamily="66" charset="0"/>
              </a:rPr>
              <a:t>UNITARISTIK</a:t>
            </a:r>
          </a:p>
          <a:p>
            <a:pPr marL="800100" lvl="1" indent="-342900" fontAlgn="base">
              <a:spcBef>
                <a:spcPct val="30000"/>
              </a:spcBef>
              <a:spcAft>
                <a:spcPct val="0"/>
              </a:spcAft>
              <a:buFontTx/>
              <a:buAutoNum type="alphaLcParenR"/>
            </a:pPr>
            <a:r>
              <a:rPr lang="id-ID" sz="2000">
                <a:solidFill>
                  <a:srgbClr val="FFFFFF"/>
                </a:solidFill>
                <a:latin typeface="Comic Sans MS" pitchFamily="66" charset="0"/>
              </a:rPr>
              <a:t>INDEPENDENT</a:t>
            </a:r>
          </a:p>
          <a:p>
            <a:pPr marL="800100" lvl="1" indent="-342900" fontAlgn="base">
              <a:spcBef>
                <a:spcPct val="30000"/>
              </a:spcBef>
              <a:spcAft>
                <a:spcPct val="0"/>
              </a:spcAft>
              <a:buFontTx/>
              <a:buAutoNum type="alphaLcParenR"/>
            </a:pPr>
            <a:r>
              <a:rPr lang="id-ID" sz="2000">
                <a:solidFill>
                  <a:srgbClr val="FFFFFF"/>
                </a:solidFill>
                <a:latin typeface="Comic Sans MS" pitchFamily="66" charset="0"/>
              </a:rPr>
              <a:t>NON PARPOL</a:t>
            </a:r>
            <a:endParaRPr lang="en-US" sz="2000">
              <a:solidFill>
                <a:srgbClr val="FFFFFF"/>
              </a:solidFill>
              <a:latin typeface="Comic Sans MS" pitchFamily="66" charset="0"/>
            </a:endParaRPr>
          </a:p>
        </p:txBody>
      </p:sp>
    </p:spTree>
    <p:extLst>
      <p:ext uri="{BB962C8B-B14F-4D97-AF65-F5344CB8AC3E}">
        <p14:creationId xmlns:p14="http://schemas.microsoft.com/office/powerpoint/2010/main" val="3841943684"/>
      </p:ext>
    </p:extLst>
  </p:cSld>
  <p:clrMapOvr>
    <a:masterClrMapping/>
  </p:clrMapOvr>
  <p:transition spd="slow">
    <p:random/>
    <p:sndAc>
      <p:stSnd>
        <p:snd r:embed="rId3" name="voltage.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420866"/>
                                        </p:tgtEl>
                                        <p:attrNameLst>
                                          <p:attrName>style.visibility</p:attrName>
                                        </p:attrNameLst>
                                      </p:cBhvr>
                                      <p:to>
                                        <p:strVal val="visible"/>
                                      </p:to>
                                    </p:set>
                                    <p:anim calcmode="lin" valueType="num">
                                      <p:cBhvr>
                                        <p:cTn id="7" dur="1000" fill="hold"/>
                                        <p:tgtEl>
                                          <p:spTgt spid="420866"/>
                                        </p:tgtEl>
                                        <p:attrNameLst>
                                          <p:attrName>ppt_w</p:attrName>
                                        </p:attrNameLst>
                                      </p:cBhvr>
                                      <p:tavLst>
                                        <p:tav tm="0">
                                          <p:val>
                                            <p:strVal val="#ppt_w+.3"/>
                                          </p:val>
                                        </p:tav>
                                        <p:tav tm="100000">
                                          <p:val>
                                            <p:strVal val="#ppt_w"/>
                                          </p:val>
                                        </p:tav>
                                      </p:tavLst>
                                    </p:anim>
                                    <p:anim calcmode="lin" valueType="num">
                                      <p:cBhvr>
                                        <p:cTn id="8" dur="1000" fill="hold"/>
                                        <p:tgtEl>
                                          <p:spTgt spid="420866"/>
                                        </p:tgtEl>
                                        <p:attrNameLst>
                                          <p:attrName>ppt_h</p:attrName>
                                        </p:attrNameLst>
                                      </p:cBhvr>
                                      <p:tavLst>
                                        <p:tav tm="0">
                                          <p:val>
                                            <p:strVal val="#ppt_h"/>
                                          </p:val>
                                        </p:tav>
                                        <p:tav tm="100000">
                                          <p:val>
                                            <p:strVal val="#ppt_h"/>
                                          </p:val>
                                        </p:tav>
                                      </p:tavLst>
                                    </p:anim>
                                    <p:animEffect transition="in" filter="fade">
                                      <p:cBhvr>
                                        <p:cTn id="9" dur="1000"/>
                                        <p:tgtEl>
                                          <p:spTgt spid="420866"/>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0" presetClass="entr" presetSubtype="0" decel="100000" fill="hold" grpId="0" nodeType="clickEffect">
                                  <p:stCondLst>
                                    <p:cond delay="0"/>
                                  </p:stCondLst>
                                  <p:childTnLst>
                                    <p:set>
                                      <p:cBhvr>
                                        <p:cTn id="13" dur="1" fill="hold">
                                          <p:stCondLst>
                                            <p:cond delay="0"/>
                                          </p:stCondLst>
                                        </p:cTn>
                                        <p:tgtEl>
                                          <p:spTgt spid="420867"/>
                                        </p:tgtEl>
                                        <p:attrNameLst>
                                          <p:attrName>style.visibility</p:attrName>
                                        </p:attrNameLst>
                                      </p:cBhvr>
                                      <p:to>
                                        <p:strVal val="visible"/>
                                      </p:to>
                                    </p:set>
                                    <p:anim calcmode="lin" valueType="num">
                                      <p:cBhvr>
                                        <p:cTn id="14" dur="1000" fill="hold"/>
                                        <p:tgtEl>
                                          <p:spTgt spid="420867"/>
                                        </p:tgtEl>
                                        <p:attrNameLst>
                                          <p:attrName>ppt_w</p:attrName>
                                        </p:attrNameLst>
                                      </p:cBhvr>
                                      <p:tavLst>
                                        <p:tav tm="0">
                                          <p:val>
                                            <p:strVal val="#ppt_w+.3"/>
                                          </p:val>
                                        </p:tav>
                                        <p:tav tm="100000">
                                          <p:val>
                                            <p:strVal val="#ppt_w"/>
                                          </p:val>
                                        </p:tav>
                                      </p:tavLst>
                                    </p:anim>
                                    <p:anim calcmode="lin" valueType="num">
                                      <p:cBhvr>
                                        <p:cTn id="15" dur="1000" fill="hold"/>
                                        <p:tgtEl>
                                          <p:spTgt spid="420867"/>
                                        </p:tgtEl>
                                        <p:attrNameLst>
                                          <p:attrName>ppt_h</p:attrName>
                                        </p:attrNameLst>
                                      </p:cBhvr>
                                      <p:tavLst>
                                        <p:tav tm="0">
                                          <p:val>
                                            <p:strVal val="#ppt_h"/>
                                          </p:val>
                                        </p:tav>
                                        <p:tav tm="100000">
                                          <p:val>
                                            <p:strVal val="#ppt_h"/>
                                          </p:val>
                                        </p:tav>
                                      </p:tavLst>
                                    </p:anim>
                                    <p:animEffect transition="in" filter="fade">
                                      <p:cBhvr>
                                        <p:cTn id="16" dur="1000"/>
                                        <p:tgtEl>
                                          <p:spTgt spid="420867"/>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0" presetClass="entr" presetSubtype="0" decel="100000" fill="hold" nodeType="clickEffect">
                                  <p:stCondLst>
                                    <p:cond delay="0"/>
                                  </p:stCondLst>
                                  <p:childTnLst>
                                    <p:set>
                                      <p:cBhvr>
                                        <p:cTn id="20" dur="1" fill="hold">
                                          <p:stCondLst>
                                            <p:cond delay="0"/>
                                          </p:stCondLst>
                                        </p:cTn>
                                        <p:tgtEl>
                                          <p:spTgt spid="420868">
                                            <p:txEl>
                                              <p:pRg st="0" end="0"/>
                                            </p:txEl>
                                          </p:spTgt>
                                        </p:tgtEl>
                                        <p:attrNameLst>
                                          <p:attrName>style.visibility</p:attrName>
                                        </p:attrNameLst>
                                      </p:cBhvr>
                                      <p:to>
                                        <p:strVal val="visible"/>
                                      </p:to>
                                    </p:set>
                                    <p:anim calcmode="lin" valueType="num">
                                      <p:cBhvr>
                                        <p:cTn id="21" dur="1000" fill="hold"/>
                                        <p:tgtEl>
                                          <p:spTgt spid="420868">
                                            <p:txEl>
                                              <p:pRg st="0" end="0"/>
                                            </p:txEl>
                                          </p:spTgt>
                                        </p:tgtEl>
                                        <p:attrNameLst>
                                          <p:attrName>ppt_w</p:attrName>
                                        </p:attrNameLst>
                                      </p:cBhvr>
                                      <p:tavLst>
                                        <p:tav tm="0">
                                          <p:val>
                                            <p:strVal val="#ppt_w+.3"/>
                                          </p:val>
                                        </p:tav>
                                        <p:tav tm="100000">
                                          <p:val>
                                            <p:strVal val="#ppt_w"/>
                                          </p:val>
                                        </p:tav>
                                      </p:tavLst>
                                    </p:anim>
                                    <p:anim calcmode="lin" valueType="num">
                                      <p:cBhvr>
                                        <p:cTn id="22" dur="1000" fill="hold"/>
                                        <p:tgtEl>
                                          <p:spTgt spid="420868">
                                            <p:txEl>
                                              <p:pRg st="0" end="0"/>
                                            </p:txEl>
                                          </p:spTgt>
                                        </p:tgtEl>
                                        <p:attrNameLst>
                                          <p:attrName>ppt_h</p:attrName>
                                        </p:attrNameLst>
                                      </p:cBhvr>
                                      <p:tavLst>
                                        <p:tav tm="0">
                                          <p:val>
                                            <p:strVal val="#ppt_h"/>
                                          </p:val>
                                        </p:tav>
                                        <p:tav tm="100000">
                                          <p:val>
                                            <p:strVal val="#ppt_h"/>
                                          </p:val>
                                        </p:tav>
                                      </p:tavLst>
                                    </p:anim>
                                    <p:animEffect transition="in" filter="fade">
                                      <p:cBhvr>
                                        <p:cTn id="23" dur="1000"/>
                                        <p:tgtEl>
                                          <p:spTgt spid="420868">
                                            <p:txEl>
                                              <p:pRg st="0" end="0"/>
                                            </p:txEl>
                                          </p:spTgt>
                                        </p:tgtEl>
                                      </p:cBhvr>
                                    </p:animEffect>
                                  </p:childTnLst>
                                </p:cTn>
                              </p:par>
                              <p:par>
                                <p:cTn id="24" presetID="50" presetClass="entr" presetSubtype="0" decel="100000" fill="hold" nodeType="withEffect">
                                  <p:stCondLst>
                                    <p:cond delay="0"/>
                                  </p:stCondLst>
                                  <p:childTnLst>
                                    <p:set>
                                      <p:cBhvr>
                                        <p:cTn id="25" dur="1" fill="hold">
                                          <p:stCondLst>
                                            <p:cond delay="0"/>
                                          </p:stCondLst>
                                        </p:cTn>
                                        <p:tgtEl>
                                          <p:spTgt spid="420868">
                                            <p:txEl>
                                              <p:pRg st="1" end="1"/>
                                            </p:txEl>
                                          </p:spTgt>
                                        </p:tgtEl>
                                        <p:attrNameLst>
                                          <p:attrName>style.visibility</p:attrName>
                                        </p:attrNameLst>
                                      </p:cBhvr>
                                      <p:to>
                                        <p:strVal val="visible"/>
                                      </p:to>
                                    </p:set>
                                    <p:anim calcmode="lin" valueType="num">
                                      <p:cBhvr>
                                        <p:cTn id="26" dur="1000" fill="hold"/>
                                        <p:tgtEl>
                                          <p:spTgt spid="420868">
                                            <p:txEl>
                                              <p:pRg st="1" end="1"/>
                                            </p:txEl>
                                          </p:spTgt>
                                        </p:tgtEl>
                                        <p:attrNameLst>
                                          <p:attrName>ppt_w</p:attrName>
                                        </p:attrNameLst>
                                      </p:cBhvr>
                                      <p:tavLst>
                                        <p:tav tm="0">
                                          <p:val>
                                            <p:strVal val="#ppt_w+.3"/>
                                          </p:val>
                                        </p:tav>
                                        <p:tav tm="100000">
                                          <p:val>
                                            <p:strVal val="#ppt_w"/>
                                          </p:val>
                                        </p:tav>
                                      </p:tavLst>
                                    </p:anim>
                                    <p:anim calcmode="lin" valueType="num">
                                      <p:cBhvr>
                                        <p:cTn id="27" dur="1000" fill="hold"/>
                                        <p:tgtEl>
                                          <p:spTgt spid="420868">
                                            <p:txEl>
                                              <p:pRg st="1" end="1"/>
                                            </p:txEl>
                                          </p:spTgt>
                                        </p:tgtEl>
                                        <p:attrNameLst>
                                          <p:attrName>ppt_h</p:attrName>
                                        </p:attrNameLst>
                                      </p:cBhvr>
                                      <p:tavLst>
                                        <p:tav tm="0">
                                          <p:val>
                                            <p:strVal val="#ppt_h"/>
                                          </p:val>
                                        </p:tav>
                                        <p:tav tm="100000">
                                          <p:val>
                                            <p:strVal val="#ppt_h"/>
                                          </p:val>
                                        </p:tav>
                                      </p:tavLst>
                                    </p:anim>
                                    <p:animEffect transition="in" filter="fade">
                                      <p:cBhvr>
                                        <p:cTn id="28" dur="1000"/>
                                        <p:tgtEl>
                                          <p:spTgt spid="420868">
                                            <p:txEl>
                                              <p:pRg st="1" end="1"/>
                                            </p:txEl>
                                          </p:spTgt>
                                        </p:tgtEl>
                                      </p:cBhvr>
                                    </p:animEffect>
                                  </p:childTnLst>
                                </p:cTn>
                              </p:par>
                              <p:par>
                                <p:cTn id="29" presetID="50" presetClass="entr" presetSubtype="0" decel="100000" fill="hold" nodeType="withEffect">
                                  <p:stCondLst>
                                    <p:cond delay="0"/>
                                  </p:stCondLst>
                                  <p:childTnLst>
                                    <p:set>
                                      <p:cBhvr>
                                        <p:cTn id="30" dur="1" fill="hold">
                                          <p:stCondLst>
                                            <p:cond delay="0"/>
                                          </p:stCondLst>
                                        </p:cTn>
                                        <p:tgtEl>
                                          <p:spTgt spid="420868">
                                            <p:txEl>
                                              <p:pRg st="2" end="2"/>
                                            </p:txEl>
                                          </p:spTgt>
                                        </p:tgtEl>
                                        <p:attrNameLst>
                                          <p:attrName>style.visibility</p:attrName>
                                        </p:attrNameLst>
                                      </p:cBhvr>
                                      <p:to>
                                        <p:strVal val="visible"/>
                                      </p:to>
                                    </p:set>
                                    <p:anim calcmode="lin" valueType="num">
                                      <p:cBhvr>
                                        <p:cTn id="31" dur="1000" fill="hold"/>
                                        <p:tgtEl>
                                          <p:spTgt spid="420868">
                                            <p:txEl>
                                              <p:pRg st="2" end="2"/>
                                            </p:txEl>
                                          </p:spTgt>
                                        </p:tgtEl>
                                        <p:attrNameLst>
                                          <p:attrName>ppt_w</p:attrName>
                                        </p:attrNameLst>
                                      </p:cBhvr>
                                      <p:tavLst>
                                        <p:tav tm="0">
                                          <p:val>
                                            <p:strVal val="#ppt_w+.3"/>
                                          </p:val>
                                        </p:tav>
                                        <p:tav tm="100000">
                                          <p:val>
                                            <p:strVal val="#ppt_w"/>
                                          </p:val>
                                        </p:tav>
                                      </p:tavLst>
                                    </p:anim>
                                    <p:anim calcmode="lin" valueType="num">
                                      <p:cBhvr>
                                        <p:cTn id="32" dur="1000" fill="hold"/>
                                        <p:tgtEl>
                                          <p:spTgt spid="420868">
                                            <p:txEl>
                                              <p:pRg st="2" end="2"/>
                                            </p:txEl>
                                          </p:spTgt>
                                        </p:tgtEl>
                                        <p:attrNameLst>
                                          <p:attrName>ppt_h</p:attrName>
                                        </p:attrNameLst>
                                      </p:cBhvr>
                                      <p:tavLst>
                                        <p:tav tm="0">
                                          <p:val>
                                            <p:strVal val="#ppt_h"/>
                                          </p:val>
                                        </p:tav>
                                        <p:tav tm="100000">
                                          <p:val>
                                            <p:strVal val="#ppt_h"/>
                                          </p:val>
                                        </p:tav>
                                      </p:tavLst>
                                    </p:anim>
                                    <p:animEffect transition="in" filter="fade">
                                      <p:cBhvr>
                                        <p:cTn id="33" dur="1000"/>
                                        <p:tgtEl>
                                          <p:spTgt spid="420868">
                                            <p:txEl>
                                              <p:pRg st="2" end="2"/>
                                            </p:txEl>
                                          </p:spTgt>
                                        </p:tgtEl>
                                      </p:cBhvr>
                                    </p:animEffect>
                                  </p:childTnLst>
                                </p:cTn>
                              </p:par>
                              <p:par>
                                <p:cTn id="34" presetID="50" presetClass="entr" presetSubtype="0" decel="100000" fill="hold" nodeType="withEffect">
                                  <p:stCondLst>
                                    <p:cond delay="0"/>
                                  </p:stCondLst>
                                  <p:childTnLst>
                                    <p:set>
                                      <p:cBhvr>
                                        <p:cTn id="35" dur="1" fill="hold">
                                          <p:stCondLst>
                                            <p:cond delay="0"/>
                                          </p:stCondLst>
                                        </p:cTn>
                                        <p:tgtEl>
                                          <p:spTgt spid="420868">
                                            <p:txEl>
                                              <p:pRg st="3" end="3"/>
                                            </p:txEl>
                                          </p:spTgt>
                                        </p:tgtEl>
                                        <p:attrNameLst>
                                          <p:attrName>style.visibility</p:attrName>
                                        </p:attrNameLst>
                                      </p:cBhvr>
                                      <p:to>
                                        <p:strVal val="visible"/>
                                      </p:to>
                                    </p:set>
                                    <p:anim calcmode="lin" valueType="num">
                                      <p:cBhvr>
                                        <p:cTn id="36" dur="1000" fill="hold"/>
                                        <p:tgtEl>
                                          <p:spTgt spid="420868">
                                            <p:txEl>
                                              <p:pRg st="3" end="3"/>
                                            </p:txEl>
                                          </p:spTgt>
                                        </p:tgtEl>
                                        <p:attrNameLst>
                                          <p:attrName>ppt_w</p:attrName>
                                        </p:attrNameLst>
                                      </p:cBhvr>
                                      <p:tavLst>
                                        <p:tav tm="0">
                                          <p:val>
                                            <p:strVal val="#ppt_w+.3"/>
                                          </p:val>
                                        </p:tav>
                                        <p:tav tm="100000">
                                          <p:val>
                                            <p:strVal val="#ppt_w"/>
                                          </p:val>
                                        </p:tav>
                                      </p:tavLst>
                                    </p:anim>
                                    <p:anim calcmode="lin" valueType="num">
                                      <p:cBhvr>
                                        <p:cTn id="37" dur="1000" fill="hold"/>
                                        <p:tgtEl>
                                          <p:spTgt spid="420868">
                                            <p:txEl>
                                              <p:pRg st="3" end="3"/>
                                            </p:txEl>
                                          </p:spTgt>
                                        </p:tgtEl>
                                        <p:attrNameLst>
                                          <p:attrName>ppt_h</p:attrName>
                                        </p:attrNameLst>
                                      </p:cBhvr>
                                      <p:tavLst>
                                        <p:tav tm="0">
                                          <p:val>
                                            <p:strVal val="#ppt_h"/>
                                          </p:val>
                                        </p:tav>
                                        <p:tav tm="100000">
                                          <p:val>
                                            <p:strVal val="#ppt_h"/>
                                          </p:val>
                                        </p:tav>
                                      </p:tavLst>
                                    </p:anim>
                                    <p:animEffect transition="in" filter="fade">
                                      <p:cBhvr>
                                        <p:cTn id="38" dur="1000"/>
                                        <p:tgtEl>
                                          <p:spTgt spid="420868">
                                            <p:txEl>
                                              <p:pRg st="3" end="3"/>
                                            </p:txEl>
                                          </p:spTgt>
                                        </p:tgtEl>
                                      </p:cBhvr>
                                    </p:animEffect>
                                  </p:childTnLst>
                                </p:cTn>
                              </p:par>
                              <p:par>
                                <p:cTn id="39" presetID="50" presetClass="entr" presetSubtype="0" decel="100000" fill="hold" nodeType="withEffect">
                                  <p:stCondLst>
                                    <p:cond delay="0"/>
                                  </p:stCondLst>
                                  <p:childTnLst>
                                    <p:set>
                                      <p:cBhvr>
                                        <p:cTn id="40" dur="1" fill="hold">
                                          <p:stCondLst>
                                            <p:cond delay="0"/>
                                          </p:stCondLst>
                                        </p:cTn>
                                        <p:tgtEl>
                                          <p:spTgt spid="420868">
                                            <p:txEl>
                                              <p:pRg st="4" end="4"/>
                                            </p:txEl>
                                          </p:spTgt>
                                        </p:tgtEl>
                                        <p:attrNameLst>
                                          <p:attrName>style.visibility</p:attrName>
                                        </p:attrNameLst>
                                      </p:cBhvr>
                                      <p:to>
                                        <p:strVal val="visible"/>
                                      </p:to>
                                    </p:set>
                                    <p:anim calcmode="lin" valueType="num">
                                      <p:cBhvr>
                                        <p:cTn id="41" dur="1000" fill="hold"/>
                                        <p:tgtEl>
                                          <p:spTgt spid="420868">
                                            <p:txEl>
                                              <p:pRg st="4" end="4"/>
                                            </p:txEl>
                                          </p:spTgt>
                                        </p:tgtEl>
                                        <p:attrNameLst>
                                          <p:attrName>ppt_w</p:attrName>
                                        </p:attrNameLst>
                                      </p:cBhvr>
                                      <p:tavLst>
                                        <p:tav tm="0">
                                          <p:val>
                                            <p:strVal val="#ppt_w+.3"/>
                                          </p:val>
                                        </p:tav>
                                        <p:tav tm="100000">
                                          <p:val>
                                            <p:strVal val="#ppt_w"/>
                                          </p:val>
                                        </p:tav>
                                      </p:tavLst>
                                    </p:anim>
                                    <p:anim calcmode="lin" valueType="num">
                                      <p:cBhvr>
                                        <p:cTn id="42" dur="1000" fill="hold"/>
                                        <p:tgtEl>
                                          <p:spTgt spid="420868">
                                            <p:txEl>
                                              <p:pRg st="4" end="4"/>
                                            </p:txEl>
                                          </p:spTgt>
                                        </p:tgtEl>
                                        <p:attrNameLst>
                                          <p:attrName>ppt_h</p:attrName>
                                        </p:attrNameLst>
                                      </p:cBhvr>
                                      <p:tavLst>
                                        <p:tav tm="0">
                                          <p:val>
                                            <p:strVal val="#ppt_h"/>
                                          </p:val>
                                        </p:tav>
                                        <p:tav tm="100000">
                                          <p:val>
                                            <p:strVal val="#ppt_h"/>
                                          </p:val>
                                        </p:tav>
                                      </p:tavLst>
                                    </p:anim>
                                    <p:animEffect transition="in" filter="fade">
                                      <p:cBhvr>
                                        <p:cTn id="43" dur="1000"/>
                                        <p:tgtEl>
                                          <p:spTgt spid="420868">
                                            <p:txEl>
                                              <p:pRg st="4" end="4"/>
                                            </p:txEl>
                                          </p:spTgt>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50" presetClass="entr" presetSubtype="0" decel="100000" fill="hold" nodeType="clickEffect">
                                  <p:stCondLst>
                                    <p:cond delay="0"/>
                                  </p:stCondLst>
                                  <p:childTnLst>
                                    <p:set>
                                      <p:cBhvr>
                                        <p:cTn id="47" dur="1" fill="hold">
                                          <p:stCondLst>
                                            <p:cond delay="0"/>
                                          </p:stCondLst>
                                        </p:cTn>
                                        <p:tgtEl>
                                          <p:spTgt spid="420868">
                                            <p:txEl>
                                              <p:pRg st="5" end="5"/>
                                            </p:txEl>
                                          </p:spTgt>
                                        </p:tgtEl>
                                        <p:attrNameLst>
                                          <p:attrName>style.visibility</p:attrName>
                                        </p:attrNameLst>
                                      </p:cBhvr>
                                      <p:to>
                                        <p:strVal val="visible"/>
                                      </p:to>
                                    </p:set>
                                    <p:anim calcmode="lin" valueType="num">
                                      <p:cBhvr>
                                        <p:cTn id="48" dur="1000" fill="hold"/>
                                        <p:tgtEl>
                                          <p:spTgt spid="420868">
                                            <p:txEl>
                                              <p:pRg st="5" end="5"/>
                                            </p:txEl>
                                          </p:spTgt>
                                        </p:tgtEl>
                                        <p:attrNameLst>
                                          <p:attrName>ppt_w</p:attrName>
                                        </p:attrNameLst>
                                      </p:cBhvr>
                                      <p:tavLst>
                                        <p:tav tm="0">
                                          <p:val>
                                            <p:strVal val="#ppt_w+.3"/>
                                          </p:val>
                                        </p:tav>
                                        <p:tav tm="100000">
                                          <p:val>
                                            <p:strVal val="#ppt_w"/>
                                          </p:val>
                                        </p:tav>
                                      </p:tavLst>
                                    </p:anim>
                                    <p:anim calcmode="lin" valueType="num">
                                      <p:cBhvr>
                                        <p:cTn id="49" dur="1000" fill="hold"/>
                                        <p:tgtEl>
                                          <p:spTgt spid="420868">
                                            <p:txEl>
                                              <p:pRg st="5" end="5"/>
                                            </p:txEl>
                                          </p:spTgt>
                                        </p:tgtEl>
                                        <p:attrNameLst>
                                          <p:attrName>ppt_h</p:attrName>
                                        </p:attrNameLst>
                                      </p:cBhvr>
                                      <p:tavLst>
                                        <p:tav tm="0">
                                          <p:val>
                                            <p:strVal val="#ppt_h"/>
                                          </p:val>
                                        </p:tav>
                                        <p:tav tm="100000">
                                          <p:val>
                                            <p:strVal val="#ppt_h"/>
                                          </p:val>
                                        </p:tav>
                                      </p:tavLst>
                                    </p:anim>
                                    <p:animEffect transition="in" filter="fade">
                                      <p:cBhvr>
                                        <p:cTn id="50" dur="1000"/>
                                        <p:tgtEl>
                                          <p:spTgt spid="420868">
                                            <p:txEl>
                                              <p:pRg st="5" end="5"/>
                                            </p:txEl>
                                          </p:spTgt>
                                        </p:tgtEl>
                                      </p:cBhvr>
                                    </p:animEffect>
                                  </p:childTnLst>
                                </p:cTn>
                              </p:par>
                              <p:par>
                                <p:cTn id="51" presetID="50" presetClass="entr" presetSubtype="0" decel="100000" fill="hold" nodeType="withEffect">
                                  <p:stCondLst>
                                    <p:cond delay="0"/>
                                  </p:stCondLst>
                                  <p:childTnLst>
                                    <p:set>
                                      <p:cBhvr>
                                        <p:cTn id="52" dur="1" fill="hold">
                                          <p:stCondLst>
                                            <p:cond delay="0"/>
                                          </p:stCondLst>
                                        </p:cTn>
                                        <p:tgtEl>
                                          <p:spTgt spid="420868">
                                            <p:txEl>
                                              <p:pRg st="6" end="6"/>
                                            </p:txEl>
                                          </p:spTgt>
                                        </p:tgtEl>
                                        <p:attrNameLst>
                                          <p:attrName>style.visibility</p:attrName>
                                        </p:attrNameLst>
                                      </p:cBhvr>
                                      <p:to>
                                        <p:strVal val="visible"/>
                                      </p:to>
                                    </p:set>
                                    <p:anim calcmode="lin" valueType="num">
                                      <p:cBhvr>
                                        <p:cTn id="53" dur="1000" fill="hold"/>
                                        <p:tgtEl>
                                          <p:spTgt spid="420868">
                                            <p:txEl>
                                              <p:pRg st="6" end="6"/>
                                            </p:txEl>
                                          </p:spTgt>
                                        </p:tgtEl>
                                        <p:attrNameLst>
                                          <p:attrName>ppt_w</p:attrName>
                                        </p:attrNameLst>
                                      </p:cBhvr>
                                      <p:tavLst>
                                        <p:tav tm="0">
                                          <p:val>
                                            <p:strVal val="#ppt_w+.3"/>
                                          </p:val>
                                        </p:tav>
                                        <p:tav tm="100000">
                                          <p:val>
                                            <p:strVal val="#ppt_w"/>
                                          </p:val>
                                        </p:tav>
                                      </p:tavLst>
                                    </p:anim>
                                    <p:anim calcmode="lin" valueType="num">
                                      <p:cBhvr>
                                        <p:cTn id="54" dur="1000" fill="hold"/>
                                        <p:tgtEl>
                                          <p:spTgt spid="420868">
                                            <p:txEl>
                                              <p:pRg st="6" end="6"/>
                                            </p:txEl>
                                          </p:spTgt>
                                        </p:tgtEl>
                                        <p:attrNameLst>
                                          <p:attrName>ppt_h</p:attrName>
                                        </p:attrNameLst>
                                      </p:cBhvr>
                                      <p:tavLst>
                                        <p:tav tm="0">
                                          <p:val>
                                            <p:strVal val="#ppt_h"/>
                                          </p:val>
                                        </p:tav>
                                        <p:tav tm="100000">
                                          <p:val>
                                            <p:strVal val="#ppt_h"/>
                                          </p:val>
                                        </p:tav>
                                      </p:tavLst>
                                    </p:anim>
                                    <p:animEffect transition="in" filter="fade">
                                      <p:cBhvr>
                                        <p:cTn id="55" dur="1000"/>
                                        <p:tgtEl>
                                          <p:spTgt spid="420868">
                                            <p:txEl>
                                              <p:pRg st="6" end="6"/>
                                            </p:txEl>
                                          </p:spTgt>
                                        </p:tgtEl>
                                      </p:cBhvr>
                                    </p:animEffect>
                                  </p:childTnLst>
                                </p:cTn>
                              </p:par>
                              <p:par>
                                <p:cTn id="56" presetID="50" presetClass="entr" presetSubtype="0" decel="100000" fill="hold" nodeType="withEffect">
                                  <p:stCondLst>
                                    <p:cond delay="0"/>
                                  </p:stCondLst>
                                  <p:childTnLst>
                                    <p:set>
                                      <p:cBhvr>
                                        <p:cTn id="57" dur="1" fill="hold">
                                          <p:stCondLst>
                                            <p:cond delay="0"/>
                                          </p:stCondLst>
                                        </p:cTn>
                                        <p:tgtEl>
                                          <p:spTgt spid="420868">
                                            <p:txEl>
                                              <p:pRg st="7" end="7"/>
                                            </p:txEl>
                                          </p:spTgt>
                                        </p:tgtEl>
                                        <p:attrNameLst>
                                          <p:attrName>style.visibility</p:attrName>
                                        </p:attrNameLst>
                                      </p:cBhvr>
                                      <p:to>
                                        <p:strVal val="visible"/>
                                      </p:to>
                                    </p:set>
                                    <p:anim calcmode="lin" valueType="num">
                                      <p:cBhvr>
                                        <p:cTn id="58" dur="1000" fill="hold"/>
                                        <p:tgtEl>
                                          <p:spTgt spid="420868">
                                            <p:txEl>
                                              <p:pRg st="7" end="7"/>
                                            </p:txEl>
                                          </p:spTgt>
                                        </p:tgtEl>
                                        <p:attrNameLst>
                                          <p:attrName>ppt_w</p:attrName>
                                        </p:attrNameLst>
                                      </p:cBhvr>
                                      <p:tavLst>
                                        <p:tav tm="0">
                                          <p:val>
                                            <p:strVal val="#ppt_w+.3"/>
                                          </p:val>
                                        </p:tav>
                                        <p:tav tm="100000">
                                          <p:val>
                                            <p:strVal val="#ppt_w"/>
                                          </p:val>
                                        </p:tav>
                                      </p:tavLst>
                                    </p:anim>
                                    <p:anim calcmode="lin" valueType="num">
                                      <p:cBhvr>
                                        <p:cTn id="59" dur="1000" fill="hold"/>
                                        <p:tgtEl>
                                          <p:spTgt spid="420868">
                                            <p:txEl>
                                              <p:pRg st="7" end="7"/>
                                            </p:txEl>
                                          </p:spTgt>
                                        </p:tgtEl>
                                        <p:attrNameLst>
                                          <p:attrName>ppt_h</p:attrName>
                                        </p:attrNameLst>
                                      </p:cBhvr>
                                      <p:tavLst>
                                        <p:tav tm="0">
                                          <p:val>
                                            <p:strVal val="#ppt_h"/>
                                          </p:val>
                                        </p:tav>
                                        <p:tav tm="100000">
                                          <p:val>
                                            <p:strVal val="#ppt_h"/>
                                          </p:val>
                                        </p:tav>
                                      </p:tavLst>
                                    </p:anim>
                                    <p:animEffect transition="in" filter="fade">
                                      <p:cBhvr>
                                        <p:cTn id="60" dur="1000"/>
                                        <p:tgtEl>
                                          <p:spTgt spid="420868">
                                            <p:txEl>
                                              <p:pRg st="7" end="7"/>
                                            </p:txEl>
                                          </p:spTgt>
                                        </p:tgtEl>
                                      </p:cBhvr>
                                    </p:animEffect>
                                  </p:childTnLst>
                                </p:cTn>
                              </p:par>
                              <p:par>
                                <p:cTn id="61" presetID="50" presetClass="entr" presetSubtype="0" decel="100000" fill="hold" nodeType="withEffect">
                                  <p:stCondLst>
                                    <p:cond delay="0"/>
                                  </p:stCondLst>
                                  <p:childTnLst>
                                    <p:set>
                                      <p:cBhvr>
                                        <p:cTn id="62" dur="1" fill="hold">
                                          <p:stCondLst>
                                            <p:cond delay="0"/>
                                          </p:stCondLst>
                                        </p:cTn>
                                        <p:tgtEl>
                                          <p:spTgt spid="420868">
                                            <p:txEl>
                                              <p:pRg st="8" end="8"/>
                                            </p:txEl>
                                          </p:spTgt>
                                        </p:tgtEl>
                                        <p:attrNameLst>
                                          <p:attrName>style.visibility</p:attrName>
                                        </p:attrNameLst>
                                      </p:cBhvr>
                                      <p:to>
                                        <p:strVal val="visible"/>
                                      </p:to>
                                    </p:set>
                                    <p:anim calcmode="lin" valueType="num">
                                      <p:cBhvr>
                                        <p:cTn id="63" dur="1000" fill="hold"/>
                                        <p:tgtEl>
                                          <p:spTgt spid="420868">
                                            <p:txEl>
                                              <p:pRg st="8" end="8"/>
                                            </p:txEl>
                                          </p:spTgt>
                                        </p:tgtEl>
                                        <p:attrNameLst>
                                          <p:attrName>ppt_w</p:attrName>
                                        </p:attrNameLst>
                                      </p:cBhvr>
                                      <p:tavLst>
                                        <p:tav tm="0">
                                          <p:val>
                                            <p:strVal val="#ppt_w+.3"/>
                                          </p:val>
                                        </p:tav>
                                        <p:tav tm="100000">
                                          <p:val>
                                            <p:strVal val="#ppt_w"/>
                                          </p:val>
                                        </p:tav>
                                      </p:tavLst>
                                    </p:anim>
                                    <p:anim calcmode="lin" valueType="num">
                                      <p:cBhvr>
                                        <p:cTn id="64" dur="1000" fill="hold"/>
                                        <p:tgtEl>
                                          <p:spTgt spid="420868">
                                            <p:txEl>
                                              <p:pRg st="8" end="8"/>
                                            </p:txEl>
                                          </p:spTgt>
                                        </p:tgtEl>
                                        <p:attrNameLst>
                                          <p:attrName>ppt_h</p:attrName>
                                        </p:attrNameLst>
                                      </p:cBhvr>
                                      <p:tavLst>
                                        <p:tav tm="0">
                                          <p:val>
                                            <p:strVal val="#ppt_h"/>
                                          </p:val>
                                        </p:tav>
                                        <p:tav tm="100000">
                                          <p:val>
                                            <p:strVal val="#ppt_h"/>
                                          </p:val>
                                        </p:tav>
                                      </p:tavLst>
                                    </p:anim>
                                    <p:animEffect transition="in" filter="fade">
                                      <p:cBhvr>
                                        <p:cTn id="65" dur="1000"/>
                                        <p:tgtEl>
                                          <p:spTgt spid="420868">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0866" grpId="0" animBg="1"/>
      <p:bldP spid="42086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rgbClr val="003300"/>
                </a:solidFill>
                <a:latin typeface="Comic Sans MS" pitchFamily="66" charset="0"/>
              </a:defRPr>
            </a:lvl1pPr>
            <a:lvl2pPr marL="742950" indent="-285750">
              <a:defRPr b="1">
                <a:solidFill>
                  <a:srgbClr val="003300"/>
                </a:solidFill>
                <a:latin typeface="Comic Sans MS" pitchFamily="66" charset="0"/>
              </a:defRPr>
            </a:lvl2pPr>
            <a:lvl3pPr marL="1143000" indent="-228600">
              <a:defRPr b="1">
                <a:solidFill>
                  <a:srgbClr val="003300"/>
                </a:solidFill>
                <a:latin typeface="Comic Sans MS" pitchFamily="66" charset="0"/>
              </a:defRPr>
            </a:lvl3pPr>
            <a:lvl4pPr marL="1600200" indent="-228600">
              <a:defRPr b="1">
                <a:solidFill>
                  <a:srgbClr val="003300"/>
                </a:solidFill>
                <a:latin typeface="Comic Sans MS" pitchFamily="66" charset="0"/>
              </a:defRPr>
            </a:lvl4pPr>
            <a:lvl5pPr marL="2057400" indent="-228600">
              <a:defRPr b="1">
                <a:solidFill>
                  <a:srgbClr val="003300"/>
                </a:solidFill>
                <a:latin typeface="Comic Sans MS" pitchFamily="66" charset="0"/>
              </a:defRPr>
            </a:lvl5pPr>
            <a:lvl6pPr marL="2514600" indent="-228600" algn="ctr" eaLnBrk="0" fontAlgn="base" hangingPunct="0">
              <a:spcBef>
                <a:spcPct val="0"/>
              </a:spcBef>
              <a:spcAft>
                <a:spcPct val="0"/>
              </a:spcAft>
              <a:defRPr b="1">
                <a:solidFill>
                  <a:srgbClr val="003300"/>
                </a:solidFill>
                <a:latin typeface="Comic Sans MS" pitchFamily="66" charset="0"/>
              </a:defRPr>
            </a:lvl6pPr>
            <a:lvl7pPr marL="2971800" indent="-228600" algn="ctr" eaLnBrk="0" fontAlgn="base" hangingPunct="0">
              <a:spcBef>
                <a:spcPct val="0"/>
              </a:spcBef>
              <a:spcAft>
                <a:spcPct val="0"/>
              </a:spcAft>
              <a:defRPr b="1">
                <a:solidFill>
                  <a:srgbClr val="003300"/>
                </a:solidFill>
                <a:latin typeface="Comic Sans MS" pitchFamily="66" charset="0"/>
              </a:defRPr>
            </a:lvl7pPr>
            <a:lvl8pPr marL="3429000" indent="-228600" algn="ctr" eaLnBrk="0" fontAlgn="base" hangingPunct="0">
              <a:spcBef>
                <a:spcPct val="0"/>
              </a:spcBef>
              <a:spcAft>
                <a:spcPct val="0"/>
              </a:spcAft>
              <a:defRPr b="1">
                <a:solidFill>
                  <a:srgbClr val="003300"/>
                </a:solidFill>
                <a:latin typeface="Comic Sans MS" pitchFamily="66" charset="0"/>
              </a:defRPr>
            </a:lvl8pPr>
            <a:lvl9pPr marL="3886200" indent="-228600" algn="ctr" eaLnBrk="0" fontAlgn="base" hangingPunct="0">
              <a:spcBef>
                <a:spcPct val="0"/>
              </a:spcBef>
              <a:spcAft>
                <a:spcPct val="0"/>
              </a:spcAft>
              <a:defRPr b="1">
                <a:solidFill>
                  <a:srgbClr val="003300"/>
                </a:solidFill>
                <a:latin typeface="Comic Sans MS" pitchFamily="66" charset="0"/>
              </a:defRPr>
            </a:lvl9pPr>
          </a:lstStyle>
          <a:p>
            <a:fld id="{DE3E5577-C77B-4D1F-9F37-95101D2545E8}" type="slidenum">
              <a:rPr lang="en-US" b="0" smtClean="0">
                <a:solidFill>
                  <a:srgbClr val="FFFFFF"/>
                </a:solidFill>
                <a:latin typeface="Arial" charset="0"/>
              </a:rPr>
              <a:pPr/>
              <a:t>4</a:t>
            </a:fld>
            <a:endParaRPr lang="en-US" b="0" smtClean="0">
              <a:solidFill>
                <a:srgbClr val="FFFFFF"/>
              </a:solidFill>
              <a:latin typeface="Arial" charset="0"/>
            </a:endParaRPr>
          </a:p>
        </p:txBody>
      </p:sp>
      <p:sp>
        <p:nvSpPr>
          <p:cNvPr id="419842" name="Oval 2"/>
          <p:cNvSpPr>
            <a:spLocks noChangeArrowheads="1"/>
          </p:cNvSpPr>
          <p:nvPr/>
        </p:nvSpPr>
        <p:spPr bwMode="auto">
          <a:xfrm>
            <a:off x="179388" y="549275"/>
            <a:ext cx="2160587" cy="2160588"/>
          </a:xfrm>
          <a:prstGeom prst="ellipse">
            <a:avLst/>
          </a:prstGeom>
          <a:solidFill>
            <a:srgbClr val="CCFF33"/>
          </a:solidFill>
          <a:ln w="9525" algn="ctr">
            <a:solidFill>
              <a:srgbClr val="003300"/>
            </a:solidFill>
            <a:round/>
            <a:headEnd/>
            <a:tailEnd/>
          </a:ln>
          <a:effectLst/>
        </p:spPr>
        <p:txBody>
          <a:bodyPr wrap="none" anchor="ctr"/>
          <a:lstStyle/>
          <a:p>
            <a:pPr algn="ctr" eaLnBrk="0" fontAlgn="base" hangingPunct="0">
              <a:spcBef>
                <a:spcPct val="0"/>
              </a:spcBef>
              <a:spcAft>
                <a:spcPct val="0"/>
              </a:spcAft>
              <a:defRPr/>
            </a:pPr>
            <a:r>
              <a:rPr lang="id-ID" b="1">
                <a:solidFill>
                  <a:srgbClr val="003300"/>
                </a:solidFill>
                <a:effectLst>
                  <a:outerShdw blurRad="38100" dist="38100" dir="2700000" algn="tl">
                    <a:srgbClr val="000000"/>
                  </a:outerShdw>
                </a:effectLst>
                <a:latin typeface="Comic Sans MS" pitchFamily="66" charset="0"/>
              </a:rPr>
              <a:t>KONGRES XI</a:t>
            </a:r>
          </a:p>
          <a:p>
            <a:pPr algn="ctr" eaLnBrk="0" fontAlgn="base" hangingPunct="0">
              <a:spcBef>
                <a:spcPct val="0"/>
              </a:spcBef>
              <a:spcAft>
                <a:spcPct val="0"/>
              </a:spcAft>
              <a:defRPr/>
            </a:pPr>
            <a:r>
              <a:rPr lang="id-ID" b="1">
                <a:solidFill>
                  <a:srgbClr val="003300"/>
                </a:solidFill>
                <a:effectLst>
                  <a:outerShdw blurRad="38100" dist="38100" dir="2700000" algn="tl">
                    <a:srgbClr val="000000"/>
                  </a:outerShdw>
                </a:effectLst>
                <a:latin typeface="Comic Sans MS" pitchFamily="66" charset="0"/>
              </a:rPr>
              <a:t>PGRI</a:t>
            </a:r>
          </a:p>
          <a:p>
            <a:pPr algn="ctr" eaLnBrk="0" fontAlgn="base" hangingPunct="0">
              <a:spcBef>
                <a:spcPct val="0"/>
              </a:spcBef>
              <a:spcAft>
                <a:spcPct val="0"/>
              </a:spcAft>
              <a:defRPr/>
            </a:pPr>
            <a:r>
              <a:rPr lang="id-ID" b="1">
                <a:solidFill>
                  <a:srgbClr val="003300"/>
                </a:solidFill>
                <a:effectLst>
                  <a:outerShdw blurRad="38100" dist="38100" dir="2700000" algn="tl">
                    <a:srgbClr val="000000"/>
                  </a:outerShdw>
                </a:effectLst>
                <a:latin typeface="Comic Sans MS" pitchFamily="66" charset="0"/>
              </a:rPr>
              <a:t>DI BANDUNG</a:t>
            </a:r>
            <a:endParaRPr lang="en-US" b="1">
              <a:solidFill>
                <a:srgbClr val="003300"/>
              </a:solidFill>
              <a:effectLst>
                <a:outerShdw blurRad="38100" dist="38100" dir="2700000" algn="tl">
                  <a:srgbClr val="000000"/>
                </a:outerShdw>
              </a:effectLst>
              <a:latin typeface="Comic Sans MS" pitchFamily="66" charset="0"/>
            </a:endParaRPr>
          </a:p>
        </p:txBody>
      </p:sp>
      <p:sp>
        <p:nvSpPr>
          <p:cNvPr id="419843" name="AutoShape 3"/>
          <p:cNvSpPr>
            <a:spLocks noChangeArrowheads="1"/>
          </p:cNvSpPr>
          <p:nvPr/>
        </p:nvSpPr>
        <p:spPr bwMode="auto">
          <a:xfrm>
            <a:off x="2411413" y="908050"/>
            <a:ext cx="647700" cy="1296988"/>
          </a:xfrm>
          <a:prstGeom prst="rightArrow">
            <a:avLst>
              <a:gd name="adj1" fmla="val 50065"/>
              <a:gd name="adj2" fmla="val 44361"/>
            </a:avLst>
          </a:prstGeom>
          <a:solidFill>
            <a:srgbClr val="FF6600"/>
          </a:solidFill>
          <a:ln w="9525" algn="ctr">
            <a:solidFill>
              <a:srgbClr val="003300"/>
            </a:solid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419844" name="Rectangle 4"/>
          <p:cNvSpPr>
            <a:spLocks noChangeArrowheads="1"/>
          </p:cNvSpPr>
          <p:nvPr/>
        </p:nvSpPr>
        <p:spPr bwMode="auto">
          <a:xfrm>
            <a:off x="3132138" y="1125538"/>
            <a:ext cx="6011862" cy="1355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pPr marL="342900" indent="-342900" fontAlgn="base">
              <a:spcBef>
                <a:spcPct val="30000"/>
              </a:spcBef>
              <a:spcAft>
                <a:spcPct val="0"/>
              </a:spcAft>
            </a:pPr>
            <a:r>
              <a:rPr lang="id-ID">
                <a:solidFill>
                  <a:srgbClr val="FFFFFF"/>
                </a:solidFill>
                <a:latin typeface="Comic Sans MS" pitchFamily="66" charset="0"/>
              </a:rPr>
              <a:t>RENCANA</a:t>
            </a:r>
          </a:p>
          <a:p>
            <a:pPr marL="342900" indent="-342900" fontAlgn="base">
              <a:spcBef>
                <a:spcPct val="30000"/>
              </a:spcBef>
              <a:spcAft>
                <a:spcPct val="0"/>
              </a:spcAft>
              <a:buFontTx/>
              <a:buAutoNum type="arabicPeriod"/>
            </a:pPr>
            <a:r>
              <a:rPr lang="id-ID">
                <a:solidFill>
                  <a:srgbClr val="FFFFFF"/>
                </a:solidFill>
                <a:latin typeface="Comic Sans MS" pitchFamily="66" charset="0"/>
              </a:rPr>
              <a:t>NOV 1965 </a:t>
            </a:r>
            <a:r>
              <a:rPr lang="id-ID">
                <a:solidFill>
                  <a:srgbClr val="FFFFFF"/>
                </a:solidFill>
                <a:latin typeface="Comic Sans MS" pitchFamily="66" charset="0"/>
                <a:sym typeface="Wingdings" pitchFamily="2" charset="2"/>
              </a:rPr>
              <a:t> DITUNDA, KARENA G30S/PKI</a:t>
            </a:r>
          </a:p>
          <a:p>
            <a:pPr marL="342900" indent="-342900" fontAlgn="base">
              <a:spcBef>
                <a:spcPct val="30000"/>
              </a:spcBef>
              <a:spcAft>
                <a:spcPct val="0"/>
              </a:spcAft>
              <a:buFontTx/>
              <a:buAutoNum type="arabicPeriod"/>
            </a:pPr>
            <a:r>
              <a:rPr lang="id-ID">
                <a:solidFill>
                  <a:srgbClr val="FFFFFF"/>
                </a:solidFill>
                <a:latin typeface="Comic Sans MS" pitchFamily="66" charset="0"/>
                <a:sym typeface="Wingdings" pitchFamily="2" charset="2"/>
              </a:rPr>
              <a:t>NOV 1966  DITUNDA, KARENA ADANYA DUALISME KEPEMIMPINAN NASIONAL</a:t>
            </a:r>
            <a:endParaRPr lang="en-US">
              <a:solidFill>
                <a:srgbClr val="FFFFFF"/>
              </a:solidFill>
              <a:latin typeface="Comic Sans MS" pitchFamily="66" charset="0"/>
            </a:endParaRPr>
          </a:p>
        </p:txBody>
      </p:sp>
      <p:sp>
        <p:nvSpPr>
          <p:cNvPr id="419845" name="AutoShape 5"/>
          <p:cNvSpPr>
            <a:spLocks noChangeArrowheads="1"/>
          </p:cNvSpPr>
          <p:nvPr/>
        </p:nvSpPr>
        <p:spPr bwMode="auto">
          <a:xfrm>
            <a:off x="684213" y="2781300"/>
            <a:ext cx="1150937" cy="1152525"/>
          </a:xfrm>
          <a:prstGeom prst="downArrow">
            <a:avLst>
              <a:gd name="adj1" fmla="val 50000"/>
              <a:gd name="adj2" fmla="val 25034"/>
            </a:avLst>
          </a:prstGeom>
          <a:solidFill>
            <a:srgbClr val="FF6600"/>
          </a:solidFill>
          <a:ln w="9525" algn="ctr">
            <a:solidFill>
              <a:srgbClr val="003300"/>
            </a:solid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419846" name="Rectangle 6"/>
          <p:cNvSpPr>
            <a:spLocks noChangeArrowheads="1"/>
          </p:cNvSpPr>
          <p:nvPr/>
        </p:nvSpPr>
        <p:spPr bwMode="auto">
          <a:xfrm>
            <a:off x="0" y="4149725"/>
            <a:ext cx="2447925"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pPr algn="ctr" fontAlgn="base">
              <a:spcBef>
                <a:spcPct val="30000"/>
              </a:spcBef>
              <a:spcAft>
                <a:spcPct val="0"/>
              </a:spcAft>
            </a:pPr>
            <a:r>
              <a:rPr lang="id-ID">
                <a:solidFill>
                  <a:srgbClr val="FFFFFF"/>
                </a:solidFill>
                <a:latin typeface="Comic Sans MS" pitchFamily="66" charset="0"/>
              </a:rPr>
              <a:t>DILAKSANAKAN 15-20 MARET 1967</a:t>
            </a:r>
            <a:endParaRPr lang="en-US">
              <a:solidFill>
                <a:srgbClr val="FFFFFF"/>
              </a:solidFill>
              <a:latin typeface="Comic Sans MS" pitchFamily="66" charset="0"/>
            </a:endParaRPr>
          </a:p>
        </p:txBody>
      </p:sp>
      <p:sp>
        <p:nvSpPr>
          <p:cNvPr id="419847" name="AutoShape 7"/>
          <p:cNvSpPr>
            <a:spLocks noChangeArrowheads="1"/>
          </p:cNvSpPr>
          <p:nvPr/>
        </p:nvSpPr>
        <p:spPr bwMode="auto">
          <a:xfrm>
            <a:off x="2484438" y="3789363"/>
            <a:ext cx="647700" cy="1296987"/>
          </a:xfrm>
          <a:prstGeom prst="rightArrow">
            <a:avLst>
              <a:gd name="adj1" fmla="val 50065"/>
              <a:gd name="adj2" fmla="val 44361"/>
            </a:avLst>
          </a:prstGeom>
          <a:solidFill>
            <a:srgbClr val="FF6600"/>
          </a:solidFill>
          <a:ln w="9525" algn="ctr">
            <a:solidFill>
              <a:srgbClr val="003300"/>
            </a:solid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419848" name="Rectangle 8"/>
          <p:cNvSpPr>
            <a:spLocks noChangeArrowheads="1"/>
          </p:cNvSpPr>
          <p:nvPr/>
        </p:nvSpPr>
        <p:spPr bwMode="auto">
          <a:xfrm>
            <a:off x="3276600" y="3933825"/>
            <a:ext cx="5867400" cy="163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pPr marL="342900" indent="-342900" fontAlgn="base">
              <a:spcBef>
                <a:spcPct val="30000"/>
              </a:spcBef>
              <a:spcAft>
                <a:spcPct val="0"/>
              </a:spcAft>
              <a:buFontTx/>
              <a:buAutoNum type="arabicPeriod"/>
            </a:pPr>
            <a:r>
              <a:rPr lang="id-ID">
                <a:solidFill>
                  <a:srgbClr val="FFFFFF"/>
                </a:solidFill>
                <a:latin typeface="Comic Sans MS" pitchFamily="66" charset="0"/>
              </a:rPr>
              <a:t>TERASA SEKALI PERALIHAN ORLA </a:t>
            </a:r>
            <a:r>
              <a:rPr lang="id-ID">
                <a:solidFill>
                  <a:srgbClr val="FFFFFF"/>
                </a:solidFill>
                <a:latin typeface="Comic Sans MS" pitchFamily="66" charset="0"/>
                <a:sym typeface="Wingdings" pitchFamily="2" charset="2"/>
              </a:rPr>
              <a:t> ORBA</a:t>
            </a:r>
          </a:p>
          <a:p>
            <a:pPr marL="342900" indent="-342900" fontAlgn="base">
              <a:spcBef>
                <a:spcPct val="30000"/>
              </a:spcBef>
              <a:spcAft>
                <a:spcPct val="0"/>
              </a:spcAft>
              <a:buFontTx/>
              <a:buAutoNum type="arabicPeriod"/>
            </a:pPr>
            <a:r>
              <a:rPr lang="id-ID">
                <a:solidFill>
                  <a:srgbClr val="FFFFFF"/>
                </a:solidFill>
                <a:latin typeface="Comic Sans MS" pitchFamily="66" charset="0"/>
                <a:sym typeface="Wingdings" pitchFamily="2" charset="2"/>
              </a:rPr>
              <a:t>A. SISA ORLA  MENOLAK PGRI MASUK SEKBER GOLKAR</a:t>
            </a:r>
          </a:p>
          <a:p>
            <a:pPr marL="800100" lvl="1" indent="-342900" fontAlgn="base">
              <a:spcBef>
                <a:spcPct val="30000"/>
              </a:spcBef>
              <a:spcAft>
                <a:spcPct val="0"/>
              </a:spcAft>
              <a:buFontTx/>
              <a:buAutoNum type="alphaUcPeriod" startAt="2"/>
            </a:pPr>
            <a:r>
              <a:rPr lang="id-ID">
                <a:solidFill>
                  <a:srgbClr val="FFFFFF"/>
                </a:solidFill>
                <a:latin typeface="Comic Sans MS" pitchFamily="66" charset="0"/>
              </a:rPr>
              <a:t>SAMBUTAN MENTERI SARINO (BERBAU ORLA), DITOLAK KONGRES</a:t>
            </a:r>
            <a:endParaRPr lang="en-US">
              <a:solidFill>
                <a:srgbClr val="FFFFFF"/>
              </a:solidFill>
              <a:latin typeface="Comic Sans MS" pitchFamily="66" charset="0"/>
            </a:endParaRPr>
          </a:p>
        </p:txBody>
      </p:sp>
    </p:spTree>
    <p:extLst>
      <p:ext uri="{BB962C8B-B14F-4D97-AF65-F5344CB8AC3E}">
        <p14:creationId xmlns:p14="http://schemas.microsoft.com/office/powerpoint/2010/main" val="2206106129"/>
      </p:ext>
    </p:extLst>
  </p:cSld>
  <p:clrMapOvr>
    <a:masterClrMapping/>
  </p:clrMapOvr>
  <p:transition spd="slow">
    <p:random/>
    <p:sndAc>
      <p:stSnd>
        <p:snd r:embed="rId3" name="voltage.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419842"/>
                                        </p:tgtEl>
                                        <p:attrNameLst>
                                          <p:attrName>style.visibility</p:attrName>
                                        </p:attrNameLst>
                                      </p:cBhvr>
                                      <p:to>
                                        <p:strVal val="visible"/>
                                      </p:to>
                                    </p:set>
                                    <p:anim calcmode="lin" valueType="num">
                                      <p:cBhvr>
                                        <p:cTn id="7" dur="1000" fill="hold"/>
                                        <p:tgtEl>
                                          <p:spTgt spid="419842"/>
                                        </p:tgtEl>
                                        <p:attrNameLst>
                                          <p:attrName>ppt_w</p:attrName>
                                        </p:attrNameLst>
                                      </p:cBhvr>
                                      <p:tavLst>
                                        <p:tav tm="0">
                                          <p:val>
                                            <p:strVal val="#ppt_w+.3"/>
                                          </p:val>
                                        </p:tav>
                                        <p:tav tm="100000">
                                          <p:val>
                                            <p:strVal val="#ppt_w"/>
                                          </p:val>
                                        </p:tav>
                                      </p:tavLst>
                                    </p:anim>
                                    <p:anim calcmode="lin" valueType="num">
                                      <p:cBhvr>
                                        <p:cTn id="8" dur="1000" fill="hold"/>
                                        <p:tgtEl>
                                          <p:spTgt spid="419842"/>
                                        </p:tgtEl>
                                        <p:attrNameLst>
                                          <p:attrName>ppt_h</p:attrName>
                                        </p:attrNameLst>
                                      </p:cBhvr>
                                      <p:tavLst>
                                        <p:tav tm="0">
                                          <p:val>
                                            <p:strVal val="#ppt_h"/>
                                          </p:val>
                                        </p:tav>
                                        <p:tav tm="100000">
                                          <p:val>
                                            <p:strVal val="#ppt_h"/>
                                          </p:val>
                                        </p:tav>
                                      </p:tavLst>
                                    </p:anim>
                                    <p:animEffect transition="in" filter="fade">
                                      <p:cBhvr>
                                        <p:cTn id="9" dur="1000"/>
                                        <p:tgtEl>
                                          <p:spTgt spid="419842"/>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0" presetClass="entr" presetSubtype="0" decel="100000" fill="hold" grpId="0" nodeType="clickEffect">
                                  <p:stCondLst>
                                    <p:cond delay="0"/>
                                  </p:stCondLst>
                                  <p:childTnLst>
                                    <p:set>
                                      <p:cBhvr>
                                        <p:cTn id="13" dur="1" fill="hold">
                                          <p:stCondLst>
                                            <p:cond delay="0"/>
                                          </p:stCondLst>
                                        </p:cTn>
                                        <p:tgtEl>
                                          <p:spTgt spid="419843"/>
                                        </p:tgtEl>
                                        <p:attrNameLst>
                                          <p:attrName>style.visibility</p:attrName>
                                        </p:attrNameLst>
                                      </p:cBhvr>
                                      <p:to>
                                        <p:strVal val="visible"/>
                                      </p:to>
                                    </p:set>
                                    <p:anim calcmode="lin" valueType="num">
                                      <p:cBhvr>
                                        <p:cTn id="14" dur="1000" fill="hold"/>
                                        <p:tgtEl>
                                          <p:spTgt spid="419843"/>
                                        </p:tgtEl>
                                        <p:attrNameLst>
                                          <p:attrName>ppt_w</p:attrName>
                                        </p:attrNameLst>
                                      </p:cBhvr>
                                      <p:tavLst>
                                        <p:tav tm="0">
                                          <p:val>
                                            <p:strVal val="#ppt_w+.3"/>
                                          </p:val>
                                        </p:tav>
                                        <p:tav tm="100000">
                                          <p:val>
                                            <p:strVal val="#ppt_w"/>
                                          </p:val>
                                        </p:tav>
                                      </p:tavLst>
                                    </p:anim>
                                    <p:anim calcmode="lin" valueType="num">
                                      <p:cBhvr>
                                        <p:cTn id="15" dur="1000" fill="hold"/>
                                        <p:tgtEl>
                                          <p:spTgt spid="419843"/>
                                        </p:tgtEl>
                                        <p:attrNameLst>
                                          <p:attrName>ppt_h</p:attrName>
                                        </p:attrNameLst>
                                      </p:cBhvr>
                                      <p:tavLst>
                                        <p:tav tm="0">
                                          <p:val>
                                            <p:strVal val="#ppt_h"/>
                                          </p:val>
                                        </p:tav>
                                        <p:tav tm="100000">
                                          <p:val>
                                            <p:strVal val="#ppt_h"/>
                                          </p:val>
                                        </p:tav>
                                      </p:tavLst>
                                    </p:anim>
                                    <p:animEffect transition="in" filter="fade">
                                      <p:cBhvr>
                                        <p:cTn id="16" dur="1000"/>
                                        <p:tgtEl>
                                          <p:spTgt spid="419843"/>
                                        </p:tgtEl>
                                      </p:cBhvr>
                                    </p:animEffect>
                                  </p:childTnLst>
                                </p:cTn>
                              </p:par>
                              <p:par>
                                <p:cTn id="17" presetID="50" presetClass="entr" presetSubtype="0" decel="100000" fill="hold" grpId="0" nodeType="withEffect">
                                  <p:stCondLst>
                                    <p:cond delay="0"/>
                                  </p:stCondLst>
                                  <p:childTnLst>
                                    <p:set>
                                      <p:cBhvr>
                                        <p:cTn id="18" dur="1" fill="hold">
                                          <p:stCondLst>
                                            <p:cond delay="0"/>
                                          </p:stCondLst>
                                        </p:cTn>
                                        <p:tgtEl>
                                          <p:spTgt spid="419844"/>
                                        </p:tgtEl>
                                        <p:attrNameLst>
                                          <p:attrName>style.visibility</p:attrName>
                                        </p:attrNameLst>
                                      </p:cBhvr>
                                      <p:to>
                                        <p:strVal val="visible"/>
                                      </p:to>
                                    </p:set>
                                    <p:anim calcmode="lin" valueType="num">
                                      <p:cBhvr>
                                        <p:cTn id="19" dur="1000" fill="hold"/>
                                        <p:tgtEl>
                                          <p:spTgt spid="419844"/>
                                        </p:tgtEl>
                                        <p:attrNameLst>
                                          <p:attrName>ppt_w</p:attrName>
                                        </p:attrNameLst>
                                      </p:cBhvr>
                                      <p:tavLst>
                                        <p:tav tm="0">
                                          <p:val>
                                            <p:strVal val="#ppt_w+.3"/>
                                          </p:val>
                                        </p:tav>
                                        <p:tav tm="100000">
                                          <p:val>
                                            <p:strVal val="#ppt_w"/>
                                          </p:val>
                                        </p:tav>
                                      </p:tavLst>
                                    </p:anim>
                                    <p:anim calcmode="lin" valueType="num">
                                      <p:cBhvr>
                                        <p:cTn id="20" dur="1000" fill="hold"/>
                                        <p:tgtEl>
                                          <p:spTgt spid="419844"/>
                                        </p:tgtEl>
                                        <p:attrNameLst>
                                          <p:attrName>ppt_h</p:attrName>
                                        </p:attrNameLst>
                                      </p:cBhvr>
                                      <p:tavLst>
                                        <p:tav tm="0">
                                          <p:val>
                                            <p:strVal val="#ppt_h"/>
                                          </p:val>
                                        </p:tav>
                                        <p:tav tm="100000">
                                          <p:val>
                                            <p:strVal val="#ppt_h"/>
                                          </p:val>
                                        </p:tav>
                                      </p:tavLst>
                                    </p:anim>
                                    <p:animEffect transition="in" filter="fade">
                                      <p:cBhvr>
                                        <p:cTn id="21" dur="1000"/>
                                        <p:tgtEl>
                                          <p:spTgt spid="419844"/>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50" presetClass="entr" presetSubtype="0" decel="100000" fill="hold" grpId="0" nodeType="clickEffect">
                                  <p:stCondLst>
                                    <p:cond delay="0"/>
                                  </p:stCondLst>
                                  <p:childTnLst>
                                    <p:set>
                                      <p:cBhvr>
                                        <p:cTn id="25" dur="1" fill="hold">
                                          <p:stCondLst>
                                            <p:cond delay="0"/>
                                          </p:stCondLst>
                                        </p:cTn>
                                        <p:tgtEl>
                                          <p:spTgt spid="419845"/>
                                        </p:tgtEl>
                                        <p:attrNameLst>
                                          <p:attrName>style.visibility</p:attrName>
                                        </p:attrNameLst>
                                      </p:cBhvr>
                                      <p:to>
                                        <p:strVal val="visible"/>
                                      </p:to>
                                    </p:set>
                                    <p:anim calcmode="lin" valueType="num">
                                      <p:cBhvr>
                                        <p:cTn id="26" dur="1000" fill="hold"/>
                                        <p:tgtEl>
                                          <p:spTgt spid="419845"/>
                                        </p:tgtEl>
                                        <p:attrNameLst>
                                          <p:attrName>ppt_w</p:attrName>
                                        </p:attrNameLst>
                                      </p:cBhvr>
                                      <p:tavLst>
                                        <p:tav tm="0">
                                          <p:val>
                                            <p:strVal val="#ppt_w+.3"/>
                                          </p:val>
                                        </p:tav>
                                        <p:tav tm="100000">
                                          <p:val>
                                            <p:strVal val="#ppt_w"/>
                                          </p:val>
                                        </p:tav>
                                      </p:tavLst>
                                    </p:anim>
                                    <p:anim calcmode="lin" valueType="num">
                                      <p:cBhvr>
                                        <p:cTn id="27" dur="1000" fill="hold"/>
                                        <p:tgtEl>
                                          <p:spTgt spid="419845"/>
                                        </p:tgtEl>
                                        <p:attrNameLst>
                                          <p:attrName>ppt_h</p:attrName>
                                        </p:attrNameLst>
                                      </p:cBhvr>
                                      <p:tavLst>
                                        <p:tav tm="0">
                                          <p:val>
                                            <p:strVal val="#ppt_h"/>
                                          </p:val>
                                        </p:tav>
                                        <p:tav tm="100000">
                                          <p:val>
                                            <p:strVal val="#ppt_h"/>
                                          </p:val>
                                        </p:tav>
                                      </p:tavLst>
                                    </p:anim>
                                    <p:animEffect transition="in" filter="fade">
                                      <p:cBhvr>
                                        <p:cTn id="28" dur="1000"/>
                                        <p:tgtEl>
                                          <p:spTgt spid="419845"/>
                                        </p:tgtEl>
                                      </p:cBhvr>
                                    </p:animEffect>
                                  </p:childTnLst>
                                </p:cTn>
                              </p:par>
                              <p:par>
                                <p:cTn id="29" presetID="50" presetClass="entr" presetSubtype="0" decel="100000" fill="hold" grpId="0" nodeType="withEffect">
                                  <p:stCondLst>
                                    <p:cond delay="0"/>
                                  </p:stCondLst>
                                  <p:childTnLst>
                                    <p:set>
                                      <p:cBhvr>
                                        <p:cTn id="30" dur="1" fill="hold">
                                          <p:stCondLst>
                                            <p:cond delay="0"/>
                                          </p:stCondLst>
                                        </p:cTn>
                                        <p:tgtEl>
                                          <p:spTgt spid="419846"/>
                                        </p:tgtEl>
                                        <p:attrNameLst>
                                          <p:attrName>style.visibility</p:attrName>
                                        </p:attrNameLst>
                                      </p:cBhvr>
                                      <p:to>
                                        <p:strVal val="visible"/>
                                      </p:to>
                                    </p:set>
                                    <p:anim calcmode="lin" valueType="num">
                                      <p:cBhvr>
                                        <p:cTn id="31" dur="1000" fill="hold"/>
                                        <p:tgtEl>
                                          <p:spTgt spid="419846"/>
                                        </p:tgtEl>
                                        <p:attrNameLst>
                                          <p:attrName>ppt_w</p:attrName>
                                        </p:attrNameLst>
                                      </p:cBhvr>
                                      <p:tavLst>
                                        <p:tav tm="0">
                                          <p:val>
                                            <p:strVal val="#ppt_w+.3"/>
                                          </p:val>
                                        </p:tav>
                                        <p:tav tm="100000">
                                          <p:val>
                                            <p:strVal val="#ppt_w"/>
                                          </p:val>
                                        </p:tav>
                                      </p:tavLst>
                                    </p:anim>
                                    <p:anim calcmode="lin" valueType="num">
                                      <p:cBhvr>
                                        <p:cTn id="32" dur="1000" fill="hold"/>
                                        <p:tgtEl>
                                          <p:spTgt spid="419846"/>
                                        </p:tgtEl>
                                        <p:attrNameLst>
                                          <p:attrName>ppt_h</p:attrName>
                                        </p:attrNameLst>
                                      </p:cBhvr>
                                      <p:tavLst>
                                        <p:tav tm="0">
                                          <p:val>
                                            <p:strVal val="#ppt_h"/>
                                          </p:val>
                                        </p:tav>
                                        <p:tav tm="100000">
                                          <p:val>
                                            <p:strVal val="#ppt_h"/>
                                          </p:val>
                                        </p:tav>
                                      </p:tavLst>
                                    </p:anim>
                                    <p:animEffect transition="in" filter="fade">
                                      <p:cBhvr>
                                        <p:cTn id="33" dur="1000"/>
                                        <p:tgtEl>
                                          <p:spTgt spid="419846"/>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50" presetClass="entr" presetSubtype="0" decel="100000" fill="hold" grpId="0" nodeType="clickEffect">
                                  <p:stCondLst>
                                    <p:cond delay="0"/>
                                  </p:stCondLst>
                                  <p:childTnLst>
                                    <p:set>
                                      <p:cBhvr>
                                        <p:cTn id="37" dur="1" fill="hold">
                                          <p:stCondLst>
                                            <p:cond delay="0"/>
                                          </p:stCondLst>
                                        </p:cTn>
                                        <p:tgtEl>
                                          <p:spTgt spid="419847"/>
                                        </p:tgtEl>
                                        <p:attrNameLst>
                                          <p:attrName>style.visibility</p:attrName>
                                        </p:attrNameLst>
                                      </p:cBhvr>
                                      <p:to>
                                        <p:strVal val="visible"/>
                                      </p:to>
                                    </p:set>
                                    <p:anim calcmode="lin" valueType="num">
                                      <p:cBhvr>
                                        <p:cTn id="38" dur="1000" fill="hold"/>
                                        <p:tgtEl>
                                          <p:spTgt spid="419847"/>
                                        </p:tgtEl>
                                        <p:attrNameLst>
                                          <p:attrName>ppt_w</p:attrName>
                                        </p:attrNameLst>
                                      </p:cBhvr>
                                      <p:tavLst>
                                        <p:tav tm="0">
                                          <p:val>
                                            <p:strVal val="#ppt_w+.3"/>
                                          </p:val>
                                        </p:tav>
                                        <p:tav tm="100000">
                                          <p:val>
                                            <p:strVal val="#ppt_w"/>
                                          </p:val>
                                        </p:tav>
                                      </p:tavLst>
                                    </p:anim>
                                    <p:anim calcmode="lin" valueType="num">
                                      <p:cBhvr>
                                        <p:cTn id="39" dur="1000" fill="hold"/>
                                        <p:tgtEl>
                                          <p:spTgt spid="419847"/>
                                        </p:tgtEl>
                                        <p:attrNameLst>
                                          <p:attrName>ppt_h</p:attrName>
                                        </p:attrNameLst>
                                      </p:cBhvr>
                                      <p:tavLst>
                                        <p:tav tm="0">
                                          <p:val>
                                            <p:strVal val="#ppt_h"/>
                                          </p:val>
                                        </p:tav>
                                        <p:tav tm="100000">
                                          <p:val>
                                            <p:strVal val="#ppt_h"/>
                                          </p:val>
                                        </p:tav>
                                      </p:tavLst>
                                    </p:anim>
                                    <p:animEffect transition="in" filter="fade">
                                      <p:cBhvr>
                                        <p:cTn id="40" dur="1000"/>
                                        <p:tgtEl>
                                          <p:spTgt spid="419847"/>
                                        </p:tgtEl>
                                      </p:cBhvr>
                                    </p:animEffect>
                                  </p:childTnLst>
                                </p:cTn>
                              </p:par>
                              <p:par>
                                <p:cTn id="41" presetID="50" presetClass="entr" presetSubtype="0" decel="100000" fill="hold" grpId="0" nodeType="withEffect">
                                  <p:stCondLst>
                                    <p:cond delay="0"/>
                                  </p:stCondLst>
                                  <p:childTnLst>
                                    <p:set>
                                      <p:cBhvr>
                                        <p:cTn id="42" dur="1" fill="hold">
                                          <p:stCondLst>
                                            <p:cond delay="0"/>
                                          </p:stCondLst>
                                        </p:cTn>
                                        <p:tgtEl>
                                          <p:spTgt spid="419848"/>
                                        </p:tgtEl>
                                        <p:attrNameLst>
                                          <p:attrName>style.visibility</p:attrName>
                                        </p:attrNameLst>
                                      </p:cBhvr>
                                      <p:to>
                                        <p:strVal val="visible"/>
                                      </p:to>
                                    </p:set>
                                    <p:anim calcmode="lin" valueType="num">
                                      <p:cBhvr>
                                        <p:cTn id="43" dur="1000" fill="hold"/>
                                        <p:tgtEl>
                                          <p:spTgt spid="419848"/>
                                        </p:tgtEl>
                                        <p:attrNameLst>
                                          <p:attrName>ppt_w</p:attrName>
                                        </p:attrNameLst>
                                      </p:cBhvr>
                                      <p:tavLst>
                                        <p:tav tm="0">
                                          <p:val>
                                            <p:strVal val="#ppt_w+.3"/>
                                          </p:val>
                                        </p:tav>
                                        <p:tav tm="100000">
                                          <p:val>
                                            <p:strVal val="#ppt_w"/>
                                          </p:val>
                                        </p:tav>
                                      </p:tavLst>
                                    </p:anim>
                                    <p:anim calcmode="lin" valueType="num">
                                      <p:cBhvr>
                                        <p:cTn id="44" dur="1000" fill="hold"/>
                                        <p:tgtEl>
                                          <p:spTgt spid="419848"/>
                                        </p:tgtEl>
                                        <p:attrNameLst>
                                          <p:attrName>ppt_h</p:attrName>
                                        </p:attrNameLst>
                                      </p:cBhvr>
                                      <p:tavLst>
                                        <p:tav tm="0">
                                          <p:val>
                                            <p:strVal val="#ppt_h"/>
                                          </p:val>
                                        </p:tav>
                                        <p:tav tm="100000">
                                          <p:val>
                                            <p:strVal val="#ppt_h"/>
                                          </p:val>
                                        </p:tav>
                                      </p:tavLst>
                                    </p:anim>
                                    <p:animEffect transition="in" filter="fade">
                                      <p:cBhvr>
                                        <p:cTn id="45" dur="1000"/>
                                        <p:tgtEl>
                                          <p:spTgt spid="4198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42" grpId="0" animBg="1"/>
      <p:bldP spid="419843" grpId="0" animBg="1"/>
      <p:bldP spid="419844" grpId="0"/>
      <p:bldP spid="419845" grpId="0" animBg="1"/>
      <p:bldP spid="419846" grpId="0"/>
      <p:bldP spid="419847" grpId="0" animBg="1"/>
      <p:bldP spid="41984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rgbClr val="003300"/>
                </a:solidFill>
                <a:latin typeface="Comic Sans MS" pitchFamily="66" charset="0"/>
              </a:defRPr>
            </a:lvl1pPr>
            <a:lvl2pPr marL="742950" indent="-285750">
              <a:defRPr b="1">
                <a:solidFill>
                  <a:srgbClr val="003300"/>
                </a:solidFill>
                <a:latin typeface="Comic Sans MS" pitchFamily="66" charset="0"/>
              </a:defRPr>
            </a:lvl2pPr>
            <a:lvl3pPr marL="1143000" indent="-228600">
              <a:defRPr b="1">
                <a:solidFill>
                  <a:srgbClr val="003300"/>
                </a:solidFill>
                <a:latin typeface="Comic Sans MS" pitchFamily="66" charset="0"/>
              </a:defRPr>
            </a:lvl3pPr>
            <a:lvl4pPr marL="1600200" indent="-228600">
              <a:defRPr b="1">
                <a:solidFill>
                  <a:srgbClr val="003300"/>
                </a:solidFill>
                <a:latin typeface="Comic Sans MS" pitchFamily="66" charset="0"/>
              </a:defRPr>
            </a:lvl4pPr>
            <a:lvl5pPr marL="2057400" indent="-228600">
              <a:defRPr b="1">
                <a:solidFill>
                  <a:srgbClr val="003300"/>
                </a:solidFill>
                <a:latin typeface="Comic Sans MS" pitchFamily="66" charset="0"/>
              </a:defRPr>
            </a:lvl5pPr>
            <a:lvl6pPr marL="2514600" indent="-228600" algn="ctr" eaLnBrk="0" fontAlgn="base" hangingPunct="0">
              <a:spcBef>
                <a:spcPct val="0"/>
              </a:spcBef>
              <a:spcAft>
                <a:spcPct val="0"/>
              </a:spcAft>
              <a:defRPr b="1">
                <a:solidFill>
                  <a:srgbClr val="003300"/>
                </a:solidFill>
                <a:latin typeface="Comic Sans MS" pitchFamily="66" charset="0"/>
              </a:defRPr>
            </a:lvl6pPr>
            <a:lvl7pPr marL="2971800" indent="-228600" algn="ctr" eaLnBrk="0" fontAlgn="base" hangingPunct="0">
              <a:spcBef>
                <a:spcPct val="0"/>
              </a:spcBef>
              <a:spcAft>
                <a:spcPct val="0"/>
              </a:spcAft>
              <a:defRPr b="1">
                <a:solidFill>
                  <a:srgbClr val="003300"/>
                </a:solidFill>
                <a:latin typeface="Comic Sans MS" pitchFamily="66" charset="0"/>
              </a:defRPr>
            </a:lvl7pPr>
            <a:lvl8pPr marL="3429000" indent="-228600" algn="ctr" eaLnBrk="0" fontAlgn="base" hangingPunct="0">
              <a:spcBef>
                <a:spcPct val="0"/>
              </a:spcBef>
              <a:spcAft>
                <a:spcPct val="0"/>
              </a:spcAft>
              <a:defRPr b="1">
                <a:solidFill>
                  <a:srgbClr val="003300"/>
                </a:solidFill>
                <a:latin typeface="Comic Sans MS" pitchFamily="66" charset="0"/>
              </a:defRPr>
            </a:lvl8pPr>
            <a:lvl9pPr marL="3886200" indent="-228600" algn="ctr" eaLnBrk="0" fontAlgn="base" hangingPunct="0">
              <a:spcBef>
                <a:spcPct val="0"/>
              </a:spcBef>
              <a:spcAft>
                <a:spcPct val="0"/>
              </a:spcAft>
              <a:defRPr b="1">
                <a:solidFill>
                  <a:srgbClr val="003300"/>
                </a:solidFill>
                <a:latin typeface="Comic Sans MS" pitchFamily="66" charset="0"/>
              </a:defRPr>
            </a:lvl9pPr>
          </a:lstStyle>
          <a:p>
            <a:fld id="{BD1883A6-945C-4421-ADD0-1558F9FD6F10}" type="slidenum">
              <a:rPr lang="en-US" b="0" smtClean="0">
                <a:solidFill>
                  <a:srgbClr val="FFFFFF"/>
                </a:solidFill>
                <a:latin typeface="Arial" charset="0"/>
              </a:rPr>
              <a:pPr/>
              <a:t>5</a:t>
            </a:fld>
            <a:endParaRPr lang="en-US" b="0" smtClean="0">
              <a:solidFill>
                <a:srgbClr val="FFFFFF"/>
              </a:solidFill>
              <a:latin typeface="Arial" charset="0"/>
            </a:endParaRPr>
          </a:p>
        </p:txBody>
      </p:sp>
      <p:sp>
        <p:nvSpPr>
          <p:cNvPr id="433154" name="Oval 2"/>
          <p:cNvSpPr>
            <a:spLocks noChangeArrowheads="1"/>
          </p:cNvSpPr>
          <p:nvPr/>
        </p:nvSpPr>
        <p:spPr bwMode="auto">
          <a:xfrm>
            <a:off x="106363" y="1844675"/>
            <a:ext cx="2160587" cy="2160588"/>
          </a:xfrm>
          <a:prstGeom prst="ellipse">
            <a:avLst/>
          </a:prstGeom>
          <a:solidFill>
            <a:srgbClr val="CCFF33"/>
          </a:solidFill>
          <a:ln w="9525" algn="ctr">
            <a:solidFill>
              <a:srgbClr val="003300"/>
            </a:solidFill>
            <a:round/>
            <a:headEnd/>
            <a:tailEnd/>
          </a:ln>
          <a:effectLst/>
        </p:spPr>
        <p:txBody>
          <a:bodyPr wrap="none" anchor="ctr"/>
          <a:lstStyle/>
          <a:p>
            <a:pPr algn="ctr" eaLnBrk="0" fontAlgn="base" hangingPunct="0">
              <a:spcBef>
                <a:spcPct val="0"/>
              </a:spcBef>
              <a:spcAft>
                <a:spcPct val="0"/>
              </a:spcAft>
              <a:defRPr/>
            </a:pPr>
            <a:r>
              <a:rPr lang="id-ID" b="1">
                <a:solidFill>
                  <a:srgbClr val="003300"/>
                </a:solidFill>
                <a:effectLst>
                  <a:outerShdw blurRad="38100" dist="38100" dir="2700000" algn="tl">
                    <a:srgbClr val="000000"/>
                  </a:outerShdw>
                </a:effectLst>
                <a:latin typeface="Comic Sans MS" pitchFamily="66" charset="0"/>
              </a:rPr>
              <a:t>HASIL</a:t>
            </a:r>
          </a:p>
          <a:p>
            <a:pPr algn="ctr" eaLnBrk="0" fontAlgn="base" hangingPunct="0">
              <a:spcBef>
                <a:spcPct val="0"/>
              </a:spcBef>
              <a:spcAft>
                <a:spcPct val="0"/>
              </a:spcAft>
              <a:defRPr/>
            </a:pPr>
            <a:r>
              <a:rPr lang="id-ID" b="1">
                <a:solidFill>
                  <a:srgbClr val="003300"/>
                </a:solidFill>
                <a:effectLst>
                  <a:outerShdw blurRad="38100" dist="38100" dir="2700000" algn="tl">
                    <a:srgbClr val="000000"/>
                  </a:outerShdw>
                </a:effectLst>
                <a:latin typeface="Comic Sans MS" pitchFamily="66" charset="0"/>
              </a:rPr>
              <a:t>KONGRES XI</a:t>
            </a:r>
          </a:p>
          <a:p>
            <a:pPr algn="ctr" eaLnBrk="0" fontAlgn="base" hangingPunct="0">
              <a:spcBef>
                <a:spcPct val="0"/>
              </a:spcBef>
              <a:spcAft>
                <a:spcPct val="0"/>
              </a:spcAft>
              <a:defRPr/>
            </a:pPr>
            <a:r>
              <a:rPr lang="id-ID" b="1">
                <a:solidFill>
                  <a:srgbClr val="003300"/>
                </a:solidFill>
                <a:effectLst>
                  <a:outerShdw blurRad="38100" dist="38100" dir="2700000" algn="tl">
                    <a:srgbClr val="000000"/>
                  </a:outerShdw>
                </a:effectLst>
                <a:latin typeface="Comic Sans MS" pitchFamily="66" charset="0"/>
              </a:rPr>
              <a:t>PGRI</a:t>
            </a:r>
          </a:p>
          <a:p>
            <a:pPr algn="ctr" eaLnBrk="0" fontAlgn="base" hangingPunct="0">
              <a:spcBef>
                <a:spcPct val="0"/>
              </a:spcBef>
              <a:spcAft>
                <a:spcPct val="0"/>
              </a:spcAft>
              <a:defRPr/>
            </a:pPr>
            <a:r>
              <a:rPr lang="id-ID" b="1">
                <a:solidFill>
                  <a:srgbClr val="003300"/>
                </a:solidFill>
                <a:effectLst>
                  <a:outerShdw blurRad="38100" dist="38100" dir="2700000" algn="tl">
                    <a:srgbClr val="000000"/>
                  </a:outerShdw>
                </a:effectLst>
                <a:latin typeface="Comic Sans MS" pitchFamily="66" charset="0"/>
              </a:rPr>
              <a:t>DI BANDUNG</a:t>
            </a:r>
            <a:endParaRPr lang="en-US" b="1">
              <a:solidFill>
                <a:srgbClr val="003300"/>
              </a:solidFill>
              <a:effectLst>
                <a:outerShdw blurRad="38100" dist="38100" dir="2700000" algn="tl">
                  <a:srgbClr val="000000"/>
                </a:outerShdw>
              </a:effectLst>
              <a:latin typeface="Comic Sans MS" pitchFamily="66" charset="0"/>
            </a:endParaRPr>
          </a:p>
        </p:txBody>
      </p:sp>
      <p:sp>
        <p:nvSpPr>
          <p:cNvPr id="433155" name="Rectangle 3"/>
          <p:cNvSpPr>
            <a:spLocks noChangeArrowheads="1"/>
          </p:cNvSpPr>
          <p:nvPr/>
        </p:nvSpPr>
        <p:spPr bwMode="auto">
          <a:xfrm>
            <a:off x="2122488" y="1052513"/>
            <a:ext cx="2449512"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pPr marL="342900" indent="-342900" fontAlgn="base">
              <a:spcBef>
                <a:spcPct val="30000"/>
              </a:spcBef>
              <a:spcAft>
                <a:spcPct val="0"/>
              </a:spcAft>
              <a:buFontTx/>
              <a:buAutoNum type="alphaUcPeriod"/>
            </a:pPr>
            <a:r>
              <a:rPr lang="id-ID">
                <a:solidFill>
                  <a:srgbClr val="FFFFFF"/>
                </a:solidFill>
                <a:latin typeface="Comic Sans MS" pitchFamily="66" charset="0"/>
              </a:rPr>
              <a:t>BIDANG UMUM/POLITIK</a:t>
            </a:r>
            <a:endParaRPr lang="en-US">
              <a:solidFill>
                <a:srgbClr val="FFFFFF"/>
              </a:solidFill>
              <a:latin typeface="Comic Sans MS" pitchFamily="66" charset="0"/>
            </a:endParaRPr>
          </a:p>
        </p:txBody>
      </p:sp>
      <p:sp>
        <p:nvSpPr>
          <p:cNvPr id="433156" name="Rectangle 4"/>
          <p:cNvSpPr>
            <a:spLocks noChangeArrowheads="1"/>
          </p:cNvSpPr>
          <p:nvPr/>
        </p:nvSpPr>
        <p:spPr bwMode="auto">
          <a:xfrm>
            <a:off x="2266950" y="4581525"/>
            <a:ext cx="2449513"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pPr marL="342900" indent="-342900" fontAlgn="base">
              <a:spcBef>
                <a:spcPct val="30000"/>
              </a:spcBef>
              <a:spcAft>
                <a:spcPct val="0"/>
              </a:spcAft>
              <a:buFontTx/>
              <a:buAutoNum type="alphaUcPeriod" startAt="2"/>
            </a:pPr>
            <a:r>
              <a:rPr lang="id-ID">
                <a:solidFill>
                  <a:srgbClr val="FFFFFF"/>
                </a:solidFill>
                <a:latin typeface="Comic Sans MS" pitchFamily="66" charset="0"/>
              </a:rPr>
              <a:t>BIDANG ORGANISASI</a:t>
            </a:r>
            <a:endParaRPr lang="en-US">
              <a:solidFill>
                <a:srgbClr val="FFFFFF"/>
              </a:solidFill>
              <a:latin typeface="Comic Sans MS" pitchFamily="66" charset="0"/>
            </a:endParaRPr>
          </a:p>
        </p:txBody>
      </p:sp>
      <p:cxnSp>
        <p:nvCxnSpPr>
          <p:cNvPr id="433157" name="AutoShape 5"/>
          <p:cNvCxnSpPr>
            <a:cxnSpLocks noChangeShapeType="1"/>
            <a:stCxn id="433154" idx="0"/>
            <a:endCxn id="433155" idx="1"/>
          </p:cNvCxnSpPr>
          <p:nvPr/>
        </p:nvCxnSpPr>
        <p:spPr bwMode="auto">
          <a:xfrm rot="-5400000">
            <a:off x="1419225" y="1141413"/>
            <a:ext cx="471487" cy="935038"/>
          </a:xfrm>
          <a:prstGeom prst="bentConnector2">
            <a:avLst/>
          </a:prstGeom>
          <a:noFill/>
          <a:ln w="76200">
            <a:solidFill>
              <a:srgbClr val="FF6600"/>
            </a:solidFill>
            <a:miter lim="800000"/>
            <a:headEnd/>
            <a:tailEnd type="triangle" w="med" len="med"/>
          </a:ln>
          <a:extLst>
            <a:ext uri="{909E8E84-426E-40DD-AFC4-6F175D3DCCD1}">
              <a14:hiddenFill xmlns:a14="http://schemas.microsoft.com/office/drawing/2010/main">
                <a:noFill/>
              </a14:hiddenFill>
            </a:ext>
          </a:extLst>
        </p:spPr>
      </p:cxnSp>
      <p:cxnSp>
        <p:nvCxnSpPr>
          <p:cNvPr id="433158" name="AutoShape 6"/>
          <p:cNvCxnSpPr>
            <a:cxnSpLocks noChangeShapeType="1"/>
            <a:stCxn id="433154" idx="4"/>
            <a:endCxn id="433156" idx="1"/>
          </p:cNvCxnSpPr>
          <p:nvPr/>
        </p:nvCxnSpPr>
        <p:spPr bwMode="auto">
          <a:xfrm rot="16200000" flipH="1">
            <a:off x="1278731" y="3913982"/>
            <a:ext cx="896937" cy="1079500"/>
          </a:xfrm>
          <a:prstGeom prst="bentConnector2">
            <a:avLst/>
          </a:prstGeom>
          <a:noFill/>
          <a:ln w="76200">
            <a:solidFill>
              <a:srgbClr val="FF6600"/>
            </a:solidFill>
            <a:miter lim="800000"/>
            <a:headEnd/>
            <a:tailEnd type="triangle" w="med" len="med"/>
          </a:ln>
          <a:extLst>
            <a:ext uri="{909E8E84-426E-40DD-AFC4-6F175D3DCCD1}">
              <a14:hiddenFill xmlns:a14="http://schemas.microsoft.com/office/drawing/2010/main">
                <a:noFill/>
              </a14:hiddenFill>
            </a:ext>
          </a:extLst>
        </p:spPr>
      </p:cxnSp>
      <p:sp>
        <p:nvSpPr>
          <p:cNvPr id="433159" name="Rectangle 7"/>
          <p:cNvSpPr>
            <a:spLocks noChangeArrowheads="1"/>
          </p:cNvSpPr>
          <p:nvPr/>
        </p:nvSpPr>
        <p:spPr bwMode="auto">
          <a:xfrm>
            <a:off x="4787900" y="260350"/>
            <a:ext cx="4356100" cy="233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pPr marL="342900" indent="-342900" fontAlgn="base">
              <a:spcBef>
                <a:spcPct val="30000"/>
              </a:spcBef>
              <a:spcAft>
                <a:spcPct val="0"/>
              </a:spcAft>
              <a:buFontTx/>
              <a:buAutoNum type="arabicPeriod"/>
            </a:pPr>
            <a:r>
              <a:rPr lang="id-ID" sz="1600">
                <a:solidFill>
                  <a:srgbClr val="FFFFFF"/>
                </a:solidFill>
                <a:latin typeface="Comic Sans MS" pitchFamily="66" charset="0"/>
              </a:rPr>
              <a:t>MEMENANGKAN PERJUANGAN ORBA, DEMI SUKSESNYA PROGRAM KAB. AMPERA</a:t>
            </a:r>
          </a:p>
          <a:p>
            <a:pPr marL="342900" indent="-342900" fontAlgn="base">
              <a:spcBef>
                <a:spcPct val="30000"/>
              </a:spcBef>
              <a:spcAft>
                <a:spcPct val="0"/>
              </a:spcAft>
              <a:buFontTx/>
              <a:buAutoNum type="arabicPeriod"/>
            </a:pPr>
            <a:r>
              <a:rPr lang="id-ID" sz="1600">
                <a:solidFill>
                  <a:srgbClr val="FFFFFF"/>
                </a:solidFill>
                <a:latin typeface="Comic Sans MS" pitchFamily="66" charset="0"/>
              </a:rPr>
              <a:t>PS </a:t>
            </a:r>
            <a:r>
              <a:rPr lang="id-ID" sz="1600">
                <a:solidFill>
                  <a:srgbClr val="FFFFFF"/>
                </a:solidFill>
                <a:latin typeface="Comic Sans MS" pitchFamily="66" charset="0"/>
                <a:sym typeface="Wingdings" pitchFamily="2" charset="2"/>
              </a:rPr>
              <a:t> DASAR/FALSAFAH NEGARA</a:t>
            </a:r>
          </a:p>
          <a:p>
            <a:pPr marL="342900" indent="-342900" fontAlgn="base">
              <a:spcBef>
                <a:spcPct val="30000"/>
              </a:spcBef>
              <a:spcAft>
                <a:spcPct val="0"/>
              </a:spcAft>
              <a:buFontTx/>
              <a:buAutoNum type="arabicPeriod"/>
            </a:pPr>
            <a:r>
              <a:rPr lang="id-ID" sz="1600">
                <a:solidFill>
                  <a:srgbClr val="FFFFFF"/>
                </a:solidFill>
                <a:latin typeface="Comic Sans MS" pitchFamily="66" charset="0"/>
                <a:sym typeface="Wingdings" pitchFamily="2" charset="2"/>
              </a:rPr>
              <a:t>MENOLAK MANIPOL SEBAGAI GBHN</a:t>
            </a:r>
          </a:p>
          <a:p>
            <a:pPr marL="342900" indent="-342900" fontAlgn="base">
              <a:spcBef>
                <a:spcPct val="30000"/>
              </a:spcBef>
              <a:spcAft>
                <a:spcPct val="0"/>
              </a:spcAft>
              <a:buFontTx/>
              <a:buAutoNum type="arabicPeriod"/>
            </a:pPr>
            <a:r>
              <a:rPr lang="id-ID" sz="1600">
                <a:solidFill>
                  <a:srgbClr val="FFFFFF"/>
                </a:solidFill>
                <a:latin typeface="Comic Sans MS" pitchFamily="66" charset="0"/>
                <a:sym typeface="Wingdings" pitchFamily="2" charset="2"/>
              </a:rPr>
              <a:t>MENJUNJUNG TINGGI HAM</a:t>
            </a:r>
          </a:p>
          <a:p>
            <a:pPr marL="342900" indent="-342900" fontAlgn="base">
              <a:spcBef>
                <a:spcPct val="30000"/>
              </a:spcBef>
              <a:spcAft>
                <a:spcPct val="0"/>
              </a:spcAft>
              <a:buFontTx/>
              <a:buAutoNum type="arabicPeriod"/>
            </a:pPr>
            <a:r>
              <a:rPr lang="id-ID" sz="1600">
                <a:solidFill>
                  <a:srgbClr val="FFFFFF"/>
                </a:solidFill>
                <a:latin typeface="Comic Sans MS" pitchFamily="66" charset="0"/>
                <a:sym typeface="Wingdings" pitchFamily="2" charset="2"/>
              </a:rPr>
              <a:t>DISETUJUINYA PGRI BERGABUNG SEKBER GOLKAR</a:t>
            </a:r>
            <a:endParaRPr lang="en-US" sz="1600">
              <a:solidFill>
                <a:srgbClr val="FFFFFF"/>
              </a:solidFill>
              <a:latin typeface="Comic Sans MS" pitchFamily="66" charset="0"/>
            </a:endParaRPr>
          </a:p>
        </p:txBody>
      </p:sp>
      <p:sp>
        <p:nvSpPr>
          <p:cNvPr id="433160" name="Rectangle 8"/>
          <p:cNvSpPr>
            <a:spLocks noChangeArrowheads="1"/>
          </p:cNvSpPr>
          <p:nvPr/>
        </p:nvSpPr>
        <p:spPr bwMode="auto">
          <a:xfrm>
            <a:off x="4787900" y="3716338"/>
            <a:ext cx="4356100" cy="307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pPr marL="342900" indent="-342900" fontAlgn="base">
              <a:spcBef>
                <a:spcPct val="30000"/>
              </a:spcBef>
              <a:spcAft>
                <a:spcPct val="0"/>
              </a:spcAft>
              <a:buFontTx/>
              <a:buAutoNum type="arabicPeriod"/>
            </a:pPr>
            <a:r>
              <a:rPr lang="id-ID" sz="1600">
                <a:solidFill>
                  <a:srgbClr val="FFFFFF"/>
                </a:solidFill>
                <a:latin typeface="Comic Sans MS" pitchFamily="66" charset="0"/>
              </a:rPr>
              <a:t>KONSOLIDASI + PENGEMBANGAN ORG</a:t>
            </a:r>
          </a:p>
          <a:p>
            <a:pPr marL="342900" indent="-342900" fontAlgn="base">
              <a:spcBef>
                <a:spcPct val="30000"/>
              </a:spcBef>
              <a:spcAft>
                <a:spcPct val="0"/>
              </a:spcAft>
              <a:buFontTx/>
              <a:buAutoNum type="arabicPeriod"/>
            </a:pPr>
            <a:r>
              <a:rPr lang="id-ID" sz="1600">
                <a:solidFill>
                  <a:srgbClr val="FFFFFF"/>
                </a:solidFill>
                <a:latin typeface="Comic Sans MS" pitchFamily="66" charset="0"/>
              </a:rPr>
              <a:t>PERUBAHAN AD/ART SESUAI POLITIK ORBA</a:t>
            </a:r>
          </a:p>
          <a:p>
            <a:pPr marL="342900" indent="-342900" fontAlgn="base">
              <a:spcBef>
                <a:spcPct val="30000"/>
              </a:spcBef>
              <a:spcAft>
                <a:spcPct val="0"/>
              </a:spcAft>
              <a:buFontTx/>
              <a:buAutoNum type="arabicPeriod"/>
            </a:pPr>
            <a:r>
              <a:rPr lang="id-ID" sz="1600">
                <a:solidFill>
                  <a:srgbClr val="FFFFFF"/>
                </a:solidFill>
                <a:latin typeface="Comic Sans MS" pitchFamily="66" charset="0"/>
              </a:rPr>
              <a:t>PERLUASAN KEANGGOTAAN PGRI DARI GURU TK S/D DOSEN</a:t>
            </a:r>
          </a:p>
          <a:p>
            <a:pPr marL="342900" indent="-342900" fontAlgn="base">
              <a:spcBef>
                <a:spcPct val="30000"/>
              </a:spcBef>
              <a:spcAft>
                <a:spcPct val="0"/>
              </a:spcAft>
              <a:buFontTx/>
              <a:buAutoNum type="arabicPeriod"/>
            </a:pPr>
            <a:r>
              <a:rPr lang="id-ID" sz="1600">
                <a:solidFill>
                  <a:srgbClr val="FFFFFF"/>
                </a:solidFill>
                <a:latin typeface="Comic Sans MS" pitchFamily="66" charset="0"/>
              </a:rPr>
              <a:t>PENDIDIKAN KADER ORGANISASI</a:t>
            </a:r>
          </a:p>
          <a:p>
            <a:pPr marL="342900" indent="-342900" fontAlgn="base">
              <a:spcBef>
                <a:spcPct val="30000"/>
              </a:spcBef>
              <a:spcAft>
                <a:spcPct val="0"/>
              </a:spcAft>
              <a:buFontTx/>
              <a:buAutoNum type="arabicPeriod"/>
            </a:pPr>
            <a:r>
              <a:rPr lang="id-ID" sz="1600">
                <a:solidFill>
                  <a:srgbClr val="FFFFFF"/>
                </a:solidFill>
                <a:latin typeface="Comic Sans MS" pitchFamily="66" charset="0"/>
              </a:rPr>
              <a:t>PGRI </a:t>
            </a:r>
            <a:r>
              <a:rPr lang="id-ID" sz="1600">
                <a:solidFill>
                  <a:srgbClr val="FFFFFF"/>
                </a:solidFill>
                <a:latin typeface="Comic Sans MS" pitchFamily="66" charset="0"/>
                <a:sym typeface="Wingdings" pitchFamily="2" charset="2"/>
              </a:rPr>
              <a:t> ANGGOTA WORLD CONFEDERATION OF ORGANIZATION OF THE TEACHING PROFESION (WCOTP)</a:t>
            </a:r>
            <a:endParaRPr lang="en-US" sz="1600">
              <a:solidFill>
                <a:srgbClr val="FFFFFF"/>
              </a:solidFill>
              <a:latin typeface="Comic Sans MS" pitchFamily="66" charset="0"/>
            </a:endParaRPr>
          </a:p>
        </p:txBody>
      </p:sp>
      <p:sp>
        <p:nvSpPr>
          <p:cNvPr id="433161" name="AutoShape 9"/>
          <p:cNvSpPr>
            <a:spLocks/>
          </p:cNvSpPr>
          <p:nvPr/>
        </p:nvSpPr>
        <p:spPr bwMode="auto">
          <a:xfrm>
            <a:off x="4572000" y="333375"/>
            <a:ext cx="144463" cy="1943100"/>
          </a:xfrm>
          <a:prstGeom prst="leftBrace">
            <a:avLst>
              <a:gd name="adj1" fmla="val 112088"/>
              <a:gd name="adj2" fmla="val 50000"/>
            </a:avLst>
          </a:prstGeom>
          <a:noFill/>
          <a:ln w="57150">
            <a:solidFill>
              <a:srgbClr val="FF6600"/>
            </a:solidFill>
            <a:round/>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433162" name="AutoShape 10"/>
          <p:cNvSpPr>
            <a:spLocks/>
          </p:cNvSpPr>
          <p:nvPr/>
        </p:nvSpPr>
        <p:spPr bwMode="auto">
          <a:xfrm>
            <a:off x="4572000" y="4005263"/>
            <a:ext cx="144463" cy="1943100"/>
          </a:xfrm>
          <a:prstGeom prst="leftBrace">
            <a:avLst>
              <a:gd name="adj1" fmla="val 112088"/>
              <a:gd name="adj2" fmla="val 50000"/>
            </a:avLst>
          </a:prstGeom>
          <a:noFill/>
          <a:ln w="57150">
            <a:solidFill>
              <a:srgbClr val="FF6600"/>
            </a:solidFill>
            <a:round/>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Tree>
    <p:extLst>
      <p:ext uri="{BB962C8B-B14F-4D97-AF65-F5344CB8AC3E}">
        <p14:creationId xmlns:p14="http://schemas.microsoft.com/office/powerpoint/2010/main" val="2115687740"/>
      </p:ext>
    </p:extLst>
  </p:cSld>
  <p:clrMapOvr>
    <a:masterClrMapping/>
  </p:clrMapOvr>
  <p:transition spd="slow">
    <p:random/>
    <p:sndAc>
      <p:stSnd>
        <p:snd r:embed="rId3" name="voltage.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433154"/>
                                        </p:tgtEl>
                                        <p:attrNameLst>
                                          <p:attrName>style.visibility</p:attrName>
                                        </p:attrNameLst>
                                      </p:cBhvr>
                                      <p:to>
                                        <p:strVal val="visible"/>
                                      </p:to>
                                    </p:set>
                                    <p:anim calcmode="lin" valueType="num">
                                      <p:cBhvr>
                                        <p:cTn id="7" dur="1000" fill="hold"/>
                                        <p:tgtEl>
                                          <p:spTgt spid="433154"/>
                                        </p:tgtEl>
                                        <p:attrNameLst>
                                          <p:attrName>ppt_w</p:attrName>
                                        </p:attrNameLst>
                                      </p:cBhvr>
                                      <p:tavLst>
                                        <p:tav tm="0">
                                          <p:val>
                                            <p:strVal val="#ppt_w+.3"/>
                                          </p:val>
                                        </p:tav>
                                        <p:tav tm="100000">
                                          <p:val>
                                            <p:strVal val="#ppt_w"/>
                                          </p:val>
                                        </p:tav>
                                      </p:tavLst>
                                    </p:anim>
                                    <p:anim calcmode="lin" valueType="num">
                                      <p:cBhvr>
                                        <p:cTn id="8" dur="1000" fill="hold"/>
                                        <p:tgtEl>
                                          <p:spTgt spid="433154"/>
                                        </p:tgtEl>
                                        <p:attrNameLst>
                                          <p:attrName>ppt_h</p:attrName>
                                        </p:attrNameLst>
                                      </p:cBhvr>
                                      <p:tavLst>
                                        <p:tav tm="0">
                                          <p:val>
                                            <p:strVal val="#ppt_h"/>
                                          </p:val>
                                        </p:tav>
                                        <p:tav tm="100000">
                                          <p:val>
                                            <p:strVal val="#ppt_h"/>
                                          </p:val>
                                        </p:tav>
                                      </p:tavLst>
                                    </p:anim>
                                    <p:animEffect transition="in" filter="fade">
                                      <p:cBhvr>
                                        <p:cTn id="9" dur="1000"/>
                                        <p:tgtEl>
                                          <p:spTgt spid="433154"/>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2" presetClass="entr" presetSubtype="0" fill="hold" nodeType="clickEffect">
                                  <p:stCondLst>
                                    <p:cond delay="0"/>
                                  </p:stCondLst>
                                  <p:childTnLst>
                                    <p:set>
                                      <p:cBhvr>
                                        <p:cTn id="13" dur="1" fill="hold">
                                          <p:stCondLst>
                                            <p:cond delay="0"/>
                                          </p:stCondLst>
                                        </p:cTn>
                                        <p:tgtEl>
                                          <p:spTgt spid="433157"/>
                                        </p:tgtEl>
                                        <p:attrNameLst>
                                          <p:attrName>style.visibility</p:attrName>
                                        </p:attrNameLst>
                                      </p:cBhvr>
                                      <p:to>
                                        <p:strVal val="visible"/>
                                      </p:to>
                                    </p:set>
                                    <p:animScale>
                                      <p:cBhvr>
                                        <p:cTn id="14" dur="1000" decel="50000" fill="hold">
                                          <p:stCondLst>
                                            <p:cond delay="0"/>
                                          </p:stCondLst>
                                        </p:cTn>
                                        <p:tgtEl>
                                          <p:spTgt spid="433157"/>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433157"/>
                                        </p:tgtEl>
                                        <p:attrNameLst>
                                          <p:attrName>ppt_x</p:attrName>
                                          <p:attrName>ppt_y</p:attrName>
                                        </p:attrNameLst>
                                      </p:cBhvr>
                                    </p:animMotion>
                                    <p:animEffect transition="in" filter="fade">
                                      <p:cBhvr>
                                        <p:cTn id="16" dur="1000"/>
                                        <p:tgtEl>
                                          <p:spTgt spid="433157"/>
                                        </p:tgtEl>
                                      </p:cBhvr>
                                    </p:animEffect>
                                  </p:childTnLst>
                                </p:cTn>
                              </p:par>
                              <p:par>
                                <p:cTn id="17" presetID="52" presetClass="entr" presetSubtype="0" fill="hold" grpId="0" nodeType="withEffect">
                                  <p:stCondLst>
                                    <p:cond delay="0"/>
                                  </p:stCondLst>
                                  <p:childTnLst>
                                    <p:set>
                                      <p:cBhvr>
                                        <p:cTn id="18" dur="1" fill="hold">
                                          <p:stCondLst>
                                            <p:cond delay="0"/>
                                          </p:stCondLst>
                                        </p:cTn>
                                        <p:tgtEl>
                                          <p:spTgt spid="433155"/>
                                        </p:tgtEl>
                                        <p:attrNameLst>
                                          <p:attrName>style.visibility</p:attrName>
                                        </p:attrNameLst>
                                      </p:cBhvr>
                                      <p:to>
                                        <p:strVal val="visible"/>
                                      </p:to>
                                    </p:set>
                                    <p:animScale>
                                      <p:cBhvr>
                                        <p:cTn id="19" dur="1000" decel="50000" fill="hold">
                                          <p:stCondLst>
                                            <p:cond delay="0"/>
                                          </p:stCondLst>
                                        </p:cTn>
                                        <p:tgtEl>
                                          <p:spTgt spid="433155"/>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0" dur="1000" decel="50000" fill="hold">
                                          <p:stCondLst>
                                            <p:cond delay="0"/>
                                          </p:stCondLst>
                                        </p:cTn>
                                        <p:tgtEl>
                                          <p:spTgt spid="433155"/>
                                        </p:tgtEl>
                                        <p:attrNameLst>
                                          <p:attrName>ppt_x</p:attrName>
                                          <p:attrName>ppt_y</p:attrName>
                                        </p:attrNameLst>
                                      </p:cBhvr>
                                    </p:animMotion>
                                    <p:animEffect transition="in" filter="fade">
                                      <p:cBhvr>
                                        <p:cTn id="21" dur="1000"/>
                                        <p:tgtEl>
                                          <p:spTgt spid="433155"/>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52" presetClass="entr" presetSubtype="0" fill="hold" grpId="0" nodeType="clickEffect">
                                  <p:stCondLst>
                                    <p:cond delay="0"/>
                                  </p:stCondLst>
                                  <p:childTnLst>
                                    <p:set>
                                      <p:cBhvr>
                                        <p:cTn id="25" dur="1" fill="hold">
                                          <p:stCondLst>
                                            <p:cond delay="0"/>
                                          </p:stCondLst>
                                        </p:cTn>
                                        <p:tgtEl>
                                          <p:spTgt spid="433161"/>
                                        </p:tgtEl>
                                        <p:attrNameLst>
                                          <p:attrName>style.visibility</p:attrName>
                                        </p:attrNameLst>
                                      </p:cBhvr>
                                      <p:to>
                                        <p:strVal val="visible"/>
                                      </p:to>
                                    </p:set>
                                    <p:animScale>
                                      <p:cBhvr>
                                        <p:cTn id="26" dur="1000" decel="50000" fill="hold">
                                          <p:stCondLst>
                                            <p:cond delay="0"/>
                                          </p:stCondLst>
                                        </p:cTn>
                                        <p:tgtEl>
                                          <p:spTgt spid="433161"/>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7" dur="1000" decel="50000" fill="hold">
                                          <p:stCondLst>
                                            <p:cond delay="0"/>
                                          </p:stCondLst>
                                        </p:cTn>
                                        <p:tgtEl>
                                          <p:spTgt spid="433161"/>
                                        </p:tgtEl>
                                        <p:attrNameLst>
                                          <p:attrName>ppt_x</p:attrName>
                                          <p:attrName>ppt_y</p:attrName>
                                        </p:attrNameLst>
                                      </p:cBhvr>
                                    </p:animMotion>
                                    <p:animEffect transition="in" filter="fade">
                                      <p:cBhvr>
                                        <p:cTn id="28" dur="1000"/>
                                        <p:tgtEl>
                                          <p:spTgt spid="433161"/>
                                        </p:tgtEl>
                                      </p:cBhvr>
                                    </p:animEffect>
                                  </p:childTnLst>
                                </p:cTn>
                              </p:par>
                              <p:par>
                                <p:cTn id="29" presetID="52" presetClass="entr" presetSubtype="0" fill="hold" grpId="0" nodeType="withEffect">
                                  <p:stCondLst>
                                    <p:cond delay="0"/>
                                  </p:stCondLst>
                                  <p:childTnLst>
                                    <p:set>
                                      <p:cBhvr>
                                        <p:cTn id="30" dur="1" fill="hold">
                                          <p:stCondLst>
                                            <p:cond delay="0"/>
                                          </p:stCondLst>
                                        </p:cTn>
                                        <p:tgtEl>
                                          <p:spTgt spid="433159"/>
                                        </p:tgtEl>
                                        <p:attrNameLst>
                                          <p:attrName>style.visibility</p:attrName>
                                        </p:attrNameLst>
                                      </p:cBhvr>
                                      <p:to>
                                        <p:strVal val="visible"/>
                                      </p:to>
                                    </p:set>
                                    <p:animScale>
                                      <p:cBhvr>
                                        <p:cTn id="31" dur="1000" decel="50000" fill="hold">
                                          <p:stCondLst>
                                            <p:cond delay="0"/>
                                          </p:stCondLst>
                                        </p:cTn>
                                        <p:tgtEl>
                                          <p:spTgt spid="433159"/>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2" dur="1000" decel="50000" fill="hold">
                                          <p:stCondLst>
                                            <p:cond delay="0"/>
                                          </p:stCondLst>
                                        </p:cTn>
                                        <p:tgtEl>
                                          <p:spTgt spid="433159"/>
                                        </p:tgtEl>
                                        <p:attrNameLst>
                                          <p:attrName>ppt_x</p:attrName>
                                          <p:attrName>ppt_y</p:attrName>
                                        </p:attrNameLst>
                                      </p:cBhvr>
                                    </p:animMotion>
                                    <p:animEffect transition="in" filter="fade">
                                      <p:cBhvr>
                                        <p:cTn id="33" dur="1000"/>
                                        <p:tgtEl>
                                          <p:spTgt spid="433159"/>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50" presetClass="entr" presetSubtype="0" decel="100000" fill="hold" nodeType="clickEffect">
                                  <p:stCondLst>
                                    <p:cond delay="0"/>
                                  </p:stCondLst>
                                  <p:childTnLst>
                                    <p:set>
                                      <p:cBhvr>
                                        <p:cTn id="37" dur="1" fill="hold">
                                          <p:stCondLst>
                                            <p:cond delay="0"/>
                                          </p:stCondLst>
                                        </p:cTn>
                                        <p:tgtEl>
                                          <p:spTgt spid="433158"/>
                                        </p:tgtEl>
                                        <p:attrNameLst>
                                          <p:attrName>style.visibility</p:attrName>
                                        </p:attrNameLst>
                                      </p:cBhvr>
                                      <p:to>
                                        <p:strVal val="visible"/>
                                      </p:to>
                                    </p:set>
                                    <p:anim calcmode="lin" valueType="num">
                                      <p:cBhvr>
                                        <p:cTn id="38" dur="1000" fill="hold"/>
                                        <p:tgtEl>
                                          <p:spTgt spid="433158"/>
                                        </p:tgtEl>
                                        <p:attrNameLst>
                                          <p:attrName>ppt_w</p:attrName>
                                        </p:attrNameLst>
                                      </p:cBhvr>
                                      <p:tavLst>
                                        <p:tav tm="0">
                                          <p:val>
                                            <p:strVal val="#ppt_w+.3"/>
                                          </p:val>
                                        </p:tav>
                                        <p:tav tm="100000">
                                          <p:val>
                                            <p:strVal val="#ppt_w"/>
                                          </p:val>
                                        </p:tav>
                                      </p:tavLst>
                                    </p:anim>
                                    <p:anim calcmode="lin" valueType="num">
                                      <p:cBhvr>
                                        <p:cTn id="39" dur="1000" fill="hold"/>
                                        <p:tgtEl>
                                          <p:spTgt spid="433158"/>
                                        </p:tgtEl>
                                        <p:attrNameLst>
                                          <p:attrName>ppt_h</p:attrName>
                                        </p:attrNameLst>
                                      </p:cBhvr>
                                      <p:tavLst>
                                        <p:tav tm="0">
                                          <p:val>
                                            <p:strVal val="#ppt_h"/>
                                          </p:val>
                                        </p:tav>
                                        <p:tav tm="100000">
                                          <p:val>
                                            <p:strVal val="#ppt_h"/>
                                          </p:val>
                                        </p:tav>
                                      </p:tavLst>
                                    </p:anim>
                                    <p:animEffect transition="in" filter="fade">
                                      <p:cBhvr>
                                        <p:cTn id="40" dur="1000"/>
                                        <p:tgtEl>
                                          <p:spTgt spid="433158"/>
                                        </p:tgtEl>
                                      </p:cBhvr>
                                    </p:animEffect>
                                  </p:childTnLst>
                                </p:cTn>
                              </p:par>
                              <p:par>
                                <p:cTn id="41" presetID="50" presetClass="entr" presetSubtype="0" decel="100000" fill="hold" grpId="0" nodeType="withEffect">
                                  <p:stCondLst>
                                    <p:cond delay="0"/>
                                  </p:stCondLst>
                                  <p:childTnLst>
                                    <p:set>
                                      <p:cBhvr>
                                        <p:cTn id="42" dur="1" fill="hold">
                                          <p:stCondLst>
                                            <p:cond delay="0"/>
                                          </p:stCondLst>
                                        </p:cTn>
                                        <p:tgtEl>
                                          <p:spTgt spid="433156"/>
                                        </p:tgtEl>
                                        <p:attrNameLst>
                                          <p:attrName>style.visibility</p:attrName>
                                        </p:attrNameLst>
                                      </p:cBhvr>
                                      <p:to>
                                        <p:strVal val="visible"/>
                                      </p:to>
                                    </p:set>
                                    <p:anim calcmode="lin" valueType="num">
                                      <p:cBhvr>
                                        <p:cTn id="43" dur="1000" fill="hold"/>
                                        <p:tgtEl>
                                          <p:spTgt spid="433156"/>
                                        </p:tgtEl>
                                        <p:attrNameLst>
                                          <p:attrName>ppt_w</p:attrName>
                                        </p:attrNameLst>
                                      </p:cBhvr>
                                      <p:tavLst>
                                        <p:tav tm="0">
                                          <p:val>
                                            <p:strVal val="#ppt_w+.3"/>
                                          </p:val>
                                        </p:tav>
                                        <p:tav tm="100000">
                                          <p:val>
                                            <p:strVal val="#ppt_w"/>
                                          </p:val>
                                        </p:tav>
                                      </p:tavLst>
                                    </p:anim>
                                    <p:anim calcmode="lin" valueType="num">
                                      <p:cBhvr>
                                        <p:cTn id="44" dur="1000" fill="hold"/>
                                        <p:tgtEl>
                                          <p:spTgt spid="433156"/>
                                        </p:tgtEl>
                                        <p:attrNameLst>
                                          <p:attrName>ppt_h</p:attrName>
                                        </p:attrNameLst>
                                      </p:cBhvr>
                                      <p:tavLst>
                                        <p:tav tm="0">
                                          <p:val>
                                            <p:strVal val="#ppt_h"/>
                                          </p:val>
                                        </p:tav>
                                        <p:tav tm="100000">
                                          <p:val>
                                            <p:strVal val="#ppt_h"/>
                                          </p:val>
                                        </p:tav>
                                      </p:tavLst>
                                    </p:anim>
                                    <p:animEffect transition="in" filter="fade">
                                      <p:cBhvr>
                                        <p:cTn id="45" dur="1000"/>
                                        <p:tgtEl>
                                          <p:spTgt spid="433156"/>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52" presetClass="entr" presetSubtype="0" fill="hold" grpId="0" nodeType="clickEffect">
                                  <p:stCondLst>
                                    <p:cond delay="0"/>
                                  </p:stCondLst>
                                  <p:childTnLst>
                                    <p:set>
                                      <p:cBhvr>
                                        <p:cTn id="49" dur="1" fill="hold">
                                          <p:stCondLst>
                                            <p:cond delay="0"/>
                                          </p:stCondLst>
                                        </p:cTn>
                                        <p:tgtEl>
                                          <p:spTgt spid="433162"/>
                                        </p:tgtEl>
                                        <p:attrNameLst>
                                          <p:attrName>style.visibility</p:attrName>
                                        </p:attrNameLst>
                                      </p:cBhvr>
                                      <p:to>
                                        <p:strVal val="visible"/>
                                      </p:to>
                                    </p:set>
                                    <p:animScale>
                                      <p:cBhvr>
                                        <p:cTn id="50" dur="1000" decel="50000" fill="hold">
                                          <p:stCondLst>
                                            <p:cond delay="0"/>
                                          </p:stCondLst>
                                        </p:cTn>
                                        <p:tgtEl>
                                          <p:spTgt spid="43316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51" dur="1000" decel="50000" fill="hold">
                                          <p:stCondLst>
                                            <p:cond delay="0"/>
                                          </p:stCondLst>
                                        </p:cTn>
                                        <p:tgtEl>
                                          <p:spTgt spid="433162"/>
                                        </p:tgtEl>
                                        <p:attrNameLst>
                                          <p:attrName>ppt_x</p:attrName>
                                          <p:attrName>ppt_y</p:attrName>
                                        </p:attrNameLst>
                                      </p:cBhvr>
                                    </p:animMotion>
                                    <p:animEffect transition="in" filter="fade">
                                      <p:cBhvr>
                                        <p:cTn id="52" dur="1000"/>
                                        <p:tgtEl>
                                          <p:spTgt spid="433162"/>
                                        </p:tgtEl>
                                      </p:cBhvr>
                                    </p:animEffect>
                                  </p:childTnLst>
                                </p:cTn>
                              </p:par>
                              <p:par>
                                <p:cTn id="53" presetID="52" presetClass="entr" presetSubtype="0" fill="hold" grpId="0" nodeType="withEffect">
                                  <p:stCondLst>
                                    <p:cond delay="0"/>
                                  </p:stCondLst>
                                  <p:childTnLst>
                                    <p:set>
                                      <p:cBhvr>
                                        <p:cTn id="54" dur="1" fill="hold">
                                          <p:stCondLst>
                                            <p:cond delay="0"/>
                                          </p:stCondLst>
                                        </p:cTn>
                                        <p:tgtEl>
                                          <p:spTgt spid="433160"/>
                                        </p:tgtEl>
                                        <p:attrNameLst>
                                          <p:attrName>style.visibility</p:attrName>
                                        </p:attrNameLst>
                                      </p:cBhvr>
                                      <p:to>
                                        <p:strVal val="visible"/>
                                      </p:to>
                                    </p:set>
                                    <p:animScale>
                                      <p:cBhvr>
                                        <p:cTn id="55" dur="1000" decel="50000" fill="hold">
                                          <p:stCondLst>
                                            <p:cond delay="0"/>
                                          </p:stCondLst>
                                        </p:cTn>
                                        <p:tgtEl>
                                          <p:spTgt spid="433160"/>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56" dur="1000" decel="50000" fill="hold">
                                          <p:stCondLst>
                                            <p:cond delay="0"/>
                                          </p:stCondLst>
                                        </p:cTn>
                                        <p:tgtEl>
                                          <p:spTgt spid="433160"/>
                                        </p:tgtEl>
                                        <p:attrNameLst>
                                          <p:attrName>ppt_x</p:attrName>
                                          <p:attrName>ppt_y</p:attrName>
                                        </p:attrNameLst>
                                      </p:cBhvr>
                                    </p:animMotion>
                                    <p:animEffect transition="in" filter="fade">
                                      <p:cBhvr>
                                        <p:cTn id="57" dur="1000"/>
                                        <p:tgtEl>
                                          <p:spTgt spid="4331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3154" grpId="0" animBg="1"/>
      <p:bldP spid="433155" grpId="0"/>
      <p:bldP spid="433156" grpId="0"/>
      <p:bldP spid="433159" grpId="0"/>
      <p:bldP spid="433160" grpId="0"/>
      <p:bldP spid="433161" grpId="0" animBg="1"/>
      <p:bldP spid="43316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rgbClr val="003300"/>
                </a:solidFill>
                <a:latin typeface="Comic Sans MS" pitchFamily="66" charset="0"/>
              </a:defRPr>
            </a:lvl1pPr>
            <a:lvl2pPr marL="742950" indent="-285750">
              <a:defRPr b="1">
                <a:solidFill>
                  <a:srgbClr val="003300"/>
                </a:solidFill>
                <a:latin typeface="Comic Sans MS" pitchFamily="66" charset="0"/>
              </a:defRPr>
            </a:lvl2pPr>
            <a:lvl3pPr marL="1143000" indent="-228600">
              <a:defRPr b="1">
                <a:solidFill>
                  <a:srgbClr val="003300"/>
                </a:solidFill>
                <a:latin typeface="Comic Sans MS" pitchFamily="66" charset="0"/>
              </a:defRPr>
            </a:lvl3pPr>
            <a:lvl4pPr marL="1600200" indent="-228600">
              <a:defRPr b="1">
                <a:solidFill>
                  <a:srgbClr val="003300"/>
                </a:solidFill>
                <a:latin typeface="Comic Sans MS" pitchFamily="66" charset="0"/>
              </a:defRPr>
            </a:lvl4pPr>
            <a:lvl5pPr marL="2057400" indent="-228600">
              <a:defRPr b="1">
                <a:solidFill>
                  <a:srgbClr val="003300"/>
                </a:solidFill>
                <a:latin typeface="Comic Sans MS" pitchFamily="66" charset="0"/>
              </a:defRPr>
            </a:lvl5pPr>
            <a:lvl6pPr marL="2514600" indent="-228600" algn="ctr" eaLnBrk="0" fontAlgn="base" hangingPunct="0">
              <a:spcBef>
                <a:spcPct val="0"/>
              </a:spcBef>
              <a:spcAft>
                <a:spcPct val="0"/>
              </a:spcAft>
              <a:defRPr b="1">
                <a:solidFill>
                  <a:srgbClr val="003300"/>
                </a:solidFill>
                <a:latin typeface="Comic Sans MS" pitchFamily="66" charset="0"/>
              </a:defRPr>
            </a:lvl6pPr>
            <a:lvl7pPr marL="2971800" indent="-228600" algn="ctr" eaLnBrk="0" fontAlgn="base" hangingPunct="0">
              <a:spcBef>
                <a:spcPct val="0"/>
              </a:spcBef>
              <a:spcAft>
                <a:spcPct val="0"/>
              </a:spcAft>
              <a:defRPr b="1">
                <a:solidFill>
                  <a:srgbClr val="003300"/>
                </a:solidFill>
                <a:latin typeface="Comic Sans MS" pitchFamily="66" charset="0"/>
              </a:defRPr>
            </a:lvl7pPr>
            <a:lvl8pPr marL="3429000" indent="-228600" algn="ctr" eaLnBrk="0" fontAlgn="base" hangingPunct="0">
              <a:spcBef>
                <a:spcPct val="0"/>
              </a:spcBef>
              <a:spcAft>
                <a:spcPct val="0"/>
              </a:spcAft>
              <a:defRPr b="1">
                <a:solidFill>
                  <a:srgbClr val="003300"/>
                </a:solidFill>
                <a:latin typeface="Comic Sans MS" pitchFamily="66" charset="0"/>
              </a:defRPr>
            </a:lvl8pPr>
            <a:lvl9pPr marL="3886200" indent="-228600" algn="ctr" eaLnBrk="0" fontAlgn="base" hangingPunct="0">
              <a:spcBef>
                <a:spcPct val="0"/>
              </a:spcBef>
              <a:spcAft>
                <a:spcPct val="0"/>
              </a:spcAft>
              <a:defRPr b="1">
                <a:solidFill>
                  <a:srgbClr val="003300"/>
                </a:solidFill>
                <a:latin typeface="Comic Sans MS" pitchFamily="66" charset="0"/>
              </a:defRPr>
            </a:lvl9pPr>
          </a:lstStyle>
          <a:p>
            <a:fld id="{4DA31047-E17A-4B92-89FA-3F2876C4649B}" type="slidenum">
              <a:rPr lang="en-US" b="0" smtClean="0">
                <a:solidFill>
                  <a:srgbClr val="FFFFFF"/>
                </a:solidFill>
                <a:latin typeface="Arial" charset="0"/>
              </a:rPr>
              <a:pPr/>
              <a:t>6</a:t>
            </a:fld>
            <a:endParaRPr lang="en-US" b="0" smtClean="0">
              <a:solidFill>
                <a:srgbClr val="FFFFFF"/>
              </a:solidFill>
              <a:latin typeface="Arial" charset="0"/>
            </a:endParaRPr>
          </a:p>
        </p:txBody>
      </p:sp>
      <p:sp>
        <p:nvSpPr>
          <p:cNvPr id="432130" name="Oval 2"/>
          <p:cNvSpPr>
            <a:spLocks noChangeArrowheads="1"/>
          </p:cNvSpPr>
          <p:nvPr/>
        </p:nvSpPr>
        <p:spPr bwMode="auto">
          <a:xfrm>
            <a:off x="250825" y="188913"/>
            <a:ext cx="2160588" cy="2160587"/>
          </a:xfrm>
          <a:prstGeom prst="ellipse">
            <a:avLst/>
          </a:prstGeom>
          <a:solidFill>
            <a:srgbClr val="CCFF33"/>
          </a:solidFill>
          <a:ln w="9525" algn="ctr">
            <a:solidFill>
              <a:srgbClr val="003300"/>
            </a:solidFill>
            <a:round/>
            <a:headEnd/>
            <a:tailEnd/>
          </a:ln>
          <a:effectLst/>
        </p:spPr>
        <p:txBody>
          <a:bodyPr wrap="none" anchor="ctr"/>
          <a:lstStyle/>
          <a:p>
            <a:pPr algn="ctr" eaLnBrk="0" fontAlgn="base" hangingPunct="0">
              <a:spcBef>
                <a:spcPct val="0"/>
              </a:spcBef>
              <a:spcAft>
                <a:spcPct val="0"/>
              </a:spcAft>
              <a:defRPr/>
            </a:pPr>
            <a:endParaRPr lang="id-ID" b="1">
              <a:solidFill>
                <a:srgbClr val="003300"/>
              </a:solidFill>
              <a:effectLst>
                <a:outerShdw blurRad="38100" dist="38100" dir="2700000" algn="tl">
                  <a:srgbClr val="000000"/>
                </a:outerShdw>
              </a:effectLst>
              <a:latin typeface="Comic Sans MS" pitchFamily="66" charset="0"/>
            </a:endParaRPr>
          </a:p>
          <a:p>
            <a:pPr algn="ctr" eaLnBrk="0" fontAlgn="base" hangingPunct="0">
              <a:spcBef>
                <a:spcPct val="0"/>
              </a:spcBef>
              <a:spcAft>
                <a:spcPct val="0"/>
              </a:spcAft>
              <a:defRPr/>
            </a:pPr>
            <a:r>
              <a:rPr lang="id-ID" b="1">
                <a:solidFill>
                  <a:srgbClr val="003300"/>
                </a:solidFill>
                <a:effectLst>
                  <a:outerShdw blurRad="38100" dist="38100" dir="2700000" algn="tl">
                    <a:srgbClr val="000000"/>
                  </a:outerShdw>
                </a:effectLst>
                <a:latin typeface="Comic Sans MS" pitchFamily="66" charset="0"/>
              </a:rPr>
              <a:t>KONGRES XII</a:t>
            </a:r>
          </a:p>
          <a:p>
            <a:pPr algn="ctr" eaLnBrk="0" fontAlgn="base" hangingPunct="0">
              <a:spcBef>
                <a:spcPct val="0"/>
              </a:spcBef>
              <a:spcAft>
                <a:spcPct val="0"/>
              </a:spcAft>
              <a:defRPr/>
            </a:pPr>
            <a:r>
              <a:rPr lang="id-ID" b="1">
                <a:solidFill>
                  <a:srgbClr val="003300"/>
                </a:solidFill>
                <a:effectLst>
                  <a:outerShdw blurRad="38100" dist="38100" dir="2700000" algn="tl">
                    <a:srgbClr val="000000"/>
                  </a:outerShdw>
                </a:effectLst>
                <a:latin typeface="Comic Sans MS" pitchFamily="66" charset="0"/>
              </a:rPr>
              <a:t>PGRI</a:t>
            </a:r>
          </a:p>
          <a:p>
            <a:pPr algn="ctr" eaLnBrk="0" fontAlgn="base" hangingPunct="0">
              <a:spcBef>
                <a:spcPct val="0"/>
              </a:spcBef>
              <a:spcAft>
                <a:spcPct val="0"/>
              </a:spcAft>
              <a:defRPr/>
            </a:pPr>
            <a:r>
              <a:rPr lang="id-ID" b="1">
                <a:solidFill>
                  <a:srgbClr val="003300"/>
                </a:solidFill>
                <a:effectLst>
                  <a:outerShdw blurRad="38100" dist="38100" dir="2700000" algn="tl">
                    <a:srgbClr val="000000"/>
                  </a:outerShdw>
                </a:effectLst>
                <a:latin typeface="Comic Sans MS" pitchFamily="66" charset="0"/>
              </a:rPr>
              <a:t>DI BANDUNG</a:t>
            </a:r>
          </a:p>
          <a:p>
            <a:pPr algn="ctr" eaLnBrk="0" fontAlgn="base" hangingPunct="0">
              <a:spcBef>
                <a:spcPct val="0"/>
              </a:spcBef>
              <a:spcAft>
                <a:spcPct val="0"/>
              </a:spcAft>
              <a:defRPr/>
            </a:pPr>
            <a:r>
              <a:rPr lang="id-ID" b="1">
                <a:solidFill>
                  <a:srgbClr val="003300"/>
                </a:solidFill>
                <a:effectLst>
                  <a:outerShdw blurRad="38100" dist="38100" dir="2700000" algn="tl">
                    <a:srgbClr val="000000"/>
                  </a:outerShdw>
                </a:effectLst>
                <a:latin typeface="Comic Sans MS" pitchFamily="66" charset="0"/>
              </a:rPr>
              <a:t>1970</a:t>
            </a:r>
            <a:endParaRPr lang="en-US" b="1">
              <a:solidFill>
                <a:srgbClr val="003300"/>
              </a:solidFill>
              <a:effectLst>
                <a:outerShdw blurRad="38100" dist="38100" dir="2700000" algn="tl">
                  <a:srgbClr val="000000"/>
                </a:outerShdw>
              </a:effectLst>
              <a:latin typeface="Comic Sans MS" pitchFamily="66" charset="0"/>
            </a:endParaRPr>
          </a:p>
        </p:txBody>
      </p:sp>
      <p:sp>
        <p:nvSpPr>
          <p:cNvPr id="432131" name="AutoShape 3"/>
          <p:cNvSpPr>
            <a:spLocks noChangeArrowheads="1"/>
          </p:cNvSpPr>
          <p:nvPr/>
        </p:nvSpPr>
        <p:spPr bwMode="auto">
          <a:xfrm>
            <a:off x="2555875" y="620713"/>
            <a:ext cx="576263" cy="1223962"/>
          </a:xfrm>
          <a:prstGeom prst="rightArrow">
            <a:avLst>
              <a:gd name="adj1" fmla="val 49935"/>
              <a:gd name="adj2" fmla="val 46556"/>
            </a:avLst>
          </a:prstGeom>
          <a:solidFill>
            <a:srgbClr val="FF6600"/>
          </a:solidFill>
          <a:ln w="9525" algn="ctr">
            <a:solidFill>
              <a:srgbClr val="003300"/>
            </a:solid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432132" name="Rectangle 4"/>
          <p:cNvSpPr>
            <a:spLocks noChangeArrowheads="1"/>
          </p:cNvSpPr>
          <p:nvPr/>
        </p:nvSpPr>
        <p:spPr bwMode="auto">
          <a:xfrm>
            <a:off x="3203575" y="908050"/>
            <a:ext cx="5940425"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pPr fontAlgn="base">
              <a:spcBef>
                <a:spcPct val="30000"/>
              </a:spcBef>
              <a:spcAft>
                <a:spcPct val="0"/>
              </a:spcAft>
            </a:pPr>
            <a:r>
              <a:rPr lang="id-ID">
                <a:solidFill>
                  <a:srgbClr val="FFFFFF"/>
                </a:solidFill>
                <a:latin typeface="Comic Sans MS" pitchFamily="66" charset="0"/>
              </a:rPr>
              <a:t>MEMUNCULKAN BASYUNI SURIAMIHARDJA UNTUK MEMIMPIN PGRI</a:t>
            </a:r>
            <a:endParaRPr lang="en-US">
              <a:solidFill>
                <a:srgbClr val="FFFFFF"/>
              </a:solidFill>
              <a:latin typeface="Comic Sans MS" pitchFamily="66" charset="0"/>
            </a:endParaRPr>
          </a:p>
        </p:txBody>
      </p:sp>
      <p:sp>
        <p:nvSpPr>
          <p:cNvPr id="432133" name="AutoShape 5"/>
          <p:cNvSpPr>
            <a:spLocks noChangeArrowheads="1"/>
          </p:cNvSpPr>
          <p:nvPr/>
        </p:nvSpPr>
        <p:spPr bwMode="auto">
          <a:xfrm>
            <a:off x="3348038" y="1628775"/>
            <a:ext cx="792162" cy="720725"/>
          </a:xfrm>
          <a:prstGeom prst="downArrow">
            <a:avLst>
              <a:gd name="adj1" fmla="val 50000"/>
              <a:gd name="adj2" fmla="val 25000"/>
            </a:avLst>
          </a:prstGeom>
          <a:solidFill>
            <a:srgbClr val="FF6600"/>
          </a:solidFill>
          <a:ln w="9525" algn="ctr">
            <a:solidFill>
              <a:srgbClr val="003300"/>
            </a:solid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432134" name="Rectangle 6"/>
          <p:cNvSpPr>
            <a:spLocks noChangeArrowheads="1"/>
          </p:cNvSpPr>
          <p:nvPr/>
        </p:nvSpPr>
        <p:spPr bwMode="auto">
          <a:xfrm>
            <a:off x="3203575" y="2420938"/>
            <a:ext cx="5940425" cy="4075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pPr marL="342900" indent="-342900" fontAlgn="base">
              <a:spcBef>
                <a:spcPct val="30000"/>
              </a:spcBef>
              <a:spcAft>
                <a:spcPct val="0"/>
              </a:spcAft>
            </a:pPr>
            <a:r>
              <a:rPr lang="id-ID">
                <a:solidFill>
                  <a:srgbClr val="FFFFFF"/>
                </a:solidFill>
                <a:latin typeface="Comic Sans MS" pitchFamily="66" charset="0"/>
              </a:rPr>
              <a:t>HASIL KONGRES :</a:t>
            </a:r>
          </a:p>
          <a:p>
            <a:pPr marL="342900" indent="-342900" fontAlgn="base">
              <a:spcBef>
                <a:spcPct val="30000"/>
              </a:spcBef>
              <a:spcAft>
                <a:spcPct val="0"/>
              </a:spcAft>
              <a:buFontTx/>
              <a:buAutoNum type="arabicPeriod"/>
            </a:pPr>
            <a:r>
              <a:rPr lang="id-ID">
                <a:solidFill>
                  <a:srgbClr val="FFFFFF"/>
                </a:solidFill>
                <a:latin typeface="Comic Sans MS" pitchFamily="66" charset="0"/>
              </a:rPr>
              <a:t>PERUBAHAN STRUKTUR + BASIS ORG PGRI, TKT CABANG=KAB/KOTA, ANAK CABANG=KECAMATAN</a:t>
            </a:r>
          </a:p>
          <a:p>
            <a:pPr marL="342900" indent="-342900" fontAlgn="base">
              <a:spcBef>
                <a:spcPct val="30000"/>
              </a:spcBef>
              <a:spcAft>
                <a:spcPct val="0"/>
              </a:spcAft>
              <a:buFontTx/>
              <a:buAutoNum type="arabicPeriod"/>
            </a:pPr>
            <a:r>
              <a:rPr lang="id-ID">
                <a:solidFill>
                  <a:srgbClr val="FFFFFF"/>
                </a:solidFill>
                <a:latin typeface="Comic Sans MS" pitchFamily="66" charset="0"/>
              </a:rPr>
              <a:t>ADM ORGANISASI DISEDERHANAKAN / DISERAGAMKAN SELURUH INDONESIA</a:t>
            </a:r>
          </a:p>
          <a:p>
            <a:pPr marL="342900" indent="-342900" fontAlgn="base">
              <a:spcBef>
                <a:spcPct val="30000"/>
              </a:spcBef>
              <a:spcAft>
                <a:spcPct val="0"/>
              </a:spcAft>
              <a:buFontTx/>
              <a:buAutoNum type="arabicPeriod"/>
            </a:pPr>
            <a:r>
              <a:rPr lang="id-ID">
                <a:solidFill>
                  <a:srgbClr val="FFFFFF"/>
                </a:solidFill>
                <a:latin typeface="Comic Sans MS" pitchFamily="66" charset="0"/>
              </a:rPr>
              <a:t>LAMBANG/MARS PGRI </a:t>
            </a:r>
            <a:r>
              <a:rPr lang="id-ID">
                <a:solidFill>
                  <a:srgbClr val="FFFFFF"/>
                </a:solidFill>
                <a:latin typeface="Comic Sans MS" pitchFamily="66" charset="0"/>
                <a:sym typeface="Wingdings" pitchFamily="2" charset="2"/>
              </a:rPr>
              <a:t> DILAMPIRKAN DALAM AD/ART</a:t>
            </a:r>
          </a:p>
          <a:p>
            <a:pPr marL="342900" indent="-342900" fontAlgn="base">
              <a:spcBef>
                <a:spcPct val="30000"/>
              </a:spcBef>
              <a:spcAft>
                <a:spcPct val="0"/>
              </a:spcAft>
              <a:buFontTx/>
              <a:buAutoNum type="arabicPeriod"/>
            </a:pPr>
            <a:r>
              <a:rPr lang="id-ID">
                <a:solidFill>
                  <a:srgbClr val="FFFFFF"/>
                </a:solidFill>
                <a:latin typeface="Comic Sans MS" pitchFamily="66" charset="0"/>
                <a:sym typeface="Wingdings" pitchFamily="2" charset="2"/>
              </a:rPr>
              <a:t>HARUS MENERBITKAN SEJARAH PERJUANGAN PGRI; DALAM RANGKA HUT KE 25</a:t>
            </a:r>
          </a:p>
          <a:p>
            <a:pPr marL="342900" indent="-342900" fontAlgn="base">
              <a:spcBef>
                <a:spcPct val="30000"/>
              </a:spcBef>
              <a:spcAft>
                <a:spcPct val="0"/>
              </a:spcAft>
              <a:buFontTx/>
              <a:buAutoNum type="arabicPeriod"/>
            </a:pPr>
            <a:r>
              <a:rPr lang="id-ID">
                <a:solidFill>
                  <a:srgbClr val="FFFFFF"/>
                </a:solidFill>
                <a:latin typeface="Comic Sans MS" pitchFamily="66" charset="0"/>
                <a:sym typeface="Wingdings" pitchFamily="2" charset="2"/>
              </a:rPr>
              <a:t>MEMANFAATKAN KEANGGOTAAN PGRI DALAM WCOTP</a:t>
            </a:r>
            <a:endParaRPr lang="en-US">
              <a:solidFill>
                <a:srgbClr val="FFFFFF"/>
              </a:solidFill>
              <a:latin typeface="Comic Sans MS" pitchFamily="66" charset="0"/>
            </a:endParaRPr>
          </a:p>
        </p:txBody>
      </p:sp>
    </p:spTree>
    <p:extLst>
      <p:ext uri="{BB962C8B-B14F-4D97-AF65-F5344CB8AC3E}">
        <p14:creationId xmlns:p14="http://schemas.microsoft.com/office/powerpoint/2010/main" val="3171888279"/>
      </p:ext>
    </p:extLst>
  </p:cSld>
  <p:clrMapOvr>
    <a:masterClrMapping/>
  </p:clrMapOvr>
  <p:transition spd="slow">
    <p:random/>
    <p:sndAc>
      <p:stSnd>
        <p:snd r:embed="rId3" name="voltage.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432130"/>
                                        </p:tgtEl>
                                        <p:attrNameLst>
                                          <p:attrName>style.visibility</p:attrName>
                                        </p:attrNameLst>
                                      </p:cBhvr>
                                      <p:to>
                                        <p:strVal val="visible"/>
                                      </p:to>
                                    </p:set>
                                    <p:anim calcmode="lin" valueType="num">
                                      <p:cBhvr>
                                        <p:cTn id="7" dur="1000" fill="hold"/>
                                        <p:tgtEl>
                                          <p:spTgt spid="432130"/>
                                        </p:tgtEl>
                                        <p:attrNameLst>
                                          <p:attrName>ppt_w</p:attrName>
                                        </p:attrNameLst>
                                      </p:cBhvr>
                                      <p:tavLst>
                                        <p:tav tm="0">
                                          <p:val>
                                            <p:strVal val="#ppt_w+.3"/>
                                          </p:val>
                                        </p:tav>
                                        <p:tav tm="100000">
                                          <p:val>
                                            <p:strVal val="#ppt_w"/>
                                          </p:val>
                                        </p:tav>
                                      </p:tavLst>
                                    </p:anim>
                                    <p:anim calcmode="lin" valueType="num">
                                      <p:cBhvr>
                                        <p:cTn id="8" dur="1000" fill="hold"/>
                                        <p:tgtEl>
                                          <p:spTgt spid="432130"/>
                                        </p:tgtEl>
                                        <p:attrNameLst>
                                          <p:attrName>ppt_h</p:attrName>
                                        </p:attrNameLst>
                                      </p:cBhvr>
                                      <p:tavLst>
                                        <p:tav tm="0">
                                          <p:val>
                                            <p:strVal val="#ppt_h"/>
                                          </p:val>
                                        </p:tav>
                                        <p:tav tm="100000">
                                          <p:val>
                                            <p:strVal val="#ppt_h"/>
                                          </p:val>
                                        </p:tav>
                                      </p:tavLst>
                                    </p:anim>
                                    <p:animEffect transition="in" filter="fade">
                                      <p:cBhvr>
                                        <p:cTn id="9" dur="1000"/>
                                        <p:tgtEl>
                                          <p:spTgt spid="432130"/>
                                        </p:tgtEl>
                                      </p:cBhvr>
                                    </p:animEffect>
                                  </p:childTnLst>
                                </p:cTn>
                              </p:par>
                              <p:par>
                                <p:cTn id="10" presetID="50" presetClass="entr" presetSubtype="0" decel="100000" fill="hold" grpId="0" nodeType="withEffect">
                                  <p:stCondLst>
                                    <p:cond delay="0"/>
                                  </p:stCondLst>
                                  <p:childTnLst>
                                    <p:set>
                                      <p:cBhvr>
                                        <p:cTn id="11" dur="1" fill="hold">
                                          <p:stCondLst>
                                            <p:cond delay="0"/>
                                          </p:stCondLst>
                                        </p:cTn>
                                        <p:tgtEl>
                                          <p:spTgt spid="432131"/>
                                        </p:tgtEl>
                                        <p:attrNameLst>
                                          <p:attrName>style.visibility</p:attrName>
                                        </p:attrNameLst>
                                      </p:cBhvr>
                                      <p:to>
                                        <p:strVal val="visible"/>
                                      </p:to>
                                    </p:set>
                                    <p:anim calcmode="lin" valueType="num">
                                      <p:cBhvr>
                                        <p:cTn id="12" dur="1000" fill="hold"/>
                                        <p:tgtEl>
                                          <p:spTgt spid="432131"/>
                                        </p:tgtEl>
                                        <p:attrNameLst>
                                          <p:attrName>ppt_w</p:attrName>
                                        </p:attrNameLst>
                                      </p:cBhvr>
                                      <p:tavLst>
                                        <p:tav tm="0">
                                          <p:val>
                                            <p:strVal val="#ppt_w+.3"/>
                                          </p:val>
                                        </p:tav>
                                        <p:tav tm="100000">
                                          <p:val>
                                            <p:strVal val="#ppt_w"/>
                                          </p:val>
                                        </p:tav>
                                      </p:tavLst>
                                    </p:anim>
                                    <p:anim calcmode="lin" valueType="num">
                                      <p:cBhvr>
                                        <p:cTn id="13" dur="1000" fill="hold"/>
                                        <p:tgtEl>
                                          <p:spTgt spid="432131"/>
                                        </p:tgtEl>
                                        <p:attrNameLst>
                                          <p:attrName>ppt_h</p:attrName>
                                        </p:attrNameLst>
                                      </p:cBhvr>
                                      <p:tavLst>
                                        <p:tav tm="0">
                                          <p:val>
                                            <p:strVal val="#ppt_h"/>
                                          </p:val>
                                        </p:tav>
                                        <p:tav tm="100000">
                                          <p:val>
                                            <p:strVal val="#ppt_h"/>
                                          </p:val>
                                        </p:tav>
                                      </p:tavLst>
                                    </p:anim>
                                    <p:animEffect transition="in" filter="fade">
                                      <p:cBhvr>
                                        <p:cTn id="14" dur="1000"/>
                                        <p:tgtEl>
                                          <p:spTgt spid="432131"/>
                                        </p:tgtEl>
                                      </p:cBhvr>
                                    </p:animEffect>
                                  </p:childTnLst>
                                </p:cTn>
                              </p:par>
                              <p:par>
                                <p:cTn id="15" presetID="50" presetClass="entr" presetSubtype="0" decel="100000" fill="hold" grpId="0" nodeType="withEffect">
                                  <p:stCondLst>
                                    <p:cond delay="0"/>
                                  </p:stCondLst>
                                  <p:childTnLst>
                                    <p:set>
                                      <p:cBhvr>
                                        <p:cTn id="16" dur="1" fill="hold">
                                          <p:stCondLst>
                                            <p:cond delay="0"/>
                                          </p:stCondLst>
                                        </p:cTn>
                                        <p:tgtEl>
                                          <p:spTgt spid="432132"/>
                                        </p:tgtEl>
                                        <p:attrNameLst>
                                          <p:attrName>style.visibility</p:attrName>
                                        </p:attrNameLst>
                                      </p:cBhvr>
                                      <p:to>
                                        <p:strVal val="visible"/>
                                      </p:to>
                                    </p:set>
                                    <p:anim calcmode="lin" valueType="num">
                                      <p:cBhvr>
                                        <p:cTn id="17" dur="1000" fill="hold"/>
                                        <p:tgtEl>
                                          <p:spTgt spid="432132"/>
                                        </p:tgtEl>
                                        <p:attrNameLst>
                                          <p:attrName>ppt_w</p:attrName>
                                        </p:attrNameLst>
                                      </p:cBhvr>
                                      <p:tavLst>
                                        <p:tav tm="0">
                                          <p:val>
                                            <p:strVal val="#ppt_w+.3"/>
                                          </p:val>
                                        </p:tav>
                                        <p:tav tm="100000">
                                          <p:val>
                                            <p:strVal val="#ppt_w"/>
                                          </p:val>
                                        </p:tav>
                                      </p:tavLst>
                                    </p:anim>
                                    <p:anim calcmode="lin" valueType="num">
                                      <p:cBhvr>
                                        <p:cTn id="18" dur="1000" fill="hold"/>
                                        <p:tgtEl>
                                          <p:spTgt spid="432132"/>
                                        </p:tgtEl>
                                        <p:attrNameLst>
                                          <p:attrName>ppt_h</p:attrName>
                                        </p:attrNameLst>
                                      </p:cBhvr>
                                      <p:tavLst>
                                        <p:tav tm="0">
                                          <p:val>
                                            <p:strVal val="#ppt_h"/>
                                          </p:val>
                                        </p:tav>
                                        <p:tav tm="100000">
                                          <p:val>
                                            <p:strVal val="#ppt_h"/>
                                          </p:val>
                                        </p:tav>
                                      </p:tavLst>
                                    </p:anim>
                                    <p:animEffect transition="in" filter="fade">
                                      <p:cBhvr>
                                        <p:cTn id="19" dur="1000"/>
                                        <p:tgtEl>
                                          <p:spTgt spid="432132"/>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50" presetClass="entr" presetSubtype="0" decel="100000" fill="hold" grpId="0" nodeType="clickEffect">
                                  <p:stCondLst>
                                    <p:cond delay="0"/>
                                  </p:stCondLst>
                                  <p:childTnLst>
                                    <p:set>
                                      <p:cBhvr>
                                        <p:cTn id="23" dur="1" fill="hold">
                                          <p:stCondLst>
                                            <p:cond delay="0"/>
                                          </p:stCondLst>
                                        </p:cTn>
                                        <p:tgtEl>
                                          <p:spTgt spid="432133"/>
                                        </p:tgtEl>
                                        <p:attrNameLst>
                                          <p:attrName>style.visibility</p:attrName>
                                        </p:attrNameLst>
                                      </p:cBhvr>
                                      <p:to>
                                        <p:strVal val="visible"/>
                                      </p:to>
                                    </p:set>
                                    <p:anim calcmode="lin" valueType="num">
                                      <p:cBhvr>
                                        <p:cTn id="24" dur="1000" fill="hold"/>
                                        <p:tgtEl>
                                          <p:spTgt spid="432133"/>
                                        </p:tgtEl>
                                        <p:attrNameLst>
                                          <p:attrName>ppt_w</p:attrName>
                                        </p:attrNameLst>
                                      </p:cBhvr>
                                      <p:tavLst>
                                        <p:tav tm="0">
                                          <p:val>
                                            <p:strVal val="#ppt_w+.3"/>
                                          </p:val>
                                        </p:tav>
                                        <p:tav tm="100000">
                                          <p:val>
                                            <p:strVal val="#ppt_w"/>
                                          </p:val>
                                        </p:tav>
                                      </p:tavLst>
                                    </p:anim>
                                    <p:anim calcmode="lin" valueType="num">
                                      <p:cBhvr>
                                        <p:cTn id="25" dur="1000" fill="hold"/>
                                        <p:tgtEl>
                                          <p:spTgt spid="432133"/>
                                        </p:tgtEl>
                                        <p:attrNameLst>
                                          <p:attrName>ppt_h</p:attrName>
                                        </p:attrNameLst>
                                      </p:cBhvr>
                                      <p:tavLst>
                                        <p:tav tm="0">
                                          <p:val>
                                            <p:strVal val="#ppt_h"/>
                                          </p:val>
                                        </p:tav>
                                        <p:tav tm="100000">
                                          <p:val>
                                            <p:strVal val="#ppt_h"/>
                                          </p:val>
                                        </p:tav>
                                      </p:tavLst>
                                    </p:anim>
                                    <p:animEffect transition="in" filter="fade">
                                      <p:cBhvr>
                                        <p:cTn id="26" dur="1000"/>
                                        <p:tgtEl>
                                          <p:spTgt spid="432133"/>
                                        </p:tgtEl>
                                      </p:cBhvr>
                                    </p:animEffect>
                                  </p:childTnLst>
                                </p:cTn>
                              </p:par>
                              <p:par>
                                <p:cTn id="27" presetID="50" presetClass="entr" presetSubtype="0" decel="100000" fill="hold" grpId="0" nodeType="withEffect">
                                  <p:stCondLst>
                                    <p:cond delay="0"/>
                                  </p:stCondLst>
                                  <p:childTnLst>
                                    <p:set>
                                      <p:cBhvr>
                                        <p:cTn id="28" dur="1" fill="hold">
                                          <p:stCondLst>
                                            <p:cond delay="0"/>
                                          </p:stCondLst>
                                        </p:cTn>
                                        <p:tgtEl>
                                          <p:spTgt spid="432134"/>
                                        </p:tgtEl>
                                        <p:attrNameLst>
                                          <p:attrName>style.visibility</p:attrName>
                                        </p:attrNameLst>
                                      </p:cBhvr>
                                      <p:to>
                                        <p:strVal val="visible"/>
                                      </p:to>
                                    </p:set>
                                    <p:anim calcmode="lin" valueType="num">
                                      <p:cBhvr>
                                        <p:cTn id="29" dur="1000" fill="hold"/>
                                        <p:tgtEl>
                                          <p:spTgt spid="432134"/>
                                        </p:tgtEl>
                                        <p:attrNameLst>
                                          <p:attrName>ppt_w</p:attrName>
                                        </p:attrNameLst>
                                      </p:cBhvr>
                                      <p:tavLst>
                                        <p:tav tm="0">
                                          <p:val>
                                            <p:strVal val="#ppt_w+.3"/>
                                          </p:val>
                                        </p:tav>
                                        <p:tav tm="100000">
                                          <p:val>
                                            <p:strVal val="#ppt_w"/>
                                          </p:val>
                                        </p:tav>
                                      </p:tavLst>
                                    </p:anim>
                                    <p:anim calcmode="lin" valueType="num">
                                      <p:cBhvr>
                                        <p:cTn id="30" dur="1000" fill="hold"/>
                                        <p:tgtEl>
                                          <p:spTgt spid="432134"/>
                                        </p:tgtEl>
                                        <p:attrNameLst>
                                          <p:attrName>ppt_h</p:attrName>
                                        </p:attrNameLst>
                                      </p:cBhvr>
                                      <p:tavLst>
                                        <p:tav tm="0">
                                          <p:val>
                                            <p:strVal val="#ppt_h"/>
                                          </p:val>
                                        </p:tav>
                                        <p:tav tm="100000">
                                          <p:val>
                                            <p:strVal val="#ppt_h"/>
                                          </p:val>
                                        </p:tav>
                                      </p:tavLst>
                                    </p:anim>
                                    <p:animEffect transition="in" filter="fade">
                                      <p:cBhvr>
                                        <p:cTn id="31" dur="1000"/>
                                        <p:tgtEl>
                                          <p:spTgt spid="4321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2130" grpId="0" animBg="1"/>
      <p:bldP spid="432131" grpId="0" animBg="1"/>
      <p:bldP spid="432132" grpId="0"/>
      <p:bldP spid="432133" grpId="0" animBg="1"/>
      <p:bldP spid="43213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rgbClr val="003300"/>
                </a:solidFill>
                <a:latin typeface="Comic Sans MS" pitchFamily="66" charset="0"/>
              </a:defRPr>
            </a:lvl1pPr>
            <a:lvl2pPr marL="742950" indent="-285750">
              <a:defRPr b="1">
                <a:solidFill>
                  <a:srgbClr val="003300"/>
                </a:solidFill>
                <a:latin typeface="Comic Sans MS" pitchFamily="66" charset="0"/>
              </a:defRPr>
            </a:lvl2pPr>
            <a:lvl3pPr marL="1143000" indent="-228600">
              <a:defRPr b="1">
                <a:solidFill>
                  <a:srgbClr val="003300"/>
                </a:solidFill>
                <a:latin typeface="Comic Sans MS" pitchFamily="66" charset="0"/>
              </a:defRPr>
            </a:lvl3pPr>
            <a:lvl4pPr marL="1600200" indent="-228600">
              <a:defRPr b="1">
                <a:solidFill>
                  <a:srgbClr val="003300"/>
                </a:solidFill>
                <a:latin typeface="Comic Sans MS" pitchFamily="66" charset="0"/>
              </a:defRPr>
            </a:lvl4pPr>
            <a:lvl5pPr marL="2057400" indent="-228600">
              <a:defRPr b="1">
                <a:solidFill>
                  <a:srgbClr val="003300"/>
                </a:solidFill>
                <a:latin typeface="Comic Sans MS" pitchFamily="66" charset="0"/>
              </a:defRPr>
            </a:lvl5pPr>
            <a:lvl6pPr marL="2514600" indent="-228600" algn="ctr" eaLnBrk="0" fontAlgn="base" hangingPunct="0">
              <a:spcBef>
                <a:spcPct val="0"/>
              </a:spcBef>
              <a:spcAft>
                <a:spcPct val="0"/>
              </a:spcAft>
              <a:defRPr b="1">
                <a:solidFill>
                  <a:srgbClr val="003300"/>
                </a:solidFill>
                <a:latin typeface="Comic Sans MS" pitchFamily="66" charset="0"/>
              </a:defRPr>
            </a:lvl6pPr>
            <a:lvl7pPr marL="2971800" indent="-228600" algn="ctr" eaLnBrk="0" fontAlgn="base" hangingPunct="0">
              <a:spcBef>
                <a:spcPct val="0"/>
              </a:spcBef>
              <a:spcAft>
                <a:spcPct val="0"/>
              </a:spcAft>
              <a:defRPr b="1">
                <a:solidFill>
                  <a:srgbClr val="003300"/>
                </a:solidFill>
                <a:latin typeface="Comic Sans MS" pitchFamily="66" charset="0"/>
              </a:defRPr>
            </a:lvl7pPr>
            <a:lvl8pPr marL="3429000" indent="-228600" algn="ctr" eaLnBrk="0" fontAlgn="base" hangingPunct="0">
              <a:spcBef>
                <a:spcPct val="0"/>
              </a:spcBef>
              <a:spcAft>
                <a:spcPct val="0"/>
              </a:spcAft>
              <a:defRPr b="1">
                <a:solidFill>
                  <a:srgbClr val="003300"/>
                </a:solidFill>
                <a:latin typeface="Comic Sans MS" pitchFamily="66" charset="0"/>
              </a:defRPr>
            </a:lvl8pPr>
            <a:lvl9pPr marL="3886200" indent="-228600" algn="ctr" eaLnBrk="0" fontAlgn="base" hangingPunct="0">
              <a:spcBef>
                <a:spcPct val="0"/>
              </a:spcBef>
              <a:spcAft>
                <a:spcPct val="0"/>
              </a:spcAft>
              <a:defRPr b="1">
                <a:solidFill>
                  <a:srgbClr val="003300"/>
                </a:solidFill>
                <a:latin typeface="Comic Sans MS" pitchFamily="66" charset="0"/>
              </a:defRPr>
            </a:lvl9pPr>
          </a:lstStyle>
          <a:p>
            <a:fld id="{1977F071-C301-4A70-ADBE-CEE761D0C4C4}" type="slidenum">
              <a:rPr lang="en-US" b="0" smtClean="0">
                <a:solidFill>
                  <a:srgbClr val="FFFFFF"/>
                </a:solidFill>
                <a:latin typeface="Arial" charset="0"/>
              </a:rPr>
              <a:pPr/>
              <a:t>7</a:t>
            </a:fld>
            <a:endParaRPr lang="en-US" b="0" smtClean="0">
              <a:solidFill>
                <a:srgbClr val="FFFFFF"/>
              </a:solidFill>
              <a:latin typeface="Arial" charset="0"/>
            </a:endParaRPr>
          </a:p>
        </p:txBody>
      </p:sp>
      <p:sp>
        <p:nvSpPr>
          <p:cNvPr id="431106" name="Oval 2"/>
          <p:cNvSpPr>
            <a:spLocks noChangeArrowheads="1"/>
          </p:cNvSpPr>
          <p:nvPr/>
        </p:nvSpPr>
        <p:spPr bwMode="auto">
          <a:xfrm>
            <a:off x="250825" y="577850"/>
            <a:ext cx="2160588" cy="2160588"/>
          </a:xfrm>
          <a:prstGeom prst="ellipse">
            <a:avLst/>
          </a:prstGeom>
          <a:solidFill>
            <a:srgbClr val="CCFF33"/>
          </a:solidFill>
          <a:ln w="9525" algn="ctr">
            <a:solidFill>
              <a:srgbClr val="003300"/>
            </a:solidFill>
            <a:round/>
            <a:headEnd/>
            <a:tailEnd/>
          </a:ln>
          <a:effectLst/>
        </p:spPr>
        <p:txBody>
          <a:bodyPr wrap="none" anchor="ctr"/>
          <a:lstStyle/>
          <a:p>
            <a:pPr algn="ctr" eaLnBrk="0" fontAlgn="base" hangingPunct="0">
              <a:spcBef>
                <a:spcPct val="0"/>
              </a:spcBef>
              <a:spcAft>
                <a:spcPct val="0"/>
              </a:spcAft>
              <a:defRPr/>
            </a:pPr>
            <a:endParaRPr lang="id-ID" b="1">
              <a:solidFill>
                <a:srgbClr val="003300"/>
              </a:solidFill>
              <a:effectLst>
                <a:outerShdw blurRad="38100" dist="38100" dir="2700000" algn="tl">
                  <a:srgbClr val="000000"/>
                </a:outerShdw>
              </a:effectLst>
              <a:latin typeface="Comic Sans MS" pitchFamily="66" charset="0"/>
            </a:endParaRPr>
          </a:p>
          <a:p>
            <a:pPr algn="ctr" eaLnBrk="0" fontAlgn="base" hangingPunct="0">
              <a:spcBef>
                <a:spcPct val="0"/>
              </a:spcBef>
              <a:spcAft>
                <a:spcPct val="0"/>
              </a:spcAft>
              <a:defRPr/>
            </a:pPr>
            <a:r>
              <a:rPr lang="id-ID" b="1">
                <a:solidFill>
                  <a:srgbClr val="003300"/>
                </a:solidFill>
                <a:effectLst>
                  <a:outerShdw blurRad="38100" dist="38100" dir="2700000" algn="tl">
                    <a:srgbClr val="000000"/>
                  </a:outerShdw>
                </a:effectLst>
                <a:latin typeface="Comic Sans MS" pitchFamily="66" charset="0"/>
              </a:rPr>
              <a:t>KONGRES XIII</a:t>
            </a:r>
          </a:p>
          <a:p>
            <a:pPr algn="ctr" eaLnBrk="0" fontAlgn="base" hangingPunct="0">
              <a:spcBef>
                <a:spcPct val="0"/>
              </a:spcBef>
              <a:spcAft>
                <a:spcPct val="0"/>
              </a:spcAft>
              <a:defRPr/>
            </a:pPr>
            <a:r>
              <a:rPr lang="id-ID" b="1">
                <a:solidFill>
                  <a:srgbClr val="003300"/>
                </a:solidFill>
                <a:effectLst>
                  <a:outerShdw blurRad="38100" dist="38100" dir="2700000" algn="tl">
                    <a:srgbClr val="000000"/>
                  </a:outerShdw>
                </a:effectLst>
                <a:latin typeface="Comic Sans MS" pitchFamily="66" charset="0"/>
              </a:rPr>
              <a:t>PGRI</a:t>
            </a:r>
          </a:p>
          <a:p>
            <a:pPr algn="ctr" eaLnBrk="0" fontAlgn="base" hangingPunct="0">
              <a:spcBef>
                <a:spcPct val="0"/>
              </a:spcBef>
              <a:spcAft>
                <a:spcPct val="0"/>
              </a:spcAft>
              <a:defRPr/>
            </a:pPr>
            <a:r>
              <a:rPr lang="id-ID" b="1">
                <a:solidFill>
                  <a:srgbClr val="003300"/>
                </a:solidFill>
                <a:effectLst>
                  <a:outerShdw blurRad="38100" dist="38100" dir="2700000" algn="tl">
                    <a:srgbClr val="000000"/>
                  </a:outerShdw>
                </a:effectLst>
                <a:latin typeface="Comic Sans MS" pitchFamily="66" charset="0"/>
              </a:rPr>
              <a:t>DI JAKARTA</a:t>
            </a:r>
          </a:p>
          <a:p>
            <a:pPr algn="ctr" eaLnBrk="0" fontAlgn="base" hangingPunct="0">
              <a:spcBef>
                <a:spcPct val="0"/>
              </a:spcBef>
              <a:spcAft>
                <a:spcPct val="0"/>
              </a:spcAft>
              <a:defRPr/>
            </a:pPr>
            <a:r>
              <a:rPr lang="id-ID" b="1">
                <a:solidFill>
                  <a:srgbClr val="003300"/>
                </a:solidFill>
                <a:effectLst>
                  <a:outerShdw blurRad="38100" dist="38100" dir="2700000" algn="tl">
                    <a:srgbClr val="000000"/>
                  </a:outerShdw>
                </a:effectLst>
                <a:latin typeface="Comic Sans MS" pitchFamily="66" charset="0"/>
              </a:rPr>
              <a:t>1973</a:t>
            </a:r>
            <a:endParaRPr lang="en-US" b="1">
              <a:solidFill>
                <a:srgbClr val="003300"/>
              </a:solidFill>
              <a:effectLst>
                <a:outerShdw blurRad="38100" dist="38100" dir="2700000" algn="tl">
                  <a:srgbClr val="000000"/>
                </a:outerShdw>
              </a:effectLst>
              <a:latin typeface="Comic Sans MS" pitchFamily="66" charset="0"/>
            </a:endParaRPr>
          </a:p>
        </p:txBody>
      </p:sp>
      <p:sp>
        <p:nvSpPr>
          <p:cNvPr id="431107" name="AutoShape 3"/>
          <p:cNvSpPr>
            <a:spLocks noChangeArrowheads="1"/>
          </p:cNvSpPr>
          <p:nvPr/>
        </p:nvSpPr>
        <p:spPr bwMode="auto">
          <a:xfrm>
            <a:off x="2555875" y="1009650"/>
            <a:ext cx="576263" cy="1223963"/>
          </a:xfrm>
          <a:prstGeom prst="rightArrow">
            <a:avLst>
              <a:gd name="adj1" fmla="val 49935"/>
              <a:gd name="adj2" fmla="val 46556"/>
            </a:avLst>
          </a:prstGeom>
          <a:solidFill>
            <a:srgbClr val="FF6600"/>
          </a:solidFill>
          <a:ln w="9525" algn="ctr">
            <a:solidFill>
              <a:srgbClr val="003300"/>
            </a:solidFill>
            <a:miter lim="800000"/>
            <a:headEnd/>
            <a:tailEnd/>
          </a:ln>
          <a:effectLst/>
        </p:spPr>
        <p:txBody>
          <a:bodyPr wrap="none" anchor="ctr"/>
          <a:lstStyle/>
          <a:p>
            <a:pPr algn="ctr" eaLnBrk="0" fontAlgn="base" hangingPunct="0">
              <a:spcBef>
                <a:spcPct val="0"/>
              </a:spcBef>
              <a:spcAft>
                <a:spcPct val="0"/>
              </a:spcAft>
              <a:defRPr/>
            </a:pPr>
            <a:endParaRPr lang="en-US" b="1">
              <a:solidFill>
                <a:srgbClr val="003300"/>
              </a:solidFill>
              <a:effectLst>
                <a:outerShdw blurRad="38100" dist="38100" dir="2700000" algn="tl">
                  <a:srgbClr val="000000">
                    <a:alpha val="43137"/>
                  </a:srgbClr>
                </a:outerShdw>
              </a:effectLst>
              <a:latin typeface="Comic Sans MS" pitchFamily="66" charset="0"/>
            </a:endParaRPr>
          </a:p>
        </p:txBody>
      </p:sp>
      <p:sp>
        <p:nvSpPr>
          <p:cNvPr id="431108" name="Rectangle 4"/>
          <p:cNvSpPr>
            <a:spLocks noChangeArrowheads="1"/>
          </p:cNvSpPr>
          <p:nvPr/>
        </p:nvSpPr>
        <p:spPr bwMode="auto">
          <a:xfrm>
            <a:off x="3203575" y="1296988"/>
            <a:ext cx="5940425"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pPr fontAlgn="base">
              <a:spcBef>
                <a:spcPct val="30000"/>
              </a:spcBef>
              <a:spcAft>
                <a:spcPct val="0"/>
              </a:spcAft>
            </a:pPr>
            <a:r>
              <a:rPr lang="id-ID">
                <a:solidFill>
                  <a:srgbClr val="FFFFFF"/>
                </a:solidFill>
                <a:latin typeface="Comic Sans MS" pitchFamily="66" charset="0"/>
              </a:rPr>
              <a:t>MENETAPKAN PERUBAHAN MENDASAR DALAM BIDANG ORGANISASI :</a:t>
            </a:r>
            <a:endParaRPr lang="en-US">
              <a:solidFill>
                <a:srgbClr val="FFFFFF"/>
              </a:solidFill>
              <a:latin typeface="Comic Sans MS" pitchFamily="66" charset="0"/>
            </a:endParaRPr>
          </a:p>
        </p:txBody>
      </p:sp>
      <p:sp>
        <p:nvSpPr>
          <p:cNvPr id="431110" name="Rectangle 6"/>
          <p:cNvSpPr>
            <a:spLocks noChangeArrowheads="1"/>
          </p:cNvSpPr>
          <p:nvPr/>
        </p:nvSpPr>
        <p:spPr bwMode="auto">
          <a:xfrm>
            <a:off x="3203575" y="2233613"/>
            <a:ext cx="5940425" cy="280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pPr marL="342900" indent="-342900" fontAlgn="base">
              <a:spcBef>
                <a:spcPct val="30000"/>
              </a:spcBef>
              <a:spcAft>
                <a:spcPct val="0"/>
              </a:spcAft>
              <a:buFontTx/>
              <a:buAutoNum type="arabicPeriod"/>
            </a:pPr>
            <a:r>
              <a:rPr lang="id-ID" sz="2000" dirty="0">
                <a:solidFill>
                  <a:srgbClr val="FFFFFF"/>
                </a:solidFill>
                <a:latin typeface="Comic Sans MS" pitchFamily="66" charset="0"/>
              </a:rPr>
              <a:t>BERUBAHNYA SIFAT ORGANISASI DARI ORG SERIKAT PEKERJA MENJADI ORGANISASI PROFESI</a:t>
            </a:r>
          </a:p>
          <a:p>
            <a:pPr marL="342900" indent="-342900" fontAlgn="base">
              <a:spcBef>
                <a:spcPct val="30000"/>
              </a:spcBef>
              <a:spcAft>
                <a:spcPct val="0"/>
              </a:spcAft>
              <a:buFontTx/>
              <a:buAutoNum type="arabicPeriod"/>
            </a:pPr>
            <a:r>
              <a:rPr lang="id-ID" sz="2000" dirty="0">
                <a:solidFill>
                  <a:srgbClr val="FFFFFF"/>
                </a:solidFill>
                <a:latin typeface="Comic Sans MS" pitchFamily="66" charset="0"/>
              </a:rPr>
              <a:t>DITETAPKANNYA KODE ETIK GURU INDONESIA</a:t>
            </a:r>
          </a:p>
          <a:p>
            <a:pPr marL="342900" indent="-342900" fontAlgn="base">
              <a:spcBef>
                <a:spcPct val="30000"/>
              </a:spcBef>
              <a:spcAft>
                <a:spcPct val="0"/>
              </a:spcAft>
              <a:buFontTx/>
              <a:buAutoNum type="arabicPeriod"/>
            </a:pPr>
            <a:r>
              <a:rPr lang="id-ID" sz="2000" dirty="0">
                <a:solidFill>
                  <a:srgbClr val="FFFFFF"/>
                </a:solidFill>
                <a:latin typeface="Comic Sans MS" pitchFamily="66" charset="0"/>
              </a:rPr>
              <a:t>PERUBAHAN LAMBANG + PANJI ORGANISASI</a:t>
            </a:r>
          </a:p>
          <a:p>
            <a:pPr marL="342900" indent="-342900" fontAlgn="base">
              <a:spcBef>
                <a:spcPct val="30000"/>
              </a:spcBef>
              <a:spcAft>
                <a:spcPct val="0"/>
              </a:spcAft>
              <a:buFontTx/>
              <a:buAutoNum type="arabicPeriod"/>
            </a:pPr>
            <a:r>
              <a:rPr lang="id-ID" sz="2000" dirty="0">
                <a:solidFill>
                  <a:srgbClr val="FFFFFF"/>
                </a:solidFill>
                <a:latin typeface="Comic Sans MS" pitchFamily="66" charset="0"/>
              </a:rPr>
              <a:t>ADANYA DEWAN PEMBINA PGRI</a:t>
            </a:r>
            <a:endParaRPr lang="en-US" sz="2000" dirty="0">
              <a:solidFill>
                <a:srgbClr val="FFFFFF"/>
              </a:solidFill>
              <a:latin typeface="Comic Sans MS" pitchFamily="66" charset="0"/>
            </a:endParaRPr>
          </a:p>
        </p:txBody>
      </p:sp>
    </p:spTree>
    <p:extLst>
      <p:ext uri="{BB962C8B-B14F-4D97-AF65-F5344CB8AC3E}">
        <p14:creationId xmlns:p14="http://schemas.microsoft.com/office/powerpoint/2010/main" val="2973081960"/>
      </p:ext>
    </p:extLst>
  </p:cSld>
  <p:clrMapOvr>
    <a:masterClrMapping/>
  </p:clrMapOvr>
  <p:transition spd="slow">
    <p:random/>
    <p:sndAc>
      <p:stSnd>
        <p:snd r:embed="rId2" name="voltage.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431106"/>
                                        </p:tgtEl>
                                        <p:attrNameLst>
                                          <p:attrName>style.visibility</p:attrName>
                                        </p:attrNameLst>
                                      </p:cBhvr>
                                      <p:to>
                                        <p:strVal val="visible"/>
                                      </p:to>
                                    </p:set>
                                    <p:anim calcmode="lin" valueType="num">
                                      <p:cBhvr>
                                        <p:cTn id="7" dur="1000" fill="hold"/>
                                        <p:tgtEl>
                                          <p:spTgt spid="431106"/>
                                        </p:tgtEl>
                                        <p:attrNameLst>
                                          <p:attrName>ppt_w</p:attrName>
                                        </p:attrNameLst>
                                      </p:cBhvr>
                                      <p:tavLst>
                                        <p:tav tm="0">
                                          <p:val>
                                            <p:strVal val="#ppt_w+.3"/>
                                          </p:val>
                                        </p:tav>
                                        <p:tav tm="100000">
                                          <p:val>
                                            <p:strVal val="#ppt_w"/>
                                          </p:val>
                                        </p:tav>
                                      </p:tavLst>
                                    </p:anim>
                                    <p:anim calcmode="lin" valueType="num">
                                      <p:cBhvr>
                                        <p:cTn id="8" dur="1000" fill="hold"/>
                                        <p:tgtEl>
                                          <p:spTgt spid="431106"/>
                                        </p:tgtEl>
                                        <p:attrNameLst>
                                          <p:attrName>ppt_h</p:attrName>
                                        </p:attrNameLst>
                                      </p:cBhvr>
                                      <p:tavLst>
                                        <p:tav tm="0">
                                          <p:val>
                                            <p:strVal val="#ppt_h"/>
                                          </p:val>
                                        </p:tav>
                                        <p:tav tm="100000">
                                          <p:val>
                                            <p:strVal val="#ppt_h"/>
                                          </p:val>
                                        </p:tav>
                                      </p:tavLst>
                                    </p:anim>
                                    <p:animEffect transition="in" filter="fade">
                                      <p:cBhvr>
                                        <p:cTn id="9" dur="1000"/>
                                        <p:tgtEl>
                                          <p:spTgt spid="431106"/>
                                        </p:tgtEl>
                                      </p:cBhvr>
                                    </p:animEffect>
                                  </p:childTnLst>
                                </p:cTn>
                              </p:par>
                              <p:par>
                                <p:cTn id="10" presetID="50" presetClass="entr" presetSubtype="0" decel="100000" fill="hold" grpId="0" nodeType="withEffect">
                                  <p:stCondLst>
                                    <p:cond delay="0"/>
                                  </p:stCondLst>
                                  <p:childTnLst>
                                    <p:set>
                                      <p:cBhvr>
                                        <p:cTn id="11" dur="1" fill="hold">
                                          <p:stCondLst>
                                            <p:cond delay="0"/>
                                          </p:stCondLst>
                                        </p:cTn>
                                        <p:tgtEl>
                                          <p:spTgt spid="431107"/>
                                        </p:tgtEl>
                                        <p:attrNameLst>
                                          <p:attrName>style.visibility</p:attrName>
                                        </p:attrNameLst>
                                      </p:cBhvr>
                                      <p:to>
                                        <p:strVal val="visible"/>
                                      </p:to>
                                    </p:set>
                                    <p:anim calcmode="lin" valueType="num">
                                      <p:cBhvr>
                                        <p:cTn id="12" dur="1000" fill="hold"/>
                                        <p:tgtEl>
                                          <p:spTgt spid="431107"/>
                                        </p:tgtEl>
                                        <p:attrNameLst>
                                          <p:attrName>ppt_w</p:attrName>
                                        </p:attrNameLst>
                                      </p:cBhvr>
                                      <p:tavLst>
                                        <p:tav tm="0">
                                          <p:val>
                                            <p:strVal val="#ppt_w+.3"/>
                                          </p:val>
                                        </p:tav>
                                        <p:tav tm="100000">
                                          <p:val>
                                            <p:strVal val="#ppt_w"/>
                                          </p:val>
                                        </p:tav>
                                      </p:tavLst>
                                    </p:anim>
                                    <p:anim calcmode="lin" valueType="num">
                                      <p:cBhvr>
                                        <p:cTn id="13" dur="1000" fill="hold"/>
                                        <p:tgtEl>
                                          <p:spTgt spid="431107"/>
                                        </p:tgtEl>
                                        <p:attrNameLst>
                                          <p:attrName>ppt_h</p:attrName>
                                        </p:attrNameLst>
                                      </p:cBhvr>
                                      <p:tavLst>
                                        <p:tav tm="0">
                                          <p:val>
                                            <p:strVal val="#ppt_h"/>
                                          </p:val>
                                        </p:tav>
                                        <p:tav tm="100000">
                                          <p:val>
                                            <p:strVal val="#ppt_h"/>
                                          </p:val>
                                        </p:tav>
                                      </p:tavLst>
                                    </p:anim>
                                    <p:animEffect transition="in" filter="fade">
                                      <p:cBhvr>
                                        <p:cTn id="14" dur="1000"/>
                                        <p:tgtEl>
                                          <p:spTgt spid="431107"/>
                                        </p:tgtEl>
                                      </p:cBhvr>
                                    </p:animEffect>
                                  </p:childTnLst>
                                </p:cTn>
                              </p:par>
                              <p:par>
                                <p:cTn id="15" presetID="50" presetClass="entr" presetSubtype="0" decel="100000" fill="hold" grpId="0" nodeType="withEffect">
                                  <p:stCondLst>
                                    <p:cond delay="0"/>
                                  </p:stCondLst>
                                  <p:childTnLst>
                                    <p:set>
                                      <p:cBhvr>
                                        <p:cTn id="16" dur="1" fill="hold">
                                          <p:stCondLst>
                                            <p:cond delay="0"/>
                                          </p:stCondLst>
                                        </p:cTn>
                                        <p:tgtEl>
                                          <p:spTgt spid="431108"/>
                                        </p:tgtEl>
                                        <p:attrNameLst>
                                          <p:attrName>style.visibility</p:attrName>
                                        </p:attrNameLst>
                                      </p:cBhvr>
                                      <p:to>
                                        <p:strVal val="visible"/>
                                      </p:to>
                                    </p:set>
                                    <p:anim calcmode="lin" valueType="num">
                                      <p:cBhvr>
                                        <p:cTn id="17" dur="1000" fill="hold"/>
                                        <p:tgtEl>
                                          <p:spTgt spid="431108"/>
                                        </p:tgtEl>
                                        <p:attrNameLst>
                                          <p:attrName>ppt_w</p:attrName>
                                        </p:attrNameLst>
                                      </p:cBhvr>
                                      <p:tavLst>
                                        <p:tav tm="0">
                                          <p:val>
                                            <p:strVal val="#ppt_w+.3"/>
                                          </p:val>
                                        </p:tav>
                                        <p:tav tm="100000">
                                          <p:val>
                                            <p:strVal val="#ppt_w"/>
                                          </p:val>
                                        </p:tav>
                                      </p:tavLst>
                                    </p:anim>
                                    <p:anim calcmode="lin" valueType="num">
                                      <p:cBhvr>
                                        <p:cTn id="18" dur="1000" fill="hold"/>
                                        <p:tgtEl>
                                          <p:spTgt spid="431108"/>
                                        </p:tgtEl>
                                        <p:attrNameLst>
                                          <p:attrName>ppt_h</p:attrName>
                                        </p:attrNameLst>
                                      </p:cBhvr>
                                      <p:tavLst>
                                        <p:tav tm="0">
                                          <p:val>
                                            <p:strVal val="#ppt_h"/>
                                          </p:val>
                                        </p:tav>
                                        <p:tav tm="100000">
                                          <p:val>
                                            <p:strVal val="#ppt_h"/>
                                          </p:val>
                                        </p:tav>
                                      </p:tavLst>
                                    </p:anim>
                                    <p:animEffect transition="in" filter="fade">
                                      <p:cBhvr>
                                        <p:cTn id="19" dur="1000"/>
                                        <p:tgtEl>
                                          <p:spTgt spid="431108"/>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50" presetClass="entr" presetSubtype="0" decel="100000" fill="hold" grpId="0" nodeType="clickEffect">
                                  <p:stCondLst>
                                    <p:cond delay="0"/>
                                  </p:stCondLst>
                                  <p:childTnLst>
                                    <p:set>
                                      <p:cBhvr>
                                        <p:cTn id="23" dur="1" fill="hold">
                                          <p:stCondLst>
                                            <p:cond delay="0"/>
                                          </p:stCondLst>
                                        </p:cTn>
                                        <p:tgtEl>
                                          <p:spTgt spid="431110"/>
                                        </p:tgtEl>
                                        <p:attrNameLst>
                                          <p:attrName>style.visibility</p:attrName>
                                        </p:attrNameLst>
                                      </p:cBhvr>
                                      <p:to>
                                        <p:strVal val="visible"/>
                                      </p:to>
                                    </p:set>
                                    <p:anim calcmode="lin" valueType="num">
                                      <p:cBhvr>
                                        <p:cTn id="24" dur="1000" fill="hold"/>
                                        <p:tgtEl>
                                          <p:spTgt spid="431110"/>
                                        </p:tgtEl>
                                        <p:attrNameLst>
                                          <p:attrName>ppt_w</p:attrName>
                                        </p:attrNameLst>
                                      </p:cBhvr>
                                      <p:tavLst>
                                        <p:tav tm="0">
                                          <p:val>
                                            <p:strVal val="#ppt_w+.3"/>
                                          </p:val>
                                        </p:tav>
                                        <p:tav tm="100000">
                                          <p:val>
                                            <p:strVal val="#ppt_w"/>
                                          </p:val>
                                        </p:tav>
                                      </p:tavLst>
                                    </p:anim>
                                    <p:anim calcmode="lin" valueType="num">
                                      <p:cBhvr>
                                        <p:cTn id="25" dur="1000" fill="hold"/>
                                        <p:tgtEl>
                                          <p:spTgt spid="431110"/>
                                        </p:tgtEl>
                                        <p:attrNameLst>
                                          <p:attrName>ppt_h</p:attrName>
                                        </p:attrNameLst>
                                      </p:cBhvr>
                                      <p:tavLst>
                                        <p:tav tm="0">
                                          <p:val>
                                            <p:strVal val="#ppt_h"/>
                                          </p:val>
                                        </p:tav>
                                        <p:tav tm="100000">
                                          <p:val>
                                            <p:strVal val="#ppt_h"/>
                                          </p:val>
                                        </p:tav>
                                      </p:tavLst>
                                    </p:anim>
                                    <p:animEffect transition="in" filter="fade">
                                      <p:cBhvr>
                                        <p:cTn id="26" dur="1000"/>
                                        <p:tgtEl>
                                          <p:spTgt spid="4311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1106" grpId="0" animBg="1"/>
      <p:bldP spid="431107" grpId="0" animBg="1"/>
      <p:bldP spid="431108" grpId="0"/>
      <p:bldP spid="43111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dirty="0" err="1" smtClean="0"/>
              <a:t>Lahirnya</a:t>
            </a:r>
            <a:r>
              <a:rPr lang="es-ES" dirty="0" smtClean="0"/>
              <a:t> UU No.2/1989 </a:t>
            </a:r>
            <a:r>
              <a:rPr lang="es-ES" dirty="0" err="1" smtClean="0"/>
              <a:t>tentang</a:t>
            </a:r>
            <a:r>
              <a:rPr lang="es-ES" dirty="0" smtClean="0"/>
              <a:t> </a:t>
            </a:r>
            <a:r>
              <a:rPr lang="es-ES" dirty="0" err="1" smtClean="0"/>
              <a:t>Sisdiknas</a:t>
            </a:r>
            <a:r>
              <a:rPr lang="es-ES" dirty="0" smtClean="0"/>
              <a:t> </a:t>
            </a:r>
            <a:endParaRPr lang="id-ID" dirty="0"/>
          </a:p>
        </p:txBody>
      </p:sp>
      <p:sp>
        <p:nvSpPr>
          <p:cNvPr id="3" name="Content Placeholder 2"/>
          <p:cNvSpPr>
            <a:spLocks noGrp="1"/>
          </p:cNvSpPr>
          <p:nvPr>
            <p:ph idx="1"/>
          </p:nvPr>
        </p:nvSpPr>
        <p:spPr/>
        <p:txBody>
          <a:bodyPr/>
          <a:lstStyle/>
          <a:p>
            <a:pPr algn="just"/>
            <a:r>
              <a:rPr lang="id-ID" dirty="0" smtClean="0"/>
              <a:t>Pendidikan Nasional bertujuan mencerdaskan kehidupan bangsa, dan mengembangkan manusia Indonesia seutuhnya, yaitu manusia yang beriman dan bertaqwa terhadap Tuhan Yang Maha Esa dan berbudi pekerti luhur, memiliki pengetahuan dan keterampilan, kesehatan jasmani dan rohani, kepribadian yang mantap dan mandiri serta rasa tanggung jawab kemasyarakatan dan kebangsaan.</a:t>
            </a:r>
            <a:endParaRPr lang="id-ID" dirty="0"/>
          </a:p>
        </p:txBody>
      </p:sp>
      <p:sp>
        <p:nvSpPr>
          <p:cNvPr id="4" name="Slide Number Placeholder 3"/>
          <p:cNvSpPr>
            <a:spLocks noGrp="1"/>
          </p:cNvSpPr>
          <p:nvPr>
            <p:ph type="sldNum" sz="quarter" idx="12"/>
          </p:nvPr>
        </p:nvSpPr>
        <p:spPr/>
        <p:txBody>
          <a:bodyPr/>
          <a:lstStyle/>
          <a:p>
            <a:pPr>
              <a:defRPr/>
            </a:pPr>
            <a:fld id="{DD0240A5-22C0-43ED-AEC3-6C711F35936D}" type="slidenum">
              <a:rPr lang="en-US" smtClean="0">
                <a:solidFill>
                  <a:srgbClr val="FFFFFF"/>
                </a:solidFill>
              </a:rPr>
              <a:pPr>
                <a:defRPr/>
              </a:pPr>
              <a:t>8</a:t>
            </a:fld>
            <a:endParaRPr lang="en-US">
              <a:solidFill>
                <a:srgbClr val="FFFFFF"/>
              </a:solidFill>
            </a:endParaRPr>
          </a:p>
        </p:txBody>
      </p:sp>
    </p:spTree>
    <p:extLst>
      <p:ext uri="{BB962C8B-B14F-4D97-AF65-F5344CB8AC3E}">
        <p14:creationId xmlns:p14="http://schemas.microsoft.com/office/powerpoint/2010/main" val="3029218340"/>
      </p:ext>
    </p:extLst>
  </p:cSld>
  <p:clrMapOvr>
    <a:masterClrMapping/>
  </p:clrMapOvr>
  <p:transition spd="slow">
    <p:random/>
    <p:sndAc>
      <p:stSnd>
        <p:snd r:embed="rId2" name="voltage.wav"/>
      </p:stSnd>
    </p:sndAc>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51520" y="1772816"/>
            <a:ext cx="8540750" cy="1143000"/>
          </a:xfrm>
        </p:spPr>
        <p:txBody>
          <a:bodyPr/>
          <a:lstStyle/>
          <a:p>
            <a:r>
              <a:rPr lang="id-ID" dirty="0" smtClean="0"/>
              <a:t>SELESAI</a:t>
            </a:r>
            <a:endParaRPr lang="id-ID" dirty="0"/>
          </a:p>
        </p:txBody>
      </p:sp>
      <p:sp>
        <p:nvSpPr>
          <p:cNvPr id="4" name="Slide Number Placeholder 3"/>
          <p:cNvSpPr>
            <a:spLocks noGrp="1"/>
          </p:cNvSpPr>
          <p:nvPr>
            <p:ph type="sldNum" sz="quarter" idx="12"/>
          </p:nvPr>
        </p:nvSpPr>
        <p:spPr/>
        <p:txBody>
          <a:bodyPr/>
          <a:lstStyle/>
          <a:p>
            <a:pPr>
              <a:defRPr/>
            </a:pPr>
            <a:fld id="{DD0240A5-22C0-43ED-AEC3-6C711F35936D}" type="slidenum">
              <a:rPr lang="en-US" smtClean="0">
                <a:solidFill>
                  <a:srgbClr val="FFFFFF"/>
                </a:solidFill>
              </a:rPr>
              <a:pPr>
                <a:defRPr/>
              </a:pPr>
              <a:t>9</a:t>
            </a:fld>
            <a:endParaRPr lang="en-US">
              <a:solidFill>
                <a:srgbClr val="FFFFFF"/>
              </a:solidFill>
            </a:endParaRPr>
          </a:p>
        </p:txBody>
      </p:sp>
    </p:spTree>
    <p:extLst>
      <p:ext uri="{BB962C8B-B14F-4D97-AF65-F5344CB8AC3E}">
        <p14:creationId xmlns:p14="http://schemas.microsoft.com/office/powerpoint/2010/main" val="2520003798"/>
      </p:ext>
    </p:extLst>
  </p:cSld>
  <p:clrMapOvr>
    <a:masterClrMapping/>
  </p:clrMapOvr>
  <p:transition spd="slow">
    <p:random/>
    <p:sndAc>
      <p:stSnd>
        <p:snd r:embed="rId2" name="voltage.wav"/>
      </p:stSnd>
    </p:sndAc>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Compass">
  <a:themeElements>
    <a:clrScheme name="Compass 2">
      <a:dk1>
        <a:srgbClr val="5B5D6B"/>
      </a:dk1>
      <a:lt1>
        <a:srgbClr val="FFFFFF"/>
      </a:lt1>
      <a:dk2>
        <a:srgbClr val="5A5C6C"/>
      </a:dk2>
      <a:lt2>
        <a:srgbClr val="FFFFCC"/>
      </a:lt2>
      <a:accent1>
        <a:srgbClr val="9966FF"/>
      </a:accent1>
      <a:accent2>
        <a:srgbClr val="9383B3"/>
      </a:accent2>
      <a:accent3>
        <a:srgbClr val="B5B5BA"/>
      </a:accent3>
      <a:accent4>
        <a:srgbClr val="DADADA"/>
      </a:accent4>
      <a:accent5>
        <a:srgbClr val="CAB8FF"/>
      </a:accent5>
      <a:accent6>
        <a:srgbClr val="8576A2"/>
      </a:accent6>
      <a:hlink>
        <a:srgbClr val="A3C145"/>
      </a:hlink>
      <a:folHlink>
        <a:srgbClr val="6FA9B7"/>
      </a:folHlink>
    </a:clrScheme>
    <a:fontScheme name="Compas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CCFF33"/>
        </a:solidFill>
        <a:ln w="9525" cap="flat" cmpd="sng" algn="ctr">
          <a:solidFill>
            <a:srgbClr val="003300"/>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rgbClr val="003300"/>
            </a:solidFill>
            <a:effectLst>
              <a:outerShdw blurRad="38100" dist="38100" dir="2700000" algn="tl">
                <a:srgbClr val="000000">
                  <a:alpha val="43137"/>
                </a:srgbClr>
              </a:outerShdw>
            </a:effectLst>
            <a:latin typeface="Comic Sans MS" pitchFamily="66" charset="0"/>
          </a:defRPr>
        </a:defPPr>
      </a:lstStyle>
    </a:spDef>
    <a:lnDef>
      <a:spPr bwMode="auto">
        <a:xfrm>
          <a:off x="0" y="0"/>
          <a:ext cx="1" cy="1"/>
        </a:xfrm>
        <a:custGeom>
          <a:avLst/>
          <a:gdLst/>
          <a:ahLst/>
          <a:cxnLst/>
          <a:rect l="0" t="0" r="0" b="0"/>
          <a:pathLst/>
        </a:custGeom>
        <a:solidFill>
          <a:srgbClr val="CCFF33"/>
        </a:solidFill>
        <a:ln w="9525" cap="flat" cmpd="sng" algn="ctr">
          <a:solidFill>
            <a:srgbClr val="003300"/>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rgbClr val="003300"/>
            </a:solidFill>
            <a:effectLst>
              <a:outerShdw blurRad="38100" dist="38100" dir="2700000" algn="tl">
                <a:srgbClr val="000000">
                  <a:alpha val="43137"/>
                </a:srgbClr>
              </a:outerShdw>
            </a:effectLst>
            <a:latin typeface="Comic Sans MS" pitchFamily="66" charset="0"/>
          </a:defRPr>
        </a:defPPr>
      </a:lstStyle>
    </a:lnDef>
  </a:objectDefaults>
  <a:extraClrSchemeLst>
    <a:extraClrScheme>
      <a:clrScheme name="Compass 1">
        <a:dk1>
          <a:srgbClr val="00007A"/>
        </a:dk1>
        <a:lt1>
          <a:srgbClr val="FFFFFF"/>
        </a:lt1>
        <a:dk2>
          <a:srgbClr val="000066"/>
        </a:dk2>
        <a:lt2>
          <a:srgbClr val="CCECFF"/>
        </a:lt2>
        <a:accent1>
          <a:srgbClr val="6F64C2"/>
        </a:accent1>
        <a:accent2>
          <a:srgbClr val="0089BA"/>
        </a:accent2>
        <a:accent3>
          <a:srgbClr val="AAAAB8"/>
        </a:accent3>
        <a:accent4>
          <a:srgbClr val="DADADA"/>
        </a:accent4>
        <a:accent5>
          <a:srgbClr val="BBB8DD"/>
        </a:accent5>
        <a:accent6>
          <a:srgbClr val="007CA8"/>
        </a:accent6>
        <a:hlink>
          <a:srgbClr val="66CCFF"/>
        </a:hlink>
        <a:folHlink>
          <a:srgbClr val="00CC99"/>
        </a:folHlink>
      </a:clrScheme>
      <a:clrMap bg1="dk2" tx1="lt1" bg2="dk1" tx2="lt2" accent1="accent1" accent2="accent2" accent3="accent3" accent4="accent4" accent5="accent5" accent6="accent6" hlink="hlink" folHlink="folHlink"/>
    </a:extraClrScheme>
    <a:extraClrScheme>
      <a:clrScheme name="Compass 2">
        <a:dk1>
          <a:srgbClr val="5B5D6B"/>
        </a:dk1>
        <a:lt1>
          <a:srgbClr val="FFFFFF"/>
        </a:lt1>
        <a:dk2>
          <a:srgbClr val="5A5C6C"/>
        </a:dk2>
        <a:lt2>
          <a:srgbClr val="FFFFCC"/>
        </a:lt2>
        <a:accent1>
          <a:srgbClr val="9966FF"/>
        </a:accent1>
        <a:accent2>
          <a:srgbClr val="9383B3"/>
        </a:accent2>
        <a:accent3>
          <a:srgbClr val="B5B5BA"/>
        </a:accent3>
        <a:accent4>
          <a:srgbClr val="DADADA"/>
        </a:accent4>
        <a:accent5>
          <a:srgbClr val="CAB8FF"/>
        </a:accent5>
        <a:accent6>
          <a:srgbClr val="8576A2"/>
        </a:accent6>
        <a:hlink>
          <a:srgbClr val="A3C145"/>
        </a:hlink>
        <a:folHlink>
          <a:srgbClr val="6FA9B7"/>
        </a:folHlink>
      </a:clrScheme>
      <a:clrMap bg1="dk2" tx1="lt1" bg2="dk1" tx2="lt2" accent1="accent1" accent2="accent2" accent3="accent3" accent4="accent4" accent5="accent5" accent6="accent6" hlink="hlink" folHlink="folHlink"/>
    </a:extraClrScheme>
    <a:extraClrScheme>
      <a:clrScheme name="Compass 3">
        <a:dk1>
          <a:srgbClr val="860000"/>
        </a:dk1>
        <a:lt1>
          <a:srgbClr val="FFFFFF"/>
        </a:lt1>
        <a:dk2>
          <a:srgbClr val="800000"/>
        </a:dk2>
        <a:lt2>
          <a:srgbClr val="FFFFCC"/>
        </a:lt2>
        <a:accent1>
          <a:srgbClr val="FF6600"/>
        </a:accent1>
        <a:accent2>
          <a:srgbClr val="FF9933"/>
        </a:accent2>
        <a:accent3>
          <a:srgbClr val="C0AAAA"/>
        </a:accent3>
        <a:accent4>
          <a:srgbClr val="DADADA"/>
        </a:accent4>
        <a:accent5>
          <a:srgbClr val="FFB8AA"/>
        </a:accent5>
        <a:accent6>
          <a:srgbClr val="E78A2D"/>
        </a:accent6>
        <a:hlink>
          <a:srgbClr val="FFCC00"/>
        </a:hlink>
        <a:folHlink>
          <a:srgbClr val="CC9900"/>
        </a:folHlink>
      </a:clrScheme>
      <a:clrMap bg1="dk2" tx1="lt1" bg2="dk1" tx2="lt2" accent1="accent1" accent2="accent2" accent3="accent3" accent4="accent4" accent5="accent5" accent6="accent6" hlink="hlink" folHlink="folHlink"/>
    </a:extraClrScheme>
    <a:extraClrScheme>
      <a:clrScheme name="Compass 4">
        <a:dk1>
          <a:srgbClr val="676A5C"/>
        </a:dk1>
        <a:lt1>
          <a:srgbClr val="FFFFFF"/>
        </a:lt1>
        <a:dk2>
          <a:srgbClr val="686B5D"/>
        </a:dk2>
        <a:lt2>
          <a:srgbClr val="FFFFCC"/>
        </a:lt2>
        <a:accent1>
          <a:srgbClr val="CC6600"/>
        </a:accent1>
        <a:accent2>
          <a:srgbClr val="809EA8"/>
        </a:accent2>
        <a:accent3>
          <a:srgbClr val="B9BAB6"/>
        </a:accent3>
        <a:accent4>
          <a:srgbClr val="DADADA"/>
        </a:accent4>
        <a:accent5>
          <a:srgbClr val="E2B8AA"/>
        </a:accent5>
        <a:accent6>
          <a:srgbClr val="738F98"/>
        </a:accent6>
        <a:hlink>
          <a:srgbClr val="DDBF4F"/>
        </a:hlink>
        <a:folHlink>
          <a:srgbClr val="B7B6A3"/>
        </a:folHlink>
      </a:clrScheme>
      <a:clrMap bg1="dk2" tx1="lt1" bg2="dk1" tx2="lt2" accent1="accent1" accent2="accent2" accent3="accent3" accent4="accent4" accent5="accent5" accent6="accent6" hlink="hlink" folHlink="folHlink"/>
    </a:extraClrScheme>
    <a:extraClrScheme>
      <a:clrScheme name="Compass 5">
        <a:dk1>
          <a:srgbClr val="AC835E"/>
        </a:dk1>
        <a:lt1>
          <a:srgbClr val="FFFFFF"/>
        </a:lt1>
        <a:dk2>
          <a:srgbClr val="AE8764"/>
        </a:dk2>
        <a:lt2>
          <a:srgbClr val="FFFFCC"/>
        </a:lt2>
        <a:accent1>
          <a:srgbClr val="CC6600"/>
        </a:accent1>
        <a:accent2>
          <a:srgbClr val="FF5050"/>
        </a:accent2>
        <a:accent3>
          <a:srgbClr val="D3C3B8"/>
        </a:accent3>
        <a:accent4>
          <a:srgbClr val="DADADA"/>
        </a:accent4>
        <a:accent5>
          <a:srgbClr val="E2B8AA"/>
        </a:accent5>
        <a:accent6>
          <a:srgbClr val="E74848"/>
        </a:accent6>
        <a:hlink>
          <a:srgbClr val="FFCC99"/>
        </a:hlink>
        <a:folHlink>
          <a:srgbClr val="FF9966"/>
        </a:folHlink>
      </a:clrScheme>
      <a:clrMap bg1="dk2" tx1="lt1" bg2="dk1" tx2="lt2" accent1="accent1" accent2="accent2" accent3="accent3" accent4="accent4" accent5="accent5" accent6="accent6" hlink="hlink" folHlink="folHlink"/>
    </a:extraClrScheme>
    <a:extraClrScheme>
      <a:clrScheme name="Compass 6">
        <a:dk1>
          <a:srgbClr val="526133"/>
        </a:dk1>
        <a:lt1>
          <a:srgbClr val="FFFFFF"/>
        </a:lt1>
        <a:dk2>
          <a:srgbClr val="4E5D31"/>
        </a:dk2>
        <a:lt2>
          <a:srgbClr val="FFFFCC"/>
        </a:lt2>
        <a:accent1>
          <a:srgbClr val="99CC00"/>
        </a:accent1>
        <a:accent2>
          <a:srgbClr val="7A9505"/>
        </a:accent2>
        <a:accent3>
          <a:srgbClr val="B2B6AD"/>
        </a:accent3>
        <a:accent4>
          <a:srgbClr val="DADADA"/>
        </a:accent4>
        <a:accent5>
          <a:srgbClr val="CAE2AA"/>
        </a:accent5>
        <a:accent6>
          <a:srgbClr val="6E8704"/>
        </a:accent6>
        <a:hlink>
          <a:srgbClr val="FFCC00"/>
        </a:hlink>
        <a:folHlink>
          <a:srgbClr val="CCCC00"/>
        </a:folHlink>
      </a:clrScheme>
      <a:clrMap bg1="dk2" tx1="lt1" bg2="dk1" tx2="lt2" accent1="accent1" accent2="accent2" accent3="accent3" accent4="accent4" accent5="accent5" accent6="accent6" hlink="hlink" folHlink="folHlink"/>
    </a:extraClrScheme>
    <a:extraClrScheme>
      <a:clrScheme name="Compass 7">
        <a:dk1>
          <a:srgbClr val="000000"/>
        </a:dk1>
        <a:lt1>
          <a:srgbClr val="DDDCC5"/>
        </a:lt1>
        <a:dk2>
          <a:srgbClr val="95934B"/>
        </a:dk2>
        <a:lt2>
          <a:srgbClr val="DBDAC3"/>
        </a:lt2>
        <a:accent1>
          <a:srgbClr val="EAEBE1"/>
        </a:accent1>
        <a:accent2>
          <a:srgbClr val="9DB0B7"/>
        </a:accent2>
        <a:accent3>
          <a:srgbClr val="EBEBDF"/>
        </a:accent3>
        <a:accent4>
          <a:srgbClr val="000000"/>
        </a:accent4>
        <a:accent5>
          <a:srgbClr val="F3F3EE"/>
        </a:accent5>
        <a:accent6>
          <a:srgbClr val="8E9FA6"/>
        </a:accent6>
        <a:hlink>
          <a:srgbClr val="009900"/>
        </a:hlink>
        <a:folHlink>
          <a:srgbClr val="808000"/>
        </a:folHlink>
      </a:clrScheme>
      <a:clrMap bg1="lt1" tx1="dk1" bg2="lt2" tx2="dk2" accent1="accent1" accent2="accent2" accent3="accent3" accent4="accent4" accent5="accent5" accent6="accent6" hlink="hlink" folHlink="folHlink"/>
    </a:extraClrScheme>
    <a:extraClrScheme>
      <a:clrScheme name="Compass 8">
        <a:dk1>
          <a:srgbClr val="007E7B"/>
        </a:dk1>
        <a:lt1>
          <a:srgbClr val="FFFFFF"/>
        </a:lt1>
        <a:dk2>
          <a:srgbClr val="008080"/>
        </a:dk2>
        <a:lt2>
          <a:srgbClr val="FFFF99"/>
        </a:lt2>
        <a:accent1>
          <a:srgbClr val="33CCCC"/>
        </a:accent1>
        <a:accent2>
          <a:srgbClr val="00CC66"/>
        </a:accent2>
        <a:accent3>
          <a:srgbClr val="AAC0C0"/>
        </a:accent3>
        <a:accent4>
          <a:srgbClr val="DADADA"/>
        </a:accent4>
        <a:accent5>
          <a:srgbClr val="ADE2E2"/>
        </a:accent5>
        <a:accent6>
          <a:srgbClr val="00B95C"/>
        </a:accent6>
        <a:hlink>
          <a:srgbClr val="CCFFCC"/>
        </a:hlink>
        <a:folHlink>
          <a:srgbClr val="FFFFCC"/>
        </a:folHlink>
      </a:clrScheme>
      <a:clrMap bg1="dk2" tx1="lt1" bg2="dk1" tx2="lt2" accent1="accent1" accent2="accent2" accent3="accent3" accent4="accent4" accent5="accent5" accent6="accent6" hlink="hlink" folHlink="folHlink"/>
    </a:extraClrScheme>
    <a:extraClrScheme>
      <a:clrScheme name="Compass 9">
        <a:dk1>
          <a:srgbClr val="000000"/>
        </a:dk1>
        <a:lt1>
          <a:srgbClr val="FFFFFF"/>
        </a:lt1>
        <a:dk2>
          <a:srgbClr val="000000"/>
        </a:dk2>
        <a:lt2>
          <a:srgbClr val="FEFEFE"/>
        </a:lt2>
        <a:accent1>
          <a:srgbClr val="E1E1FF"/>
        </a:accent1>
        <a:accent2>
          <a:srgbClr val="D9FFF8"/>
        </a:accent2>
        <a:accent3>
          <a:srgbClr val="FFFFFF"/>
        </a:accent3>
        <a:accent4>
          <a:srgbClr val="000000"/>
        </a:accent4>
        <a:accent5>
          <a:srgbClr val="EEEEFF"/>
        </a:accent5>
        <a:accent6>
          <a:srgbClr val="C4E7E1"/>
        </a:accent6>
        <a:hlink>
          <a:srgbClr val="9966FF"/>
        </a:hlink>
        <a:folHlink>
          <a:srgbClr val="666699"/>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Compass">
  <a:themeElements>
    <a:clrScheme name="Compass 2">
      <a:dk1>
        <a:srgbClr val="5B5D6B"/>
      </a:dk1>
      <a:lt1>
        <a:srgbClr val="FFFFFF"/>
      </a:lt1>
      <a:dk2>
        <a:srgbClr val="5A5C6C"/>
      </a:dk2>
      <a:lt2>
        <a:srgbClr val="FFFFCC"/>
      </a:lt2>
      <a:accent1>
        <a:srgbClr val="9966FF"/>
      </a:accent1>
      <a:accent2>
        <a:srgbClr val="9383B3"/>
      </a:accent2>
      <a:accent3>
        <a:srgbClr val="B5B5BA"/>
      </a:accent3>
      <a:accent4>
        <a:srgbClr val="DADADA"/>
      </a:accent4>
      <a:accent5>
        <a:srgbClr val="CAB8FF"/>
      </a:accent5>
      <a:accent6>
        <a:srgbClr val="8576A2"/>
      </a:accent6>
      <a:hlink>
        <a:srgbClr val="A3C145"/>
      </a:hlink>
      <a:folHlink>
        <a:srgbClr val="6FA9B7"/>
      </a:folHlink>
    </a:clrScheme>
    <a:fontScheme name="Compas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CCFF33"/>
        </a:solidFill>
        <a:ln w="9525" cap="flat" cmpd="sng" algn="ctr">
          <a:solidFill>
            <a:srgbClr val="003300"/>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rgbClr val="003300"/>
            </a:solidFill>
            <a:effectLst>
              <a:outerShdw blurRad="38100" dist="38100" dir="2700000" algn="tl">
                <a:srgbClr val="000000">
                  <a:alpha val="43137"/>
                </a:srgbClr>
              </a:outerShdw>
            </a:effectLst>
            <a:latin typeface="Comic Sans MS" pitchFamily="66" charset="0"/>
          </a:defRPr>
        </a:defPPr>
      </a:lstStyle>
    </a:spDef>
    <a:lnDef>
      <a:spPr bwMode="auto">
        <a:xfrm>
          <a:off x="0" y="0"/>
          <a:ext cx="1" cy="1"/>
        </a:xfrm>
        <a:custGeom>
          <a:avLst/>
          <a:gdLst/>
          <a:ahLst/>
          <a:cxnLst/>
          <a:rect l="0" t="0" r="0" b="0"/>
          <a:pathLst/>
        </a:custGeom>
        <a:solidFill>
          <a:srgbClr val="CCFF33"/>
        </a:solidFill>
        <a:ln w="9525" cap="flat" cmpd="sng" algn="ctr">
          <a:solidFill>
            <a:srgbClr val="003300"/>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rgbClr val="003300"/>
            </a:solidFill>
            <a:effectLst>
              <a:outerShdw blurRad="38100" dist="38100" dir="2700000" algn="tl">
                <a:srgbClr val="000000">
                  <a:alpha val="43137"/>
                </a:srgbClr>
              </a:outerShdw>
            </a:effectLst>
            <a:latin typeface="Comic Sans MS" pitchFamily="66" charset="0"/>
          </a:defRPr>
        </a:defPPr>
      </a:lstStyle>
    </a:lnDef>
  </a:objectDefaults>
  <a:extraClrSchemeLst>
    <a:extraClrScheme>
      <a:clrScheme name="Compass 1">
        <a:dk1>
          <a:srgbClr val="00007A"/>
        </a:dk1>
        <a:lt1>
          <a:srgbClr val="FFFFFF"/>
        </a:lt1>
        <a:dk2>
          <a:srgbClr val="000066"/>
        </a:dk2>
        <a:lt2>
          <a:srgbClr val="CCECFF"/>
        </a:lt2>
        <a:accent1>
          <a:srgbClr val="6F64C2"/>
        </a:accent1>
        <a:accent2>
          <a:srgbClr val="0089BA"/>
        </a:accent2>
        <a:accent3>
          <a:srgbClr val="AAAAB8"/>
        </a:accent3>
        <a:accent4>
          <a:srgbClr val="DADADA"/>
        </a:accent4>
        <a:accent5>
          <a:srgbClr val="BBB8DD"/>
        </a:accent5>
        <a:accent6>
          <a:srgbClr val="007CA8"/>
        </a:accent6>
        <a:hlink>
          <a:srgbClr val="66CCFF"/>
        </a:hlink>
        <a:folHlink>
          <a:srgbClr val="00CC99"/>
        </a:folHlink>
      </a:clrScheme>
      <a:clrMap bg1="dk2" tx1="lt1" bg2="dk1" tx2="lt2" accent1="accent1" accent2="accent2" accent3="accent3" accent4="accent4" accent5="accent5" accent6="accent6" hlink="hlink" folHlink="folHlink"/>
    </a:extraClrScheme>
    <a:extraClrScheme>
      <a:clrScheme name="Compass 2">
        <a:dk1>
          <a:srgbClr val="5B5D6B"/>
        </a:dk1>
        <a:lt1>
          <a:srgbClr val="FFFFFF"/>
        </a:lt1>
        <a:dk2>
          <a:srgbClr val="5A5C6C"/>
        </a:dk2>
        <a:lt2>
          <a:srgbClr val="FFFFCC"/>
        </a:lt2>
        <a:accent1>
          <a:srgbClr val="9966FF"/>
        </a:accent1>
        <a:accent2>
          <a:srgbClr val="9383B3"/>
        </a:accent2>
        <a:accent3>
          <a:srgbClr val="B5B5BA"/>
        </a:accent3>
        <a:accent4>
          <a:srgbClr val="DADADA"/>
        </a:accent4>
        <a:accent5>
          <a:srgbClr val="CAB8FF"/>
        </a:accent5>
        <a:accent6>
          <a:srgbClr val="8576A2"/>
        </a:accent6>
        <a:hlink>
          <a:srgbClr val="A3C145"/>
        </a:hlink>
        <a:folHlink>
          <a:srgbClr val="6FA9B7"/>
        </a:folHlink>
      </a:clrScheme>
      <a:clrMap bg1="dk2" tx1="lt1" bg2="dk1" tx2="lt2" accent1="accent1" accent2="accent2" accent3="accent3" accent4="accent4" accent5="accent5" accent6="accent6" hlink="hlink" folHlink="folHlink"/>
    </a:extraClrScheme>
    <a:extraClrScheme>
      <a:clrScheme name="Compass 3">
        <a:dk1>
          <a:srgbClr val="860000"/>
        </a:dk1>
        <a:lt1>
          <a:srgbClr val="FFFFFF"/>
        </a:lt1>
        <a:dk2>
          <a:srgbClr val="800000"/>
        </a:dk2>
        <a:lt2>
          <a:srgbClr val="FFFFCC"/>
        </a:lt2>
        <a:accent1>
          <a:srgbClr val="FF6600"/>
        </a:accent1>
        <a:accent2>
          <a:srgbClr val="FF9933"/>
        </a:accent2>
        <a:accent3>
          <a:srgbClr val="C0AAAA"/>
        </a:accent3>
        <a:accent4>
          <a:srgbClr val="DADADA"/>
        </a:accent4>
        <a:accent5>
          <a:srgbClr val="FFB8AA"/>
        </a:accent5>
        <a:accent6>
          <a:srgbClr val="E78A2D"/>
        </a:accent6>
        <a:hlink>
          <a:srgbClr val="FFCC00"/>
        </a:hlink>
        <a:folHlink>
          <a:srgbClr val="CC9900"/>
        </a:folHlink>
      </a:clrScheme>
      <a:clrMap bg1="dk2" tx1="lt1" bg2="dk1" tx2="lt2" accent1="accent1" accent2="accent2" accent3="accent3" accent4="accent4" accent5="accent5" accent6="accent6" hlink="hlink" folHlink="folHlink"/>
    </a:extraClrScheme>
    <a:extraClrScheme>
      <a:clrScheme name="Compass 4">
        <a:dk1>
          <a:srgbClr val="676A5C"/>
        </a:dk1>
        <a:lt1>
          <a:srgbClr val="FFFFFF"/>
        </a:lt1>
        <a:dk2>
          <a:srgbClr val="686B5D"/>
        </a:dk2>
        <a:lt2>
          <a:srgbClr val="FFFFCC"/>
        </a:lt2>
        <a:accent1>
          <a:srgbClr val="CC6600"/>
        </a:accent1>
        <a:accent2>
          <a:srgbClr val="809EA8"/>
        </a:accent2>
        <a:accent3>
          <a:srgbClr val="B9BAB6"/>
        </a:accent3>
        <a:accent4>
          <a:srgbClr val="DADADA"/>
        </a:accent4>
        <a:accent5>
          <a:srgbClr val="E2B8AA"/>
        </a:accent5>
        <a:accent6>
          <a:srgbClr val="738F98"/>
        </a:accent6>
        <a:hlink>
          <a:srgbClr val="DDBF4F"/>
        </a:hlink>
        <a:folHlink>
          <a:srgbClr val="B7B6A3"/>
        </a:folHlink>
      </a:clrScheme>
      <a:clrMap bg1="dk2" tx1="lt1" bg2="dk1" tx2="lt2" accent1="accent1" accent2="accent2" accent3="accent3" accent4="accent4" accent5="accent5" accent6="accent6" hlink="hlink" folHlink="folHlink"/>
    </a:extraClrScheme>
    <a:extraClrScheme>
      <a:clrScheme name="Compass 5">
        <a:dk1>
          <a:srgbClr val="AC835E"/>
        </a:dk1>
        <a:lt1>
          <a:srgbClr val="FFFFFF"/>
        </a:lt1>
        <a:dk2>
          <a:srgbClr val="AE8764"/>
        </a:dk2>
        <a:lt2>
          <a:srgbClr val="FFFFCC"/>
        </a:lt2>
        <a:accent1>
          <a:srgbClr val="CC6600"/>
        </a:accent1>
        <a:accent2>
          <a:srgbClr val="FF5050"/>
        </a:accent2>
        <a:accent3>
          <a:srgbClr val="D3C3B8"/>
        </a:accent3>
        <a:accent4>
          <a:srgbClr val="DADADA"/>
        </a:accent4>
        <a:accent5>
          <a:srgbClr val="E2B8AA"/>
        </a:accent5>
        <a:accent6>
          <a:srgbClr val="E74848"/>
        </a:accent6>
        <a:hlink>
          <a:srgbClr val="FFCC99"/>
        </a:hlink>
        <a:folHlink>
          <a:srgbClr val="FF9966"/>
        </a:folHlink>
      </a:clrScheme>
      <a:clrMap bg1="dk2" tx1="lt1" bg2="dk1" tx2="lt2" accent1="accent1" accent2="accent2" accent3="accent3" accent4="accent4" accent5="accent5" accent6="accent6" hlink="hlink" folHlink="folHlink"/>
    </a:extraClrScheme>
    <a:extraClrScheme>
      <a:clrScheme name="Compass 6">
        <a:dk1>
          <a:srgbClr val="526133"/>
        </a:dk1>
        <a:lt1>
          <a:srgbClr val="FFFFFF"/>
        </a:lt1>
        <a:dk2>
          <a:srgbClr val="4E5D31"/>
        </a:dk2>
        <a:lt2>
          <a:srgbClr val="FFFFCC"/>
        </a:lt2>
        <a:accent1>
          <a:srgbClr val="99CC00"/>
        </a:accent1>
        <a:accent2>
          <a:srgbClr val="7A9505"/>
        </a:accent2>
        <a:accent3>
          <a:srgbClr val="B2B6AD"/>
        </a:accent3>
        <a:accent4>
          <a:srgbClr val="DADADA"/>
        </a:accent4>
        <a:accent5>
          <a:srgbClr val="CAE2AA"/>
        </a:accent5>
        <a:accent6>
          <a:srgbClr val="6E8704"/>
        </a:accent6>
        <a:hlink>
          <a:srgbClr val="FFCC00"/>
        </a:hlink>
        <a:folHlink>
          <a:srgbClr val="CCCC00"/>
        </a:folHlink>
      </a:clrScheme>
      <a:clrMap bg1="dk2" tx1="lt1" bg2="dk1" tx2="lt2" accent1="accent1" accent2="accent2" accent3="accent3" accent4="accent4" accent5="accent5" accent6="accent6" hlink="hlink" folHlink="folHlink"/>
    </a:extraClrScheme>
    <a:extraClrScheme>
      <a:clrScheme name="Compass 7">
        <a:dk1>
          <a:srgbClr val="000000"/>
        </a:dk1>
        <a:lt1>
          <a:srgbClr val="DDDCC5"/>
        </a:lt1>
        <a:dk2>
          <a:srgbClr val="95934B"/>
        </a:dk2>
        <a:lt2>
          <a:srgbClr val="DBDAC3"/>
        </a:lt2>
        <a:accent1>
          <a:srgbClr val="EAEBE1"/>
        </a:accent1>
        <a:accent2>
          <a:srgbClr val="9DB0B7"/>
        </a:accent2>
        <a:accent3>
          <a:srgbClr val="EBEBDF"/>
        </a:accent3>
        <a:accent4>
          <a:srgbClr val="000000"/>
        </a:accent4>
        <a:accent5>
          <a:srgbClr val="F3F3EE"/>
        </a:accent5>
        <a:accent6>
          <a:srgbClr val="8E9FA6"/>
        </a:accent6>
        <a:hlink>
          <a:srgbClr val="009900"/>
        </a:hlink>
        <a:folHlink>
          <a:srgbClr val="808000"/>
        </a:folHlink>
      </a:clrScheme>
      <a:clrMap bg1="lt1" tx1="dk1" bg2="lt2" tx2="dk2" accent1="accent1" accent2="accent2" accent3="accent3" accent4="accent4" accent5="accent5" accent6="accent6" hlink="hlink" folHlink="folHlink"/>
    </a:extraClrScheme>
    <a:extraClrScheme>
      <a:clrScheme name="Compass 8">
        <a:dk1>
          <a:srgbClr val="007E7B"/>
        </a:dk1>
        <a:lt1>
          <a:srgbClr val="FFFFFF"/>
        </a:lt1>
        <a:dk2>
          <a:srgbClr val="008080"/>
        </a:dk2>
        <a:lt2>
          <a:srgbClr val="FFFF99"/>
        </a:lt2>
        <a:accent1>
          <a:srgbClr val="33CCCC"/>
        </a:accent1>
        <a:accent2>
          <a:srgbClr val="00CC66"/>
        </a:accent2>
        <a:accent3>
          <a:srgbClr val="AAC0C0"/>
        </a:accent3>
        <a:accent4>
          <a:srgbClr val="DADADA"/>
        </a:accent4>
        <a:accent5>
          <a:srgbClr val="ADE2E2"/>
        </a:accent5>
        <a:accent6>
          <a:srgbClr val="00B95C"/>
        </a:accent6>
        <a:hlink>
          <a:srgbClr val="CCFFCC"/>
        </a:hlink>
        <a:folHlink>
          <a:srgbClr val="FFFFCC"/>
        </a:folHlink>
      </a:clrScheme>
      <a:clrMap bg1="dk2" tx1="lt1" bg2="dk1" tx2="lt2" accent1="accent1" accent2="accent2" accent3="accent3" accent4="accent4" accent5="accent5" accent6="accent6" hlink="hlink" folHlink="folHlink"/>
    </a:extraClrScheme>
    <a:extraClrScheme>
      <a:clrScheme name="Compass 9">
        <a:dk1>
          <a:srgbClr val="000000"/>
        </a:dk1>
        <a:lt1>
          <a:srgbClr val="FFFFFF"/>
        </a:lt1>
        <a:dk2>
          <a:srgbClr val="000000"/>
        </a:dk2>
        <a:lt2>
          <a:srgbClr val="FEFEFE"/>
        </a:lt2>
        <a:accent1>
          <a:srgbClr val="E1E1FF"/>
        </a:accent1>
        <a:accent2>
          <a:srgbClr val="D9FFF8"/>
        </a:accent2>
        <a:accent3>
          <a:srgbClr val="FFFFFF"/>
        </a:accent3>
        <a:accent4>
          <a:srgbClr val="000000"/>
        </a:accent4>
        <a:accent5>
          <a:srgbClr val="EEEEFF"/>
        </a:accent5>
        <a:accent6>
          <a:srgbClr val="C4E7E1"/>
        </a:accent6>
        <a:hlink>
          <a:srgbClr val="9966FF"/>
        </a:hlink>
        <a:folHlink>
          <a:srgbClr val="666699"/>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Compass">
  <a:themeElements>
    <a:clrScheme name="Compass 2">
      <a:dk1>
        <a:srgbClr val="5B5D6B"/>
      </a:dk1>
      <a:lt1>
        <a:srgbClr val="FFFFFF"/>
      </a:lt1>
      <a:dk2>
        <a:srgbClr val="5A5C6C"/>
      </a:dk2>
      <a:lt2>
        <a:srgbClr val="FFFFCC"/>
      </a:lt2>
      <a:accent1>
        <a:srgbClr val="9966FF"/>
      </a:accent1>
      <a:accent2>
        <a:srgbClr val="9383B3"/>
      </a:accent2>
      <a:accent3>
        <a:srgbClr val="B5B5BA"/>
      </a:accent3>
      <a:accent4>
        <a:srgbClr val="DADADA"/>
      </a:accent4>
      <a:accent5>
        <a:srgbClr val="CAB8FF"/>
      </a:accent5>
      <a:accent6>
        <a:srgbClr val="8576A2"/>
      </a:accent6>
      <a:hlink>
        <a:srgbClr val="A3C145"/>
      </a:hlink>
      <a:folHlink>
        <a:srgbClr val="6FA9B7"/>
      </a:folHlink>
    </a:clrScheme>
    <a:fontScheme name="Compas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CCFF33"/>
        </a:solidFill>
        <a:ln w="9525" cap="flat" cmpd="sng" algn="ctr">
          <a:solidFill>
            <a:srgbClr val="003300"/>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rgbClr val="003300"/>
            </a:solidFill>
            <a:effectLst>
              <a:outerShdw blurRad="38100" dist="38100" dir="2700000" algn="tl">
                <a:srgbClr val="000000">
                  <a:alpha val="43137"/>
                </a:srgbClr>
              </a:outerShdw>
            </a:effectLst>
            <a:latin typeface="Comic Sans MS" pitchFamily="66" charset="0"/>
          </a:defRPr>
        </a:defPPr>
      </a:lstStyle>
    </a:spDef>
    <a:lnDef>
      <a:spPr bwMode="auto">
        <a:xfrm>
          <a:off x="0" y="0"/>
          <a:ext cx="1" cy="1"/>
        </a:xfrm>
        <a:custGeom>
          <a:avLst/>
          <a:gdLst/>
          <a:ahLst/>
          <a:cxnLst/>
          <a:rect l="0" t="0" r="0" b="0"/>
          <a:pathLst/>
        </a:custGeom>
        <a:solidFill>
          <a:srgbClr val="CCFF33"/>
        </a:solidFill>
        <a:ln w="9525" cap="flat" cmpd="sng" algn="ctr">
          <a:solidFill>
            <a:srgbClr val="003300"/>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rgbClr val="003300"/>
            </a:solidFill>
            <a:effectLst>
              <a:outerShdw blurRad="38100" dist="38100" dir="2700000" algn="tl">
                <a:srgbClr val="000000">
                  <a:alpha val="43137"/>
                </a:srgbClr>
              </a:outerShdw>
            </a:effectLst>
            <a:latin typeface="Comic Sans MS" pitchFamily="66" charset="0"/>
          </a:defRPr>
        </a:defPPr>
      </a:lstStyle>
    </a:lnDef>
  </a:objectDefaults>
  <a:extraClrSchemeLst>
    <a:extraClrScheme>
      <a:clrScheme name="Compass 1">
        <a:dk1>
          <a:srgbClr val="00007A"/>
        </a:dk1>
        <a:lt1>
          <a:srgbClr val="FFFFFF"/>
        </a:lt1>
        <a:dk2>
          <a:srgbClr val="000066"/>
        </a:dk2>
        <a:lt2>
          <a:srgbClr val="CCECFF"/>
        </a:lt2>
        <a:accent1>
          <a:srgbClr val="6F64C2"/>
        </a:accent1>
        <a:accent2>
          <a:srgbClr val="0089BA"/>
        </a:accent2>
        <a:accent3>
          <a:srgbClr val="AAAAB8"/>
        </a:accent3>
        <a:accent4>
          <a:srgbClr val="DADADA"/>
        </a:accent4>
        <a:accent5>
          <a:srgbClr val="BBB8DD"/>
        </a:accent5>
        <a:accent6>
          <a:srgbClr val="007CA8"/>
        </a:accent6>
        <a:hlink>
          <a:srgbClr val="66CCFF"/>
        </a:hlink>
        <a:folHlink>
          <a:srgbClr val="00CC99"/>
        </a:folHlink>
      </a:clrScheme>
      <a:clrMap bg1="dk2" tx1="lt1" bg2="dk1" tx2="lt2" accent1="accent1" accent2="accent2" accent3="accent3" accent4="accent4" accent5="accent5" accent6="accent6" hlink="hlink" folHlink="folHlink"/>
    </a:extraClrScheme>
    <a:extraClrScheme>
      <a:clrScheme name="Compass 2">
        <a:dk1>
          <a:srgbClr val="5B5D6B"/>
        </a:dk1>
        <a:lt1>
          <a:srgbClr val="FFFFFF"/>
        </a:lt1>
        <a:dk2>
          <a:srgbClr val="5A5C6C"/>
        </a:dk2>
        <a:lt2>
          <a:srgbClr val="FFFFCC"/>
        </a:lt2>
        <a:accent1>
          <a:srgbClr val="9966FF"/>
        </a:accent1>
        <a:accent2>
          <a:srgbClr val="9383B3"/>
        </a:accent2>
        <a:accent3>
          <a:srgbClr val="B5B5BA"/>
        </a:accent3>
        <a:accent4>
          <a:srgbClr val="DADADA"/>
        </a:accent4>
        <a:accent5>
          <a:srgbClr val="CAB8FF"/>
        </a:accent5>
        <a:accent6>
          <a:srgbClr val="8576A2"/>
        </a:accent6>
        <a:hlink>
          <a:srgbClr val="A3C145"/>
        </a:hlink>
        <a:folHlink>
          <a:srgbClr val="6FA9B7"/>
        </a:folHlink>
      </a:clrScheme>
      <a:clrMap bg1="dk2" tx1="lt1" bg2="dk1" tx2="lt2" accent1="accent1" accent2="accent2" accent3="accent3" accent4="accent4" accent5="accent5" accent6="accent6" hlink="hlink" folHlink="folHlink"/>
    </a:extraClrScheme>
    <a:extraClrScheme>
      <a:clrScheme name="Compass 3">
        <a:dk1>
          <a:srgbClr val="860000"/>
        </a:dk1>
        <a:lt1>
          <a:srgbClr val="FFFFFF"/>
        </a:lt1>
        <a:dk2>
          <a:srgbClr val="800000"/>
        </a:dk2>
        <a:lt2>
          <a:srgbClr val="FFFFCC"/>
        </a:lt2>
        <a:accent1>
          <a:srgbClr val="FF6600"/>
        </a:accent1>
        <a:accent2>
          <a:srgbClr val="FF9933"/>
        </a:accent2>
        <a:accent3>
          <a:srgbClr val="C0AAAA"/>
        </a:accent3>
        <a:accent4>
          <a:srgbClr val="DADADA"/>
        </a:accent4>
        <a:accent5>
          <a:srgbClr val="FFB8AA"/>
        </a:accent5>
        <a:accent6>
          <a:srgbClr val="E78A2D"/>
        </a:accent6>
        <a:hlink>
          <a:srgbClr val="FFCC00"/>
        </a:hlink>
        <a:folHlink>
          <a:srgbClr val="CC9900"/>
        </a:folHlink>
      </a:clrScheme>
      <a:clrMap bg1="dk2" tx1="lt1" bg2="dk1" tx2="lt2" accent1="accent1" accent2="accent2" accent3="accent3" accent4="accent4" accent5="accent5" accent6="accent6" hlink="hlink" folHlink="folHlink"/>
    </a:extraClrScheme>
    <a:extraClrScheme>
      <a:clrScheme name="Compass 4">
        <a:dk1>
          <a:srgbClr val="676A5C"/>
        </a:dk1>
        <a:lt1>
          <a:srgbClr val="FFFFFF"/>
        </a:lt1>
        <a:dk2>
          <a:srgbClr val="686B5D"/>
        </a:dk2>
        <a:lt2>
          <a:srgbClr val="FFFFCC"/>
        </a:lt2>
        <a:accent1>
          <a:srgbClr val="CC6600"/>
        </a:accent1>
        <a:accent2>
          <a:srgbClr val="809EA8"/>
        </a:accent2>
        <a:accent3>
          <a:srgbClr val="B9BAB6"/>
        </a:accent3>
        <a:accent4>
          <a:srgbClr val="DADADA"/>
        </a:accent4>
        <a:accent5>
          <a:srgbClr val="E2B8AA"/>
        </a:accent5>
        <a:accent6>
          <a:srgbClr val="738F98"/>
        </a:accent6>
        <a:hlink>
          <a:srgbClr val="DDBF4F"/>
        </a:hlink>
        <a:folHlink>
          <a:srgbClr val="B7B6A3"/>
        </a:folHlink>
      </a:clrScheme>
      <a:clrMap bg1="dk2" tx1="lt1" bg2="dk1" tx2="lt2" accent1="accent1" accent2="accent2" accent3="accent3" accent4="accent4" accent5="accent5" accent6="accent6" hlink="hlink" folHlink="folHlink"/>
    </a:extraClrScheme>
    <a:extraClrScheme>
      <a:clrScheme name="Compass 5">
        <a:dk1>
          <a:srgbClr val="AC835E"/>
        </a:dk1>
        <a:lt1>
          <a:srgbClr val="FFFFFF"/>
        </a:lt1>
        <a:dk2>
          <a:srgbClr val="AE8764"/>
        </a:dk2>
        <a:lt2>
          <a:srgbClr val="FFFFCC"/>
        </a:lt2>
        <a:accent1>
          <a:srgbClr val="CC6600"/>
        </a:accent1>
        <a:accent2>
          <a:srgbClr val="FF5050"/>
        </a:accent2>
        <a:accent3>
          <a:srgbClr val="D3C3B8"/>
        </a:accent3>
        <a:accent4>
          <a:srgbClr val="DADADA"/>
        </a:accent4>
        <a:accent5>
          <a:srgbClr val="E2B8AA"/>
        </a:accent5>
        <a:accent6>
          <a:srgbClr val="E74848"/>
        </a:accent6>
        <a:hlink>
          <a:srgbClr val="FFCC99"/>
        </a:hlink>
        <a:folHlink>
          <a:srgbClr val="FF9966"/>
        </a:folHlink>
      </a:clrScheme>
      <a:clrMap bg1="dk2" tx1="lt1" bg2="dk1" tx2="lt2" accent1="accent1" accent2="accent2" accent3="accent3" accent4="accent4" accent5="accent5" accent6="accent6" hlink="hlink" folHlink="folHlink"/>
    </a:extraClrScheme>
    <a:extraClrScheme>
      <a:clrScheme name="Compass 6">
        <a:dk1>
          <a:srgbClr val="526133"/>
        </a:dk1>
        <a:lt1>
          <a:srgbClr val="FFFFFF"/>
        </a:lt1>
        <a:dk2>
          <a:srgbClr val="4E5D31"/>
        </a:dk2>
        <a:lt2>
          <a:srgbClr val="FFFFCC"/>
        </a:lt2>
        <a:accent1>
          <a:srgbClr val="99CC00"/>
        </a:accent1>
        <a:accent2>
          <a:srgbClr val="7A9505"/>
        </a:accent2>
        <a:accent3>
          <a:srgbClr val="B2B6AD"/>
        </a:accent3>
        <a:accent4>
          <a:srgbClr val="DADADA"/>
        </a:accent4>
        <a:accent5>
          <a:srgbClr val="CAE2AA"/>
        </a:accent5>
        <a:accent6>
          <a:srgbClr val="6E8704"/>
        </a:accent6>
        <a:hlink>
          <a:srgbClr val="FFCC00"/>
        </a:hlink>
        <a:folHlink>
          <a:srgbClr val="CCCC00"/>
        </a:folHlink>
      </a:clrScheme>
      <a:clrMap bg1="dk2" tx1="lt1" bg2="dk1" tx2="lt2" accent1="accent1" accent2="accent2" accent3="accent3" accent4="accent4" accent5="accent5" accent6="accent6" hlink="hlink" folHlink="folHlink"/>
    </a:extraClrScheme>
    <a:extraClrScheme>
      <a:clrScheme name="Compass 7">
        <a:dk1>
          <a:srgbClr val="000000"/>
        </a:dk1>
        <a:lt1>
          <a:srgbClr val="DDDCC5"/>
        </a:lt1>
        <a:dk2>
          <a:srgbClr val="95934B"/>
        </a:dk2>
        <a:lt2>
          <a:srgbClr val="DBDAC3"/>
        </a:lt2>
        <a:accent1>
          <a:srgbClr val="EAEBE1"/>
        </a:accent1>
        <a:accent2>
          <a:srgbClr val="9DB0B7"/>
        </a:accent2>
        <a:accent3>
          <a:srgbClr val="EBEBDF"/>
        </a:accent3>
        <a:accent4>
          <a:srgbClr val="000000"/>
        </a:accent4>
        <a:accent5>
          <a:srgbClr val="F3F3EE"/>
        </a:accent5>
        <a:accent6>
          <a:srgbClr val="8E9FA6"/>
        </a:accent6>
        <a:hlink>
          <a:srgbClr val="009900"/>
        </a:hlink>
        <a:folHlink>
          <a:srgbClr val="808000"/>
        </a:folHlink>
      </a:clrScheme>
      <a:clrMap bg1="lt1" tx1="dk1" bg2="lt2" tx2="dk2" accent1="accent1" accent2="accent2" accent3="accent3" accent4="accent4" accent5="accent5" accent6="accent6" hlink="hlink" folHlink="folHlink"/>
    </a:extraClrScheme>
    <a:extraClrScheme>
      <a:clrScheme name="Compass 8">
        <a:dk1>
          <a:srgbClr val="007E7B"/>
        </a:dk1>
        <a:lt1>
          <a:srgbClr val="FFFFFF"/>
        </a:lt1>
        <a:dk2>
          <a:srgbClr val="008080"/>
        </a:dk2>
        <a:lt2>
          <a:srgbClr val="FFFF99"/>
        </a:lt2>
        <a:accent1>
          <a:srgbClr val="33CCCC"/>
        </a:accent1>
        <a:accent2>
          <a:srgbClr val="00CC66"/>
        </a:accent2>
        <a:accent3>
          <a:srgbClr val="AAC0C0"/>
        </a:accent3>
        <a:accent4>
          <a:srgbClr val="DADADA"/>
        </a:accent4>
        <a:accent5>
          <a:srgbClr val="ADE2E2"/>
        </a:accent5>
        <a:accent6>
          <a:srgbClr val="00B95C"/>
        </a:accent6>
        <a:hlink>
          <a:srgbClr val="CCFFCC"/>
        </a:hlink>
        <a:folHlink>
          <a:srgbClr val="FFFFCC"/>
        </a:folHlink>
      </a:clrScheme>
      <a:clrMap bg1="dk2" tx1="lt1" bg2="dk1" tx2="lt2" accent1="accent1" accent2="accent2" accent3="accent3" accent4="accent4" accent5="accent5" accent6="accent6" hlink="hlink" folHlink="folHlink"/>
    </a:extraClrScheme>
    <a:extraClrScheme>
      <a:clrScheme name="Compass 9">
        <a:dk1>
          <a:srgbClr val="000000"/>
        </a:dk1>
        <a:lt1>
          <a:srgbClr val="FFFFFF"/>
        </a:lt1>
        <a:dk2>
          <a:srgbClr val="000000"/>
        </a:dk2>
        <a:lt2>
          <a:srgbClr val="FEFEFE"/>
        </a:lt2>
        <a:accent1>
          <a:srgbClr val="E1E1FF"/>
        </a:accent1>
        <a:accent2>
          <a:srgbClr val="D9FFF8"/>
        </a:accent2>
        <a:accent3>
          <a:srgbClr val="FFFFFF"/>
        </a:accent3>
        <a:accent4>
          <a:srgbClr val="000000"/>
        </a:accent4>
        <a:accent5>
          <a:srgbClr val="EEEEFF"/>
        </a:accent5>
        <a:accent6>
          <a:srgbClr val="C4E7E1"/>
        </a:accent6>
        <a:hlink>
          <a:srgbClr val="9966FF"/>
        </a:hlink>
        <a:folHlink>
          <a:srgbClr val="666699"/>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18</TotalTime>
  <Words>392</Words>
  <Application>Microsoft Office PowerPoint</Application>
  <PresentationFormat>On-screen Show (4:3)</PresentationFormat>
  <Paragraphs>94</Paragraphs>
  <Slides>9</Slides>
  <Notes>5</Notes>
  <HiddenSlides>0</HiddenSlides>
  <MMClips>0</MMClips>
  <ScaleCrop>false</ScaleCrop>
  <HeadingPairs>
    <vt:vector size="4" baseType="variant">
      <vt:variant>
        <vt:lpstr>Theme</vt:lpstr>
      </vt:variant>
      <vt:variant>
        <vt:i4>4</vt:i4>
      </vt:variant>
      <vt:variant>
        <vt:lpstr>Slide Titles</vt:lpstr>
      </vt:variant>
      <vt:variant>
        <vt:i4>9</vt:i4>
      </vt:variant>
    </vt:vector>
  </HeadingPairs>
  <TitlesOfParts>
    <vt:vector size="13" baseType="lpstr">
      <vt:lpstr>Opulent</vt:lpstr>
      <vt:lpstr>Compass</vt:lpstr>
      <vt:lpstr>1_Compass</vt:lpstr>
      <vt:lpstr>2_Compass</vt:lpstr>
      <vt:lpstr>SEJARAH PERJUANGAN PGRI III (ORDE BARU)</vt:lpstr>
      <vt:lpstr>PowerPoint Presentation</vt:lpstr>
      <vt:lpstr>PowerPoint Presentation</vt:lpstr>
      <vt:lpstr>PowerPoint Presentation</vt:lpstr>
      <vt:lpstr>PowerPoint Presentation</vt:lpstr>
      <vt:lpstr>PowerPoint Presentation</vt:lpstr>
      <vt:lpstr>PowerPoint Presentation</vt:lpstr>
      <vt:lpstr>Lahirnya UU No.2/1989 tentang Sisdiknas </vt:lpstr>
      <vt:lpstr>SELESAI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SEJARAH PERJUANGAN PGRI III (ORDE BARU)</dc:title>
  <dc:creator>User</dc:creator>
  <cp:lastModifiedBy>User</cp:lastModifiedBy>
  <cp:revision>2</cp:revision>
  <dcterms:created xsi:type="dcterms:W3CDTF">2020-08-26T04:51:57Z</dcterms:created>
  <dcterms:modified xsi:type="dcterms:W3CDTF">2020-08-26T05:10:47Z</dcterms:modified>
</cp:coreProperties>
</file>