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14"/>
  </p:notesMasterIdLst>
  <p:sldIdLst>
    <p:sldId id="256" r:id="rId5"/>
    <p:sldId id="258" r:id="rId6"/>
    <p:sldId id="259" r:id="rId7"/>
    <p:sldId id="260" r:id="rId8"/>
    <p:sldId id="262" r:id="rId9"/>
    <p:sldId id="263" r:id="rId10"/>
    <p:sldId id="264" r:id="rId11"/>
    <p:sldId id="265" r:id="rId12"/>
    <p:sldId id="266"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F32C4A-4727-4A14-B45A-6953FCB01501}" type="datetimeFigureOut">
              <a:rPr lang="id-ID" smtClean="0"/>
              <a:t>26/08/2020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12AC2-E35F-494D-AC4F-92D309E70607}" type="slidenum">
              <a:rPr lang="id-ID" smtClean="0"/>
              <a:t>‹#›</a:t>
            </a:fld>
            <a:endParaRPr lang="id-ID"/>
          </a:p>
        </p:txBody>
      </p:sp>
    </p:spTree>
    <p:extLst>
      <p:ext uri="{BB962C8B-B14F-4D97-AF65-F5344CB8AC3E}">
        <p14:creationId xmlns:p14="http://schemas.microsoft.com/office/powerpoint/2010/main" val="1022852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DB2FF1FB-84A4-47D1-9B1C-059F65550C49}" type="slidenum">
              <a:rPr lang="en-US" b="0">
                <a:solidFill>
                  <a:prstClr val="black"/>
                </a:solidFill>
                <a:latin typeface="Arial" charset="0"/>
              </a:rPr>
              <a:pPr/>
              <a:t>2</a:t>
            </a:fld>
            <a:endParaRPr lang="en-US" b="0">
              <a:solidFill>
                <a:prstClr val="black"/>
              </a:solidFill>
              <a:latin typeface="Arial"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5C7DE402-6401-41DD-BE27-0C15F8890E1F}" type="slidenum">
              <a:rPr lang="en-US" b="0">
                <a:solidFill>
                  <a:prstClr val="black"/>
                </a:solidFill>
                <a:latin typeface="Arial" charset="0"/>
              </a:rPr>
              <a:pPr/>
              <a:t>3</a:t>
            </a:fld>
            <a:endParaRPr lang="en-US" b="0">
              <a:solidFill>
                <a:prstClr val="black"/>
              </a:solidFill>
              <a:latin typeface="Arial"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5A794FA2-5AEF-4C85-A343-BCD2B5E201D1}" type="slidenum">
              <a:rPr lang="en-US" b="0">
                <a:solidFill>
                  <a:prstClr val="black"/>
                </a:solidFill>
                <a:latin typeface="Arial" charset="0"/>
              </a:rPr>
              <a:pPr/>
              <a:t>4</a:t>
            </a:fld>
            <a:endParaRPr lang="en-US" b="0">
              <a:solidFill>
                <a:prstClr val="black"/>
              </a:solidFill>
              <a:latin typeface="Arial"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D903901B-0AE6-414D-9524-F32F022B2D27}" type="slidenum">
              <a:rPr lang="en-US" b="0">
                <a:solidFill>
                  <a:prstClr val="black"/>
                </a:solidFill>
                <a:latin typeface="Arial" charset="0"/>
              </a:rPr>
              <a:pPr/>
              <a:t>5</a:t>
            </a:fld>
            <a:endParaRPr lang="en-US" b="0">
              <a:solidFill>
                <a:prstClr val="black"/>
              </a:solidFill>
              <a:latin typeface="Arial"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16654454-4728-4B8E-A493-E9FC47DF7208}" type="slidenum">
              <a:rPr lang="en-US" b="0">
                <a:solidFill>
                  <a:prstClr val="black"/>
                </a:solidFill>
                <a:latin typeface="Arial" charset="0"/>
              </a:rPr>
              <a:pPr/>
              <a:t>6</a:t>
            </a:fld>
            <a:endParaRPr lang="en-US" b="0">
              <a:solidFill>
                <a:prstClr val="black"/>
              </a:solidFill>
              <a:latin typeface="Arial"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ED5EE42-F3A9-4758-9779-603973CAAAAF}" type="datetimeFigureOut">
              <a:rPr lang="id-ID" smtClean="0"/>
              <a:t>26/08/2020</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38CCA3B-5A17-40A2-A4B8-B9A2A5B7D3B2}"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D5EE42-F3A9-4758-9779-603973CAAAAF}" type="datetimeFigureOut">
              <a:rPr lang="id-ID" smtClean="0"/>
              <a:t>26/08/2020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38CCA3B-5A17-40A2-A4B8-B9A2A5B7D3B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ED5EE42-F3A9-4758-9779-603973CAAAAF}" type="datetimeFigureOut">
              <a:rPr lang="id-ID" smtClean="0"/>
              <a:t>26/08/2020</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38CCA3B-5A17-40A2-A4B8-B9A2A5B7D3B2}"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sp>
        <p:nvSpPr>
          <p:cNvPr id="39065"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39066"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US">
              <a:solidFill>
                <a:srgbClr val="FFFFFF"/>
              </a:solidFill>
            </a:endParaRPr>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solidFill>
                <a:srgbClr val="FFFFFF"/>
              </a:solidFill>
            </a:endParaRPr>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DB51E8D3-7491-4C36-ADD8-AA4D0C559FE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02213877"/>
      </p:ext>
    </p:extLst>
  </p:cSld>
  <p:clrMapOvr>
    <a:masterClrMapping/>
  </p:clrMapOvr>
  <p:transition spd="slow">
    <p:random/>
    <p:sndAc>
      <p:stSnd>
        <p:snd r:embed="rId1" name="voltag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DD0240A5-22C0-43ED-AEC3-6C711F35936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77203196"/>
      </p:ext>
    </p:extLst>
  </p:cSld>
  <p:clrMapOvr>
    <a:masterClrMapping/>
  </p:clrMapOvr>
  <p:transition spd="slow">
    <p:random/>
    <p:sndAc>
      <p:stSnd>
        <p:snd r:embed="rId1" name="voltag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DA002E8D-46D4-4C85-B8F0-738C048D62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36177814"/>
      </p:ext>
    </p:extLst>
  </p:cSld>
  <p:clrMapOvr>
    <a:masterClrMapping/>
  </p:clrMapOvr>
  <p:transition spd="slow">
    <p:random/>
    <p:sndAc>
      <p:stSnd>
        <p:snd r:embed="rId1" name="voltag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DA18DF94-77E1-4EA9-89C1-3E58AEF0802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05305182"/>
      </p:ext>
    </p:extLst>
  </p:cSld>
  <p:clrMapOvr>
    <a:masterClrMapping/>
  </p:clrMapOvr>
  <p:transition spd="slow">
    <p:random/>
    <p:sndAc>
      <p:stSnd>
        <p:snd r:embed="rId1" name="voltag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56"/>
          <p:cNvSpPr>
            <a:spLocks noGrp="1" noChangeArrowheads="1"/>
          </p:cNvSpPr>
          <p:nvPr>
            <p:ph type="sldNum" sz="quarter" idx="12"/>
          </p:nvPr>
        </p:nvSpPr>
        <p:spPr>
          <a:ln/>
        </p:spPr>
        <p:txBody>
          <a:bodyPr/>
          <a:lstStyle>
            <a:lvl1pPr>
              <a:defRPr/>
            </a:lvl1pPr>
          </a:lstStyle>
          <a:p>
            <a:pPr>
              <a:defRPr/>
            </a:pPr>
            <a:fld id="{BCEF15B3-C206-444A-AFD2-2BE0EBF4DE6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40659451"/>
      </p:ext>
    </p:extLst>
  </p:cSld>
  <p:clrMapOvr>
    <a:masterClrMapping/>
  </p:clrMapOvr>
  <p:transition spd="slow">
    <p:random/>
    <p:sndAc>
      <p:stSnd>
        <p:snd r:embed="rId1" name="voltag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56"/>
          <p:cNvSpPr>
            <a:spLocks noGrp="1" noChangeArrowheads="1"/>
          </p:cNvSpPr>
          <p:nvPr>
            <p:ph type="sldNum" sz="quarter" idx="12"/>
          </p:nvPr>
        </p:nvSpPr>
        <p:spPr>
          <a:ln/>
        </p:spPr>
        <p:txBody>
          <a:bodyPr/>
          <a:lstStyle>
            <a:lvl1pPr>
              <a:defRPr/>
            </a:lvl1pPr>
          </a:lstStyle>
          <a:p>
            <a:pPr>
              <a:defRPr/>
            </a:pPr>
            <a:fld id="{7DB94BE5-C64F-4114-81A3-E1E27D16FE0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62990813"/>
      </p:ext>
    </p:extLst>
  </p:cSld>
  <p:clrMapOvr>
    <a:masterClrMapping/>
  </p:clrMapOvr>
  <p:transition spd="slow">
    <p:random/>
    <p:sndAc>
      <p:stSnd>
        <p:snd r:embed="rId1" name="voltag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56"/>
          <p:cNvSpPr>
            <a:spLocks noGrp="1" noChangeArrowheads="1"/>
          </p:cNvSpPr>
          <p:nvPr>
            <p:ph type="sldNum" sz="quarter" idx="12"/>
          </p:nvPr>
        </p:nvSpPr>
        <p:spPr>
          <a:ln/>
        </p:spPr>
        <p:txBody>
          <a:bodyPr/>
          <a:lstStyle>
            <a:lvl1pPr>
              <a:defRPr/>
            </a:lvl1pPr>
          </a:lstStyle>
          <a:p>
            <a:pPr>
              <a:defRPr/>
            </a:pPr>
            <a:fld id="{8614BDD4-7EC4-4CDE-B3BA-0E83D668691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33128852"/>
      </p:ext>
    </p:extLst>
  </p:cSld>
  <p:clrMapOvr>
    <a:masterClrMapping/>
  </p:clrMapOvr>
  <p:transition spd="slow">
    <p:random/>
    <p:sndAc>
      <p:stSnd>
        <p:snd r:embed="rId1" name="voltag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2FC6D3F9-94D0-4148-9D6E-215C74BE43B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38713266"/>
      </p:ext>
    </p:extLst>
  </p:cSld>
  <p:clrMapOvr>
    <a:masterClrMapping/>
  </p:clrMapOvr>
  <p:transition spd="slow">
    <p:random/>
    <p:sndAc>
      <p:stSnd>
        <p:snd r:embed="rId1" name="voltag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D5EE42-F3A9-4758-9779-603973CAAAAF}" type="datetimeFigureOut">
              <a:rPr lang="id-ID" smtClean="0"/>
              <a:t>26/08/2020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38CCA3B-5A17-40A2-A4B8-B9A2A5B7D3B2}" type="slidenum">
              <a:rPr lang="id-ID" smtClean="0"/>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41A95192-89D6-4980-B0C1-CBEB063ECAF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67126394"/>
      </p:ext>
    </p:extLst>
  </p:cSld>
  <p:clrMapOvr>
    <a:masterClrMapping/>
  </p:clrMapOvr>
  <p:transition spd="slow">
    <p:random/>
    <p:sndAc>
      <p:stSnd>
        <p:snd r:embed="rId1" name="voltag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79681757-B6D7-4ABA-BCBB-03B445DEF68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40893646"/>
      </p:ext>
    </p:extLst>
  </p:cSld>
  <p:clrMapOvr>
    <a:masterClrMapping/>
  </p:clrMapOvr>
  <p:transition spd="slow">
    <p:random/>
    <p:sndAc>
      <p:stSnd>
        <p:snd r:embed="rId1" name="voltag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EB713E60-9725-4C8F-84EA-47DCBC7246F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07949549"/>
      </p:ext>
    </p:extLst>
  </p:cSld>
  <p:clrMapOvr>
    <a:masterClrMapping/>
  </p:clrMapOvr>
  <p:transition spd="slow">
    <p:random/>
    <p:sndAc>
      <p:stSnd>
        <p:snd r:embed="rId1" name="voltag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sp>
        <p:nvSpPr>
          <p:cNvPr id="39065"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39066"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US">
              <a:solidFill>
                <a:srgbClr val="FFFFFF"/>
              </a:solidFill>
            </a:endParaRPr>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solidFill>
                <a:srgbClr val="FFFFFF"/>
              </a:solidFill>
            </a:endParaRPr>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DB51E8D3-7491-4C36-ADD8-AA4D0C559FE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65683699"/>
      </p:ext>
    </p:extLst>
  </p:cSld>
  <p:clrMapOvr>
    <a:masterClrMapping/>
  </p:clrMapOvr>
  <p:transition spd="slow">
    <p:random/>
    <p:sndAc>
      <p:stSnd>
        <p:snd r:embed="rId1" name="voltage.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DD0240A5-22C0-43ED-AEC3-6C711F35936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71328242"/>
      </p:ext>
    </p:extLst>
  </p:cSld>
  <p:clrMapOvr>
    <a:masterClrMapping/>
  </p:clrMapOvr>
  <p:transition spd="slow">
    <p:random/>
    <p:sndAc>
      <p:stSnd>
        <p:snd r:embed="rId1" name="voltage.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DA002E8D-46D4-4C85-B8F0-738C048D62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06630452"/>
      </p:ext>
    </p:extLst>
  </p:cSld>
  <p:clrMapOvr>
    <a:masterClrMapping/>
  </p:clrMapOvr>
  <p:transition spd="slow">
    <p:random/>
    <p:sndAc>
      <p:stSnd>
        <p:snd r:embed="rId1" name="voltage.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DA18DF94-77E1-4EA9-89C1-3E58AEF0802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71202416"/>
      </p:ext>
    </p:extLst>
  </p:cSld>
  <p:clrMapOvr>
    <a:masterClrMapping/>
  </p:clrMapOvr>
  <p:transition spd="slow">
    <p:random/>
    <p:sndAc>
      <p:stSnd>
        <p:snd r:embed="rId1" name="voltage.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56"/>
          <p:cNvSpPr>
            <a:spLocks noGrp="1" noChangeArrowheads="1"/>
          </p:cNvSpPr>
          <p:nvPr>
            <p:ph type="sldNum" sz="quarter" idx="12"/>
          </p:nvPr>
        </p:nvSpPr>
        <p:spPr>
          <a:ln/>
        </p:spPr>
        <p:txBody>
          <a:bodyPr/>
          <a:lstStyle>
            <a:lvl1pPr>
              <a:defRPr/>
            </a:lvl1pPr>
          </a:lstStyle>
          <a:p>
            <a:pPr>
              <a:defRPr/>
            </a:pPr>
            <a:fld id="{BCEF15B3-C206-444A-AFD2-2BE0EBF4DE6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96907877"/>
      </p:ext>
    </p:extLst>
  </p:cSld>
  <p:clrMapOvr>
    <a:masterClrMapping/>
  </p:clrMapOvr>
  <p:transition spd="slow">
    <p:random/>
    <p:sndAc>
      <p:stSnd>
        <p:snd r:embed="rId1" name="voltage.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56"/>
          <p:cNvSpPr>
            <a:spLocks noGrp="1" noChangeArrowheads="1"/>
          </p:cNvSpPr>
          <p:nvPr>
            <p:ph type="sldNum" sz="quarter" idx="12"/>
          </p:nvPr>
        </p:nvSpPr>
        <p:spPr>
          <a:ln/>
        </p:spPr>
        <p:txBody>
          <a:bodyPr/>
          <a:lstStyle>
            <a:lvl1pPr>
              <a:defRPr/>
            </a:lvl1pPr>
          </a:lstStyle>
          <a:p>
            <a:pPr>
              <a:defRPr/>
            </a:pPr>
            <a:fld id="{7DB94BE5-C64F-4114-81A3-E1E27D16FE0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58773502"/>
      </p:ext>
    </p:extLst>
  </p:cSld>
  <p:clrMapOvr>
    <a:masterClrMapping/>
  </p:clrMapOvr>
  <p:transition spd="slow">
    <p:random/>
    <p:sndAc>
      <p:stSnd>
        <p:snd r:embed="rId1" name="voltage.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56"/>
          <p:cNvSpPr>
            <a:spLocks noGrp="1" noChangeArrowheads="1"/>
          </p:cNvSpPr>
          <p:nvPr>
            <p:ph type="sldNum" sz="quarter" idx="12"/>
          </p:nvPr>
        </p:nvSpPr>
        <p:spPr>
          <a:ln/>
        </p:spPr>
        <p:txBody>
          <a:bodyPr/>
          <a:lstStyle>
            <a:lvl1pPr>
              <a:defRPr/>
            </a:lvl1pPr>
          </a:lstStyle>
          <a:p>
            <a:pPr>
              <a:defRPr/>
            </a:pPr>
            <a:fld id="{8614BDD4-7EC4-4CDE-B3BA-0E83D668691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14428080"/>
      </p:ext>
    </p:extLst>
  </p:cSld>
  <p:clrMapOvr>
    <a:masterClrMapping/>
  </p:clrMapOvr>
  <p:transition spd="slow">
    <p:random/>
    <p:sndAc>
      <p:stSnd>
        <p:snd r:embed="rId1" name="voltag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ED5EE42-F3A9-4758-9779-603973CAAAAF}" type="datetimeFigureOut">
              <a:rPr lang="id-ID" smtClean="0"/>
              <a:t>26/08/2020</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38CCA3B-5A17-40A2-A4B8-B9A2A5B7D3B2}"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2FC6D3F9-94D0-4148-9D6E-215C74BE43B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4720245"/>
      </p:ext>
    </p:extLst>
  </p:cSld>
  <p:clrMapOvr>
    <a:masterClrMapping/>
  </p:clrMapOvr>
  <p:transition spd="slow">
    <p:random/>
    <p:sndAc>
      <p:stSnd>
        <p:snd r:embed="rId1" name="voltage.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41A95192-89D6-4980-B0C1-CBEB063ECAF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43842694"/>
      </p:ext>
    </p:extLst>
  </p:cSld>
  <p:clrMapOvr>
    <a:masterClrMapping/>
  </p:clrMapOvr>
  <p:transition spd="slow">
    <p:random/>
    <p:sndAc>
      <p:stSnd>
        <p:snd r:embed="rId1" name="voltage.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79681757-B6D7-4ABA-BCBB-03B445DEF68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31110046"/>
      </p:ext>
    </p:extLst>
  </p:cSld>
  <p:clrMapOvr>
    <a:masterClrMapping/>
  </p:clrMapOvr>
  <p:transition spd="slow">
    <p:random/>
    <p:sndAc>
      <p:stSnd>
        <p:snd r:embed="rId1" name="voltage.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EB713E60-9725-4C8F-84EA-47DCBC7246F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33196886"/>
      </p:ext>
    </p:extLst>
  </p:cSld>
  <p:clrMapOvr>
    <a:masterClrMapping/>
  </p:clrMapOvr>
  <p:transition spd="slow">
    <p:random/>
    <p:sndAc>
      <p:stSnd>
        <p:snd r:embed="rId1" name="voltage.wav"/>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sp>
        <p:nvSpPr>
          <p:cNvPr id="39065"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39066"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US">
              <a:solidFill>
                <a:srgbClr val="FFFFFF"/>
              </a:solidFill>
            </a:endParaRPr>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solidFill>
                <a:srgbClr val="FFFFFF"/>
              </a:solidFill>
            </a:endParaRPr>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DB51E8D3-7491-4C36-ADD8-AA4D0C559FE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59236434"/>
      </p:ext>
    </p:extLst>
  </p:cSld>
  <p:clrMapOvr>
    <a:masterClrMapping/>
  </p:clrMapOvr>
  <p:transition spd="slow">
    <p:random/>
    <p:sndAc>
      <p:stSnd>
        <p:snd r:embed="rId1" name="voltage.wav"/>
      </p:st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DD0240A5-22C0-43ED-AEC3-6C711F35936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28663991"/>
      </p:ext>
    </p:extLst>
  </p:cSld>
  <p:clrMapOvr>
    <a:masterClrMapping/>
  </p:clrMapOvr>
  <p:transition spd="slow">
    <p:random/>
    <p:sndAc>
      <p:stSnd>
        <p:snd r:embed="rId1" name="voltage.wav"/>
      </p:stSnd>
    </p:sndAc>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DA002E8D-46D4-4C85-B8F0-738C048D62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08143987"/>
      </p:ext>
    </p:extLst>
  </p:cSld>
  <p:clrMapOvr>
    <a:masterClrMapping/>
  </p:clrMapOvr>
  <p:transition spd="slow">
    <p:random/>
    <p:sndAc>
      <p:stSnd>
        <p:snd r:embed="rId1" name="voltage.wav"/>
      </p:stSnd>
    </p:sndAc>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DA18DF94-77E1-4EA9-89C1-3E58AEF0802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4089847"/>
      </p:ext>
    </p:extLst>
  </p:cSld>
  <p:clrMapOvr>
    <a:masterClrMapping/>
  </p:clrMapOvr>
  <p:transition spd="slow">
    <p:random/>
    <p:sndAc>
      <p:stSnd>
        <p:snd r:embed="rId1" name="voltage.wav"/>
      </p:stSnd>
    </p:sndAc>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56"/>
          <p:cNvSpPr>
            <a:spLocks noGrp="1" noChangeArrowheads="1"/>
          </p:cNvSpPr>
          <p:nvPr>
            <p:ph type="sldNum" sz="quarter" idx="12"/>
          </p:nvPr>
        </p:nvSpPr>
        <p:spPr>
          <a:ln/>
        </p:spPr>
        <p:txBody>
          <a:bodyPr/>
          <a:lstStyle>
            <a:lvl1pPr>
              <a:defRPr/>
            </a:lvl1pPr>
          </a:lstStyle>
          <a:p>
            <a:pPr>
              <a:defRPr/>
            </a:pPr>
            <a:fld id="{BCEF15B3-C206-444A-AFD2-2BE0EBF4DE6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59539633"/>
      </p:ext>
    </p:extLst>
  </p:cSld>
  <p:clrMapOvr>
    <a:masterClrMapping/>
  </p:clrMapOvr>
  <p:transition spd="slow">
    <p:random/>
    <p:sndAc>
      <p:stSnd>
        <p:snd r:embed="rId1" name="voltage.wav"/>
      </p:stSnd>
    </p:sndAc>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56"/>
          <p:cNvSpPr>
            <a:spLocks noGrp="1" noChangeArrowheads="1"/>
          </p:cNvSpPr>
          <p:nvPr>
            <p:ph type="sldNum" sz="quarter" idx="12"/>
          </p:nvPr>
        </p:nvSpPr>
        <p:spPr>
          <a:ln/>
        </p:spPr>
        <p:txBody>
          <a:bodyPr/>
          <a:lstStyle>
            <a:lvl1pPr>
              <a:defRPr/>
            </a:lvl1pPr>
          </a:lstStyle>
          <a:p>
            <a:pPr>
              <a:defRPr/>
            </a:pPr>
            <a:fld id="{7DB94BE5-C64F-4114-81A3-E1E27D16FE0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23669160"/>
      </p:ext>
    </p:extLst>
  </p:cSld>
  <p:clrMapOvr>
    <a:masterClrMapping/>
  </p:clrMapOvr>
  <p:transition spd="slow">
    <p:random/>
    <p:sndAc>
      <p:stSnd>
        <p:snd r:embed="rId1" name="voltag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D5EE42-F3A9-4758-9779-603973CAAAAF}" type="datetimeFigureOut">
              <a:rPr lang="id-ID" smtClean="0"/>
              <a:t>26/08/2020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38CCA3B-5A17-40A2-A4B8-B9A2A5B7D3B2}" type="slidenum">
              <a:rPr lang="id-ID" smtClean="0"/>
              <a:t>‹#›</a:t>
            </a:fld>
            <a:endParaRPr lang="id-ID"/>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56"/>
          <p:cNvSpPr>
            <a:spLocks noGrp="1" noChangeArrowheads="1"/>
          </p:cNvSpPr>
          <p:nvPr>
            <p:ph type="sldNum" sz="quarter" idx="12"/>
          </p:nvPr>
        </p:nvSpPr>
        <p:spPr>
          <a:ln/>
        </p:spPr>
        <p:txBody>
          <a:bodyPr/>
          <a:lstStyle>
            <a:lvl1pPr>
              <a:defRPr/>
            </a:lvl1pPr>
          </a:lstStyle>
          <a:p>
            <a:pPr>
              <a:defRPr/>
            </a:pPr>
            <a:fld id="{8614BDD4-7EC4-4CDE-B3BA-0E83D668691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6296559"/>
      </p:ext>
    </p:extLst>
  </p:cSld>
  <p:clrMapOvr>
    <a:masterClrMapping/>
  </p:clrMapOvr>
  <p:transition spd="slow">
    <p:random/>
    <p:sndAc>
      <p:stSnd>
        <p:snd r:embed="rId1" name="voltage.wav"/>
      </p:stSnd>
    </p:sndAc>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2FC6D3F9-94D0-4148-9D6E-215C74BE43B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12052787"/>
      </p:ext>
    </p:extLst>
  </p:cSld>
  <p:clrMapOvr>
    <a:masterClrMapping/>
  </p:clrMapOvr>
  <p:transition spd="slow">
    <p:random/>
    <p:sndAc>
      <p:stSnd>
        <p:snd r:embed="rId1" name="voltage.wav"/>
      </p:stSnd>
    </p:sndAc>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41A95192-89D6-4980-B0C1-CBEB063ECAF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3656597"/>
      </p:ext>
    </p:extLst>
  </p:cSld>
  <p:clrMapOvr>
    <a:masterClrMapping/>
  </p:clrMapOvr>
  <p:transition spd="slow">
    <p:random/>
    <p:sndAc>
      <p:stSnd>
        <p:snd r:embed="rId1" name="voltage.wav"/>
      </p:stSnd>
    </p:sndAc>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79681757-B6D7-4ABA-BCBB-03B445DEF68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91716987"/>
      </p:ext>
    </p:extLst>
  </p:cSld>
  <p:clrMapOvr>
    <a:masterClrMapping/>
  </p:clrMapOvr>
  <p:transition spd="slow">
    <p:random/>
    <p:sndAc>
      <p:stSnd>
        <p:snd r:embed="rId1" name="voltage.wav"/>
      </p:stSnd>
    </p:sndAc>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EB713E60-9725-4C8F-84EA-47DCBC7246F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99260796"/>
      </p:ext>
    </p:extLst>
  </p:cSld>
  <p:clrMapOvr>
    <a:masterClrMapping/>
  </p:clrMapOvr>
  <p:transition spd="slow">
    <p:random/>
    <p:sndAc>
      <p:stSnd>
        <p:snd r:embed="rId1" name="voltag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D5EE42-F3A9-4758-9779-603973CAAAAF}" type="datetimeFigureOut">
              <a:rPr lang="id-ID" smtClean="0"/>
              <a:t>26/08/2020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38CCA3B-5A17-40A2-A4B8-B9A2A5B7D3B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ED5EE42-F3A9-4758-9779-603973CAAAAF}" type="datetimeFigureOut">
              <a:rPr lang="id-ID" smtClean="0"/>
              <a:t>26/08/2020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38CCA3B-5A17-40A2-A4B8-B9A2A5B7D3B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ED5EE42-F3A9-4758-9779-603973CAAAAF}" type="datetimeFigureOut">
              <a:rPr lang="id-ID" smtClean="0"/>
              <a:t>26/08/2020</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838CCA3B-5A17-40A2-A4B8-B9A2A5B7D3B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D5EE42-F3A9-4758-9779-603973CAAAAF}" type="datetimeFigureOut">
              <a:rPr lang="id-ID" smtClean="0"/>
              <a:t>26/08/2020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38CCA3B-5A17-40A2-A4B8-B9A2A5B7D3B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ED5EE42-F3A9-4758-9779-603973CAAAAF}" type="datetimeFigureOut">
              <a:rPr lang="id-ID" smtClean="0"/>
              <a:t>26/08/2020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38CCA3B-5A17-40A2-A4B8-B9A2A5B7D3B2}" type="slidenum">
              <a:rPr lang="id-ID" smtClean="0"/>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audio" Target="../media/audio1.wav"/><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audio" Target="../media/audio1.wav"/><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ED5EE42-F3A9-4758-9779-603973CAAAAF}" type="datetimeFigureOut">
              <a:rPr lang="id-ID" smtClean="0"/>
              <a:t>26/08/2020</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38CCA3B-5A17-40A2-A4B8-B9A2A5B7D3B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3789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nvGrpSpPr>
            <p:cNvPr id="1033" name="Group 17"/>
            <p:cNvGrpSpPr>
              <a:grpSpLocks/>
            </p:cNvGrpSpPr>
            <p:nvPr userDrawn="1"/>
          </p:nvGrpSpPr>
          <p:grpSpPr bwMode="auto">
            <a:xfrm>
              <a:off x="0" y="2291"/>
              <a:ext cx="1385" cy="1702"/>
              <a:chOff x="0" y="2291"/>
              <a:chExt cx="1385" cy="1702"/>
            </a:xfrm>
          </p:grpSpPr>
          <p:sp>
            <p:nvSpPr>
              <p:cNvPr id="37906"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8"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0"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1"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3"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4"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5"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6"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7"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0"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3"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5"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6"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7"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2"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8"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9"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2"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3"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4"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5"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7"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9"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0"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5"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6"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7"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4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sp>
        <p:nvSpPr>
          <p:cNvPr id="38041"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042"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b="0">
                <a:solidFill>
                  <a:schemeClr val="tx1"/>
                </a:solidFill>
                <a:effectLst/>
                <a:latin typeface="Arial" charset="0"/>
              </a:defRPr>
            </a:lvl1pPr>
          </a:lstStyle>
          <a:p>
            <a:pPr fontAlgn="base">
              <a:spcBef>
                <a:spcPct val="0"/>
              </a:spcBef>
              <a:spcAft>
                <a:spcPct val="0"/>
              </a:spcAft>
              <a:defRPr/>
            </a:pPr>
            <a:endParaRPr lang="en-US">
              <a:solidFill>
                <a:srgbClr val="FFFFFF"/>
              </a:solidFill>
            </a:endParaRPr>
          </a:p>
        </p:txBody>
      </p:sp>
      <p:sp>
        <p:nvSpPr>
          <p:cNvPr id="38043"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solidFill>
                  <a:schemeClr val="tx1"/>
                </a:solidFill>
                <a:effectLst/>
                <a:latin typeface="Arial" charset="0"/>
              </a:defRPr>
            </a:lvl1pPr>
          </a:lstStyle>
          <a:p>
            <a:pPr algn="ctr" fontAlgn="base">
              <a:spcBef>
                <a:spcPct val="0"/>
              </a:spcBef>
              <a:spcAft>
                <a:spcPct val="0"/>
              </a:spcAft>
              <a:defRPr/>
            </a:pPr>
            <a:endParaRPr lang="en-US">
              <a:solidFill>
                <a:srgbClr val="FFFFFF"/>
              </a:solidFill>
            </a:endParaRPr>
          </a:p>
        </p:txBody>
      </p:sp>
      <p:sp>
        <p:nvSpPr>
          <p:cNvPr id="38044"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solidFill>
                  <a:schemeClr val="tx1"/>
                </a:solidFill>
                <a:effectLst/>
                <a:latin typeface="Arial" charset="0"/>
              </a:defRPr>
            </a:lvl1pPr>
          </a:lstStyle>
          <a:p>
            <a:pPr fontAlgn="base">
              <a:spcBef>
                <a:spcPct val="0"/>
              </a:spcBef>
              <a:spcAft>
                <a:spcPct val="0"/>
              </a:spcAft>
              <a:defRPr/>
            </a:pPr>
            <a:fld id="{880B8D5C-E18B-4AFF-AEAE-B8792E87788D}"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38045"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1667935009"/>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random/>
    <p:sndAc>
      <p:stSnd>
        <p:snd r:embed="rId13" name="voltage.wav"/>
      </p:stSnd>
    </p:sndAc>
  </p:transition>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3789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nvGrpSpPr>
            <p:cNvPr id="1033" name="Group 17"/>
            <p:cNvGrpSpPr>
              <a:grpSpLocks/>
            </p:cNvGrpSpPr>
            <p:nvPr userDrawn="1"/>
          </p:nvGrpSpPr>
          <p:grpSpPr bwMode="auto">
            <a:xfrm>
              <a:off x="0" y="2291"/>
              <a:ext cx="1385" cy="1702"/>
              <a:chOff x="0" y="2291"/>
              <a:chExt cx="1385" cy="1702"/>
            </a:xfrm>
          </p:grpSpPr>
          <p:sp>
            <p:nvSpPr>
              <p:cNvPr id="37906"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8"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0"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1"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3"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4"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5"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6"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7"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0"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3"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5"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6"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7"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2"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8"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9"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2"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3"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4"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5"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7"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9"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0"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5"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6"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7"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4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sp>
        <p:nvSpPr>
          <p:cNvPr id="38041"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042"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b="0">
                <a:solidFill>
                  <a:schemeClr val="tx1"/>
                </a:solidFill>
                <a:effectLst/>
                <a:latin typeface="Arial" charset="0"/>
              </a:defRPr>
            </a:lvl1pPr>
          </a:lstStyle>
          <a:p>
            <a:pPr fontAlgn="base">
              <a:spcBef>
                <a:spcPct val="0"/>
              </a:spcBef>
              <a:spcAft>
                <a:spcPct val="0"/>
              </a:spcAft>
              <a:defRPr/>
            </a:pPr>
            <a:endParaRPr lang="en-US">
              <a:solidFill>
                <a:srgbClr val="FFFFFF"/>
              </a:solidFill>
            </a:endParaRPr>
          </a:p>
        </p:txBody>
      </p:sp>
      <p:sp>
        <p:nvSpPr>
          <p:cNvPr id="38043"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solidFill>
                  <a:schemeClr val="tx1"/>
                </a:solidFill>
                <a:effectLst/>
                <a:latin typeface="Arial" charset="0"/>
              </a:defRPr>
            </a:lvl1pPr>
          </a:lstStyle>
          <a:p>
            <a:pPr algn="ctr" fontAlgn="base">
              <a:spcBef>
                <a:spcPct val="0"/>
              </a:spcBef>
              <a:spcAft>
                <a:spcPct val="0"/>
              </a:spcAft>
              <a:defRPr/>
            </a:pPr>
            <a:endParaRPr lang="en-US">
              <a:solidFill>
                <a:srgbClr val="FFFFFF"/>
              </a:solidFill>
            </a:endParaRPr>
          </a:p>
        </p:txBody>
      </p:sp>
      <p:sp>
        <p:nvSpPr>
          <p:cNvPr id="38044"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solidFill>
                  <a:schemeClr val="tx1"/>
                </a:solidFill>
                <a:effectLst/>
                <a:latin typeface="Arial" charset="0"/>
              </a:defRPr>
            </a:lvl1pPr>
          </a:lstStyle>
          <a:p>
            <a:pPr fontAlgn="base">
              <a:spcBef>
                <a:spcPct val="0"/>
              </a:spcBef>
              <a:spcAft>
                <a:spcPct val="0"/>
              </a:spcAft>
              <a:defRPr/>
            </a:pPr>
            <a:fld id="{880B8D5C-E18B-4AFF-AEAE-B8792E87788D}"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38045"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236416092"/>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random/>
    <p:sndAc>
      <p:stSnd>
        <p:snd r:embed="rId13" name="voltage.wav"/>
      </p:stSnd>
    </p:sndAc>
  </p:transition>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3789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89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nvGrpSpPr>
            <p:cNvPr id="1033" name="Group 17"/>
            <p:cNvGrpSpPr>
              <a:grpSpLocks/>
            </p:cNvGrpSpPr>
            <p:nvPr userDrawn="1"/>
          </p:nvGrpSpPr>
          <p:grpSpPr bwMode="auto">
            <a:xfrm>
              <a:off x="0" y="2291"/>
              <a:ext cx="1385" cy="1702"/>
              <a:chOff x="0" y="2291"/>
              <a:chExt cx="1385" cy="1702"/>
            </a:xfrm>
          </p:grpSpPr>
          <p:sp>
            <p:nvSpPr>
              <p:cNvPr id="37906"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8"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0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0"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1"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3"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4"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5"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6"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7"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1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0"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3"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5"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6"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7"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2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3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4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5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6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2"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8"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79"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2"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3"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4"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5"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7"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89"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0"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5"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6"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7"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799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0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1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2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3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3804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grpSp>
      </p:grpSp>
      <p:sp>
        <p:nvSpPr>
          <p:cNvPr id="38041"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8042"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b="0">
                <a:solidFill>
                  <a:schemeClr val="tx1"/>
                </a:solidFill>
                <a:effectLst/>
                <a:latin typeface="Arial" charset="0"/>
              </a:defRPr>
            </a:lvl1pPr>
          </a:lstStyle>
          <a:p>
            <a:pPr fontAlgn="base">
              <a:spcBef>
                <a:spcPct val="0"/>
              </a:spcBef>
              <a:spcAft>
                <a:spcPct val="0"/>
              </a:spcAft>
              <a:defRPr/>
            </a:pPr>
            <a:endParaRPr lang="en-US">
              <a:solidFill>
                <a:srgbClr val="FFFFFF"/>
              </a:solidFill>
            </a:endParaRPr>
          </a:p>
        </p:txBody>
      </p:sp>
      <p:sp>
        <p:nvSpPr>
          <p:cNvPr id="38043"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solidFill>
                  <a:schemeClr val="tx1"/>
                </a:solidFill>
                <a:effectLst/>
                <a:latin typeface="Arial" charset="0"/>
              </a:defRPr>
            </a:lvl1pPr>
          </a:lstStyle>
          <a:p>
            <a:pPr algn="ctr" fontAlgn="base">
              <a:spcBef>
                <a:spcPct val="0"/>
              </a:spcBef>
              <a:spcAft>
                <a:spcPct val="0"/>
              </a:spcAft>
              <a:defRPr/>
            </a:pPr>
            <a:endParaRPr lang="en-US">
              <a:solidFill>
                <a:srgbClr val="FFFFFF"/>
              </a:solidFill>
            </a:endParaRPr>
          </a:p>
        </p:txBody>
      </p:sp>
      <p:sp>
        <p:nvSpPr>
          <p:cNvPr id="38044"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solidFill>
                  <a:schemeClr val="tx1"/>
                </a:solidFill>
                <a:effectLst/>
                <a:latin typeface="Arial" charset="0"/>
              </a:defRPr>
            </a:lvl1pPr>
          </a:lstStyle>
          <a:p>
            <a:pPr fontAlgn="base">
              <a:spcBef>
                <a:spcPct val="0"/>
              </a:spcBef>
              <a:spcAft>
                <a:spcPct val="0"/>
              </a:spcAft>
              <a:defRPr/>
            </a:pPr>
            <a:fld id="{880B8D5C-E18B-4AFF-AEAE-B8792E87788D}"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38045"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077010137"/>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random/>
    <p:sndAc>
      <p:stSnd>
        <p:snd r:embed="rId13" name="voltage.wav"/>
      </p:stSnd>
    </p:sndAc>
  </p:transition>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smtClean="0"/>
              <a:t>SEJARAH PERJUANGAN PGRI III (ORDE BARU)</a:t>
            </a:r>
            <a:endParaRPr lang="id-ID" dirty="0"/>
          </a:p>
        </p:txBody>
      </p:sp>
      <p:sp>
        <p:nvSpPr>
          <p:cNvPr id="3" name="Subtitle 2"/>
          <p:cNvSpPr>
            <a:spLocks noGrp="1"/>
          </p:cNvSpPr>
          <p:nvPr>
            <p:ph type="subTitle" idx="1"/>
          </p:nvPr>
        </p:nvSpPr>
        <p:spPr/>
        <p:txBody>
          <a:bodyPr/>
          <a:lstStyle/>
          <a:p>
            <a:pPr algn="ctr"/>
            <a:r>
              <a:rPr lang="id-ID" dirty="0" smtClean="0"/>
              <a:t>UNINDRA PGRI</a:t>
            </a:r>
          </a:p>
          <a:p>
            <a:pPr algn="ctr"/>
            <a:r>
              <a:rPr lang="id-ID" dirty="0" smtClean="0"/>
              <a:t>JAKARTA</a:t>
            </a:r>
            <a:endParaRPr lang="id-ID" dirty="0"/>
          </a:p>
        </p:txBody>
      </p:sp>
    </p:spTree>
    <p:extLst>
      <p:ext uri="{BB962C8B-B14F-4D97-AF65-F5344CB8AC3E}">
        <p14:creationId xmlns:p14="http://schemas.microsoft.com/office/powerpoint/2010/main" val="233116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AC3CC9FD-F756-47A5-A3C2-63A96641F574}" type="slidenum">
              <a:rPr lang="en-US" b="0" smtClean="0">
                <a:solidFill>
                  <a:srgbClr val="FFFFFF"/>
                </a:solidFill>
                <a:latin typeface="Arial" charset="0"/>
              </a:rPr>
              <a:pPr/>
              <a:t>2</a:t>
            </a:fld>
            <a:endParaRPr lang="en-US" b="0" smtClean="0">
              <a:solidFill>
                <a:srgbClr val="FFFFFF"/>
              </a:solidFill>
              <a:latin typeface="Arial" charset="0"/>
            </a:endParaRPr>
          </a:p>
        </p:txBody>
      </p:sp>
      <p:sp>
        <p:nvSpPr>
          <p:cNvPr id="421890" name="WordArt 2"/>
          <p:cNvSpPr>
            <a:spLocks noChangeArrowheads="1" noChangeShapeType="1" noTextEdit="1"/>
          </p:cNvSpPr>
          <p:nvPr/>
        </p:nvSpPr>
        <p:spPr bwMode="auto">
          <a:xfrm>
            <a:off x="179388" y="44450"/>
            <a:ext cx="5256212" cy="287338"/>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id-ID" sz="3600" b="1" kern="10">
                <a:ln w="9525">
                  <a:solidFill>
                    <a:srgbClr val="000000"/>
                  </a:solidFill>
                  <a:round/>
                  <a:headEnd/>
                  <a:tailEnd/>
                </a:ln>
                <a:solidFill>
                  <a:srgbClr val="FFFFFF"/>
                </a:solidFill>
                <a:latin typeface="Arial Black"/>
              </a:rPr>
              <a:t>VI. PGRI SEJAK LAHIRNYA ORBA</a:t>
            </a:r>
          </a:p>
        </p:txBody>
      </p:sp>
      <p:sp>
        <p:nvSpPr>
          <p:cNvPr id="421891" name="Oval 3"/>
          <p:cNvSpPr>
            <a:spLocks noChangeArrowheads="1"/>
          </p:cNvSpPr>
          <p:nvPr/>
        </p:nvSpPr>
        <p:spPr bwMode="auto">
          <a:xfrm>
            <a:off x="611188" y="620713"/>
            <a:ext cx="1512887" cy="1584325"/>
          </a:xfrm>
          <a:prstGeom prst="ellipse">
            <a:avLst/>
          </a:prstGeom>
          <a:solidFill>
            <a:srgbClr val="CCFF33"/>
          </a:solidFill>
          <a:ln w="9525" algn="ctr">
            <a:solidFill>
              <a:srgbClr val="003300"/>
            </a:solidFill>
            <a:round/>
            <a:headEnd/>
            <a:tailEnd/>
          </a:ln>
          <a:effectLst/>
        </p:spPr>
        <p:txBody>
          <a:bodyPr wrap="none" anchor="ctr"/>
          <a:lstStyle/>
          <a:p>
            <a:pPr algn="ctr" eaLnBrk="0" fontAlgn="base" hangingPunct="0">
              <a:spcBef>
                <a:spcPct val="0"/>
              </a:spcBef>
              <a:spcAft>
                <a:spcPct val="0"/>
              </a:spcAft>
              <a:defRPr/>
            </a:pPr>
            <a:r>
              <a:rPr lang="id-ID" sz="2800" b="1">
                <a:solidFill>
                  <a:srgbClr val="003300"/>
                </a:solidFill>
                <a:effectLst>
                  <a:outerShdw blurRad="38100" dist="38100" dir="2700000" algn="tl">
                    <a:srgbClr val="000000"/>
                  </a:outerShdw>
                </a:effectLst>
                <a:latin typeface="Comic Sans MS" pitchFamily="66" charset="0"/>
              </a:rPr>
              <a:t>PGRI</a:t>
            </a:r>
            <a:endParaRPr lang="en-US" sz="2800" b="1">
              <a:solidFill>
                <a:srgbClr val="003300"/>
              </a:solidFill>
              <a:effectLst>
                <a:outerShdw blurRad="38100" dist="38100" dir="2700000" algn="tl">
                  <a:srgbClr val="000000"/>
                </a:outerShdw>
              </a:effectLst>
              <a:latin typeface="Comic Sans MS" pitchFamily="66" charset="0"/>
            </a:endParaRPr>
          </a:p>
        </p:txBody>
      </p:sp>
      <p:sp>
        <p:nvSpPr>
          <p:cNvPr id="421892" name="AutoShape 4"/>
          <p:cNvSpPr>
            <a:spLocks noChangeArrowheads="1"/>
          </p:cNvSpPr>
          <p:nvPr/>
        </p:nvSpPr>
        <p:spPr bwMode="auto">
          <a:xfrm>
            <a:off x="2195513" y="908050"/>
            <a:ext cx="576262" cy="936625"/>
          </a:xfrm>
          <a:prstGeom prst="rightArrow">
            <a:avLst>
              <a:gd name="adj1" fmla="val 52880"/>
              <a:gd name="adj2" fmla="val 44352"/>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1893" name="Rectangle 5"/>
          <p:cNvSpPr>
            <a:spLocks noChangeArrowheads="1"/>
          </p:cNvSpPr>
          <p:nvPr/>
        </p:nvSpPr>
        <p:spPr bwMode="auto">
          <a:xfrm>
            <a:off x="2843213" y="836613"/>
            <a:ext cx="63007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fontAlgn="base">
              <a:spcBef>
                <a:spcPct val="30000"/>
              </a:spcBef>
              <a:spcAft>
                <a:spcPct val="0"/>
              </a:spcAft>
            </a:pPr>
            <a:r>
              <a:rPr lang="id-ID">
                <a:solidFill>
                  <a:srgbClr val="FFFFFF"/>
                </a:solidFill>
                <a:latin typeface="Comic Sans MS" pitchFamily="66" charset="0"/>
              </a:rPr>
              <a:t>DIJADIKAN TEMPAT PEREBUTAN PENGARUH ANTARA PGRI (KONGRES) </a:t>
            </a:r>
            <a:r>
              <a:rPr lang="id-ID">
                <a:solidFill>
                  <a:srgbClr val="FFFFFF"/>
                </a:solidFill>
                <a:latin typeface="Comic Sans MS" pitchFamily="66" charset="0"/>
                <a:sym typeface="Wingdings" pitchFamily="2" charset="2"/>
              </a:rPr>
              <a:t> ANTI PKI</a:t>
            </a:r>
          </a:p>
          <a:p>
            <a:pPr fontAlgn="base">
              <a:spcBef>
                <a:spcPct val="30000"/>
              </a:spcBef>
              <a:spcAft>
                <a:spcPct val="0"/>
              </a:spcAft>
            </a:pPr>
            <a:r>
              <a:rPr lang="id-ID">
                <a:solidFill>
                  <a:srgbClr val="FFFFFF"/>
                </a:solidFill>
                <a:latin typeface="Comic Sans MS" pitchFamily="66" charset="0"/>
                <a:sym typeface="Wingdings" pitchFamily="2" charset="2"/>
              </a:rPr>
              <a:t>PGRI NV  PRO PKI</a:t>
            </a:r>
            <a:endParaRPr lang="en-US">
              <a:solidFill>
                <a:srgbClr val="FFFFFF"/>
              </a:solidFill>
              <a:latin typeface="Comic Sans MS" pitchFamily="66" charset="0"/>
            </a:endParaRPr>
          </a:p>
        </p:txBody>
      </p:sp>
      <p:sp>
        <p:nvSpPr>
          <p:cNvPr id="421894" name="AutoShape 6"/>
          <p:cNvSpPr>
            <a:spLocks noChangeArrowheads="1"/>
          </p:cNvSpPr>
          <p:nvPr/>
        </p:nvSpPr>
        <p:spPr bwMode="auto">
          <a:xfrm>
            <a:off x="2987675" y="1773238"/>
            <a:ext cx="720725" cy="576262"/>
          </a:xfrm>
          <a:prstGeom prst="downArrow">
            <a:avLst>
              <a:gd name="adj1" fmla="val 50000"/>
              <a:gd name="adj2" fmla="val 25000"/>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1895" name="Rectangle 7"/>
          <p:cNvSpPr>
            <a:spLocks noChangeArrowheads="1"/>
          </p:cNvSpPr>
          <p:nvPr/>
        </p:nvSpPr>
        <p:spPr bwMode="auto">
          <a:xfrm>
            <a:off x="2843213" y="2349500"/>
            <a:ext cx="63007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fontAlgn="base">
              <a:spcBef>
                <a:spcPct val="30000"/>
              </a:spcBef>
              <a:spcAft>
                <a:spcPct val="0"/>
              </a:spcAft>
            </a:pPr>
            <a:r>
              <a:rPr lang="id-ID">
                <a:solidFill>
                  <a:srgbClr val="FFFFFF"/>
                </a:solidFill>
                <a:latin typeface="Comic Sans MS" pitchFamily="66" charset="0"/>
              </a:rPr>
              <a:t>PASCA G30S/PKI</a:t>
            </a:r>
            <a:endParaRPr lang="en-US">
              <a:solidFill>
                <a:srgbClr val="FFFFFF"/>
              </a:solidFill>
              <a:latin typeface="Comic Sans MS" pitchFamily="66" charset="0"/>
            </a:endParaRPr>
          </a:p>
        </p:txBody>
      </p:sp>
      <p:sp>
        <p:nvSpPr>
          <p:cNvPr id="421896" name="AutoShape 8"/>
          <p:cNvSpPr>
            <a:spLocks noChangeArrowheads="1"/>
          </p:cNvSpPr>
          <p:nvPr/>
        </p:nvSpPr>
        <p:spPr bwMode="auto">
          <a:xfrm>
            <a:off x="1042988" y="2276475"/>
            <a:ext cx="720725" cy="865188"/>
          </a:xfrm>
          <a:prstGeom prst="downArrow">
            <a:avLst>
              <a:gd name="adj1" fmla="val 50000"/>
              <a:gd name="adj2" fmla="val 30011"/>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1897" name="Rectangle 9"/>
          <p:cNvSpPr>
            <a:spLocks noChangeArrowheads="1"/>
          </p:cNvSpPr>
          <p:nvPr/>
        </p:nvSpPr>
        <p:spPr bwMode="auto">
          <a:xfrm>
            <a:off x="684213" y="3213100"/>
            <a:ext cx="79200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fontAlgn="base">
              <a:spcBef>
                <a:spcPct val="30000"/>
              </a:spcBef>
              <a:spcAft>
                <a:spcPct val="0"/>
              </a:spcAft>
            </a:pPr>
            <a:r>
              <a:rPr lang="id-ID">
                <a:solidFill>
                  <a:srgbClr val="FFFFFF"/>
                </a:solidFill>
                <a:latin typeface="Comic Sans MS" pitchFamily="66" charset="0"/>
              </a:rPr>
              <a:t>TURUN KEJALAN </a:t>
            </a:r>
            <a:r>
              <a:rPr lang="id-ID">
                <a:solidFill>
                  <a:srgbClr val="FFFFFF"/>
                </a:solidFill>
                <a:latin typeface="Comic Sans MS" pitchFamily="66" charset="0"/>
                <a:sym typeface="Wingdings" pitchFamily="2" charset="2"/>
              </a:rPr>
              <a:t> TRITURA</a:t>
            </a:r>
            <a:endParaRPr lang="en-US">
              <a:solidFill>
                <a:srgbClr val="FFFFFF"/>
              </a:solidFill>
              <a:latin typeface="Comic Sans MS" pitchFamily="66" charset="0"/>
            </a:endParaRPr>
          </a:p>
        </p:txBody>
      </p:sp>
      <p:sp>
        <p:nvSpPr>
          <p:cNvPr id="421898" name="AutoShape 10"/>
          <p:cNvSpPr>
            <a:spLocks noChangeArrowheads="1"/>
          </p:cNvSpPr>
          <p:nvPr/>
        </p:nvSpPr>
        <p:spPr bwMode="auto">
          <a:xfrm>
            <a:off x="1042988" y="3571875"/>
            <a:ext cx="720725" cy="865188"/>
          </a:xfrm>
          <a:prstGeom prst="downArrow">
            <a:avLst>
              <a:gd name="adj1" fmla="val 50000"/>
              <a:gd name="adj2" fmla="val 30011"/>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1899" name="Rectangle 11"/>
          <p:cNvSpPr>
            <a:spLocks noChangeArrowheads="1"/>
          </p:cNvSpPr>
          <p:nvPr/>
        </p:nvSpPr>
        <p:spPr bwMode="auto">
          <a:xfrm>
            <a:off x="684213" y="4508500"/>
            <a:ext cx="69834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fontAlgn="base">
              <a:spcBef>
                <a:spcPct val="30000"/>
              </a:spcBef>
              <a:spcAft>
                <a:spcPct val="0"/>
              </a:spcAft>
            </a:pPr>
            <a:r>
              <a:rPr lang="id-ID">
                <a:solidFill>
                  <a:srgbClr val="FFFFFF"/>
                </a:solidFill>
                <a:latin typeface="Comic Sans MS" pitchFamily="66" charset="0"/>
              </a:rPr>
              <a:t>RAKYAT MEMBENTUK KESATUAN AKSI KAMI/KAPPI/KASI</a:t>
            </a:r>
            <a:endParaRPr lang="en-US">
              <a:solidFill>
                <a:srgbClr val="FFFFFF"/>
              </a:solidFill>
              <a:latin typeface="Comic Sans MS" pitchFamily="66" charset="0"/>
            </a:endParaRPr>
          </a:p>
        </p:txBody>
      </p:sp>
      <p:sp>
        <p:nvSpPr>
          <p:cNvPr id="421900" name="Rectangle 12"/>
          <p:cNvSpPr>
            <a:spLocks noChangeArrowheads="1"/>
          </p:cNvSpPr>
          <p:nvPr/>
        </p:nvSpPr>
        <p:spPr bwMode="auto">
          <a:xfrm>
            <a:off x="4716463" y="2852738"/>
            <a:ext cx="4427537"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buFontTx/>
              <a:buAutoNum type="arabicPeriod"/>
            </a:pPr>
            <a:r>
              <a:rPr lang="id-ID">
                <a:solidFill>
                  <a:srgbClr val="FFFFFF"/>
                </a:solidFill>
                <a:latin typeface="Comic Sans MS" pitchFamily="66" charset="0"/>
              </a:rPr>
              <a:t>BUBARKAN PKI</a:t>
            </a:r>
          </a:p>
          <a:p>
            <a:pPr marL="342900" indent="-342900" fontAlgn="base">
              <a:spcBef>
                <a:spcPct val="30000"/>
              </a:spcBef>
              <a:spcAft>
                <a:spcPct val="0"/>
              </a:spcAft>
              <a:buFontTx/>
              <a:buAutoNum type="arabicPeriod"/>
            </a:pPr>
            <a:r>
              <a:rPr lang="id-ID">
                <a:solidFill>
                  <a:srgbClr val="FFFFFF"/>
                </a:solidFill>
                <a:latin typeface="Comic Sans MS" pitchFamily="66" charset="0"/>
              </a:rPr>
              <a:t>RETOOL KABINET 100 MENTERI</a:t>
            </a:r>
          </a:p>
          <a:p>
            <a:pPr marL="342900" indent="-342900" fontAlgn="base">
              <a:spcBef>
                <a:spcPct val="30000"/>
              </a:spcBef>
              <a:spcAft>
                <a:spcPct val="0"/>
              </a:spcAft>
              <a:buFontTx/>
              <a:buAutoNum type="arabicPeriod"/>
            </a:pPr>
            <a:r>
              <a:rPr lang="id-ID">
                <a:solidFill>
                  <a:srgbClr val="FFFFFF"/>
                </a:solidFill>
                <a:latin typeface="Comic Sans MS" pitchFamily="66" charset="0"/>
              </a:rPr>
              <a:t>TURUNKAN HARGA</a:t>
            </a:r>
            <a:endParaRPr lang="en-US">
              <a:solidFill>
                <a:srgbClr val="FFFFFF"/>
              </a:solidFill>
              <a:latin typeface="Comic Sans MS" pitchFamily="66" charset="0"/>
            </a:endParaRPr>
          </a:p>
        </p:txBody>
      </p:sp>
      <p:sp>
        <p:nvSpPr>
          <p:cNvPr id="421901" name="AutoShape 13"/>
          <p:cNvSpPr>
            <a:spLocks/>
          </p:cNvSpPr>
          <p:nvPr/>
        </p:nvSpPr>
        <p:spPr bwMode="auto">
          <a:xfrm>
            <a:off x="4427538" y="2924175"/>
            <a:ext cx="215900" cy="936625"/>
          </a:xfrm>
          <a:prstGeom prst="leftBrace">
            <a:avLst>
              <a:gd name="adj1" fmla="val 36152"/>
              <a:gd name="adj2" fmla="val 50000"/>
            </a:avLst>
          </a:prstGeom>
          <a:noFill/>
          <a:ln w="57150">
            <a:solidFill>
              <a:srgbClr val="FF6600"/>
            </a:solidFill>
            <a:round/>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1902" name="Oval 14"/>
          <p:cNvSpPr>
            <a:spLocks noChangeArrowheads="1"/>
          </p:cNvSpPr>
          <p:nvPr/>
        </p:nvSpPr>
        <p:spPr bwMode="auto">
          <a:xfrm>
            <a:off x="0" y="5084763"/>
            <a:ext cx="1512888" cy="1584325"/>
          </a:xfrm>
          <a:prstGeom prst="ellipse">
            <a:avLst/>
          </a:prstGeom>
          <a:solidFill>
            <a:srgbClr val="CCFF33"/>
          </a:solidFill>
          <a:ln w="9525" algn="ctr">
            <a:solidFill>
              <a:srgbClr val="003300"/>
            </a:solidFill>
            <a:round/>
            <a:headEnd/>
            <a:tailEnd/>
          </a:ln>
        </p:spPr>
        <p:txBody>
          <a:bodyPr wrap="none" anchor="ctr"/>
          <a:lstStyle/>
          <a:p>
            <a:pPr algn="ctr" eaLnBrk="0" fontAlgn="base" hangingPunct="0">
              <a:spcBef>
                <a:spcPct val="0"/>
              </a:spcBef>
              <a:spcAft>
                <a:spcPct val="0"/>
              </a:spcAft>
            </a:pPr>
            <a:r>
              <a:rPr lang="id-ID" sz="1200">
                <a:solidFill>
                  <a:srgbClr val="003300"/>
                </a:solidFill>
                <a:latin typeface="Comic Sans MS" pitchFamily="66" charset="0"/>
              </a:rPr>
              <a:t>GURU (PGRI, </a:t>
            </a:r>
          </a:p>
          <a:p>
            <a:pPr algn="ctr" eaLnBrk="0" fontAlgn="base" hangingPunct="0">
              <a:spcBef>
                <a:spcPct val="0"/>
              </a:spcBef>
              <a:spcAft>
                <a:spcPct val="0"/>
              </a:spcAft>
            </a:pPr>
            <a:r>
              <a:rPr lang="id-ID" sz="1200">
                <a:solidFill>
                  <a:srgbClr val="003300"/>
                </a:solidFill>
                <a:latin typeface="Comic Sans MS" pitchFamily="66" charset="0"/>
              </a:rPr>
              <a:t>PERGUNU,IGM,</a:t>
            </a:r>
          </a:p>
          <a:p>
            <a:pPr algn="ctr" eaLnBrk="0" fontAlgn="base" hangingPunct="0">
              <a:spcBef>
                <a:spcPct val="0"/>
              </a:spcBef>
              <a:spcAft>
                <a:spcPct val="0"/>
              </a:spcAft>
            </a:pPr>
            <a:r>
              <a:rPr lang="id-ID" sz="1200">
                <a:solidFill>
                  <a:srgbClr val="003300"/>
                </a:solidFill>
                <a:latin typeface="Comic Sans MS" pitchFamily="66" charset="0"/>
              </a:rPr>
              <a:t>IGK,PGII,</a:t>
            </a:r>
          </a:p>
          <a:p>
            <a:pPr algn="ctr" eaLnBrk="0" fontAlgn="base" hangingPunct="0">
              <a:spcBef>
                <a:spcPct val="0"/>
              </a:spcBef>
              <a:spcAft>
                <a:spcPct val="0"/>
              </a:spcAft>
            </a:pPr>
            <a:r>
              <a:rPr lang="id-ID" sz="1200">
                <a:solidFill>
                  <a:srgbClr val="003300"/>
                </a:solidFill>
                <a:latin typeface="Comic Sans MS" pitchFamily="66" charset="0"/>
              </a:rPr>
              <a:t>PGKI,PERSATUAN</a:t>
            </a:r>
          </a:p>
          <a:p>
            <a:pPr algn="ctr" eaLnBrk="0" fontAlgn="base" hangingPunct="0">
              <a:spcBef>
                <a:spcPct val="0"/>
              </a:spcBef>
              <a:spcAft>
                <a:spcPct val="0"/>
              </a:spcAft>
            </a:pPr>
            <a:r>
              <a:rPr lang="id-ID" sz="1200">
                <a:solidFill>
                  <a:srgbClr val="003300"/>
                </a:solidFill>
                <a:latin typeface="Comic Sans MS" pitchFamily="66" charset="0"/>
              </a:rPr>
              <a:t>GURU PERTI)</a:t>
            </a:r>
            <a:endParaRPr lang="en-US" sz="1200">
              <a:solidFill>
                <a:srgbClr val="003300"/>
              </a:solidFill>
              <a:latin typeface="Comic Sans MS" pitchFamily="66" charset="0"/>
            </a:endParaRPr>
          </a:p>
        </p:txBody>
      </p:sp>
      <p:sp>
        <p:nvSpPr>
          <p:cNvPr id="421903" name="AutoShape 15"/>
          <p:cNvSpPr>
            <a:spLocks noChangeArrowheads="1"/>
          </p:cNvSpPr>
          <p:nvPr/>
        </p:nvSpPr>
        <p:spPr bwMode="auto">
          <a:xfrm>
            <a:off x="1619250" y="5373688"/>
            <a:ext cx="576263" cy="936625"/>
          </a:xfrm>
          <a:prstGeom prst="rightArrow">
            <a:avLst>
              <a:gd name="adj1" fmla="val 52880"/>
              <a:gd name="adj2" fmla="val 44352"/>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1904" name="Rectangle 16"/>
          <p:cNvSpPr>
            <a:spLocks noChangeArrowheads="1"/>
          </p:cNvSpPr>
          <p:nvPr/>
        </p:nvSpPr>
        <p:spPr bwMode="auto">
          <a:xfrm>
            <a:off x="2339975" y="5661025"/>
            <a:ext cx="6804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fontAlgn="base">
              <a:spcBef>
                <a:spcPct val="30000"/>
              </a:spcBef>
              <a:spcAft>
                <a:spcPct val="0"/>
              </a:spcAft>
            </a:pPr>
            <a:r>
              <a:rPr lang="id-ID">
                <a:solidFill>
                  <a:srgbClr val="FFFFFF"/>
                </a:solidFill>
                <a:latin typeface="Comic Sans MS" pitchFamily="66" charset="0"/>
              </a:rPr>
              <a:t>MEMBENTUK KAGI (2-2-1966)</a:t>
            </a:r>
            <a:endParaRPr lang="en-US">
              <a:solidFill>
                <a:srgbClr val="FFFFFF"/>
              </a:solidFill>
              <a:latin typeface="Comic Sans MS" pitchFamily="66" charset="0"/>
            </a:endParaRPr>
          </a:p>
        </p:txBody>
      </p:sp>
      <p:sp>
        <p:nvSpPr>
          <p:cNvPr id="421905" name="AutoShape 17"/>
          <p:cNvSpPr>
            <a:spLocks noChangeArrowheads="1"/>
          </p:cNvSpPr>
          <p:nvPr/>
        </p:nvSpPr>
        <p:spPr bwMode="auto">
          <a:xfrm>
            <a:off x="1547813" y="4868863"/>
            <a:ext cx="576262" cy="431800"/>
          </a:xfrm>
          <a:prstGeom prst="downArrow">
            <a:avLst>
              <a:gd name="adj1" fmla="val 50000"/>
              <a:gd name="adj2" fmla="val 25000"/>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859175329"/>
      </p:ext>
    </p:extLst>
  </p:cSld>
  <p:clrMapOvr>
    <a:masterClrMapping/>
  </p:clrMapOvr>
  <p:transition spd="slow">
    <p:random/>
    <p:sndAc>
      <p:stSnd>
        <p:snd r:embed="rId3" name="voltag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21890"/>
                                        </p:tgtEl>
                                        <p:attrNameLst>
                                          <p:attrName>style.visibility</p:attrName>
                                        </p:attrNameLst>
                                      </p:cBhvr>
                                      <p:to>
                                        <p:strVal val="visible"/>
                                      </p:to>
                                    </p:set>
                                    <p:animEffect transition="in" filter="wipe(down)">
                                      <p:cBhvr>
                                        <p:cTn id="7" dur="580">
                                          <p:stCondLst>
                                            <p:cond delay="0"/>
                                          </p:stCondLst>
                                        </p:cTn>
                                        <p:tgtEl>
                                          <p:spTgt spid="421890"/>
                                        </p:tgtEl>
                                      </p:cBhvr>
                                    </p:animEffect>
                                    <p:anim calcmode="lin" valueType="num">
                                      <p:cBhvr>
                                        <p:cTn id="8" dur="1822" tmFilter="0,0; 0.14,0.36; 0.43,0.73; 0.71,0.91; 1.0,1.0">
                                          <p:stCondLst>
                                            <p:cond delay="0"/>
                                          </p:stCondLst>
                                        </p:cTn>
                                        <p:tgtEl>
                                          <p:spTgt spid="42189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2189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2189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2189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21890"/>
                                        </p:tgtEl>
                                        <p:attrNameLst>
                                          <p:attrName>ppt_y</p:attrName>
                                        </p:attrNameLst>
                                      </p:cBhvr>
                                      <p:tavLst>
                                        <p:tav tm="0" fmla="#ppt_y-sin(pi*$)/81">
                                          <p:val>
                                            <p:fltVal val="0"/>
                                          </p:val>
                                        </p:tav>
                                        <p:tav tm="100000">
                                          <p:val>
                                            <p:fltVal val="1"/>
                                          </p:val>
                                        </p:tav>
                                      </p:tavLst>
                                    </p:anim>
                                    <p:animScale>
                                      <p:cBhvr>
                                        <p:cTn id="13" dur="26">
                                          <p:stCondLst>
                                            <p:cond delay="650"/>
                                          </p:stCondLst>
                                        </p:cTn>
                                        <p:tgtEl>
                                          <p:spTgt spid="421890"/>
                                        </p:tgtEl>
                                      </p:cBhvr>
                                      <p:to x="100000" y="60000"/>
                                    </p:animScale>
                                    <p:animScale>
                                      <p:cBhvr>
                                        <p:cTn id="14" dur="166" decel="50000">
                                          <p:stCondLst>
                                            <p:cond delay="676"/>
                                          </p:stCondLst>
                                        </p:cTn>
                                        <p:tgtEl>
                                          <p:spTgt spid="421890"/>
                                        </p:tgtEl>
                                      </p:cBhvr>
                                      <p:to x="100000" y="100000"/>
                                    </p:animScale>
                                    <p:animScale>
                                      <p:cBhvr>
                                        <p:cTn id="15" dur="26">
                                          <p:stCondLst>
                                            <p:cond delay="1312"/>
                                          </p:stCondLst>
                                        </p:cTn>
                                        <p:tgtEl>
                                          <p:spTgt spid="421890"/>
                                        </p:tgtEl>
                                      </p:cBhvr>
                                      <p:to x="100000" y="80000"/>
                                    </p:animScale>
                                    <p:animScale>
                                      <p:cBhvr>
                                        <p:cTn id="16" dur="166" decel="50000">
                                          <p:stCondLst>
                                            <p:cond delay="1338"/>
                                          </p:stCondLst>
                                        </p:cTn>
                                        <p:tgtEl>
                                          <p:spTgt spid="421890"/>
                                        </p:tgtEl>
                                      </p:cBhvr>
                                      <p:to x="100000" y="100000"/>
                                    </p:animScale>
                                    <p:animScale>
                                      <p:cBhvr>
                                        <p:cTn id="17" dur="26">
                                          <p:stCondLst>
                                            <p:cond delay="1642"/>
                                          </p:stCondLst>
                                        </p:cTn>
                                        <p:tgtEl>
                                          <p:spTgt spid="421890"/>
                                        </p:tgtEl>
                                      </p:cBhvr>
                                      <p:to x="100000" y="90000"/>
                                    </p:animScale>
                                    <p:animScale>
                                      <p:cBhvr>
                                        <p:cTn id="18" dur="166" decel="50000">
                                          <p:stCondLst>
                                            <p:cond delay="1668"/>
                                          </p:stCondLst>
                                        </p:cTn>
                                        <p:tgtEl>
                                          <p:spTgt spid="421890"/>
                                        </p:tgtEl>
                                      </p:cBhvr>
                                      <p:to x="100000" y="100000"/>
                                    </p:animScale>
                                    <p:animScale>
                                      <p:cBhvr>
                                        <p:cTn id="19" dur="26">
                                          <p:stCondLst>
                                            <p:cond delay="1808"/>
                                          </p:stCondLst>
                                        </p:cTn>
                                        <p:tgtEl>
                                          <p:spTgt spid="421890"/>
                                        </p:tgtEl>
                                      </p:cBhvr>
                                      <p:to x="100000" y="95000"/>
                                    </p:animScale>
                                    <p:animScale>
                                      <p:cBhvr>
                                        <p:cTn id="20" dur="166" decel="50000">
                                          <p:stCondLst>
                                            <p:cond delay="1834"/>
                                          </p:stCondLst>
                                        </p:cTn>
                                        <p:tgtEl>
                                          <p:spTgt spid="421890"/>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421891"/>
                                        </p:tgtEl>
                                        <p:attrNameLst>
                                          <p:attrName>style.visibility</p:attrName>
                                        </p:attrNameLst>
                                      </p:cBhvr>
                                      <p:to>
                                        <p:strVal val="visible"/>
                                      </p:to>
                                    </p:set>
                                    <p:anim calcmode="lin" valueType="num">
                                      <p:cBhvr>
                                        <p:cTn id="25" dur="1000" fill="hold"/>
                                        <p:tgtEl>
                                          <p:spTgt spid="421891"/>
                                        </p:tgtEl>
                                        <p:attrNameLst>
                                          <p:attrName>ppt_w</p:attrName>
                                        </p:attrNameLst>
                                      </p:cBhvr>
                                      <p:tavLst>
                                        <p:tav tm="0">
                                          <p:val>
                                            <p:strVal val="#ppt_w+.3"/>
                                          </p:val>
                                        </p:tav>
                                        <p:tav tm="100000">
                                          <p:val>
                                            <p:strVal val="#ppt_w"/>
                                          </p:val>
                                        </p:tav>
                                      </p:tavLst>
                                    </p:anim>
                                    <p:anim calcmode="lin" valueType="num">
                                      <p:cBhvr>
                                        <p:cTn id="26" dur="1000" fill="hold"/>
                                        <p:tgtEl>
                                          <p:spTgt spid="421891"/>
                                        </p:tgtEl>
                                        <p:attrNameLst>
                                          <p:attrName>ppt_h</p:attrName>
                                        </p:attrNameLst>
                                      </p:cBhvr>
                                      <p:tavLst>
                                        <p:tav tm="0">
                                          <p:val>
                                            <p:strVal val="#ppt_h"/>
                                          </p:val>
                                        </p:tav>
                                        <p:tav tm="100000">
                                          <p:val>
                                            <p:strVal val="#ppt_h"/>
                                          </p:val>
                                        </p:tav>
                                      </p:tavLst>
                                    </p:anim>
                                    <p:animEffect transition="in" filter="fade">
                                      <p:cBhvr>
                                        <p:cTn id="27" dur="1000"/>
                                        <p:tgtEl>
                                          <p:spTgt spid="421891"/>
                                        </p:tgtEl>
                                      </p:cBhvr>
                                    </p:animEffect>
                                  </p:childTnLst>
                                </p:cTn>
                              </p:par>
                              <p:par>
                                <p:cTn id="28" presetID="50" presetClass="entr" presetSubtype="0" decel="100000" fill="hold" grpId="0" nodeType="withEffect">
                                  <p:stCondLst>
                                    <p:cond delay="0"/>
                                  </p:stCondLst>
                                  <p:childTnLst>
                                    <p:set>
                                      <p:cBhvr>
                                        <p:cTn id="29" dur="1" fill="hold">
                                          <p:stCondLst>
                                            <p:cond delay="0"/>
                                          </p:stCondLst>
                                        </p:cTn>
                                        <p:tgtEl>
                                          <p:spTgt spid="421892"/>
                                        </p:tgtEl>
                                        <p:attrNameLst>
                                          <p:attrName>style.visibility</p:attrName>
                                        </p:attrNameLst>
                                      </p:cBhvr>
                                      <p:to>
                                        <p:strVal val="visible"/>
                                      </p:to>
                                    </p:set>
                                    <p:anim calcmode="lin" valueType="num">
                                      <p:cBhvr>
                                        <p:cTn id="30" dur="1000" fill="hold"/>
                                        <p:tgtEl>
                                          <p:spTgt spid="421892"/>
                                        </p:tgtEl>
                                        <p:attrNameLst>
                                          <p:attrName>ppt_w</p:attrName>
                                        </p:attrNameLst>
                                      </p:cBhvr>
                                      <p:tavLst>
                                        <p:tav tm="0">
                                          <p:val>
                                            <p:strVal val="#ppt_w+.3"/>
                                          </p:val>
                                        </p:tav>
                                        <p:tav tm="100000">
                                          <p:val>
                                            <p:strVal val="#ppt_w"/>
                                          </p:val>
                                        </p:tav>
                                      </p:tavLst>
                                    </p:anim>
                                    <p:anim calcmode="lin" valueType="num">
                                      <p:cBhvr>
                                        <p:cTn id="31" dur="1000" fill="hold"/>
                                        <p:tgtEl>
                                          <p:spTgt spid="421892"/>
                                        </p:tgtEl>
                                        <p:attrNameLst>
                                          <p:attrName>ppt_h</p:attrName>
                                        </p:attrNameLst>
                                      </p:cBhvr>
                                      <p:tavLst>
                                        <p:tav tm="0">
                                          <p:val>
                                            <p:strVal val="#ppt_h"/>
                                          </p:val>
                                        </p:tav>
                                        <p:tav tm="100000">
                                          <p:val>
                                            <p:strVal val="#ppt_h"/>
                                          </p:val>
                                        </p:tav>
                                      </p:tavLst>
                                    </p:anim>
                                    <p:animEffect transition="in" filter="fade">
                                      <p:cBhvr>
                                        <p:cTn id="32" dur="1000"/>
                                        <p:tgtEl>
                                          <p:spTgt spid="421892"/>
                                        </p:tgtEl>
                                      </p:cBhvr>
                                    </p:animEffect>
                                  </p:childTnLst>
                                </p:cTn>
                              </p:par>
                              <p:par>
                                <p:cTn id="33" presetID="50" presetClass="entr" presetSubtype="0" decel="100000" fill="hold" grpId="0" nodeType="withEffect">
                                  <p:stCondLst>
                                    <p:cond delay="0"/>
                                  </p:stCondLst>
                                  <p:childTnLst>
                                    <p:set>
                                      <p:cBhvr>
                                        <p:cTn id="34" dur="1" fill="hold">
                                          <p:stCondLst>
                                            <p:cond delay="0"/>
                                          </p:stCondLst>
                                        </p:cTn>
                                        <p:tgtEl>
                                          <p:spTgt spid="421893"/>
                                        </p:tgtEl>
                                        <p:attrNameLst>
                                          <p:attrName>style.visibility</p:attrName>
                                        </p:attrNameLst>
                                      </p:cBhvr>
                                      <p:to>
                                        <p:strVal val="visible"/>
                                      </p:to>
                                    </p:set>
                                    <p:anim calcmode="lin" valueType="num">
                                      <p:cBhvr>
                                        <p:cTn id="35" dur="1000" fill="hold"/>
                                        <p:tgtEl>
                                          <p:spTgt spid="421893"/>
                                        </p:tgtEl>
                                        <p:attrNameLst>
                                          <p:attrName>ppt_w</p:attrName>
                                        </p:attrNameLst>
                                      </p:cBhvr>
                                      <p:tavLst>
                                        <p:tav tm="0">
                                          <p:val>
                                            <p:strVal val="#ppt_w+.3"/>
                                          </p:val>
                                        </p:tav>
                                        <p:tav tm="100000">
                                          <p:val>
                                            <p:strVal val="#ppt_w"/>
                                          </p:val>
                                        </p:tav>
                                      </p:tavLst>
                                    </p:anim>
                                    <p:anim calcmode="lin" valueType="num">
                                      <p:cBhvr>
                                        <p:cTn id="36" dur="1000" fill="hold"/>
                                        <p:tgtEl>
                                          <p:spTgt spid="421893"/>
                                        </p:tgtEl>
                                        <p:attrNameLst>
                                          <p:attrName>ppt_h</p:attrName>
                                        </p:attrNameLst>
                                      </p:cBhvr>
                                      <p:tavLst>
                                        <p:tav tm="0">
                                          <p:val>
                                            <p:strVal val="#ppt_h"/>
                                          </p:val>
                                        </p:tav>
                                        <p:tav tm="100000">
                                          <p:val>
                                            <p:strVal val="#ppt_h"/>
                                          </p:val>
                                        </p:tav>
                                      </p:tavLst>
                                    </p:anim>
                                    <p:animEffect transition="in" filter="fade">
                                      <p:cBhvr>
                                        <p:cTn id="37" dur="1000"/>
                                        <p:tgtEl>
                                          <p:spTgt spid="42189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421894"/>
                                        </p:tgtEl>
                                        <p:attrNameLst>
                                          <p:attrName>style.visibility</p:attrName>
                                        </p:attrNameLst>
                                      </p:cBhvr>
                                      <p:to>
                                        <p:strVal val="visible"/>
                                      </p:to>
                                    </p:set>
                                    <p:anim calcmode="lin" valueType="num">
                                      <p:cBhvr>
                                        <p:cTn id="42" dur="1000" fill="hold"/>
                                        <p:tgtEl>
                                          <p:spTgt spid="421894"/>
                                        </p:tgtEl>
                                        <p:attrNameLst>
                                          <p:attrName>ppt_w</p:attrName>
                                        </p:attrNameLst>
                                      </p:cBhvr>
                                      <p:tavLst>
                                        <p:tav tm="0">
                                          <p:val>
                                            <p:strVal val="#ppt_w+.3"/>
                                          </p:val>
                                        </p:tav>
                                        <p:tav tm="100000">
                                          <p:val>
                                            <p:strVal val="#ppt_w"/>
                                          </p:val>
                                        </p:tav>
                                      </p:tavLst>
                                    </p:anim>
                                    <p:anim calcmode="lin" valueType="num">
                                      <p:cBhvr>
                                        <p:cTn id="43" dur="1000" fill="hold"/>
                                        <p:tgtEl>
                                          <p:spTgt spid="421894"/>
                                        </p:tgtEl>
                                        <p:attrNameLst>
                                          <p:attrName>ppt_h</p:attrName>
                                        </p:attrNameLst>
                                      </p:cBhvr>
                                      <p:tavLst>
                                        <p:tav tm="0">
                                          <p:val>
                                            <p:strVal val="#ppt_h"/>
                                          </p:val>
                                        </p:tav>
                                        <p:tav tm="100000">
                                          <p:val>
                                            <p:strVal val="#ppt_h"/>
                                          </p:val>
                                        </p:tav>
                                      </p:tavLst>
                                    </p:anim>
                                    <p:animEffect transition="in" filter="fade">
                                      <p:cBhvr>
                                        <p:cTn id="44" dur="1000"/>
                                        <p:tgtEl>
                                          <p:spTgt spid="421894"/>
                                        </p:tgtEl>
                                      </p:cBhvr>
                                    </p:animEffect>
                                  </p:childTnLst>
                                </p:cTn>
                              </p:par>
                              <p:par>
                                <p:cTn id="45" presetID="50" presetClass="entr" presetSubtype="0" decel="100000" fill="hold" grpId="0" nodeType="withEffect">
                                  <p:stCondLst>
                                    <p:cond delay="0"/>
                                  </p:stCondLst>
                                  <p:childTnLst>
                                    <p:set>
                                      <p:cBhvr>
                                        <p:cTn id="46" dur="1" fill="hold">
                                          <p:stCondLst>
                                            <p:cond delay="0"/>
                                          </p:stCondLst>
                                        </p:cTn>
                                        <p:tgtEl>
                                          <p:spTgt spid="421895"/>
                                        </p:tgtEl>
                                        <p:attrNameLst>
                                          <p:attrName>style.visibility</p:attrName>
                                        </p:attrNameLst>
                                      </p:cBhvr>
                                      <p:to>
                                        <p:strVal val="visible"/>
                                      </p:to>
                                    </p:set>
                                    <p:anim calcmode="lin" valueType="num">
                                      <p:cBhvr>
                                        <p:cTn id="47" dur="1000" fill="hold"/>
                                        <p:tgtEl>
                                          <p:spTgt spid="421895"/>
                                        </p:tgtEl>
                                        <p:attrNameLst>
                                          <p:attrName>ppt_w</p:attrName>
                                        </p:attrNameLst>
                                      </p:cBhvr>
                                      <p:tavLst>
                                        <p:tav tm="0">
                                          <p:val>
                                            <p:strVal val="#ppt_w+.3"/>
                                          </p:val>
                                        </p:tav>
                                        <p:tav tm="100000">
                                          <p:val>
                                            <p:strVal val="#ppt_w"/>
                                          </p:val>
                                        </p:tav>
                                      </p:tavLst>
                                    </p:anim>
                                    <p:anim calcmode="lin" valueType="num">
                                      <p:cBhvr>
                                        <p:cTn id="48" dur="1000" fill="hold"/>
                                        <p:tgtEl>
                                          <p:spTgt spid="421895"/>
                                        </p:tgtEl>
                                        <p:attrNameLst>
                                          <p:attrName>ppt_h</p:attrName>
                                        </p:attrNameLst>
                                      </p:cBhvr>
                                      <p:tavLst>
                                        <p:tav tm="0">
                                          <p:val>
                                            <p:strVal val="#ppt_h"/>
                                          </p:val>
                                        </p:tav>
                                        <p:tav tm="100000">
                                          <p:val>
                                            <p:strVal val="#ppt_h"/>
                                          </p:val>
                                        </p:tav>
                                      </p:tavLst>
                                    </p:anim>
                                    <p:animEffect transition="in" filter="fade">
                                      <p:cBhvr>
                                        <p:cTn id="49" dur="1000"/>
                                        <p:tgtEl>
                                          <p:spTgt spid="42189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0" presetClass="entr" presetSubtype="0" decel="100000" fill="hold" grpId="0" nodeType="clickEffect">
                                  <p:stCondLst>
                                    <p:cond delay="0"/>
                                  </p:stCondLst>
                                  <p:childTnLst>
                                    <p:set>
                                      <p:cBhvr>
                                        <p:cTn id="53" dur="1" fill="hold">
                                          <p:stCondLst>
                                            <p:cond delay="0"/>
                                          </p:stCondLst>
                                        </p:cTn>
                                        <p:tgtEl>
                                          <p:spTgt spid="421896"/>
                                        </p:tgtEl>
                                        <p:attrNameLst>
                                          <p:attrName>style.visibility</p:attrName>
                                        </p:attrNameLst>
                                      </p:cBhvr>
                                      <p:to>
                                        <p:strVal val="visible"/>
                                      </p:to>
                                    </p:set>
                                    <p:anim calcmode="lin" valueType="num">
                                      <p:cBhvr>
                                        <p:cTn id="54" dur="1000" fill="hold"/>
                                        <p:tgtEl>
                                          <p:spTgt spid="421896"/>
                                        </p:tgtEl>
                                        <p:attrNameLst>
                                          <p:attrName>ppt_w</p:attrName>
                                        </p:attrNameLst>
                                      </p:cBhvr>
                                      <p:tavLst>
                                        <p:tav tm="0">
                                          <p:val>
                                            <p:strVal val="#ppt_w+.3"/>
                                          </p:val>
                                        </p:tav>
                                        <p:tav tm="100000">
                                          <p:val>
                                            <p:strVal val="#ppt_w"/>
                                          </p:val>
                                        </p:tav>
                                      </p:tavLst>
                                    </p:anim>
                                    <p:anim calcmode="lin" valueType="num">
                                      <p:cBhvr>
                                        <p:cTn id="55" dur="1000" fill="hold"/>
                                        <p:tgtEl>
                                          <p:spTgt spid="421896"/>
                                        </p:tgtEl>
                                        <p:attrNameLst>
                                          <p:attrName>ppt_h</p:attrName>
                                        </p:attrNameLst>
                                      </p:cBhvr>
                                      <p:tavLst>
                                        <p:tav tm="0">
                                          <p:val>
                                            <p:strVal val="#ppt_h"/>
                                          </p:val>
                                        </p:tav>
                                        <p:tav tm="100000">
                                          <p:val>
                                            <p:strVal val="#ppt_h"/>
                                          </p:val>
                                        </p:tav>
                                      </p:tavLst>
                                    </p:anim>
                                    <p:animEffect transition="in" filter="fade">
                                      <p:cBhvr>
                                        <p:cTn id="56" dur="1000"/>
                                        <p:tgtEl>
                                          <p:spTgt spid="421896"/>
                                        </p:tgtEl>
                                      </p:cBhvr>
                                    </p:animEffect>
                                  </p:childTnLst>
                                </p:cTn>
                              </p:par>
                              <p:par>
                                <p:cTn id="57" presetID="50" presetClass="entr" presetSubtype="0" decel="100000" fill="hold" grpId="0" nodeType="withEffect">
                                  <p:stCondLst>
                                    <p:cond delay="0"/>
                                  </p:stCondLst>
                                  <p:childTnLst>
                                    <p:set>
                                      <p:cBhvr>
                                        <p:cTn id="58" dur="1" fill="hold">
                                          <p:stCondLst>
                                            <p:cond delay="0"/>
                                          </p:stCondLst>
                                        </p:cTn>
                                        <p:tgtEl>
                                          <p:spTgt spid="421897"/>
                                        </p:tgtEl>
                                        <p:attrNameLst>
                                          <p:attrName>style.visibility</p:attrName>
                                        </p:attrNameLst>
                                      </p:cBhvr>
                                      <p:to>
                                        <p:strVal val="visible"/>
                                      </p:to>
                                    </p:set>
                                    <p:anim calcmode="lin" valueType="num">
                                      <p:cBhvr>
                                        <p:cTn id="59" dur="1000" fill="hold"/>
                                        <p:tgtEl>
                                          <p:spTgt spid="421897"/>
                                        </p:tgtEl>
                                        <p:attrNameLst>
                                          <p:attrName>ppt_w</p:attrName>
                                        </p:attrNameLst>
                                      </p:cBhvr>
                                      <p:tavLst>
                                        <p:tav tm="0">
                                          <p:val>
                                            <p:strVal val="#ppt_w+.3"/>
                                          </p:val>
                                        </p:tav>
                                        <p:tav tm="100000">
                                          <p:val>
                                            <p:strVal val="#ppt_w"/>
                                          </p:val>
                                        </p:tav>
                                      </p:tavLst>
                                    </p:anim>
                                    <p:anim calcmode="lin" valueType="num">
                                      <p:cBhvr>
                                        <p:cTn id="60" dur="1000" fill="hold"/>
                                        <p:tgtEl>
                                          <p:spTgt spid="421897"/>
                                        </p:tgtEl>
                                        <p:attrNameLst>
                                          <p:attrName>ppt_h</p:attrName>
                                        </p:attrNameLst>
                                      </p:cBhvr>
                                      <p:tavLst>
                                        <p:tav tm="0">
                                          <p:val>
                                            <p:strVal val="#ppt_h"/>
                                          </p:val>
                                        </p:tav>
                                        <p:tav tm="100000">
                                          <p:val>
                                            <p:strVal val="#ppt_h"/>
                                          </p:val>
                                        </p:tav>
                                      </p:tavLst>
                                    </p:anim>
                                    <p:animEffect transition="in" filter="fade">
                                      <p:cBhvr>
                                        <p:cTn id="61" dur="1000"/>
                                        <p:tgtEl>
                                          <p:spTgt spid="42189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0" presetClass="entr" presetSubtype="0" decel="100000" fill="hold" grpId="0" nodeType="clickEffect">
                                  <p:stCondLst>
                                    <p:cond delay="0"/>
                                  </p:stCondLst>
                                  <p:childTnLst>
                                    <p:set>
                                      <p:cBhvr>
                                        <p:cTn id="65" dur="1" fill="hold">
                                          <p:stCondLst>
                                            <p:cond delay="0"/>
                                          </p:stCondLst>
                                        </p:cTn>
                                        <p:tgtEl>
                                          <p:spTgt spid="421901"/>
                                        </p:tgtEl>
                                        <p:attrNameLst>
                                          <p:attrName>style.visibility</p:attrName>
                                        </p:attrNameLst>
                                      </p:cBhvr>
                                      <p:to>
                                        <p:strVal val="visible"/>
                                      </p:to>
                                    </p:set>
                                    <p:anim calcmode="lin" valueType="num">
                                      <p:cBhvr>
                                        <p:cTn id="66" dur="1000" fill="hold"/>
                                        <p:tgtEl>
                                          <p:spTgt spid="421901"/>
                                        </p:tgtEl>
                                        <p:attrNameLst>
                                          <p:attrName>ppt_w</p:attrName>
                                        </p:attrNameLst>
                                      </p:cBhvr>
                                      <p:tavLst>
                                        <p:tav tm="0">
                                          <p:val>
                                            <p:strVal val="#ppt_w+.3"/>
                                          </p:val>
                                        </p:tav>
                                        <p:tav tm="100000">
                                          <p:val>
                                            <p:strVal val="#ppt_w"/>
                                          </p:val>
                                        </p:tav>
                                      </p:tavLst>
                                    </p:anim>
                                    <p:anim calcmode="lin" valueType="num">
                                      <p:cBhvr>
                                        <p:cTn id="67" dur="1000" fill="hold"/>
                                        <p:tgtEl>
                                          <p:spTgt spid="421901"/>
                                        </p:tgtEl>
                                        <p:attrNameLst>
                                          <p:attrName>ppt_h</p:attrName>
                                        </p:attrNameLst>
                                      </p:cBhvr>
                                      <p:tavLst>
                                        <p:tav tm="0">
                                          <p:val>
                                            <p:strVal val="#ppt_h"/>
                                          </p:val>
                                        </p:tav>
                                        <p:tav tm="100000">
                                          <p:val>
                                            <p:strVal val="#ppt_h"/>
                                          </p:val>
                                        </p:tav>
                                      </p:tavLst>
                                    </p:anim>
                                    <p:animEffect transition="in" filter="fade">
                                      <p:cBhvr>
                                        <p:cTn id="68" dur="1000"/>
                                        <p:tgtEl>
                                          <p:spTgt spid="421901"/>
                                        </p:tgtEl>
                                      </p:cBhvr>
                                    </p:animEffect>
                                  </p:childTnLst>
                                </p:cTn>
                              </p:par>
                              <p:par>
                                <p:cTn id="69" presetID="50" presetClass="entr" presetSubtype="0" decel="100000" fill="hold" grpId="0" nodeType="withEffect">
                                  <p:stCondLst>
                                    <p:cond delay="0"/>
                                  </p:stCondLst>
                                  <p:childTnLst>
                                    <p:set>
                                      <p:cBhvr>
                                        <p:cTn id="70" dur="1" fill="hold">
                                          <p:stCondLst>
                                            <p:cond delay="0"/>
                                          </p:stCondLst>
                                        </p:cTn>
                                        <p:tgtEl>
                                          <p:spTgt spid="421900"/>
                                        </p:tgtEl>
                                        <p:attrNameLst>
                                          <p:attrName>style.visibility</p:attrName>
                                        </p:attrNameLst>
                                      </p:cBhvr>
                                      <p:to>
                                        <p:strVal val="visible"/>
                                      </p:to>
                                    </p:set>
                                    <p:anim calcmode="lin" valueType="num">
                                      <p:cBhvr>
                                        <p:cTn id="71" dur="1000" fill="hold"/>
                                        <p:tgtEl>
                                          <p:spTgt spid="421900"/>
                                        </p:tgtEl>
                                        <p:attrNameLst>
                                          <p:attrName>ppt_w</p:attrName>
                                        </p:attrNameLst>
                                      </p:cBhvr>
                                      <p:tavLst>
                                        <p:tav tm="0">
                                          <p:val>
                                            <p:strVal val="#ppt_w+.3"/>
                                          </p:val>
                                        </p:tav>
                                        <p:tav tm="100000">
                                          <p:val>
                                            <p:strVal val="#ppt_w"/>
                                          </p:val>
                                        </p:tav>
                                      </p:tavLst>
                                    </p:anim>
                                    <p:anim calcmode="lin" valueType="num">
                                      <p:cBhvr>
                                        <p:cTn id="72" dur="1000" fill="hold"/>
                                        <p:tgtEl>
                                          <p:spTgt spid="421900"/>
                                        </p:tgtEl>
                                        <p:attrNameLst>
                                          <p:attrName>ppt_h</p:attrName>
                                        </p:attrNameLst>
                                      </p:cBhvr>
                                      <p:tavLst>
                                        <p:tav tm="0">
                                          <p:val>
                                            <p:strVal val="#ppt_h"/>
                                          </p:val>
                                        </p:tav>
                                        <p:tav tm="100000">
                                          <p:val>
                                            <p:strVal val="#ppt_h"/>
                                          </p:val>
                                        </p:tav>
                                      </p:tavLst>
                                    </p:anim>
                                    <p:animEffect transition="in" filter="fade">
                                      <p:cBhvr>
                                        <p:cTn id="73" dur="1000"/>
                                        <p:tgtEl>
                                          <p:spTgt spid="42190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0" presetClass="entr" presetSubtype="0" decel="100000" fill="hold" grpId="0" nodeType="clickEffect">
                                  <p:stCondLst>
                                    <p:cond delay="0"/>
                                  </p:stCondLst>
                                  <p:childTnLst>
                                    <p:set>
                                      <p:cBhvr>
                                        <p:cTn id="77" dur="1" fill="hold">
                                          <p:stCondLst>
                                            <p:cond delay="0"/>
                                          </p:stCondLst>
                                        </p:cTn>
                                        <p:tgtEl>
                                          <p:spTgt spid="421898"/>
                                        </p:tgtEl>
                                        <p:attrNameLst>
                                          <p:attrName>style.visibility</p:attrName>
                                        </p:attrNameLst>
                                      </p:cBhvr>
                                      <p:to>
                                        <p:strVal val="visible"/>
                                      </p:to>
                                    </p:set>
                                    <p:anim calcmode="lin" valueType="num">
                                      <p:cBhvr>
                                        <p:cTn id="78" dur="1000" fill="hold"/>
                                        <p:tgtEl>
                                          <p:spTgt spid="421898"/>
                                        </p:tgtEl>
                                        <p:attrNameLst>
                                          <p:attrName>ppt_w</p:attrName>
                                        </p:attrNameLst>
                                      </p:cBhvr>
                                      <p:tavLst>
                                        <p:tav tm="0">
                                          <p:val>
                                            <p:strVal val="#ppt_w+.3"/>
                                          </p:val>
                                        </p:tav>
                                        <p:tav tm="100000">
                                          <p:val>
                                            <p:strVal val="#ppt_w"/>
                                          </p:val>
                                        </p:tav>
                                      </p:tavLst>
                                    </p:anim>
                                    <p:anim calcmode="lin" valueType="num">
                                      <p:cBhvr>
                                        <p:cTn id="79" dur="1000" fill="hold"/>
                                        <p:tgtEl>
                                          <p:spTgt spid="421898"/>
                                        </p:tgtEl>
                                        <p:attrNameLst>
                                          <p:attrName>ppt_h</p:attrName>
                                        </p:attrNameLst>
                                      </p:cBhvr>
                                      <p:tavLst>
                                        <p:tav tm="0">
                                          <p:val>
                                            <p:strVal val="#ppt_h"/>
                                          </p:val>
                                        </p:tav>
                                        <p:tav tm="100000">
                                          <p:val>
                                            <p:strVal val="#ppt_h"/>
                                          </p:val>
                                        </p:tav>
                                      </p:tavLst>
                                    </p:anim>
                                    <p:animEffect transition="in" filter="fade">
                                      <p:cBhvr>
                                        <p:cTn id="80" dur="1000"/>
                                        <p:tgtEl>
                                          <p:spTgt spid="421898"/>
                                        </p:tgtEl>
                                      </p:cBhvr>
                                    </p:animEffect>
                                  </p:childTnLst>
                                </p:cTn>
                              </p:par>
                              <p:par>
                                <p:cTn id="81" presetID="50" presetClass="entr" presetSubtype="0" decel="100000" fill="hold" grpId="0" nodeType="withEffect">
                                  <p:stCondLst>
                                    <p:cond delay="0"/>
                                  </p:stCondLst>
                                  <p:childTnLst>
                                    <p:set>
                                      <p:cBhvr>
                                        <p:cTn id="82" dur="1" fill="hold">
                                          <p:stCondLst>
                                            <p:cond delay="0"/>
                                          </p:stCondLst>
                                        </p:cTn>
                                        <p:tgtEl>
                                          <p:spTgt spid="421899"/>
                                        </p:tgtEl>
                                        <p:attrNameLst>
                                          <p:attrName>style.visibility</p:attrName>
                                        </p:attrNameLst>
                                      </p:cBhvr>
                                      <p:to>
                                        <p:strVal val="visible"/>
                                      </p:to>
                                    </p:set>
                                    <p:anim calcmode="lin" valueType="num">
                                      <p:cBhvr>
                                        <p:cTn id="83" dur="1000" fill="hold"/>
                                        <p:tgtEl>
                                          <p:spTgt spid="421899"/>
                                        </p:tgtEl>
                                        <p:attrNameLst>
                                          <p:attrName>ppt_w</p:attrName>
                                        </p:attrNameLst>
                                      </p:cBhvr>
                                      <p:tavLst>
                                        <p:tav tm="0">
                                          <p:val>
                                            <p:strVal val="#ppt_w+.3"/>
                                          </p:val>
                                        </p:tav>
                                        <p:tav tm="100000">
                                          <p:val>
                                            <p:strVal val="#ppt_w"/>
                                          </p:val>
                                        </p:tav>
                                      </p:tavLst>
                                    </p:anim>
                                    <p:anim calcmode="lin" valueType="num">
                                      <p:cBhvr>
                                        <p:cTn id="84" dur="1000" fill="hold"/>
                                        <p:tgtEl>
                                          <p:spTgt spid="421899"/>
                                        </p:tgtEl>
                                        <p:attrNameLst>
                                          <p:attrName>ppt_h</p:attrName>
                                        </p:attrNameLst>
                                      </p:cBhvr>
                                      <p:tavLst>
                                        <p:tav tm="0">
                                          <p:val>
                                            <p:strVal val="#ppt_h"/>
                                          </p:val>
                                        </p:tav>
                                        <p:tav tm="100000">
                                          <p:val>
                                            <p:strVal val="#ppt_h"/>
                                          </p:val>
                                        </p:tav>
                                      </p:tavLst>
                                    </p:anim>
                                    <p:animEffect transition="in" filter="fade">
                                      <p:cBhvr>
                                        <p:cTn id="85" dur="1000"/>
                                        <p:tgtEl>
                                          <p:spTgt spid="42189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0" presetClass="entr" presetSubtype="0" decel="100000" fill="hold" grpId="0" nodeType="clickEffect">
                                  <p:stCondLst>
                                    <p:cond delay="0"/>
                                  </p:stCondLst>
                                  <p:childTnLst>
                                    <p:set>
                                      <p:cBhvr>
                                        <p:cTn id="89" dur="1" fill="hold">
                                          <p:stCondLst>
                                            <p:cond delay="0"/>
                                          </p:stCondLst>
                                        </p:cTn>
                                        <p:tgtEl>
                                          <p:spTgt spid="421905"/>
                                        </p:tgtEl>
                                        <p:attrNameLst>
                                          <p:attrName>style.visibility</p:attrName>
                                        </p:attrNameLst>
                                      </p:cBhvr>
                                      <p:to>
                                        <p:strVal val="visible"/>
                                      </p:to>
                                    </p:set>
                                    <p:anim calcmode="lin" valueType="num">
                                      <p:cBhvr>
                                        <p:cTn id="90" dur="1000" fill="hold"/>
                                        <p:tgtEl>
                                          <p:spTgt spid="421905"/>
                                        </p:tgtEl>
                                        <p:attrNameLst>
                                          <p:attrName>ppt_w</p:attrName>
                                        </p:attrNameLst>
                                      </p:cBhvr>
                                      <p:tavLst>
                                        <p:tav tm="0">
                                          <p:val>
                                            <p:strVal val="#ppt_w+.3"/>
                                          </p:val>
                                        </p:tav>
                                        <p:tav tm="100000">
                                          <p:val>
                                            <p:strVal val="#ppt_w"/>
                                          </p:val>
                                        </p:tav>
                                      </p:tavLst>
                                    </p:anim>
                                    <p:anim calcmode="lin" valueType="num">
                                      <p:cBhvr>
                                        <p:cTn id="91" dur="1000" fill="hold"/>
                                        <p:tgtEl>
                                          <p:spTgt spid="421905"/>
                                        </p:tgtEl>
                                        <p:attrNameLst>
                                          <p:attrName>ppt_h</p:attrName>
                                        </p:attrNameLst>
                                      </p:cBhvr>
                                      <p:tavLst>
                                        <p:tav tm="0">
                                          <p:val>
                                            <p:strVal val="#ppt_h"/>
                                          </p:val>
                                        </p:tav>
                                        <p:tav tm="100000">
                                          <p:val>
                                            <p:strVal val="#ppt_h"/>
                                          </p:val>
                                        </p:tav>
                                      </p:tavLst>
                                    </p:anim>
                                    <p:animEffect transition="in" filter="fade">
                                      <p:cBhvr>
                                        <p:cTn id="92" dur="1000"/>
                                        <p:tgtEl>
                                          <p:spTgt spid="421905"/>
                                        </p:tgtEl>
                                      </p:cBhvr>
                                    </p:animEffect>
                                  </p:childTnLst>
                                </p:cTn>
                              </p:par>
                              <p:par>
                                <p:cTn id="93" presetID="50" presetClass="entr" presetSubtype="0" decel="100000" fill="hold" grpId="0" nodeType="withEffect">
                                  <p:stCondLst>
                                    <p:cond delay="0"/>
                                  </p:stCondLst>
                                  <p:childTnLst>
                                    <p:set>
                                      <p:cBhvr>
                                        <p:cTn id="94" dur="1" fill="hold">
                                          <p:stCondLst>
                                            <p:cond delay="0"/>
                                          </p:stCondLst>
                                        </p:cTn>
                                        <p:tgtEl>
                                          <p:spTgt spid="421902"/>
                                        </p:tgtEl>
                                        <p:attrNameLst>
                                          <p:attrName>style.visibility</p:attrName>
                                        </p:attrNameLst>
                                      </p:cBhvr>
                                      <p:to>
                                        <p:strVal val="visible"/>
                                      </p:to>
                                    </p:set>
                                    <p:anim calcmode="lin" valueType="num">
                                      <p:cBhvr>
                                        <p:cTn id="95" dur="1000" fill="hold"/>
                                        <p:tgtEl>
                                          <p:spTgt spid="421902"/>
                                        </p:tgtEl>
                                        <p:attrNameLst>
                                          <p:attrName>ppt_w</p:attrName>
                                        </p:attrNameLst>
                                      </p:cBhvr>
                                      <p:tavLst>
                                        <p:tav tm="0">
                                          <p:val>
                                            <p:strVal val="#ppt_w+.3"/>
                                          </p:val>
                                        </p:tav>
                                        <p:tav tm="100000">
                                          <p:val>
                                            <p:strVal val="#ppt_w"/>
                                          </p:val>
                                        </p:tav>
                                      </p:tavLst>
                                    </p:anim>
                                    <p:anim calcmode="lin" valueType="num">
                                      <p:cBhvr>
                                        <p:cTn id="96" dur="1000" fill="hold"/>
                                        <p:tgtEl>
                                          <p:spTgt spid="421902"/>
                                        </p:tgtEl>
                                        <p:attrNameLst>
                                          <p:attrName>ppt_h</p:attrName>
                                        </p:attrNameLst>
                                      </p:cBhvr>
                                      <p:tavLst>
                                        <p:tav tm="0">
                                          <p:val>
                                            <p:strVal val="#ppt_h"/>
                                          </p:val>
                                        </p:tav>
                                        <p:tav tm="100000">
                                          <p:val>
                                            <p:strVal val="#ppt_h"/>
                                          </p:val>
                                        </p:tav>
                                      </p:tavLst>
                                    </p:anim>
                                    <p:animEffect transition="in" filter="fade">
                                      <p:cBhvr>
                                        <p:cTn id="97" dur="1000"/>
                                        <p:tgtEl>
                                          <p:spTgt spid="421902"/>
                                        </p:tgtEl>
                                      </p:cBhvr>
                                    </p:animEffect>
                                  </p:childTnLst>
                                </p:cTn>
                              </p:par>
                              <p:par>
                                <p:cTn id="98" presetID="50" presetClass="entr" presetSubtype="0" decel="100000" fill="hold" grpId="0" nodeType="withEffect">
                                  <p:stCondLst>
                                    <p:cond delay="0"/>
                                  </p:stCondLst>
                                  <p:childTnLst>
                                    <p:set>
                                      <p:cBhvr>
                                        <p:cTn id="99" dur="1" fill="hold">
                                          <p:stCondLst>
                                            <p:cond delay="0"/>
                                          </p:stCondLst>
                                        </p:cTn>
                                        <p:tgtEl>
                                          <p:spTgt spid="421903"/>
                                        </p:tgtEl>
                                        <p:attrNameLst>
                                          <p:attrName>style.visibility</p:attrName>
                                        </p:attrNameLst>
                                      </p:cBhvr>
                                      <p:to>
                                        <p:strVal val="visible"/>
                                      </p:to>
                                    </p:set>
                                    <p:anim calcmode="lin" valueType="num">
                                      <p:cBhvr>
                                        <p:cTn id="100" dur="1000" fill="hold"/>
                                        <p:tgtEl>
                                          <p:spTgt spid="421903"/>
                                        </p:tgtEl>
                                        <p:attrNameLst>
                                          <p:attrName>ppt_w</p:attrName>
                                        </p:attrNameLst>
                                      </p:cBhvr>
                                      <p:tavLst>
                                        <p:tav tm="0">
                                          <p:val>
                                            <p:strVal val="#ppt_w+.3"/>
                                          </p:val>
                                        </p:tav>
                                        <p:tav tm="100000">
                                          <p:val>
                                            <p:strVal val="#ppt_w"/>
                                          </p:val>
                                        </p:tav>
                                      </p:tavLst>
                                    </p:anim>
                                    <p:anim calcmode="lin" valueType="num">
                                      <p:cBhvr>
                                        <p:cTn id="101" dur="1000" fill="hold"/>
                                        <p:tgtEl>
                                          <p:spTgt spid="421903"/>
                                        </p:tgtEl>
                                        <p:attrNameLst>
                                          <p:attrName>ppt_h</p:attrName>
                                        </p:attrNameLst>
                                      </p:cBhvr>
                                      <p:tavLst>
                                        <p:tav tm="0">
                                          <p:val>
                                            <p:strVal val="#ppt_h"/>
                                          </p:val>
                                        </p:tav>
                                        <p:tav tm="100000">
                                          <p:val>
                                            <p:strVal val="#ppt_h"/>
                                          </p:val>
                                        </p:tav>
                                      </p:tavLst>
                                    </p:anim>
                                    <p:animEffect transition="in" filter="fade">
                                      <p:cBhvr>
                                        <p:cTn id="102" dur="1000"/>
                                        <p:tgtEl>
                                          <p:spTgt spid="421903"/>
                                        </p:tgtEl>
                                      </p:cBhvr>
                                    </p:animEffect>
                                  </p:childTnLst>
                                </p:cTn>
                              </p:par>
                              <p:par>
                                <p:cTn id="103" presetID="50" presetClass="entr" presetSubtype="0" decel="100000" fill="hold" grpId="0" nodeType="withEffect">
                                  <p:stCondLst>
                                    <p:cond delay="0"/>
                                  </p:stCondLst>
                                  <p:childTnLst>
                                    <p:set>
                                      <p:cBhvr>
                                        <p:cTn id="104" dur="1" fill="hold">
                                          <p:stCondLst>
                                            <p:cond delay="0"/>
                                          </p:stCondLst>
                                        </p:cTn>
                                        <p:tgtEl>
                                          <p:spTgt spid="421904"/>
                                        </p:tgtEl>
                                        <p:attrNameLst>
                                          <p:attrName>style.visibility</p:attrName>
                                        </p:attrNameLst>
                                      </p:cBhvr>
                                      <p:to>
                                        <p:strVal val="visible"/>
                                      </p:to>
                                    </p:set>
                                    <p:anim calcmode="lin" valueType="num">
                                      <p:cBhvr>
                                        <p:cTn id="105" dur="1000" fill="hold"/>
                                        <p:tgtEl>
                                          <p:spTgt spid="421904"/>
                                        </p:tgtEl>
                                        <p:attrNameLst>
                                          <p:attrName>ppt_w</p:attrName>
                                        </p:attrNameLst>
                                      </p:cBhvr>
                                      <p:tavLst>
                                        <p:tav tm="0">
                                          <p:val>
                                            <p:strVal val="#ppt_w+.3"/>
                                          </p:val>
                                        </p:tav>
                                        <p:tav tm="100000">
                                          <p:val>
                                            <p:strVal val="#ppt_w"/>
                                          </p:val>
                                        </p:tav>
                                      </p:tavLst>
                                    </p:anim>
                                    <p:anim calcmode="lin" valueType="num">
                                      <p:cBhvr>
                                        <p:cTn id="106" dur="1000" fill="hold"/>
                                        <p:tgtEl>
                                          <p:spTgt spid="421904"/>
                                        </p:tgtEl>
                                        <p:attrNameLst>
                                          <p:attrName>ppt_h</p:attrName>
                                        </p:attrNameLst>
                                      </p:cBhvr>
                                      <p:tavLst>
                                        <p:tav tm="0">
                                          <p:val>
                                            <p:strVal val="#ppt_h"/>
                                          </p:val>
                                        </p:tav>
                                        <p:tav tm="100000">
                                          <p:val>
                                            <p:strVal val="#ppt_h"/>
                                          </p:val>
                                        </p:tav>
                                      </p:tavLst>
                                    </p:anim>
                                    <p:animEffect transition="in" filter="fade">
                                      <p:cBhvr>
                                        <p:cTn id="107" dur="1000"/>
                                        <p:tgtEl>
                                          <p:spTgt spid="421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0" grpId="0" animBg="1"/>
      <p:bldP spid="421891" grpId="0" animBg="1"/>
      <p:bldP spid="421892" grpId="0" animBg="1"/>
      <p:bldP spid="421893" grpId="0"/>
      <p:bldP spid="421894" grpId="0" animBg="1"/>
      <p:bldP spid="421895" grpId="0"/>
      <p:bldP spid="421896" grpId="0" animBg="1"/>
      <p:bldP spid="421897" grpId="0"/>
      <p:bldP spid="421898" grpId="0" animBg="1"/>
      <p:bldP spid="421899" grpId="0"/>
      <p:bldP spid="421900" grpId="0"/>
      <p:bldP spid="421901" grpId="0" animBg="1"/>
      <p:bldP spid="421902" grpId="0" animBg="1"/>
      <p:bldP spid="421903" grpId="0" animBg="1"/>
      <p:bldP spid="421904" grpId="0"/>
      <p:bldP spid="42190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FAF3F4E0-B356-4E1A-8FA5-92FFF8779F26}" type="slidenum">
              <a:rPr lang="en-US" b="0" smtClean="0">
                <a:solidFill>
                  <a:srgbClr val="FFFFFF"/>
                </a:solidFill>
                <a:latin typeface="Arial" charset="0"/>
              </a:rPr>
              <a:pPr/>
              <a:t>3</a:t>
            </a:fld>
            <a:endParaRPr lang="en-US" b="0" smtClean="0">
              <a:solidFill>
                <a:srgbClr val="FFFFFF"/>
              </a:solidFill>
              <a:latin typeface="Arial" charset="0"/>
            </a:endParaRPr>
          </a:p>
        </p:txBody>
      </p:sp>
      <p:sp>
        <p:nvSpPr>
          <p:cNvPr id="420866" name="Oval 2"/>
          <p:cNvSpPr>
            <a:spLocks noChangeArrowheads="1"/>
          </p:cNvSpPr>
          <p:nvPr/>
        </p:nvSpPr>
        <p:spPr bwMode="auto">
          <a:xfrm>
            <a:off x="179388" y="2060575"/>
            <a:ext cx="2160587" cy="2160588"/>
          </a:xfrm>
          <a:prstGeom prst="ellipse">
            <a:avLst/>
          </a:prstGeom>
          <a:solidFill>
            <a:srgbClr val="CCFF33"/>
          </a:solidFill>
          <a:ln w="9525" algn="ctr">
            <a:solidFill>
              <a:srgbClr val="003300"/>
            </a:solidFill>
            <a:round/>
            <a:headEnd/>
            <a:tailEnd/>
          </a:ln>
          <a:effectLst/>
        </p:spPr>
        <p:txBody>
          <a:bodyPr wrap="none" anchor="ctr"/>
          <a:lstStyle/>
          <a:p>
            <a:pPr algn="ctr" eaLnBrk="0" fontAlgn="base" hangingPunct="0">
              <a:spcBef>
                <a:spcPct val="0"/>
              </a:spcBef>
              <a:spcAft>
                <a:spcPct val="0"/>
              </a:spcAft>
              <a:defRPr/>
            </a:pPr>
            <a:r>
              <a:rPr lang="id-ID" sz="2400" b="1">
                <a:solidFill>
                  <a:srgbClr val="003300"/>
                </a:solidFill>
                <a:effectLst>
                  <a:outerShdw blurRad="38100" dist="38100" dir="2700000" algn="tl">
                    <a:srgbClr val="000000"/>
                  </a:outerShdw>
                </a:effectLst>
                <a:latin typeface="Comic Sans MS" pitchFamily="66" charset="0"/>
              </a:rPr>
              <a:t>TUGAS</a:t>
            </a:r>
          </a:p>
          <a:p>
            <a:pPr algn="ctr" eaLnBrk="0" fontAlgn="base" hangingPunct="0">
              <a:spcBef>
                <a:spcPct val="0"/>
              </a:spcBef>
              <a:spcAft>
                <a:spcPct val="0"/>
              </a:spcAft>
              <a:defRPr/>
            </a:pPr>
            <a:r>
              <a:rPr lang="id-ID" sz="3600" b="1">
                <a:solidFill>
                  <a:srgbClr val="003300"/>
                </a:solidFill>
                <a:effectLst>
                  <a:outerShdw blurRad="38100" dist="38100" dir="2700000" algn="tl">
                    <a:srgbClr val="000000"/>
                  </a:outerShdw>
                </a:effectLst>
                <a:latin typeface="Comic Sans MS" pitchFamily="66" charset="0"/>
              </a:rPr>
              <a:t>KAGI</a:t>
            </a:r>
            <a:endParaRPr lang="en-US" sz="3600" b="1">
              <a:solidFill>
                <a:srgbClr val="003300"/>
              </a:solidFill>
              <a:effectLst>
                <a:outerShdw blurRad="38100" dist="38100" dir="2700000" algn="tl">
                  <a:srgbClr val="000000"/>
                </a:outerShdw>
              </a:effectLst>
              <a:latin typeface="Comic Sans MS" pitchFamily="66" charset="0"/>
            </a:endParaRPr>
          </a:p>
        </p:txBody>
      </p:sp>
      <p:sp>
        <p:nvSpPr>
          <p:cNvPr id="420867" name="AutoShape 3"/>
          <p:cNvSpPr>
            <a:spLocks noChangeArrowheads="1"/>
          </p:cNvSpPr>
          <p:nvPr/>
        </p:nvSpPr>
        <p:spPr bwMode="auto">
          <a:xfrm>
            <a:off x="2411413" y="2420938"/>
            <a:ext cx="647700" cy="1368425"/>
          </a:xfrm>
          <a:prstGeom prst="rightArrow">
            <a:avLst>
              <a:gd name="adj1" fmla="val 49880"/>
              <a:gd name="adj2" fmla="val 52940"/>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20868" name="Rectangle 4"/>
          <p:cNvSpPr>
            <a:spLocks noChangeArrowheads="1"/>
          </p:cNvSpPr>
          <p:nvPr/>
        </p:nvSpPr>
        <p:spPr bwMode="auto">
          <a:xfrm>
            <a:off x="3203575" y="908050"/>
            <a:ext cx="5940425"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buFontTx/>
              <a:buAutoNum type="arabicPeriod"/>
            </a:pPr>
            <a:r>
              <a:rPr lang="id-ID" sz="2000">
                <a:solidFill>
                  <a:srgbClr val="FFFFFF"/>
                </a:solidFill>
                <a:latin typeface="Comic Sans MS" pitchFamily="66" charset="0"/>
              </a:rPr>
              <a:t>MEMBERSIHKAN DUNIA PENDIDIKAN DARI UNSUR PKI/ORLA YAITU : </a:t>
            </a:r>
          </a:p>
          <a:p>
            <a:pPr marL="800100" lvl="1" indent="-342900" fontAlgn="base">
              <a:spcBef>
                <a:spcPct val="30000"/>
              </a:spcBef>
              <a:spcAft>
                <a:spcPct val="0"/>
              </a:spcAft>
              <a:buFontTx/>
              <a:buAutoNum type="alphaLcParenR"/>
            </a:pPr>
            <a:r>
              <a:rPr lang="id-ID" sz="2000">
                <a:solidFill>
                  <a:srgbClr val="FFFFFF"/>
                </a:solidFill>
                <a:latin typeface="Comic Sans MS" pitchFamily="66" charset="0"/>
              </a:rPr>
              <a:t>PGRI-NV</a:t>
            </a:r>
          </a:p>
          <a:p>
            <a:pPr marL="800100" lvl="1" indent="-342900" fontAlgn="base">
              <a:spcBef>
                <a:spcPct val="30000"/>
              </a:spcBef>
              <a:spcAft>
                <a:spcPct val="0"/>
              </a:spcAft>
              <a:buFontTx/>
              <a:buAutoNum type="alphaLcParenR"/>
            </a:pPr>
            <a:r>
              <a:rPr lang="id-ID" sz="2000">
                <a:solidFill>
                  <a:srgbClr val="FFFFFF"/>
                </a:solidFill>
                <a:latin typeface="Comic Sans MS" pitchFamily="66" charset="0"/>
              </a:rPr>
              <a:t>SERIKAT SEKERJA PENDIDIKAN</a:t>
            </a:r>
          </a:p>
          <a:p>
            <a:pPr marL="800100" lvl="1" indent="-342900" fontAlgn="base">
              <a:spcBef>
                <a:spcPct val="30000"/>
              </a:spcBef>
              <a:spcAft>
                <a:spcPct val="0"/>
              </a:spcAft>
              <a:buFontTx/>
              <a:buAutoNum type="alphaLcParenR"/>
            </a:pPr>
            <a:r>
              <a:rPr lang="id-ID" sz="2000">
                <a:solidFill>
                  <a:srgbClr val="FFFFFF"/>
                </a:solidFill>
                <a:latin typeface="Comic Sans MS" pitchFamily="66" charset="0"/>
              </a:rPr>
              <a:t>PERSATUAN GURU TEKNIK INDONESIA</a:t>
            </a:r>
          </a:p>
          <a:p>
            <a:pPr marL="342900" indent="-342900" fontAlgn="base">
              <a:spcBef>
                <a:spcPct val="30000"/>
              </a:spcBef>
              <a:spcAft>
                <a:spcPct val="0"/>
              </a:spcAft>
              <a:buFontTx/>
              <a:buAutoNum type="arabicPeriod"/>
            </a:pPr>
            <a:r>
              <a:rPr lang="id-ID">
                <a:solidFill>
                  <a:srgbClr val="FFFFFF"/>
                </a:solidFill>
                <a:latin typeface="Comic Sans MS" pitchFamily="66" charset="0"/>
              </a:rPr>
              <a:t>MENYATUKAN SEMUA GURU DALAM SATU WADAH (PGRI)</a:t>
            </a:r>
            <a:endParaRPr lang="id-ID" sz="2000">
              <a:solidFill>
                <a:srgbClr val="FFFFFF"/>
              </a:solidFill>
              <a:latin typeface="Comic Sans MS" pitchFamily="66" charset="0"/>
            </a:endParaRPr>
          </a:p>
          <a:p>
            <a:pPr marL="342900" indent="-342900" fontAlgn="base">
              <a:spcBef>
                <a:spcPct val="30000"/>
              </a:spcBef>
              <a:spcAft>
                <a:spcPct val="0"/>
              </a:spcAft>
              <a:buFontTx/>
              <a:buAutoNum type="arabicPeriod"/>
            </a:pPr>
            <a:r>
              <a:rPr lang="id-ID" sz="2000">
                <a:solidFill>
                  <a:srgbClr val="FFFFFF"/>
                </a:solidFill>
                <a:latin typeface="Comic Sans MS" pitchFamily="66" charset="0"/>
              </a:rPr>
              <a:t>MEMPERJUANGKAN PGRI MENJADI ORGANISASI</a:t>
            </a:r>
          </a:p>
          <a:p>
            <a:pPr marL="800100" lvl="1" indent="-342900" fontAlgn="base">
              <a:spcBef>
                <a:spcPct val="30000"/>
              </a:spcBef>
              <a:spcAft>
                <a:spcPct val="0"/>
              </a:spcAft>
              <a:buFontTx/>
              <a:buAutoNum type="alphaLcParenR"/>
            </a:pPr>
            <a:r>
              <a:rPr lang="id-ID" sz="2000">
                <a:solidFill>
                  <a:srgbClr val="FFFFFF"/>
                </a:solidFill>
                <a:latin typeface="Comic Sans MS" pitchFamily="66" charset="0"/>
              </a:rPr>
              <a:t>UNITARISTIK</a:t>
            </a:r>
          </a:p>
          <a:p>
            <a:pPr marL="800100" lvl="1" indent="-342900" fontAlgn="base">
              <a:spcBef>
                <a:spcPct val="30000"/>
              </a:spcBef>
              <a:spcAft>
                <a:spcPct val="0"/>
              </a:spcAft>
              <a:buFontTx/>
              <a:buAutoNum type="alphaLcParenR"/>
            </a:pPr>
            <a:r>
              <a:rPr lang="id-ID" sz="2000">
                <a:solidFill>
                  <a:srgbClr val="FFFFFF"/>
                </a:solidFill>
                <a:latin typeface="Comic Sans MS" pitchFamily="66" charset="0"/>
              </a:rPr>
              <a:t>INDEPENDENT</a:t>
            </a:r>
          </a:p>
          <a:p>
            <a:pPr marL="800100" lvl="1" indent="-342900" fontAlgn="base">
              <a:spcBef>
                <a:spcPct val="30000"/>
              </a:spcBef>
              <a:spcAft>
                <a:spcPct val="0"/>
              </a:spcAft>
              <a:buFontTx/>
              <a:buAutoNum type="alphaLcParenR"/>
            </a:pPr>
            <a:r>
              <a:rPr lang="id-ID" sz="2000">
                <a:solidFill>
                  <a:srgbClr val="FFFFFF"/>
                </a:solidFill>
                <a:latin typeface="Comic Sans MS" pitchFamily="66" charset="0"/>
              </a:rPr>
              <a:t>NON PARPOL</a:t>
            </a:r>
            <a:endParaRPr lang="en-US" sz="2000">
              <a:solidFill>
                <a:srgbClr val="FFFFFF"/>
              </a:solidFill>
              <a:latin typeface="Comic Sans MS" pitchFamily="66" charset="0"/>
            </a:endParaRPr>
          </a:p>
        </p:txBody>
      </p:sp>
    </p:spTree>
    <p:extLst>
      <p:ext uri="{BB962C8B-B14F-4D97-AF65-F5344CB8AC3E}">
        <p14:creationId xmlns:p14="http://schemas.microsoft.com/office/powerpoint/2010/main" val="3841943684"/>
      </p:ext>
    </p:extLst>
  </p:cSld>
  <p:clrMapOvr>
    <a:masterClrMapping/>
  </p:clrMapOvr>
  <p:transition spd="slow">
    <p:random/>
    <p:sndAc>
      <p:stSnd>
        <p:snd r:embed="rId3" name="voltag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20866"/>
                                        </p:tgtEl>
                                        <p:attrNameLst>
                                          <p:attrName>style.visibility</p:attrName>
                                        </p:attrNameLst>
                                      </p:cBhvr>
                                      <p:to>
                                        <p:strVal val="visible"/>
                                      </p:to>
                                    </p:set>
                                    <p:anim calcmode="lin" valueType="num">
                                      <p:cBhvr>
                                        <p:cTn id="7" dur="1000" fill="hold"/>
                                        <p:tgtEl>
                                          <p:spTgt spid="420866"/>
                                        </p:tgtEl>
                                        <p:attrNameLst>
                                          <p:attrName>ppt_w</p:attrName>
                                        </p:attrNameLst>
                                      </p:cBhvr>
                                      <p:tavLst>
                                        <p:tav tm="0">
                                          <p:val>
                                            <p:strVal val="#ppt_w+.3"/>
                                          </p:val>
                                        </p:tav>
                                        <p:tav tm="100000">
                                          <p:val>
                                            <p:strVal val="#ppt_w"/>
                                          </p:val>
                                        </p:tav>
                                      </p:tavLst>
                                    </p:anim>
                                    <p:anim calcmode="lin" valueType="num">
                                      <p:cBhvr>
                                        <p:cTn id="8" dur="1000" fill="hold"/>
                                        <p:tgtEl>
                                          <p:spTgt spid="420866"/>
                                        </p:tgtEl>
                                        <p:attrNameLst>
                                          <p:attrName>ppt_h</p:attrName>
                                        </p:attrNameLst>
                                      </p:cBhvr>
                                      <p:tavLst>
                                        <p:tav tm="0">
                                          <p:val>
                                            <p:strVal val="#ppt_h"/>
                                          </p:val>
                                        </p:tav>
                                        <p:tav tm="100000">
                                          <p:val>
                                            <p:strVal val="#ppt_h"/>
                                          </p:val>
                                        </p:tav>
                                      </p:tavLst>
                                    </p:anim>
                                    <p:animEffect transition="in" filter="fade">
                                      <p:cBhvr>
                                        <p:cTn id="9" dur="1000"/>
                                        <p:tgtEl>
                                          <p:spTgt spid="420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20867"/>
                                        </p:tgtEl>
                                        <p:attrNameLst>
                                          <p:attrName>style.visibility</p:attrName>
                                        </p:attrNameLst>
                                      </p:cBhvr>
                                      <p:to>
                                        <p:strVal val="visible"/>
                                      </p:to>
                                    </p:set>
                                    <p:anim calcmode="lin" valueType="num">
                                      <p:cBhvr>
                                        <p:cTn id="14" dur="1000" fill="hold"/>
                                        <p:tgtEl>
                                          <p:spTgt spid="420867"/>
                                        </p:tgtEl>
                                        <p:attrNameLst>
                                          <p:attrName>ppt_w</p:attrName>
                                        </p:attrNameLst>
                                      </p:cBhvr>
                                      <p:tavLst>
                                        <p:tav tm="0">
                                          <p:val>
                                            <p:strVal val="#ppt_w+.3"/>
                                          </p:val>
                                        </p:tav>
                                        <p:tav tm="100000">
                                          <p:val>
                                            <p:strVal val="#ppt_w"/>
                                          </p:val>
                                        </p:tav>
                                      </p:tavLst>
                                    </p:anim>
                                    <p:anim calcmode="lin" valueType="num">
                                      <p:cBhvr>
                                        <p:cTn id="15" dur="1000" fill="hold"/>
                                        <p:tgtEl>
                                          <p:spTgt spid="420867"/>
                                        </p:tgtEl>
                                        <p:attrNameLst>
                                          <p:attrName>ppt_h</p:attrName>
                                        </p:attrNameLst>
                                      </p:cBhvr>
                                      <p:tavLst>
                                        <p:tav tm="0">
                                          <p:val>
                                            <p:strVal val="#ppt_h"/>
                                          </p:val>
                                        </p:tav>
                                        <p:tav tm="100000">
                                          <p:val>
                                            <p:strVal val="#ppt_h"/>
                                          </p:val>
                                        </p:tav>
                                      </p:tavLst>
                                    </p:anim>
                                    <p:animEffect transition="in" filter="fade">
                                      <p:cBhvr>
                                        <p:cTn id="16" dur="1000"/>
                                        <p:tgtEl>
                                          <p:spTgt spid="4208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420868">
                                            <p:txEl>
                                              <p:pRg st="0" end="0"/>
                                            </p:txEl>
                                          </p:spTgt>
                                        </p:tgtEl>
                                        <p:attrNameLst>
                                          <p:attrName>style.visibility</p:attrName>
                                        </p:attrNameLst>
                                      </p:cBhvr>
                                      <p:to>
                                        <p:strVal val="visible"/>
                                      </p:to>
                                    </p:set>
                                    <p:anim calcmode="lin" valueType="num">
                                      <p:cBhvr>
                                        <p:cTn id="21" dur="1000" fill="hold"/>
                                        <p:tgtEl>
                                          <p:spTgt spid="420868">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420868">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20868">
                                            <p:txEl>
                                              <p:pRg st="0" end="0"/>
                                            </p:txEl>
                                          </p:spTgt>
                                        </p:tgtEl>
                                      </p:cBhvr>
                                    </p:animEffect>
                                  </p:childTnLst>
                                </p:cTn>
                              </p:par>
                              <p:par>
                                <p:cTn id="24" presetID="50" presetClass="entr" presetSubtype="0" decel="100000" fill="hold" nodeType="withEffect">
                                  <p:stCondLst>
                                    <p:cond delay="0"/>
                                  </p:stCondLst>
                                  <p:childTnLst>
                                    <p:set>
                                      <p:cBhvr>
                                        <p:cTn id="25" dur="1" fill="hold">
                                          <p:stCondLst>
                                            <p:cond delay="0"/>
                                          </p:stCondLst>
                                        </p:cTn>
                                        <p:tgtEl>
                                          <p:spTgt spid="420868">
                                            <p:txEl>
                                              <p:pRg st="1" end="1"/>
                                            </p:txEl>
                                          </p:spTgt>
                                        </p:tgtEl>
                                        <p:attrNameLst>
                                          <p:attrName>style.visibility</p:attrName>
                                        </p:attrNameLst>
                                      </p:cBhvr>
                                      <p:to>
                                        <p:strVal val="visible"/>
                                      </p:to>
                                    </p:set>
                                    <p:anim calcmode="lin" valueType="num">
                                      <p:cBhvr>
                                        <p:cTn id="26" dur="1000" fill="hold"/>
                                        <p:tgtEl>
                                          <p:spTgt spid="420868">
                                            <p:txEl>
                                              <p:pRg st="1" end="1"/>
                                            </p:txEl>
                                          </p:spTgt>
                                        </p:tgtEl>
                                        <p:attrNameLst>
                                          <p:attrName>ppt_w</p:attrName>
                                        </p:attrNameLst>
                                      </p:cBhvr>
                                      <p:tavLst>
                                        <p:tav tm="0">
                                          <p:val>
                                            <p:strVal val="#ppt_w+.3"/>
                                          </p:val>
                                        </p:tav>
                                        <p:tav tm="100000">
                                          <p:val>
                                            <p:strVal val="#ppt_w"/>
                                          </p:val>
                                        </p:tav>
                                      </p:tavLst>
                                    </p:anim>
                                    <p:anim calcmode="lin" valueType="num">
                                      <p:cBhvr>
                                        <p:cTn id="27" dur="1000" fill="hold"/>
                                        <p:tgtEl>
                                          <p:spTgt spid="420868">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420868">
                                            <p:txEl>
                                              <p:pRg st="1" end="1"/>
                                            </p:txEl>
                                          </p:spTgt>
                                        </p:tgtEl>
                                      </p:cBhvr>
                                    </p:animEffect>
                                  </p:childTnLst>
                                </p:cTn>
                              </p:par>
                              <p:par>
                                <p:cTn id="29" presetID="50" presetClass="entr" presetSubtype="0" decel="100000" fill="hold" nodeType="withEffect">
                                  <p:stCondLst>
                                    <p:cond delay="0"/>
                                  </p:stCondLst>
                                  <p:childTnLst>
                                    <p:set>
                                      <p:cBhvr>
                                        <p:cTn id="30" dur="1" fill="hold">
                                          <p:stCondLst>
                                            <p:cond delay="0"/>
                                          </p:stCondLst>
                                        </p:cTn>
                                        <p:tgtEl>
                                          <p:spTgt spid="420868">
                                            <p:txEl>
                                              <p:pRg st="2" end="2"/>
                                            </p:txEl>
                                          </p:spTgt>
                                        </p:tgtEl>
                                        <p:attrNameLst>
                                          <p:attrName>style.visibility</p:attrName>
                                        </p:attrNameLst>
                                      </p:cBhvr>
                                      <p:to>
                                        <p:strVal val="visible"/>
                                      </p:to>
                                    </p:set>
                                    <p:anim calcmode="lin" valueType="num">
                                      <p:cBhvr>
                                        <p:cTn id="31" dur="1000" fill="hold"/>
                                        <p:tgtEl>
                                          <p:spTgt spid="420868">
                                            <p:txEl>
                                              <p:pRg st="2" end="2"/>
                                            </p:txEl>
                                          </p:spTgt>
                                        </p:tgtEl>
                                        <p:attrNameLst>
                                          <p:attrName>ppt_w</p:attrName>
                                        </p:attrNameLst>
                                      </p:cBhvr>
                                      <p:tavLst>
                                        <p:tav tm="0">
                                          <p:val>
                                            <p:strVal val="#ppt_w+.3"/>
                                          </p:val>
                                        </p:tav>
                                        <p:tav tm="100000">
                                          <p:val>
                                            <p:strVal val="#ppt_w"/>
                                          </p:val>
                                        </p:tav>
                                      </p:tavLst>
                                    </p:anim>
                                    <p:anim calcmode="lin" valueType="num">
                                      <p:cBhvr>
                                        <p:cTn id="32" dur="1000" fill="hold"/>
                                        <p:tgtEl>
                                          <p:spTgt spid="420868">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420868">
                                            <p:txEl>
                                              <p:pRg st="2" end="2"/>
                                            </p:txEl>
                                          </p:spTgt>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420868">
                                            <p:txEl>
                                              <p:pRg st="3" end="3"/>
                                            </p:txEl>
                                          </p:spTgt>
                                        </p:tgtEl>
                                        <p:attrNameLst>
                                          <p:attrName>style.visibility</p:attrName>
                                        </p:attrNameLst>
                                      </p:cBhvr>
                                      <p:to>
                                        <p:strVal val="visible"/>
                                      </p:to>
                                    </p:set>
                                    <p:anim calcmode="lin" valueType="num">
                                      <p:cBhvr>
                                        <p:cTn id="36" dur="1000" fill="hold"/>
                                        <p:tgtEl>
                                          <p:spTgt spid="420868">
                                            <p:txEl>
                                              <p:pRg st="3" end="3"/>
                                            </p:txEl>
                                          </p:spTgt>
                                        </p:tgtEl>
                                        <p:attrNameLst>
                                          <p:attrName>ppt_w</p:attrName>
                                        </p:attrNameLst>
                                      </p:cBhvr>
                                      <p:tavLst>
                                        <p:tav tm="0">
                                          <p:val>
                                            <p:strVal val="#ppt_w+.3"/>
                                          </p:val>
                                        </p:tav>
                                        <p:tav tm="100000">
                                          <p:val>
                                            <p:strVal val="#ppt_w"/>
                                          </p:val>
                                        </p:tav>
                                      </p:tavLst>
                                    </p:anim>
                                    <p:anim calcmode="lin" valueType="num">
                                      <p:cBhvr>
                                        <p:cTn id="37" dur="1000" fill="hold"/>
                                        <p:tgtEl>
                                          <p:spTgt spid="420868">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420868">
                                            <p:txEl>
                                              <p:pRg st="3" end="3"/>
                                            </p:txEl>
                                          </p:spTgt>
                                        </p:tgtEl>
                                      </p:cBhvr>
                                    </p:animEffect>
                                  </p:childTnLst>
                                </p:cTn>
                              </p:par>
                              <p:par>
                                <p:cTn id="39" presetID="50" presetClass="entr" presetSubtype="0" decel="100000" fill="hold" nodeType="withEffect">
                                  <p:stCondLst>
                                    <p:cond delay="0"/>
                                  </p:stCondLst>
                                  <p:childTnLst>
                                    <p:set>
                                      <p:cBhvr>
                                        <p:cTn id="40" dur="1" fill="hold">
                                          <p:stCondLst>
                                            <p:cond delay="0"/>
                                          </p:stCondLst>
                                        </p:cTn>
                                        <p:tgtEl>
                                          <p:spTgt spid="420868">
                                            <p:txEl>
                                              <p:pRg st="4" end="4"/>
                                            </p:txEl>
                                          </p:spTgt>
                                        </p:tgtEl>
                                        <p:attrNameLst>
                                          <p:attrName>style.visibility</p:attrName>
                                        </p:attrNameLst>
                                      </p:cBhvr>
                                      <p:to>
                                        <p:strVal val="visible"/>
                                      </p:to>
                                    </p:set>
                                    <p:anim calcmode="lin" valueType="num">
                                      <p:cBhvr>
                                        <p:cTn id="41" dur="1000" fill="hold"/>
                                        <p:tgtEl>
                                          <p:spTgt spid="420868">
                                            <p:txEl>
                                              <p:pRg st="4" end="4"/>
                                            </p:txEl>
                                          </p:spTgt>
                                        </p:tgtEl>
                                        <p:attrNameLst>
                                          <p:attrName>ppt_w</p:attrName>
                                        </p:attrNameLst>
                                      </p:cBhvr>
                                      <p:tavLst>
                                        <p:tav tm="0">
                                          <p:val>
                                            <p:strVal val="#ppt_w+.3"/>
                                          </p:val>
                                        </p:tav>
                                        <p:tav tm="100000">
                                          <p:val>
                                            <p:strVal val="#ppt_w"/>
                                          </p:val>
                                        </p:tav>
                                      </p:tavLst>
                                    </p:anim>
                                    <p:anim calcmode="lin" valueType="num">
                                      <p:cBhvr>
                                        <p:cTn id="42" dur="1000" fill="hold"/>
                                        <p:tgtEl>
                                          <p:spTgt spid="420868">
                                            <p:txEl>
                                              <p:pRg st="4" end="4"/>
                                            </p:txEl>
                                          </p:spTgt>
                                        </p:tgtEl>
                                        <p:attrNameLst>
                                          <p:attrName>ppt_h</p:attrName>
                                        </p:attrNameLst>
                                      </p:cBhvr>
                                      <p:tavLst>
                                        <p:tav tm="0">
                                          <p:val>
                                            <p:strVal val="#ppt_h"/>
                                          </p:val>
                                        </p:tav>
                                        <p:tav tm="100000">
                                          <p:val>
                                            <p:strVal val="#ppt_h"/>
                                          </p:val>
                                        </p:tav>
                                      </p:tavLst>
                                    </p:anim>
                                    <p:animEffect transition="in" filter="fade">
                                      <p:cBhvr>
                                        <p:cTn id="43" dur="1000"/>
                                        <p:tgtEl>
                                          <p:spTgt spid="420868">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0" presetClass="entr" presetSubtype="0" decel="100000" fill="hold" nodeType="clickEffect">
                                  <p:stCondLst>
                                    <p:cond delay="0"/>
                                  </p:stCondLst>
                                  <p:childTnLst>
                                    <p:set>
                                      <p:cBhvr>
                                        <p:cTn id="47" dur="1" fill="hold">
                                          <p:stCondLst>
                                            <p:cond delay="0"/>
                                          </p:stCondLst>
                                        </p:cTn>
                                        <p:tgtEl>
                                          <p:spTgt spid="420868">
                                            <p:txEl>
                                              <p:pRg st="5" end="5"/>
                                            </p:txEl>
                                          </p:spTgt>
                                        </p:tgtEl>
                                        <p:attrNameLst>
                                          <p:attrName>style.visibility</p:attrName>
                                        </p:attrNameLst>
                                      </p:cBhvr>
                                      <p:to>
                                        <p:strVal val="visible"/>
                                      </p:to>
                                    </p:set>
                                    <p:anim calcmode="lin" valueType="num">
                                      <p:cBhvr>
                                        <p:cTn id="48" dur="1000" fill="hold"/>
                                        <p:tgtEl>
                                          <p:spTgt spid="420868">
                                            <p:txEl>
                                              <p:pRg st="5" end="5"/>
                                            </p:txEl>
                                          </p:spTgt>
                                        </p:tgtEl>
                                        <p:attrNameLst>
                                          <p:attrName>ppt_w</p:attrName>
                                        </p:attrNameLst>
                                      </p:cBhvr>
                                      <p:tavLst>
                                        <p:tav tm="0">
                                          <p:val>
                                            <p:strVal val="#ppt_w+.3"/>
                                          </p:val>
                                        </p:tav>
                                        <p:tav tm="100000">
                                          <p:val>
                                            <p:strVal val="#ppt_w"/>
                                          </p:val>
                                        </p:tav>
                                      </p:tavLst>
                                    </p:anim>
                                    <p:anim calcmode="lin" valueType="num">
                                      <p:cBhvr>
                                        <p:cTn id="49" dur="1000" fill="hold"/>
                                        <p:tgtEl>
                                          <p:spTgt spid="420868">
                                            <p:txEl>
                                              <p:pRg st="5" end="5"/>
                                            </p:txEl>
                                          </p:spTgt>
                                        </p:tgtEl>
                                        <p:attrNameLst>
                                          <p:attrName>ppt_h</p:attrName>
                                        </p:attrNameLst>
                                      </p:cBhvr>
                                      <p:tavLst>
                                        <p:tav tm="0">
                                          <p:val>
                                            <p:strVal val="#ppt_h"/>
                                          </p:val>
                                        </p:tav>
                                        <p:tav tm="100000">
                                          <p:val>
                                            <p:strVal val="#ppt_h"/>
                                          </p:val>
                                        </p:tav>
                                      </p:tavLst>
                                    </p:anim>
                                    <p:animEffect transition="in" filter="fade">
                                      <p:cBhvr>
                                        <p:cTn id="50" dur="1000"/>
                                        <p:tgtEl>
                                          <p:spTgt spid="420868">
                                            <p:txEl>
                                              <p:pRg st="5" end="5"/>
                                            </p:txEl>
                                          </p:spTgt>
                                        </p:tgtEl>
                                      </p:cBhvr>
                                    </p:animEffect>
                                  </p:childTnLst>
                                </p:cTn>
                              </p:par>
                              <p:par>
                                <p:cTn id="51" presetID="50" presetClass="entr" presetSubtype="0" decel="100000" fill="hold" nodeType="withEffect">
                                  <p:stCondLst>
                                    <p:cond delay="0"/>
                                  </p:stCondLst>
                                  <p:childTnLst>
                                    <p:set>
                                      <p:cBhvr>
                                        <p:cTn id="52" dur="1" fill="hold">
                                          <p:stCondLst>
                                            <p:cond delay="0"/>
                                          </p:stCondLst>
                                        </p:cTn>
                                        <p:tgtEl>
                                          <p:spTgt spid="420868">
                                            <p:txEl>
                                              <p:pRg st="6" end="6"/>
                                            </p:txEl>
                                          </p:spTgt>
                                        </p:tgtEl>
                                        <p:attrNameLst>
                                          <p:attrName>style.visibility</p:attrName>
                                        </p:attrNameLst>
                                      </p:cBhvr>
                                      <p:to>
                                        <p:strVal val="visible"/>
                                      </p:to>
                                    </p:set>
                                    <p:anim calcmode="lin" valueType="num">
                                      <p:cBhvr>
                                        <p:cTn id="53" dur="1000" fill="hold"/>
                                        <p:tgtEl>
                                          <p:spTgt spid="420868">
                                            <p:txEl>
                                              <p:pRg st="6" end="6"/>
                                            </p:txEl>
                                          </p:spTgt>
                                        </p:tgtEl>
                                        <p:attrNameLst>
                                          <p:attrName>ppt_w</p:attrName>
                                        </p:attrNameLst>
                                      </p:cBhvr>
                                      <p:tavLst>
                                        <p:tav tm="0">
                                          <p:val>
                                            <p:strVal val="#ppt_w+.3"/>
                                          </p:val>
                                        </p:tav>
                                        <p:tav tm="100000">
                                          <p:val>
                                            <p:strVal val="#ppt_w"/>
                                          </p:val>
                                        </p:tav>
                                      </p:tavLst>
                                    </p:anim>
                                    <p:anim calcmode="lin" valueType="num">
                                      <p:cBhvr>
                                        <p:cTn id="54" dur="1000" fill="hold"/>
                                        <p:tgtEl>
                                          <p:spTgt spid="420868">
                                            <p:txEl>
                                              <p:pRg st="6" end="6"/>
                                            </p:txEl>
                                          </p:spTgt>
                                        </p:tgtEl>
                                        <p:attrNameLst>
                                          <p:attrName>ppt_h</p:attrName>
                                        </p:attrNameLst>
                                      </p:cBhvr>
                                      <p:tavLst>
                                        <p:tav tm="0">
                                          <p:val>
                                            <p:strVal val="#ppt_h"/>
                                          </p:val>
                                        </p:tav>
                                        <p:tav tm="100000">
                                          <p:val>
                                            <p:strVal val="#ppt_h"/>
                                          </p:val>
                                        </p:tav>
                                      </p:tavLst>
                                    </p:anim>
                                    <p:animEffect transition="in" filter="fade">
                                      <p:cBhvr>
                                        <p:cTn id="55" dur="1000"/>
                                        <p:tgtEl>
                                          <p:spTgt spid="420868">
                                            <p:txEl>
                                              <p:pRg st="6" end="6"/>
                                            </p:txEl>
                                          </p:spTgt>
                                        </p:tgtEl>
                                      </p:cBhvr>
                                    </p:animEffect>
                                  </p:childTnLst>
                                </p:cTn>
                              </p:par>
                              <p:par>
                                <p:cTn id="56" presetID="50" presetClass="entr" presetSubtype="0" decel="100000" fill="hold" nodeType="withEffect">
                                  <p:stCondLst>
                                    <p:cond delay="0"/>
                                  </p:stCondLst>
                                  <p:childTnLst>
                                    <p:set>
                                      <p:cBhvr>
                                        <p:cTn id="57" dur="1" fill="hold">
                                          <p:stCondLst>
                                            <p:cond delay="0"/>
                                          </p:stCondLst>
                                        </p:cTn>
                                        <p:tgtEl>
                                          <p:spTgt spid="420868">
                                            <p:txEl>
                                              <p:pRg st="7" end="7"/>
                                            </p:txEl>
                                          </p:spTgt>
                                        </p:tgtEl>
                                        <p:attrNameLst>
                                          <p:attrName>style.visibility</p:attrName>
                                        </p:attrNameLst>
                                      </p:cBhvr>
                                      <p:to>
                                        <p:strVal val="visible"/>
                                      </p:to>
                                    </p:set>
                                    <p:anim calcmode="lin" valueType="num">
                                      <p:cBhvr>
                                        <p:cTn id="58" dur="1000" fill="hold"/>
                                        <p:tgtEl>
                                          <p:spTgt spid="420868">
                                            <p:txEl>
                                              <p:pRg st="7" end="7"/>
                                            </p:txEl>
                                          </p:spTgt>
                                        </p:tgtEl>
                                        <p:attrNameLst>
                                          <p:attrName>ppt_w</p:attrName>
                                        </p:attrNameLst>
                                      </p:cBhvr>
                                      <p:tavLst>
                                        <p:tav tm="0">
                                          <p:val>
                                            <p:strVal val="#ppt_w+.3"/>
                                          </p:val>
                                        </p:tav>
                                        <p:tav tm="100000">
                                          <p:val>
                                            <p:strVal val="#ppt_w"/>
                                          </p:val>
                                        </p:tav>
                                      </p:tavLst>
                                    </p:anim>
                                    <p:anim calcmode="lin" valueType="num">
                                      <p:cBhvr>
                                        <p:cTn id="59" dur="1000" fill="hold"/>
                                        <p:tgtEl>
                                          <p:spTgt spid="420868">
                                            <p:txEl>
                                              <p:pRg st="7" end="7"/>
                                            </p:txEl>
                                          </p:spTgt>
                                        </p:tgtEl>
                                        <p:attrNameLst>
                                          <p:attrName>ppt_h</p:attrName>
                                        </p:attrNameLst>
                                      </p:cBhvr>
                                      <p:tavLst>
                                        <p:tav tm="0">
                                          <p:val>
                                            <p:strVal val="#ppt_h"/>
                                          </p:val>
                                        </p:tav>
                                        <p:tav tm="100000">
                                          <p:val>
                                            <p:strVal val="#ppt_h"/>
                                          </p:val>
                                        </p:tav>
                                      </p:tavLst>
                                    </p:anim>
                                    <p:animEffect transition="in" filter="fade">
                                      <p:cBhvr>
                                        <p:cTn id="60" dur="1000"/>
                                        <p:tgtEl>
                                          <p:spTgt spid="420868">
                                            <p:txEl>
                                              <p:pRg st="7" end="7"/>
                                            </p:txEl>
                                          </p:spTgt>
                                        </p:tgtEl>
                                      </p:cBhvr>
                                    </p:animEffect>
                                  </p:childTnLst>
                                </p:cTn>
                              </p:par>
                              <p:par>
                                <p:cTn id="61" presetID="50" presetClass="entr" presetSubtype="0" decel="100000" fill="hold" nodeType="withEffect">
                                  <p:stCondLst>
                                    <p:cond delay="0"/>
                                  </p:stCondLst>
                                  <p:childTnLst>
                                    <p:set>
                                      <p:cBhvr>
                                        <p:cTn id="62" dur="1" fill="hold">
                                          <p:stCondLst>
                                            <p:cond delay="0"/>
                                          </p:stCondLst>
                                        </p:cTn>
                                        <p:tgtEl>
                                          <p:spTgt spid="420868">
                                            <p:txEl>
                                              <p:pRg st="8" end="8"/>
                                            </p:txEl>
                                          </p:spTgt>
                                        </p:tgtEl>
                                        <p:attrNameLst>
                                          <p:attrName>style.visibility</p:attrName>
                                        </p:attrNameLst>
                                      </p:cBhvr>
                                      <p:to>
                                        <p:strVal val="visible"/>
                                      </p:to>
                                    </p:set>
                                    <p:anim calcmode="lin" valueType="num">
                                      <p:cBhvr>
                                        <p:cTn id="63" dur="1000" fill="hold"/>
                                        <p:tgtEl>
                                          <p:spTgt spid="420868">
                                            <p:txEl>
                                              <p:pRg st="8" end="8"/>
                                            </p:txEl>
                                          </p:spTgt>
                                        </p:tgtEl>
                                        <p:attrNameLst>
                                          <p:attrName>ppt_w</p:attrName>
                                        </p:attrNameLst>
                                      </p:cBhvr>
                                      <p:tavLst>
                                        <p:tav tm="0">
                                          <p:val>
                                            <p:strVal val="#ppt_w+.3"/>
                                          </p:val>
                                        </p:tav>
                                        <p:tav tm="100000">
                                          <p:val>
                                            <p:strVal val="#ppt_w"/>
                                          </p:val>
                                        </p:tav>
                                      </p:tavLst>
                                    </p:anim>
                                    <p:anim calcmode="lin" valueType="num">
                                      <p:cBhvr>
                                        <p:cTn id="64" dur="1000" fill="hold"/>
                                        <p:tgtEl>
                                          <p:spTgt spid="420868">
                                            <p:txEl>
                                              <p:pRg st="8" end="8"/>
                                            </p:txEl>
                                          </p:spTgt>
                                        </p:tgtEl>
                                        <p:attrNameLst>
                                          <p:attrName>ppt_h</p:attrName>
                                        </p:attrNameLst>
                                      </p:cBhvr>
                                      <p:tavLst>
                                        <p:tav tm="0">
                                          <p:val>
                                            <p:strVal val="#ppt_h"/>
                                          </p:val>
                                        </p:tav>
                                        <p:tav tm="100000">
                                          <p:val>
                                            <p:strVal val="#ppt_h"/>
                                          </p:val>
                                        </p:tav>
                                      </p:tavLst>
                                    </p:anim>
                                    <p:animEffect transition="in" filter="fade">
                                      <p:cBhvr>
                                        <p:cTn id="65" dur="1000"/>
                                        <p:tgtEl>
                                          <p:spTgt spid="42086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6" grpId="0" animBg="1"/>
      <p:bldP spid="42086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DE3E5577-C77B-4D1F-9F37-95101D2545E8}" type="slidenum">
              <a:rPr lang="en-US" b="0" smtClean="0">
                <a:solidFill>
                  <a:srgbClr val="FFFFFF"/>
                </a:solidFill>
                <a:latin typeface="Arial" charset="0"/>
              </a:rPr>
              <a:pPr/>
              <a:t>4</a:t>
            </a:fld>
            <a:endParaRPr lang="en-US" b="0" smtClean="0">
              <a:solidFill>
                <a:srgbClr val="FFFFFF"/>
              </a:solidFill>
              <a:latin typeface="Arial" charset="0"/>
            </a:endParaRPr>
          </a:p>
        </p:txBody>
      </p:sp>
      <p:sp>
        <p:nvSpPr>
          <p:cNvPr id="419842" name="Oval 2"/>
          <p:cNvSpPr>
            <a:spLocks noChangeArrowheads="1"/>
          </p:cNvSpPr>
          <p:nvPr/>
        </p:nvSpPr>
        <p:spPr bwMode="auto">
          <a:xfrm>
            <a:off x="179388" y="549275"/>
            <a:ext cx="2160587" cy="2160588"/>
          </a:xfrm>
          <a:prstGeom prst="ellipse">
            <a:avLst/>
          </a:prstGeom>
          <a:solidFill>
            <a:srgbClr val="CCFF33"/>
          </a:solidFill>
          <a:ln w="9525" algn="ctr">
            <a:solidFill>
              <a:srgbClr val="003300"/>
            </a:solidFill>
            <a:round/>
            <a:headEnd/>
            <a:tailEnd/>
          </a:ln>
          <a:effectLst/>
        </p:spPr>
        <p:txBody>
          <a:bodyPr wrap="none" anchor="ctr"/>
          <a:lstStyle/>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KONGRES XI</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PGRI</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DI BANDUNG</a:t>
            </a:r>
            <a:endParaRPr lang="en-US" b="1">
              <a:solidFill>
                <a:srgbClr val="003300"/>
              </a:solidFill>
              <a:effectLst>
                <a:outerShdw blurRad="38100" dist="38100" dir="2700000" algn="tl">
                  <a:srgbClr val="000000"/>
                </a:outerShdw>
              </a:effectLst>
              <a:latin typeface="Comic Sans MS" pitchFamily="66" charset="0"/>
            </a:endParaRPr>
          </a:p>
        </p:txBody>
      </p:sp>
      <p:sp>
        <p:nvSpPr>
          <p:cNvPr id="419843" name="AutoShape 3"/>
          <p:cNvSpPr>
            <a:spLocks noChangeArrowheads="1"/>
          </p:cNvSpPr>
          <p:nvPr/>
        </p:nvSpPr>
        <p:spPr bwMode="auto">
          <a:xfrm>
            <a:off x="2411413" y="908050"/>
            <a:ext cx="647700" cy="1296988"/>
          </a:xfrm>
          <a:prstGeom prst="rightArrow">
            <a:avLst>
              <a:gd name="adj1" fmla="val 50065"/>
              <a:gd name="adj2" fmla="val 44361"/>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19844" name="Rectangle 4"/>
          <p:cNvSpPr>
            <a:spLocks noChangeArrowheads="1"/>
          </p:cNvSpPr>
          <p:nvPr/>
        </p:nvSpPr>
        <p:spPr bwMode="auto">
          <a:xfrm>
            <a:off x="3132138" y="1125538"/>
            <a:ext cx="6011862"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pPr>
            <a:r>
              <a:rPr lang="id-ID">
                <a:solidFill>
                  <a:srgbClr val="FFFFFF"/>
                </a:solidFill>
                <a:latin typeface="Comic Sans MS" pitchFamily="66" charset="0"/>
              </a:rPr>
              <a:t>RENCANA</a:t>
            </a:r>
          </a:p>
          <a:p>
            <a:pPr marL="342900" indent="-342900" fontAlgn="base">
              <a:spcBef>
                <a:spcPct val="30000"/>
              </a:spcBef>
              <a:spcAft>
                <a:spcPct val="0"/>
              </a:spcAft>
              <a:buFontTx/>
              <a:buAutoNum type="arabicPeriod"/>
            </a:pPr>
            <a:r>
              <a:rPr lang="id-ID">
                <a:solidFill>
                  <a:srgbClr val="FFFFFF"/>
                </a:solidFill>
                <a:latin typeface="Comic Sans MS" pitchFamily="66" charset="0"/>
              </a:rPr>
              <a:t>NOV 1965 </a:t>
            </a:r>
            <a:r>
              <a:rPr lang="id-ID">
                <a:solidFill>
                  <a:srgbClr val="FFFFFF"/>
                </a:solidFill>
                <a:latin typeface="Comic Sans MS" pitchFamily="66" charset="0"/>
                <a:sym typeface="Wingdings" pitchFamily="2" charset="2"/>
              </a:rPr>
              <a:t> DITUNDA, KARENA G30S/PKI</a:t>
            </a:r>
          </a:p>
          <a:p>
            <a:pPr marL="342900" indent="-342900" fontAlgn="base">
              <a:spcBef>
                <a:spcPct val="30000"/>
              </a:spcBef>
              <a:spcAft>
                <a:spcPct val="0"/>
              </a:spcAft>
              <a:buFontTx/>
              <a:buAutoNum type="arabicPeriod"/>
            </a:pPr>
            <a:r>
              <a:rPr lang="id-ID">
                <a:solidFill>
                  <a:srgbClr val="FFFFFF"/>
                </a:solidFill>
                <a:latin typeface="Comic Sans MS" pitchFamily="66" charset="0"/>
                <a:sym typeface="Wingdings" pitchFamily="2" charset="2"/>
              </a:rPr>
              <a:t>NOV 1966  DITUNDA, KARENA ADANYA DUALISME KEPEMIMPINAN NASIONAL</a:t>
            </a:r>
            <a:endParaRPr lang="en-US">
              <a:solidFill>
                <a:srgbClr val="FFFFFF"/>
              </a:solidFill>
              <a:latin typeface="Comic Sans MS" pitchFamily="66" charset="0"/>
            </a:endParaRPr>
          </a:p>
        </p:txBody>
      </p:sp>
      <p:sp>
        <p:nvSpPr>
          <p:cNvPr id="419845" name="AutoShape 5"/>
          <p:cNvSpPr>
            <a:spLocks noChangeArrowheads="1"/>
          </p:cNvSpPr>
          <p:nvPr/>
        </p:nvSpPr>
        <p:spPr bwMode="auto">
          <a:xfrm>
            <a:off x="684213" y="2781300"/>
            <a:ext cx="1150937" cy="1152525"/>
          </a:xfrm>
          <a:prstGeom prst="downArrow">
            <a:avLst>
              <a:gd name="adj1" fmla="val 50000"/>
              <a:gd name="adj2" fmla="val 25034"/>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19846" name="Rectangle 6"/>
          <p:cNvSpPr>
            <a:spLocks noChangeArrowheads="1"/>
          </p:cNvSpPr>
          <p:nvPr/>
        </p:nvSpPr>
        <p:spPr bwMode="auto">
          <a:xfrm>
            <a:off x="0" y="4149725"/>
            <a:ext cx="2447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ctr" fontAlgn="base">
              <a:spcBef>
                <a:spcPct val="30000"/>
              </a:spcBef>
              <a:spcAft>
                <a:spcPct val="0"/>
              </a:spcAft>
            </a:pPr>
            <a:r>
              <a:rPr lang="id-ID">
                <a:solidFill>
                  <a:srgbClr val="FFFFFF"/>
                </a:solidFill>
                <a:latin typeface="Comic Sans MS" pitchFamily="66" charset="0"/>
              </a:rPr>
              <a:t>DILAKSANAKAN 15-20 MARET 1967</a:t>
            </a:r>
            <a:endParaRPr lang="en-US">
              <a:solidFill>
                <a:srgbClr val="FFFFFF"/>
              </a:solidFill>
              <a:latin typeface="Comic Sans MS" pitchFamily="66" charset="0"/>
            </a:endParaRPr>
          </a:p>
        </p:txBody>
      </p:sp>
      <p:sp>
        <p:nvSpPr>
          <p:cNvPr id="419847" name="AutoShape 7"/>
          <p:cNvSpPr>
            <a:spLocks noChangeArrowheads="1"/>
          </p:cNvSpPr>
          <p:nvPr/>
        </p:nvSpPr>
        <p:spPr bwMode="auto">
          <a:xfrm>
            <a:off x="2484438" y="3789363"/>
            <a:ext cx="647700" cy="1296987"/>
          </a:xfrm>
          <a:prstGeom prst="rightArrow">
            <a:avLst>
              <a:gd name="adj1" fmla="val 50065"/>
              <a:gd name="adj2" fmla="val 44361"/>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19848" name="Rectangle 8"/>
          <p:cNvSpPr>
            <a:spLocks noChangeArrowheads="1"/>
          </p:cNvSpPr>
          <p:nvPr/>
        </p:nvSpPr>
        <p:spPr bwMode="auto">
          <a:xfrm>
            <a:off x="3276600" y="3933825"/>
            <a:ext cx="58674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buFontTx/>
              <a:buAutoNum type="arabicPeriod"/>
            </a:pPr>
            <a:r>
              <a:rPr lang="id-ID">
                <a:solidFill>
                  <a:srgbClr val="FFFFFF"/>
                </a:solidFill>
                <a:latin typeface="Comic Sans MS" pitchFamily="66" charset="0"/>
              </a:rPr>
              <a:t>TERASA SEKALI PERALIHAN ORLA </a:t>
            </a:r>
            <a:r>
              <a:rPr lang="id-ID">
                <a:solidFill>
                  <a:srgbClr val="FFFFFF"/>
                </a:solidFill>
                <a:latin typeface="Comic Sans MS" pitchFamily="66" charset="0"/>
                <a:sym typeface="Wingdings" pitchFamily="2" charset="2"/>
              </a:rPr>
              <a:t> ORBA</a:t>
            </a:r>
          </a:p>
          <a:p>
            <a:pPr marL="342900" indent="-342900" fontAlgn="base">
              <a:spcBef>
                <a:spcPct val="30000"/>
              </a:spcBef>
              <a:spcAft>
                <a:spcPct val="0"/>
              </a:spcAft>
              <a:buFontTx/>
              <a:buAutoNum type="arabicPeriod"/>
            </a:pPr>
            <a:r>
              <a:rPr lang="id-ID">
                <a:solidFill>
                  <a:srgbClr val="FFFFFF"/>
                </a:solidFill>
                <a:latin typeface="Comic Sans MS" pitchFamily="66" charset="0"/>
                <a:sym typeface="Wingdings" pitchFamily="2" charset="2"/>
              </a:rPr>
              <a:t>A. SISA ORLA  MENOLAK PGRI MASUK SEKBER GOLKAR</a:t>
            </a:r>
          </a:p>
          <a:p>
            <a:pPr marL="800100" lvl="1" indent="-342900" fontAlgn="base">
              <a:spcBef>
                <a:spcPct val="30000"/>
              </a:spcBef>
              <a:spcAft>
                <a:spcPct val="0"/>
              </a:spcAft>
              <a:buFontTx/>
              <a:buAutoNum type="alphaUcPeriod" startAt="2"/>
            </a:pPr>
            <a:r>
              <a:rPr lang="id-ID">
                <a:solidFill>
                  <a:srgbClr val="FFFFFF"/>
                </a:solidFill>
                <a:latin typeface="Comic Sans MS" pitchFamily="66" charset="0"/>
              </a:rPr>
              <a:t>SAMBUTAN MENTERI SARINO (BERBAU ORLA), DITOLAK KONGRES</a:t>
            </a:r>
            <a:endParaRPr lang="en-US">
              <a:solidFill>
                <a:srgbClr val="FFFFFF"/>
              </a:solidFill>
              <a:latin typeface="Comic Sans MS" pitchFamily="66" charset="0"/>
            </a:endParaRPr>
          </a:p>
        </p:txBody>
      </p:sp>
    </p:spTree>
    <p:extLst>
      <p:ext uri="{BB962C8B-B14F-4D97-AF65-F5344CB8AC3E}">
        <p14:creationId xmlns:p14="http://schemas.microsoft.com/office/powerpoint/2010/main" val="2206106129"/>
      </p:ext>
    </p:extLst>
  </p:cSld>
  <p:clrMapOvr>
    <a:masterClrMapping/>
  </p:clrMapOvr>
  <p:transition spd="slow">
    <p:random/>
    <p:sndAc>
      <p:stSnd>
        <p:snd r:embed="rId3" name="voltag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19842"/>
                                        </p:tgtEl>
                                        <p:attrNameLst>
                                          <p:attrName>style.visibility</p:attrName>
                                        </p:attrNameLst>
                                      </p:cBhvr>
                                      <p:to>
                                        <p:strVal val="visible"/>
                                      </p:to>
                                    </p:set>
                                    <p:anim calcmode="lin" valueType="num">
                                      <p:cBhvr>
                                        <p:cTn id="7" dur="1000" fill="hold"/>
                                        <p:tgtEl>
                                          <p:spTgt spid="419842"/>
                                        </p:tgtEl>
                                        <p:attrNameLst>
                                          <p:attrName>ppt_w</p:attrName>
                                        </p:attrNameLst>
                                      </p:cBhvr>
                                      <p:tavLst>
                                        <p:tav tm="0">
                                          <p:val>
                                            <p:strVal val="#ppt_w+.3"/>
                                          </p:val>
                                        </p:tav>
                                        <p:tav tm="100000">
                                          <p:val>
                                            <p:strVal val="#ppt_w"/>
                                          </p:val>
                                        </p:tav>
                                      </p:tavLst>
                                    </p:anim>
                                    <p:anim calcmode="lin" valueType="num">
                                      <p:cBhvr>
                                        <p:cTn id="8" dur="1000" fill="hold"/>
                                        <p:tgtEl>
                                          <p:spTgt spid="419842"/>
                                        </p:tgtEl>
                                        <p:attrNameLst>
                                          <p:attrName>ppt_h</p:attrName>
                                        </p:attrNameLst>
                                      </p:cBhvr>
                                      <p:tavLst>
                                        <p:tav tm="0">
                                          <p:val>
                                            <p:strVal val="#ppt_h"/>
                                          </p:val>
                                        </p:tav>
                                        <p:tav tm="100000">
                                          <p:val>
                                            <p:strVal val="#ppt_h"/>
                                          </p:val>
                                        </p:tav>
                                      </p:tavLst>
                                    </p:anim>
                                    <p:animEffect transition="in" filter="fade">
                                      <p:cBhvr>
                                        <p:cTn id="9" dur="1000"/>
                                        <p:tgtEl>
                                          <p:spTgt spid="4198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19843"/>
                                        </p:tgtEl>
                                        <p:attrNameLst>
                                          <p:attrName>style.visibility</p:attrName>
                                        </p:attrNameLst>
                                      </p:cBhvr>
                                      <p:to>
                                        <p:strVal val="visible"/>
                                      </p:to>
                                    </p:set>
                                    <p:anim calcmode="lin" valueType="num">
                                      <p:cBhvr>
                                        <p:cTn id="14" dur="1000" fill="hold"/>
                                        <p:tgtEl>
                                          <p:spTgt spid="419843"/>
                                        </p:tgtEl>
                                        <p:attrNameLst>
                                          <p:attrName>ppt_w</p:attrName>
                                        </p:attrNameLst>
                                      </p:cBhvr>
                                      <p:tavLst>
                                        <p:tav tm="0">
                                          <p:val>
                                            <p:strVal val="#ppt_w+.3"/>
                                          </p:val>
                                        </p:tav>
                                        <p:tav tm="100000">
                                          <p:val>
                                            <p:strVal val="#ppt_w"/>
                                          </p:val>
                                        </p:tav>
                                      </p:tavLst>
                                    </p:anim>
                                    <p:anim calcmode="lin" valueType="num">
                                      <p:cBhvr>
                                        <p:cTn id="15" dur="1000" fill="hold"/>
                                        <p:tgtEl>
                                          <p:spTgt spid="419843"/>
                                        </p:tgtEl>
                                        <p:attrNameLst>
                                          <p:attrName>ppt_h</p:attrName>
                                        </p:attrNameLst>
                                      </p:cBhvr>
                                      <p:tavLst>
                                        <p:tav tm="0">
                                          <p:val>
                                            <p:strVal val="#ppt_h"/>
                                          </p:val>
                                        </p:tav>
                                        <p:tav tm="100000">
                                          <p:val>
                                            <p:strVal val="#ppt_h"/>
                                          </p:val>
                                        </p:tav>
                                      </p:tavLst>
                                    </p:anim>
                                    <p:animEffect transition="in" filter="fade">
                                      <p:cBhvr>
                                        <p:cTn id="16" dur="1000"/>
                                        <p:tgtEl>
                                          <p:spTgt spid="419843"/>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419844"/>
                                        </p:tgtEl>
                                        <p:attrNameLst>
                                          <p:attrName>style.visibility</p:attrName>
                                        </p:attrNameLst>
                                      </p:cBhvr>
                                      <p:to>
                                        <p:strVal val="visible"/>
                                      </p:to>
                                    </p:set>
                                    <p:anim calcmode="lin" valueType="num">
                                      <p:cBhvr>
                                        <p:cTn id="19" dur="1000" fill="hold"/>
                                        <p:tgtEl>
                                          <p:spTgt spid="419844"/>
                                        </p:tgtEl>
                                        <p:attrNameLst>
                                          <p:attrName>ppt_w</p:attrName>
                                        </p:attrNameLst>
                                      </p:cBhvr>
                                      <p:tavLst>
                                        <p:tav tm="0">
                                          <p:val>
                                            <p:strVal val="#ppt_w+.3"/>
                                          </p:val>
                                        </p:tav>
                                        <p:tav tm="100000">
                                          <p:val>
                                            <p:strVal val="#ppt_w"/>
                                          </p:val>
                                        </p:tav>
                                      </p:tavLst>
                                    </p:anim>
                                    <p:anim calcmode="lin" valueType="num">
                                      <p:cBhvr>
                                        <p:cTn id="20" dur="1000" fill="hold"/>
                                        <p:tgtEl>
                                          <p:spTgt spid="419844"/>
                                        </p:tgtEl>
                                        <p:attrNameLst>
                                          <p:attrName>ppt_h</p:attrName>
                                        </p:attrNameLst>
                                      </p:cBhvr>
                                      <p:tavLst>
                                        <p:tav tm="0">
                                          <p:val>
                                            <p:strVal val="#ppt_h"/>
                                          </p:val>
                                        </p:tav>
                                        <p:tav tm="100000">
                                          <p:val>
                                            <p:strVal val="#ppt_h"/>
                                          </p:val>
                                        </p:tav>
                                      </p:tavLst>
                                    </p:anim>
                                    <p:animEffect transition="in" filter="fade">
                                      <p:cBhvr>
                                        <p:cTn id="21" dur="1000"/>
                                        <p:tgtEl>
                                          <p:spTgt spid="41984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419845"/>
                                        </p:tgtEl>
                                        <p:attrNameLst>
                                          <p:attrName>style.visibility</p:attrName>
                                        </p:attrNameLst>
                                      </p:cBhvr>
                                      <p:to>
                                        <p:strVal val="visible"/>
                                      </p:to>
                                    </p:set>
                                    <p:anim calcmode="lin" valueType="num">
                                      <p:cBhvr>
                                        <p:cTn id="26" dur="1000" fill="hold"/>
                                        <p:tgtEl>
                                          <p:spTgt spid="419845"/>
                                        </p:tgtEl>
                                        <p:attrNameLst>
                                          <p:attrName>ppt_w</p:attrName>
                                        </p:attrNameLst>
                                      </p:cBhvr>
                                      <p:tavLst>
                                        <p:tav tm="0">
                                          <p:val>
                                            <p:strVal val="#ppt_w+.3"/>
                                          </p:val>
                                        </p:tav>
                                        <p:tav tm="100000">
                                          <p:val>
                                            <p:strVal val="#ppt_w"/>
                                          </p:val>
                                        </p:tav>
                                      </p:tavLst>
                                    </p:anim>
                                    <p:anim calcmode="lin" valueType="num">
                                      <p:cBhvr>
                                        <p:cTn id="27" dur="1000" fill="hold"/>
                                        <p:tgtEl>
                                          <p:spTgt spid="419845"/>
                                        </p:tgtEl>
                                        <p:attrNameLst>
                                          <p:attrName>ppt_h</p:attrName>
                                        </p:attrNameLst>
                                      </p:cBhvr>
                                      <p:tavLst>
                                        <p:tav tm="0">
                                          <p:val>
                                            <p:strVal val="#ppt_h"/>
                                          </p:val>
                                        </p:tav>
                                        <p:tav tm="100000">
                                          <p:val>
                                            <p:strVal val="#ppt_h"/>
                                          </p:val>
                                        </p:tav>
                                      </p:tavLst>
                                    </p:anim>
                                    <p:animEffect transition="in" filter="fade">
                                      <p:cBhvr>
                                        <p:cTn id="28" dur="1000"/>
                                        <p:tgtEl>
                                          <p:spTgt spid="419845"/>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419846"/>
                                        </p:tgtEl>
                                        <p:attrNameLst>
                                          <p:attrName>style.visibility</p:attrName>
                                        </p:attrNameLst>
                                      </p:cBhvr>
                                      <p:to>
                                        <p:strVal val="visible"/>
                                      </p:to>
                                    </p:set>
                                    <p:anim calcmode="lin" valueType="num">
                                      <p:cBhvr>
                                        <p:cTn id="31" dur="1000" fill="hold"/>
                                        <p:tgtEl>
                                          <p:spTgt spid="419846"/>
                                        </p:tgtEl>
                                        <p:attrNameLst>
                                          <p:attrName>ppt_w</p:attrName>
                                        </p:attrNameLst>
                                      </p:cBhvr>
                                      <p:tavLst>
                                        <p:tav tm="0">
                                          <p:val>
                                            <p:strVal val="#ppt_w+.3"/>
                                          </p:val>
                                        </p:tav>
                                        <p:tav tm="100000">
                                          <p:val>
                                            <p:strVal val="#ppt_w"/>
                                          </p:val>
                                        </p:tav>
                                      </p:tavLst>
                                    </p:anim>
                                    <p:anim calcmode="lin" valueType="num">
                                      <p:cBhvr>
                                        <p:cTn id="32" dur="1000" fill="hold"/>
                                        <p:tgtEl>
                                          <p:spTgt spid="419846"/>
                                        </p:tgtEl>
                                        <p:attrNameLst>
                                          <p:attrName>ppt_h</p:attrName>
                                        </p:attrNameLst>
                                      </p:cBhvr>
                                      <p:tavLst>
                                        <p:tav tm="0">
                                          <p:val>
                                            <p:strVal val="#ppt_h"/>
                                          </p:val>
                                        </p:tav>
                                        <p:tav tm="100000">
                                          <p:val>
                                            <p:strVal val="#ppt_h"/>
                                          </p:val>
                                        </p:tav>
                                      </p:tavLst>
                                    </p:anim>
                                    <p:animEffect transition="in" filter="fade">
                                      <p:cBhvr>
                                        <p:cTn id="33" dur="1000"/>
                                        <p:tgtEl>
                                          <p:spTgt spid="41984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0" presetClass="entr" presetSubtype="0" decel="100000" fill="hold" grpId="0" nodeType="clickEffect">
                                  <p:stCondLst>
                                    <p:cond delay="0"/>
                                  </p:stCondLst>
                                  <p:childTnLst>
                                    <p:set>
                                      <p:cBhvr>
                                        <p:cTn id="37" dur="1" fill="hold">
                                          <p:stCondLst>
                                            <p:cond delay="0"/>
                                          </p:stCondLst>
                                        </p:cTn>
                                        <p:tgtEl>
                                          <p:spTgt spid="419847"/>
                                        </p:tgtEl>
                                        <p:attrNameLst>
                                          <p:attrName>style.visibility</p:attrName>
                                        </p:attrNameLst>
                                      </p:cBhvr>
                                      <p:to>
                                        <p:strVal val="visible"/>
                                      </p:to>
                                    </p:set>
                                    <p:anim calcmode="lin" valueType="num">
                                      <p:cBhvr>
                                        <p:cTn id="38" dur="1000" fill="hold"/>
                                        <p:tgtEl>
                                          <p:spTgt spid="419847"/>
                                        </p:tgtEl>
                                        <p:attrNameLst>
                                          <p:attrName>ppt_w</p:attrName>
                                        </p:attrNameLst>
                                      </p:cBhvr>
                                      <p:tavLst>
                                        <p:tav tm="0">
                                          <p:val>
                                            <p:strVal val="#ppt_w+.3"/>
                                          </p:val>
                                        </p:tav>
                                        <p:tav tm="100000">
                                          <p:val>
                                            <p:strVal val="#ppt_w"/>
                                          </p:val>
                                        </p:tav>
                                      </p:tavLst>
                                    </p:anim>
                                    <p:anim calcmode="lin" valueType="num">
                                      <p:cBhvr>
                                        <p:cTn id="39" dur="1000" fill="hold"/>
                                        <p:tgtEl>
                                          <p:spTgt spid="419847"/>
                                        </p:tgtEl>
                                        <p:attrNameLst>
                                          <p:attrName>ppt_h</p:attrName>
                                        </p:attrNameLst>
                                      </p:cBhvr>
                                      <p:tavLst>
                                        <p:tav tm="0">
                                          <p:val>
                                            <p:strVal val="#ppt_h"/>
                                          </p:val>
                                        </p:tav>
                                        <p:tav tm="100000">
                                          <p:val>
                                            <p:strVal val="#ppt_h"/>
                                          </p:val>
                                        </p:tav>
                                      </p:tavLst>
                                    </p:anim>
                                    <p:animEffect transition="in" filter="fade">
                                      <p:cBhvr>
                                        <p:cTn id="40" dur="1000"/>
                                        <p:tgtEl>
                                          <p:spTgt spid="419847"/>
                                        </p:tgtEl>
                                      </p:cBhvr>
                                    </p:animEffect>
                                  </p:childTnLst>
                                </p:cTn>
                              </p:par>
                              <p:par>
                                <p:cTn id="41" presetID="50" presetClass="entr" presetSubtype="0" decel="100000" fill="hold" grpId="0" nodeType="withEffect">
                                  <p:stCondLst>
                                    <p:cond delay="0"/>
                                  </p:stCondLst>
                                  <p:childTnLst>
                                    <p:set>
                                      <p:cBhvr>
                                        <p:cTn id="42" dur="1" fill="hold">
                                          <p:stCondLst>
                                            <p:cond delay="0"/>
                                          </p:stCondLst>
                                        </p:cTn>
                                        <p:tgtEl>
                                          <p:spTgt spid="419848"/>
                                        </p:tgtEl>
                                        <p:attrNameLst>
                                          <p:attrName>style.visibility</p:attrName>
                                        </p:attrNameLst>
                                      </p:cBhvr>
                                      <p:to>
                                        <p:strVal val="visible"/>
                                      </p:to>
                                    </p:set>
                                    <p:anim calcmode="lin" valueType="num">
                                      <p:cBhvr>
                                        <p:cTn id="43" dur="1000" fill="hold"/>
                                        <p:tgtEl>
                                          <p:spTgt spid="419848"/>
                                        </p:tgtEl>
                                        <p:attrNameLst>
                                          <p:attrName>ppt_w</p:attrName>
                                        </p:attrNameLst>
                                      </p:cBhvr>
                                      <p:tavLst>
                                        <p:tav tm="0">
                                          <p:val>
                                            <p:strVal val="#ppt_w+.3"/>
                                          </p:val>
                                        </p:tav>
                                        <p:tav tm="100000">
                                          <p:val>
                                            <p:strVal val="#ppt_w"/>
                                          </p:val>
                                        </p:tav>
                                      </p:tavLst>
                                    </p:anim>
                                    <p:anim calcmode="lin" valueType="num">
                                      <p:cBhvr>
                                        <p:cTn id="44" dur="1000" fill="hold"/>
                                        <p:tgtEl>
                                          <p:spTgt spid="419848"/>
                                        </p:tgtEl>
                                        <p:attrNameLst>
                                          <p:attrName>ppt_h</p:attrName>
                                        </p:attrNameLst>
                                      </p:cBhvr>
                                      <p:tavLst>
                                        <p:tav tm="0">
                                          <p:val>
                                            <p:strVal val="#ppt_h"/>
                                          </p:val>
                                        </p:tav>
                                        <p:tav tm="100000">
                                          <p:val>
                                            <p:strVal val="#ppt_h"/>
                                          </p:val>
                                        </p:tav>
                                      </p:tavLst>
                                    </p:anim>
                                    <p:animEffect transition="in" filter="fade">
                                      <p:cBhvr>
                                        <p:cTn id="45" dur="1000"/>
                                        <p:tgtEl>
                                          <p:spTgt spid="419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2" grpId="0" animBg="1"/>
      <p:bldP spid="419843" grpId="0" animBg="1"/>
      <p:bldP spid="419844" grpId="0"/>
      <p:bldP spid="419845" grpId="0" animBg="1"/>
      <p:bldP spid="419846" grpId="0"/>
      <p:bldP spid="419847" grpId="0" animBg="1"/>
      <p:bldP spid="4198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BD1883A6-945C-4421-ADD0-1558F9FD6F10}" type="slidenum">
              <a:rPr lang="en-US" b="0" smtClean="0">
                <a:solidFill>
                  <a:srgbClr val="FFFFFF"/>
                </a:solidFill>
                <a:latin typeface="Arial" charset="0"/>
              </a:rPr>
              <a:pPr/>
              <a:t>5</a:t>
            </a:fld>
            <a:endParaRPr lang="en-US" b="0" smtClean="0">
              <a:solidFill>
                <a:srgbClr val="FFFFFF"/>
              </a:solidFill>
              <a:latin typeface="Arial" charset="0"/>
            </a:endParaRPr>
          </a:p>
        </p:txBody>
      </p:sp>
      <p:sp>
        <p:nvSpPr>
          <p:cNvPr id="433154" name="Oval 2"/>
          <p:cNvSpPr>
            <a:spLocks noChangeArrowheads="1"/>
          </p:cNvSpPr>
          <p:nvPr/>
        </p:nvSpPr>
        <p:spPr bwMode="auto">
          <a:xfrm>
            <a:off x="106363" y="1844675"/>
            <a:ext cx="2160587" cy="2160588"/>
          </a:xfrm>
          <a:prstGeom prst="ellipse">
            <a:avLst/>
          </a:prstGeom>
          <a:solidFill>
            <a:srgbClr val="CCFF33"/>
          </a:solidFill>
          <a:ln w="9525" algn="ctr">
            <a:solidFill>
              <a:srgbClr val="003300"/>
            </a:solidFill>
            <a:round/>
            <a:headEnd/>
            <a:tailEnd/>
          </a:ln>
          <a:effectLst/>
        </p:spPr>
        <p:txBody>
          <a:bodyPr wrap="none" anchor="ctr"/>
          <a:lstStyle/>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HASIL</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KONGRES XI</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PGRI</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DI BANDUNG</a:t>
            </a:r>
            <a:endParaRPr lang="en-US" b="1">
              <a:solidFill>
                <a:srgbClr val="003300"/>
              </a:solidFill>
              <a:effectLst>
                <a:outerShdw blurRad="38100" dist="38100" dir="2700000" algn="tl">
                  <a:srgbClr val="000000"/>
                </a:outerShdw>
              </a:effectLst>
              <a:latin typeface="Comic Sans MS" pitchFamily="66" charset="0"/>
            </a:endParaRPr>
          </a:p>
        </p:txBody>
      </p:sp>
      <p:sp>
        <p:nvSpPr>
          <p:cNvPr id="433155" name="Rectangle 3"/>
          <p:cNvSpPr>
            <a:spLocks noChangeArrowheads="1"/>
          </p:cNvSpPr>
          <p:nvPr/>
        </p:nvSpPr>
        <p:spPr bwMode="auto">
          <a:xfrm>
            <a:off x="2122488" y="1052513"/>
            <a:ext cx="24495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buFontTx/>
              <a:buAutoNum type="alphaUcPeriod"/>
            </a:pPr>
            <a:r>
              <a:rPr lang="id-ID">
                <a:solidFill>
                  <a:srgbClr val="FFFFFF"/>
                </a:solidFill>
                <a:latin typeface="Comic Sans MS" pitchFamily="66" charset="0"/>
              </a:rPr>
              <a:t>BIDANG UMUM/POLITIK</a:t>
            </a:r>
            <a:endParaRPr lang="en-US">
              <a:solidFill>
                <a:srgbClr val="FFFFFF"/>
              </a:solidFill>
              <a:latin typeface="Comic Sans MS" pitchFamily="66" charset="0"/>
            </a:endParaRPr>
          </a:p>
        </p:txBody>
      </p:sp>
      <p:sp>
        <p:nvSpPr>
          <p:cNvPr id="433156" name="Rectangle 4"/>
          <p:cNvSpPr>
            <a:spLocks noChangeArrowheads="1"/>
          </p:cNvSpPr>
          <p:nvPr/>
        </p:nvSpPr>
        <p:spPr bwMode="auto">
          <a:xfrm>
            <a:off x="2266950" y="4581525"/>
            <a:ext cx="24495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buFontTx/>
              <a:buAutoNum type="alphaUcPeriod" startAt="2"/>
            </a:pPr>
            <a:r>
              <a:rPr lang="id-ID">
                <a:solidFill>
                  <a:srgbClr val="FFFFFF"/>
                </a:solidFill>
                <a:latin typeface="Comic Sans MS" pitchFamily="66" charset="0"/>
              </a:rPr>
              <a:t>BIDANG ORGANISASI</a:t>
            </a:r>
            <a:endParaRPr lang="en-US">
              <a:solidFill>
                <a:srgbClr val="FFFFFF"/>
              </a:solidFill>
              <a:latin typeface="Comic Sans MS" pitchFamily="66" charset="0"/>
            </a:endParaRPr>
          </a:p>
        </p:txBody>
      </p:sp>
      <p:cxnSp>
        <p:nvCxnSpPr>
          <p:cNvPr id="433157" name="AutoShape 5"/>
          <p:cNvCxnSpPr>
            <a:cxnSpLocks noChangeShapeType="1"/>
            <a:stCxn id="433154" idx="0"/>
            <a:endCxn id="433155" idx="1"/>
          </p:cNvCxnSpPr>
          <p:nvPr/>
        </p:nvCxnSpPr>
        <p:spPr bwMode="auto">
          <a:xfrm rot="-5400000">
            <a:off x="1419225" y="1141413"/>
            <a:ext cx="471487" cy="935038"/>
          </a:xfrm>
          <a:prstGeom prst="bentConnector2">
            <a:avLst/>
          </a:prstGeom>
          <a:noFill/>
          <a:ln w="76200">
            <a:solidFill>
              <a:srgbClr val="FF6600"/>
            </a:solidFill>
            <a:miter lim="800000"/>
            <a:headEnd/>
            <a:tailEnd type="triangle" w="med" len="med"/>
          </a:ln>
          <a:extLst>
            <a:ext uri="{909E8E84-426E-40DD-AFC4-6F175D3DCCD1}">
              <a14:hiddenFill xmlns:a14="http://schemas.microsoft.com/office/drawing/2010/main">
                <a:noFill/>
              </a14:hiddenFill>
            </a:ext>
          </a:extLst>
        </p:spPr>
      </p:cxnSp>
      <p:cxnSp>
        <p:nvCxnSpPr>
          <p:cNvPr id="433158" name="AutoShape 6"/>
          <p:cNvCxnSpPr>
            <a:cxnSpLocks noChangeShapeType="1"/>
            <a:stCxn id="433154" idx="4"/>
            <a:endCxn id="433156" idx="1"/>
          </p:cNvCxnSpPr>
          <p:nvPr/>
        </p:nvCxnSpPr>
        <p:spPr bwMode="auto">
          <a:xfrm rot="16200000" flipH="1">
            <a:off x="1278731" y="3913982"/>
            <a:ext cx="896937" cy="1079500"/>
          </a:xfrm>
          <a:prstGeom prst="bentConnector2">
            <a:avLst/>
          </a:prstGeom>
          <a:noFill/>
          <a:ln w="76200">
            <a:solidFill>
              <a:srgbClr val="FF6600"/>
            </a:solidFill>
            <a:miter lim="800000"/>
            <a:headEnd/>
            <a:tailEnd type="triangle" w="med" len="med"/>
          </a:ln>
          <a:extLst>
            <a:ext uri="{909E8E84-426E-40DD-AFC4-6F175D3DCCD1}">
              <a14:hiddenFill xmlns:a14="http://schemas.microsoft.com/office/drawing/2010/main">
                <a:noFill/>
              </a14:hiddenFill>
            </a:ext>
          </a:extLst>
        </p:spPr>
      </p:cxnSp>
      <p:sp>
        <p:nvSpPr>
          <p:cNvPr id="433159" name="Rectangle 7"/>
          <p:cNvSpPr>
            <a:spLocks noChangeArrowheads="1"/>
          </p:cNvSpPr>
          <p:nvPr/>
        </p:nvSpPr>
        <p:spPr bwMode="auto">
          <a:xfrm>
            <a:off x="4787900" y="260350"/>
            <a:ext cx="4356100"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buFontTx/>
              <a:buAutoNum type="arabicPeriod"/>
            </a:pPr>
            <a:r>
              <a:rPr lang="id-ID" sz="1600">
                <a:solidFill>
                  <a:srgbClr val="FFFFFF"/>
                </a:solidFill>
                <a:latin typeface="Comic Sans MS" pitchFamily="66" charset="0"/>
              </a:rPr>
              <a:t>MEMENANGKAN PERJUANGAN ORBA, DEMI SUKSESNYA PROGRAM KAB. AMPERA</a:t>
            </a:r>
          </a:p>
          <a:p>
            <a:pPr marL="342900" indent="-342900" fontAlgn="base">
              <a:spcBef>
                <a:spcPct val="30000"/>
              </a:spcBef>
              <a:spcAft>
                <a:spcPct val="0"/>
              </a:spcAft>
              <a:buFontTx/>
              <a:buAutoNum type="arabicPeriod"/>
            </a:pPr>
            <a:r>
              <a:rPr lang="id-ID" sz="1600">
                <a:solidFill>
                  <a:srgbClr val="FFFFFF"/>
                </a:solidFill>
                <a:latin typeface="Comic Sans MS" pitchFamily="66" charset="0"/>
              </a:rPr>
              <a:t>PS </a:t>
            </a:r>
            <a:r>
              <a:rPr lang="id-ID" sz="1600">
                <a:solidFill>
                  <a:srgbClr val="FFFFFF"/>
                </a:solidFill>
                <a:latin typeface="Comic Sans MS" pitchFamily="66" charset="0"/>
                <a:sym typeface="Wingdings" pitchFamily="2" charset="2"/>
              </a:rPr>
              <a:t> DASAR/FALSAFAH NEGARA</a:t>
            </a:r>
          </a:p>
          <a:p>
            <a:pPr marL="342900" indent="-342900" fontAlgn="base">
              <a:spcBef>
                <a:spcPct val="30000"/>
              </a:spcBef>
              <a:spcAft>
                <a:spcPct val="0"/>
              </a:spcAft>
              <a:buFontTx/>
              <a:buAutoNum type="arabicPeriod"/>
            </a:pPr>
            <a:r>
              <a:rPr lang="id-ID" sz="1600">
                <a:solidFill>
                  <a:srgbClr val="FFFFFF"/>
                </a:solidFill>
                <a:latin typeface="Comic Sans MS" pitchFamily="66" charset="0"/>
                <a:sym typeface="Wingdings" pitchFamily="2" charset="2"/>
              </a:rPr>
              <a:t>MENOLAK MANIPOL SEBAGAI GBHN</a:t>
            </a:r>
          </a:p>
          <a:p>
            <a:pPr marL="342900" indent="-342900" fontAlgn="base">
              <a:spcBef>
                <a:spcPct val="30000"/>
              </a:spcBef>
              <a:spcAft>
                <a:spcPct val="0"/>
              </a:spcAft>
              <a:buFontTx/>
              <a:buAutoNum type="arabicPeriod"/>
            </a:pPr>
            <a:r>
              <a:rPr lang="id-ID" sz="1600">
                <a:solidFill>
                  <a:srgbClr val="FFFFFF"/>
                </a:solidFill>
                <a:latin typeface="Comic Sans MS" pitchFamily="66" charset="0"/>
                <a:sym typeface="Wingdings" pitchFamily="2" charset="2"/>
              </a:rPr>
              <a:t>MENJUNJUNG TINGGI HAM</a:t>
            </a:r>
          </a:p>
          <a:p>
            <a:pPr marL="342900" indent="-342900" fontAlgn="base">
              <a:spcBef>
                <a:spcPct val="30000"/>
              </a:spcBef>
              <a:spcAft>
                <a:spcPct val="0"/>
              </a:spcAft>
              <a:buFontTx/>
              <a:buAutoNum type="arabicPeriod"/>
            </a:pPr>
            <a:r>
              <a:rPr lang="id-ID" sz="1600">
                <a:solidFill>
                  <a:srgbClr val="FFFFFF"/>
                </a:solidFill>
                <a:latin typeface="Comic Sans MS" pitchFamily="66" charset="0"/>
                <a:sym typeface="Wingdings" pitchFamily="2" charset="2"/>
              </a:rPr>
              <a:t>DISETUJUINYA PGRI BERGABUNG SEKBER GOLKAR</a:t>
            </a:r>
            <a:endParaRPr lang="en-US" sz="1600">
              <a:solidFill>
                <a:srgbClr val="FFFFFF"/>
              </a:solidFill>
              <a:latin typeface="Comic Sans MS" pitchFamily="66" charset="0"/>
            </a:endParaRPr>
          </a:p>
        </p:txBody>
      </p:sp>
      <p:sp>
        <p:nvSpPr>
          <p:cNvPr id="433160" name="Rectangle 8"/>
          <p:cNvSpPr>
            <a:spLocks noChangeArrowheads="1"/>
          </p:cNvSpPr>
          <p:nvPr/>
        </p:nvSpPr>
        <p:spPr bwMode="auto">
          <a:xfrm>
            <a:off x="4787900" y="3716338"/>
            <a:ext cx="4356100"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buFontTx/>
              <a:buAutoNum type="arabicPeriod"/>
            </a:pPr>
            <a:r>
              <a:rPr lang="id-ID" sz="1600">
                <a:solidFill>
                  <a:srgbClr val="FFFFFF"/>
                </a:solidFill>
                <a:latin typeface="Comic Sans MS" pitchFamily="66" charset="0"/>
              </a:rPr>
              <a:t>KONSOLIDASI + PENGEMBANGAN ORG</a:t>
            </a:r>
          </a:p>
          <a:p>
            <a:pPr marL="342900" indent="-342900" fontAlgn="base">
              <a:spcBef>
                <a:spcPct val="30000"/>
              </a:spcBef>
              <a:spcAft>
                <a:spcPct val="0"/>
              </a:spcAft>
              <a:buFontTx/>
              <a:buAutoNum type="arabicPeriod"/>
            </a:pPr>
            <a:r>
              <a:rPr lang="id-ID" sz="1600">
                <a:solidFill>
                  <a:srgbClr val="FFFFFF"/>
                </a:solidFill>
                <a:latin typeface="Comic Sans MS" pitchFamily="66" charset="0"/>
              </a:rPr>
              <a:t>PERUBAHAN AD/ART SESUAI POLITIK ORBA</a:t>
            </a:r>
          </a:p>
          <a:p>
            <a:pPr marL="342900" indent="-342900" fontAlgn="base">
              <a:spcBef>
                <a:spcPct val="30000"/>
              </a:spcBef>
              <a:spcAft>
                <a:spcPct val="0"/>
              </a:spcAft>
              <a:buFontTx/>
              <a:buAutoNum type="arabicPeriod"/>
            </a:pPr>
            <a:r>
              <a:rPr lang="id-ID" sz="1600">
                <a:solidFill>
                  <a:srgbClr val="FFFFFF"/>
                </a:solidFill>
                <a:latin typeface="Comic Sans MS" pitchFamily="66" charset="0"/>
              </a:rPr>
              <a:t>PERLUASAN KEANGGOTAAN PGRI DARI GURU TK S/D DOSEN</a:t>
            </a:r>
          </a:p>
          <a:p>
            <a:pPr marL="342900" indent="-342900" fontAlgn="base">
              <a:spcBef>
                <a:spcPct val="30000"/>
              </a:spcBef>
              <a:spcAft>
                <a:spcPct val="0"/>
              </a:spcAft>
              <a:buFontTx/>
              <a:buAutoNum type="arabicPeriod"/>
            </a:pPr>
            <a:r>
              <a:rPr lang="id-ID" sz="1600">
                <a:solidFill>
                  <a:srgbClr val="FFFFFF"/>
                </a:solidFill>
                <a:latin typeface="Comic Sans MS" pitchFamily="66" charset="0"/>
              </a:rPr>
              <a:t>PENDIDIKAN KADER ORGANISASI</a:t>
            </a:r>
          </a:p>
          <a:p>
            <a:pPr marL="342900" indent="-342900" fontAlgn="base">
              <a:spcBef>
                <a:spcPct val="30000"/>
              </a:spcBef>
              <a:spcAft>
                <a:spcPct val="0"/>
              </a:spcAft>
              <a:buFontTx/>
              <a:buAutoNum type="arabicPeriod"/>
            </a:pPr>
            <a:r>
              <a:rPr lang="id-ID" sz="1600">
                <a:solidFill>
                  <a:srgbClr val="FFFFFF"/>
                </a:solidFill>
                <a:latin typeface="Comic Sans MS" pitchFamily="66" charset="0"/>
              </a:rPr>
              <a:t>PGRI </a:t>
            </a:r>
            <a:r>
              <a:rPr lang="id-ID" sz="1600">
                <a:solidFill>
                  <a:srgbClr val="FFFFFF"/>
                </a:solidFill>
                <a:latin typeface="Comic Sans MS" pitchFamily="66" charset="0"/>
                <a:sym typeface="Wingdings" pitchFamily="2" charset="2"/>
              </a:rPr>
              <a:t> ANGGOTA WORLD CONFEDERATION OF ORGANIZATION OF THE TEACHING PROFESION (WCOTP)</a:t>
            </a:r>
            <a:endParaRPr lang="en-US" sz="1600">
              <a:solidFill>
                <a:srgbClr val="FFFFFF"/>
              </a:solidFill>
              <a:latin typeface="Comic Sans MS" pitchFamily="66" charset="0"/>
            </a:endParaRPr>
          </a:p>
        </p:txBody>
      </p:sp>
      <p:sp>
        <p:nvSpPr>
          <p:cNvPr id="433161" name="AutoShape 9"/>
          <p:cNvSpPr>
            <a:spLocks/>
          </p:cNvSpPr>
          <p:nvPr/>
        </p:nvSpPr>
        <p:spPr bwMode="auto">
          <a:xfrm>
            <a:off x="4572000" y="333375"/>
            <a:ext cx="144463" cy="1943100"/>
          </a:xfrm>
          <a:prstGeom prst="leftBrace">
            <a:avLst>
              <a:gd name="adj1" fmla="val 112088"/>
              <a:gd name="adj2" fmla="val 50000"/>
            </a:avLst>
          </a:prstGeom>
          <a:noFill/>
          <a:ln w="57150">
            <a:solidFill>
              <a:srgbClr val="FF6600"/>
            </a:solidFill>
            <a:round/>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33162" name="AutoShape 10"/>
          <p:cNvSpPr>
            <a:spLocks/>
          </p:cNvSpPr>
          <p:nvPr/>
        </p:nvSpPr>
        <p:spPr bwMode="auto">
          <a:xfrm>
            <a:off x="4572000" y="4005263"/>
            <a:ext cx="144463" cy="1943100"/>
          </a:xfrm>
          <a:prstGeom prst="leftBrace">
            <a:avLst>
              <a:gd name="adj1" fmla="val 112088"/>
              <a:gd name="adj2" fmla="val 50000"/>
            </a:avLst>
          </a:prstGeom>
          <a:noFill/>
          <a:ln w="57150">
            <a:solidFill>
              <a:srgbClr val="FF6600"/>
            </a:solidFill>
            <a:round/>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p14="http://schemas.microsoft.com/office/powerpoint/2010/main" val="2115687740"/>
      </p:ext>
    </p:extLst>
  </p:cSld>
  <p:clrMapOvr>
    <a:masterClrMapping/>
  </p:clrMapOvr>
  <p:transition spd="slow">
    <p:random/>
    <p:sndAc>
      <p:stSnd>
        <p:snd r:embed="rId3" name="voltag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33154"/>
                                        </p:tgtEl>
                                        <p:attrNameLst>
                                          <p:attrName>style.visibility</p:attrName>
                                        </p:attrNameLst>
                                      </p:cBhvr>
                                      <p:to>
                                        <p:strVal val="visible"/>
                                      </p:to>
                                    </p:set>
                                    <p:anim calcmode="lin" valueType="num">
                                      <p:cBhvr>
                                        <p:cTn id="7" dur="1000" fill="hold"/>
                                        <p:tgtEl>
                                          <p:spTgt spid="433154"/>
                                        </p:tgtEl>
                                        <p:attrNameLst>
                                          <p:attrName>ppt_w</p:attrName>
                                        </p:attrNameLst>
                                      </p:cBhvr>
                                      <p:tavLst>
                                        <p:tav tm="0">
                                          <p:val>
                                            <p:strVal val="#ppt_w+.3"/>
                                          </p:val>
                                        </p:tav>
                                        <p:tav tm="100000">
                                          <p:val>
                                            <p:strVal val="#ppt_w"/>
                                          </p:val>
                                        </p:tav>
                                      </p:tavLst>
                                    </p:anim>
                                    <p:anim calcmode="lin" valueType="num">
                                      <p:cBhvr>
                                        <p:cTn id="8" dur="1000" fill="hold"/>
                                        <p:tgtEl>
                                          <p:spTgt spid="433154"/>
                                        </p:tgtEl>
                                        <p:attrNameLst>
                                          <p:attrName>ppt_h</p:attrName>
                                        </p:attrNameLst>
                                      </p:cBhvr>
                                      <p:tavLst>
                                        <p:tav tm="0">
                                          <p:val>
                                            <p:strVal val="#ppt_h"/>
                                          </p:val>
                                        </p:tav>
                                        <p:tav tm="100000">
                                          <p:val>
                                            <p:strVal val="#ppt_h"/>
                                          </p:val>
                                        </p:tav>
                                      </p:tavLst>
                                    </p:anim>
                                    <p:animEffect transition="in" filter="fade">
                                      <p:cBhvr>
                                        <p:cTn id="9" dur="1000"/>
                                        <p:tgtEl>
                                          <p:spTgt spid="4331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433157"/>
                                        </p:tgtEl>
                                        <p:attrNameLst>
                                          <p:attrName>style.visibility</p:attrName>
                                        </p:attrNameLst>
                                      </p:cBhvr>
                                      <p:to>
                                        <p:strVal val="visible"/>
                                      </p:to>
                                    </p:set>
                                    <p:animScale>
                                      <p:cBhvr>
                                        <p:cTn id="14" dur="1000" decel="50000" fill="hold">
                                          <p:stCondLst>
                                            <p:cond delay="0"/>
                                          </p:stCondLst>
                                        </p:cTn>
                                        <p:tgtEl>
                                          <p:spTgt spid="43315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33157"/>
                                        </p:tgtEl>
                                        <p:attrNameLst>
                                          <p:attrName>ppt_x</p:attrName>
                                          <p:attrName>ppt_y</p:attrName>
                                        </p:attrNameLst>
                                      </p:cBhvr>
                                    </p:animMotion>
                                    <p:animEffect transition="in" filter="fade">
                                      <p:cBhvr>
                                        <p:cTn id="16" dur="1000"/>
                                        <p:tgtEl>
                                          <p:spTgt spid="433157"/>
                                        </p:tgtEl>
                                      </p:cBhvr>
                                    </p:animEffect>
                                  </p:childTnLst>
                                </p:cTn>
                              </p:par>
                              <p:par>
                                <p:cTn id="17" presetID="52" presetClass="entr" presetSubtype="0" fill="hold" grpId="0" nodeType="withEffect">
                                  <p:stCondLst>
                                    <p:cond delay="0"/>
                                  </p:stCondLst>
                                  <p:childTnLst>
                                    <p:set>
                                      <p:cBhvr>
                                        <p:cTn id="18" dur="1" fill="hold">
                                          <p:stCondLst>
                                            <p:cond delay="0"/>
                                          </p:stCondLst>
                                        </p:cTn>
                                        <p:tgtEl>
                                          <p:spTgt spid="433155"/>
                                        </p:tgtEl>
                                        <p:attrNameLst>
                                          <p:attrName>style.visibility</p:attrName>
                                        </p:attrNameLst>
                                      </p:cBhvr>
                                      <p:to>
                                        <p:strVal val="visible"/>
                                      </p:to>
                                    </p:set>
                                    <p:animScale>
                                      <p:cBhvr>
                                        <p:cTn id="19" dur="1000" decel="50000" fill="hold">
                                          <p:stCondLst>
                                            <p:cond delay="0"/>
                                          </p:stCondLst>
                                        </p:cTn>
                                        <p:tgtEl>
                                          <p:spTgt spid="43315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33155"/>
                                        </p:tgtEl>
                                        <p:attrNameLst>
                                          <p:attrName>ppt_x</p:attrName>
                                          <p:attrName>ppt_y</p:attrName>
                                        </p:attrNameLst>
                                      </p:cBhvr>
                                    </p:animMotion>
                                    <p:animEffect transition="in" filter="fade">
                                      <p:cBhvr>
                                        <p:cTn id="21" dur="1000"/>
                                        <p:tgtEl>
                                          <p:spTgt spid="43315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433161"/>
                                        </p:tgtEl>
                                        <p:attrNameLst>
                                          <p:attrName>style.visibility</p:attrName>
                                        </p:attrNameLst>
                                      </p:cBhvr>
                                      <p:to>
                                        <p:strVal val="visible"/>
                                      </p:to>
                                    </p:set>
                                    <p:animScale>
                                      <p:cBhvr>
                                        <p:cTn id="26" dur="1000" decel="50000" fill="hold">
                                          <p:stCondLst>
                                            <p:cond delay="0"/>
                                          </p:stCondLst>
                                        </p:cTn>
                                        <p:tgtEl>
                                          <p:spTgt spid="43316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433161"/>
                                        </p:tgtEl>
                                        <p:attrNameLst>
                                          <p:attrName>ppt_x</p:attrName>
                                          <p:attrName>ppt_y</p:attrName>
                                        </p:attrNameLst>
                                      </p:cBhvr>
                                    </p:animMotion>
                                    <p:animEffect transition="in" filter="fade">
                                      <p:cBhvr>
                                        <p:cTn id="28" dur="1000"/>
                                        <p:tgtEl>
                                          <p:spTgt spid="433161"/>
                                        </p:tgtEl>
                                      </p:cBhvr>
                                    </p:animEffect>
                                  </p:childTnLst>
                                </p:cTn>
                              </p:par>
                              <p:par>
                                <p:cTn id="29" presetID="52" presetClass="entr" presetSubtype="0" fill="hold" grpId="0" nodeType="withEffect">
                                  <p:stCondLst>
                                    <p:cond delay="0"/>
                                  </p:stCondLst>
                                  <p:childTnLst>
                                    <p:set>
                                      <p:cBhvr>
                                        <p:cTn id="30" dur="1" fill="hold">
                                          <p:stCondLst>
                                            <p:cond delay="0"/>
                                          </p:stCondLst>
                                        </p:cTn>
                                        <p:tgtEl>
                                          <p:spTgt spid="433159"/>
                                        </p:tgtEl>
                                        <p:attrNameLst>
                                          <p:attrName>style.visibility</p:attrName>
                                        </p:attrNameLst>
                                      </p:cBhvr>
                                      <p:to>
                                        <p:strVal val="visible"/>
                                      </p:to>
                                    </p:set>
                                    <p:animScale>
                                      <p:cBhvr>
                                        <p:cTn id="31" dur="1000" decel="50000" fill="hold">
                                          <p:stCondLst>
                                            <p:cond delay="0"/>
                                          </p:stCondLst>
                                        </p:cTn>
                                        <p:tgtEl>
                                          <p:spTgt spid="43315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433159"/>
                                        </p:tgtEl>
                                        <p:attrNameLst>
                                          <p:attrName>ppt_x</p:attrName>
                                          <p:attrName>ppt_y</p:attrName>
                                        </p:attrNameLst>
                                      </p:cBhvr>
                                    </p:animMotion>
                                    <p:animEffect transition="in" filter="fade">
                                      <p:cBhvr>
                                        <p:cTn id="33" dur="1000"/>
                                        <p:tgtEl>
                                          <p:spTgt spid="43315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0" presetClass="entr" presetSubtype="0" decel="100000" fill="hold" nodeType="clickEffect">
                                  <p:stCondLst>
                                    <p:cond delay="0"/>
                                  </p:stCondLst>
                                  <p:childTnLst>
                                    <p:set>
                                      <p:cBhvr>
                                        <p:cTn id="37" dur="1" fill="hold">
                                          <p:stCondLst>
                                            <p:cond delay="0"/>
                                          </p:stCondLst>
                                        </p:cTn>
                                        <p:tgtEl>
                                          <p:spTgt spid="433158"/>
                                        </p:tgtEl>
                                        <p:attrNameLst>
                                          <p:attrName>style.visibility</p:attrName>
                                        </p:attrNameLst>
                                      </p:cBhvr>
                                      <p:to>
                                        <p:strVal val="visible"/>
                                      </p:to>
                                    </p:set>
                                    <p:anim calcmode="lin" valueType="num">
                                      <p:cBhvr>
                                        <p:cTn id="38" dur="1000" fill="hold"/>
                                        <p:tgtEl>
                                          <p:spTgt spid="433158"/>
                                        </p:tgtEl>
                                        <p:attrNameLst>
                                          <p:attrName>ppt_w</p:attrName>
                                        </p:attrNameLst>
                                      </p:cBhvr>
                                      <p:tavLst>
                                        <p:tav tm="0">
                                          <p:val>
                                            <p:strVal val="#ppt_w+.3"/>
                                          </p:val>
                                        </p:tav>
                                        <p:tav tm="100000">
                                          <p:val>
                                            <p:strVal val="#ppt_w"/>
                                          </p:val>
                                        </p:tav>
                                      </p:tavLst>
                                    </p:anim>
                                    <p:anim calcmode="lin" valueType="num">
                                      <p:cBhvr>
                                        <p:cTn id="39" dur="1000" fill="hold"/>
                                        <p:tgtEl>
                                          <p:spTgt spid="433158"/>
                                        </p:tgtEl>
                                        <p:attrNameLst>
                                          <p:attrName>ppt_h</p:attrName>
                                        </p:attrNameLst>
                                      </p:cBhvr>
                                      <p:tavLst>
                                        <p:tav tm="0">
                                          <p:val>
                                            <p:strVal val="#ppt_h"/>
                                          </p:val>
                                        </p:tav>
                                        <p:tav tm="100000">
                                          <p:val>
                                            <p:strVal val="#ppt_h"/>
                                          </p:val>
                                        </p:tav>
                                      </p:tavLst>
                                    </p:anim>
                                    <p:animEffect transition="in" filter="fade">
                                      <p:cBhvr>
                                        <p:cTn id="40" dur="1000"/>
                                        <p:tgtEl>
                                          <p:spTgt spid="433158"/>
                                        </p:tgtEl>
                                      </p:cBhvr>
                                    </p:animEffect>
                                  </p:childTnLst>
                                </p:cTn>
                              </p:par>
                              <p:par>
                                <p:cTn id="41" presetID="50" presetClass="entr" presetSubtype="0" decel="100000" fill="hold" grpId="0" nodeType="withEffect">
                                  <p:stCondLst>
                                    <p:cond delay="0"/>
                                  </p:stCondLst>
                                  <p:childTnLst>
                                    <p:set>
                                      <p:cBhvr>
                                        <p:cTn id="42" dur="1" fill="hold">
                                          <p:stCondLst>
                                            <p:cond delay="0"/>
                                          </p:stCondLst>
                                        </p:cTn>
                                        <p:tgtEl>
                                          <p:spTgt spid="433156"/>
                                        </p:tgtEl>
                                        <p:attrNameLst>
                                          <p:attrName>style.visibility</p:attrName>
                                        </p:attrNameLst>
                                      </p:cBhvr>
                                      <p:to>
                                        <p:strVal val="visible"/>
                                      </p:to>
                                    </p:set>
                                    <p:anim calcmode="lin" valueType="num">
                                      <p:cBhvr>
                                        <p:cTn id="43" dur="1000" fill="hold"/>
                                        <p:tgtEl>
                                          <p:spTgt spid="433156"/>
                                        </p:tgtEl>
                                        <p:attrNameLst>
                                          <p:attrName>ppt_w</p:attrName>
                                        </p:attrNameLst>
                                      </p:cBhvr>
                                      <p:tavLst>
                                        <p:tav tm="0">
                                          <p:val>
                                            <p:strVal val="#ppt_w+.3"/>
                                          </p:val>
                                        </p:tav>
                                        <p:tav tm="100000">
                                          <p:val>
                                            <p:strVal val="#ppt_w"/>
                                          </p:val>
                                        </p:tav>
                                      </p:tavLst>
                                    </p:anim>
                                    <p:anim calcmode="lin" valueType="num">
                                      <p:cBhvr>
                                        <p:cTn id="44" dur="1000" fill="hold"/>
                                        <p:tgtEl>
                                          <p:spTgt spid="433156"/>
                                        </p:tgtEl>
                                        <p:attrNameLst>
                                          <p:attrName>ppt_h</p:attrName>
                                        </p:attrNameLst>
                                      </p:cBhvr>
                                      <p:tavLst>
                                        <p:tav tm="0">
                                          <p:val>
                                            <p:strVal val="#ppt_h"/>
                                          </p:val>
                                        </p:tav>
                                        <p:tav tm="100000">
                                          <p:val>
                                            <p:strVal val="#ppt_h"/>
                                          </p:val>
                                        </p:tav>
                                      </p:tavLst>
                                    </p:anim>
                                    <p:animEffect transition="in" filter="fade">
                                      <p:cBhvr>
                                        <p:cTn id="45" dur="1000"/>
                                        <p:tgtEl>
                                          <p:spTgt spid="43315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2" presetClass="entr" presetSubtype="0" fill="hold" grpId="0" nodeType="clickEffect">
                                  <p:stCondLst>
                                    <p:cond delay="0"/>
                                  </p:stCondLst>
                                  <p:childTnLst>
                                    <p:set>
                                      <p:cBhvr>
                                        <p:cTn id="49" dur="1" fill="hold">
                                          <p:stCondLst>
                                            <p:cond delay="0"/>
                                          </p:stCondLst>
                                        </p:cTn>
                                        <p:tgtEl>
                                          <p:spTgt spid="433162"/>
                                        </p:tgtEl>
                                        <p:attrNameLst>
                                          <p:attrName>style.visibility</p:attrName>
                                        </p:attrNameLst>
                                      </p:cBhvr>
                                      <p:to>
                                        <p:strVal val="visible"/>
                                      </p:to>
                                    </p:set>
                                    <p:animScale>
                                      <p:cBhvr>
                                        <p:cTn id="50" dur="1000" decel="50000" fill="hold">
                                          <p:stCondLst>
                                            <p:cond delay="0"/>
                                          </p:stCondLst>
                                        </p:cTn>
                                        <p:tgtEl>
                                          <p:spTgt spid="4331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1" dur="1000" decel="50000" fill="hold">
                                          <p:stCondLst>
                                            <p:cond delay="0"/>
                                          </p:stCondLst>
                                        </p:cTn>
                                        <p:tgtEl>
                                          <p:spTgt spid="433162"/>
                                        </p:tgtEl>
                                        <p:attrNameLst>
                                          <p:attrName>ppt_x</p:attrName>
                                          <p:attrName>ppt_y</p:attrName>
                                        </p:attrNameLst>
                                      </p:cBhvr>
                                    </p:animMotion>
                                    <p:animEffect transition="in" filter="fade">
                                      <p:cBhvr>
                                        <p:cTn id="52" dur="1000"/>
                                        <p:tgtEl>
                                          <p:spTgt spid="433162"/>
                                        </p:tgtEl>
                                      </p:cBhvr>
                                    </p:animEffect>
                                  </p:childTnLst>
                                </p:cTn>
                              </p:par>
                              <p:par>
                                <p:cTn id="53" presetID="52" presetClass="entr" presetSubtype="0" fill="hold" grpId="0" nodeType="withEffect">
                                  <p:stCondLst>
                                    <p:cond delay="0"/>
                                  </p:stCondLst>
                                  <p:childTnLst>
                                    <p:set>
                                      <p:cBhvr>
                                        <p:cTn id="54" dur="1" fill="hold">
                                          <p:stCondLst>
                                            <p:cond delay="0"/>
                                          </p:stCondLst>
                                        </p:cTn>
                                        <p:tgtEl>
                                          <p:spTgt spid="433160"/>
                                        </p:tgtEl>
                                        <p:attrNameLst>
                                          <p:attrName>style.visibility</p:attrName>
                                        </p:attrNameLst>
                                      </p:cBhvr>
                                      <p:to>
                                        <p:strVal val="visible"/>
                                      </p:to>
                                    </p:set>
                                    <p:animScale>
                                      <p:cBhvr>
                                        <p:cTn id="55" dur="1000" decel="50000" fill="hold">
                                          <p:stCondLst>
                                            <p:cond delay="0"/>
                                          </p:stCondLst>
                                        </p:cTn>
                                        <p:tgtEl>
                                          <p:spTgt spid="43316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433160"/>
                                        </p:tgtEl>
                                        <p:attrNameLst>
                                          <p:attrName>ppt_x</p:attrName>
                                          <p:attrName>ppt_y</p:attrName>
                                        </p:attrNameLst>
                                      </p:cBhvr>
                                    </p:animMotion>
                                    <p:animEffect transition="in" filter="fade">
                                      <p:cBhvr>
                                        <p:cTn id="57" dur="1000"/>
                                        <p:tgtEl>
                                          <p:spTgt spid="433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4" grpId="0" animBg="1"/>
      <p:bldP spid="433155" grpId="0"/>
      <p:bldP spid="433156" grpId="0"/>
      <p:bldP spid="433159" grpId="0"/>
      <p:bldP spid="433160" grpId="0"/>
      <p:bldP spid="433161" grpId="0" animBg="1"/>
      <p:bldP spid="4331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4DA31047-E17A-4B92-89FA-3F2876C4649B}" type="slidenum">
              <a:rPr lang="en-US" b="0" smtClean="0">
                <a:solidFill>
                  <a:srgbClr val="FFFFFF"/>
                </a:solidFill>
                <a:latin typeface="Arial" charset="0"/>
              </a:rPr>
              <a:pPr/>
              <a:t>6</a:t>
            </a:fld>
            <a:endParaRPr lang="en-US" b="0" smtClean="0">
              <a:solidFill>
                <a:srgbClr val="FFFFFF"/>
              </a:solidFill>
              <a:latin typeface="Arial" charset="0"/>
            </a:endParaRPr>
          </a:p>
        </p:txBody>
      </p:sp>
      <p:sp>
        <p:nvSpPr>
          <p:cNvPr id="432130" name="Oval 2"/>
          <p:cNvSpPr>
            <a:spLocks noChangeArrowheads="1"/>
          </p:cNvSpPr>
          <p:nvPr/>
        </p:nvSpPr>
        <p:spPr bwMode="auto">
          <a:xfrm>
            <a:off x="250825" y="188913"/>
            <a:ext cx="2160588" cy="2160587"/>
          </a:xfrm>
          <a:prstGeom prst="ellipse">
            <a:avLst/>
          </a:prstGeom>
          <a:solidFill>
            <a:srgbClr val="CCFF33"/>
          </a:solidFill>
          <a:ln w="9525" algn="ctr">
            <a:solidFill>
              <a:srgbClr val="003300"/>
            </a:solidFill>
            <a:round/>
            <a:headEnd/>
            <a:tailEnd/>
          </a:ln>
          <a:effectLst/>
        </p:spPr>
        <p:txBody>
          <a:bodyPr wrap="none" anchor="ctr"/>
          <a:lstStyle/>
          <a:p>
            <a:pPr algn="ctr" eaLnBrk="0" fontAlgn="base" hangingPunct="0">
              <a:spcBef>
                <a:spcPct val="0"/>
              </a:spcBef>
              <a:spcAft>
                <a:spcPct val="0"/>
              </a:spcAft>
              <a:defRPr/>
            </a:pPr>
            <a:endParaRPr lang="id-ID" b="1">
              <a:solidFill>
                <a:srgbClr val="003300"/>
              </a:solidFill>
              <a:effectLst>
                <a:outerShdw blurRad="38100" dist="38100" dir="2700000" algn="tl">
                  <a:srgbClr val="000000"/>
                </a:outerShdw>
              </a:effectLst>
              <a:latin typeface="Comic Sans MS" pitchFamily="66" charset="0"/>
            </a:endParaRP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KONGRES XII</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PGRI</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DI BANDUNG</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1970</a:t>
            </a:r>
            <a:endParaRPr lang="en-US" b="1">
              <a:solidFill>
                <a:srgbClr val="003300"/>
              </a:solidFill>
              <a:effectLst>
                <a:outerShdw blurRad="38100" dist="38100" dir="2700000" algn="tl">
                  <a:srgbClr val="000000"/>
                </a:outerShdw>
              </a:effectLst>
              <a:latin typeface="Comic Sans MS" pitchFamily="66" charset="0"/>
            </a:endParaRPr>
          </a:p>
        </p:txBody>
      </p:sp>
      <p:sp>
        <p:nvSpPr>
          <p:cNvPr id="432131" name="AutoShape 3"/>
          <p:cNvSpPr>
            <a:spLocks noChangeArrowheads="1"/>
          </p:cNvSpPr>
          <p:nvPr/>
        </p:nvSpPr>
        <p:spPr bwMode="auto">
          <a:xfrm>
            <a:off x="2555875" y="620713"/>
            <a:ext cx="576263" cy="1223962"/>
          </a:xfrm>
          <a:prstGeom prst="rightArrow">
            <a:avLst>
              <a:gd name="adj1" fmla="val 49935"/>
              <a:gd name="adj2" fmla="val 46556"/>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32132" name="Rectangle 4"/>
          <p:cNvSpPr>
            <a:spLocks noChangeArrowheads="1"/>
          </p:cNvSpPr>
          <p:nvPr/>
        </p:nvSpPr>
        <p:spPr bwMode="auto">
          <a:xfrm>
            <a:off x="3203575" y="908050"/>
            <a:ext cx="5940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fontAlgn="base">
              <a:spcBef>
                <a:spcPct val="30000"/>
              </a:spcBef>
              <a:spcAft>
                <a:spcPct val="0"/>
              </a:spcAft>
            </a:pPr>
            <a:r>
              <a:rPr lang="id-ID">
                <a:solidFill>
                  <a:srgbClr val="FFFFFF"/>
                </a:solidFill>
                <a:latin typeface="Comic Sans MS" pitchFamily="66" charset="0"/>
              </a:rPr>
              <a:t>MEMUNCULKAN BASYUNI SURIAMIHARDJA UNTUK MEMIMPIN PGRI</a:t>
            </a:r>
            <a:endParaRPr lang="en-US">
              <a:solidFill>
                <a:srgbClr val="FFFFFF"/>
              </a:solidFill>
              <a:latin typeface="Comic Sans MS" pitchFamily="66" charset="0"/>
            </a:endParaRPr>
          </a:p>
        </p:txBody>
      </p:sp>
      <p:sp>
        <p:nvSpPr>
          <p:cNvPr id="432133" name="AutoShape 5"/>
          <p:cNvSpPr>
            <a:spLocks noChangeArrowheads="1"/>
          </p:cNvSpPr>
          <p:nvPr/>
        </p:nvSpPr>
        <p:spPr bwMode="auto">
          <a:xfrm>
            <a:off x="3348038" y="1628775"/>
            <a:ext cx="792162" cy="720725"/>
          </a:xfrm>
          <a:prstGeom prst="downArrow">
            <a:avLst>
              <a:gd name="adj1" fmla="val 50000"/>
              <a:gd name="adj2" fmla="val 25000"/>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32134" name="Rectangle 6"/>
          <p:cNvSpPr>
            <a:spLocks noChangeArrowheads="1"/>
          </p:cNvSpPr>
          <p:nvPr/>
        </p:nvSpPr>
        <p:spPr bwMode="auto">
          <a:xfrm>
            <a:off x="3203575" y="2420938"/>
            <a:ext cx="5940425" cy="407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pPr>
            <a:r>
              <a:rPr lang="id-ID">
                <a:solidFill>
                  <a:srgbClr val="FFFFFF"/>
                </a:solidFill>
                <a:latin typeface="Comic Sans MS" pitchFamily="66" charset="0"/>
              </a:rPr>
              <a:t>HASIL KONGRES :</a:t>
            </a:r>
          </a:p>
          <a:p>
            <a:pPr marL="342900" indent="-342900" fontAlgn="base">
              <a:spcBef>
                <a:spcPct val="30000"/>
              </a:spcBef>
              <a:spcAft>
                <a:spcPct val="0"/>
              </a:spcAft>
              <a:buFontTx/>
              <a:buAutoNum type="arabicPeriod"/>
            </a:pPr>
            <a:r>
              <a:rPr lang="id-ID">
                <a:solidFill>
                  <a:srgbClr val="FFFFFF"/>
                </a:solidFill>
                <a:latin typeface="Comic Sans MS" pitchFamily="66" charset="0"/>
              </a:rPr>
              <a:t>PERUBAHAN STRUKTUR + BASIS ORG PGRI, TKT CABANG=KAB/KOTA, ANAK CABANG=KECAMATAN</a:t>
            </a:r>
          </a:p>
          <a:p>
            <a:pPr marL="342900" indent="-342900" fontAlgn="base">
              <a:spcBef>
                <a:spcPct val="30000"/>
              </a:spcBef>
              <a:spcAft>
                <a:spcPct val="0"/>
              </a:spcAft>
              <a:buFontTx/>
              <a:buAutoNum type="arabicPeriod"/>
            </a:pPr>
            <a:r>
              <a:rPr lang="id-ID">
                <a:solidFill>
                  <a:srgbClr val="FFFFFF"/>
                </a:solidFill>
                <a:latin typeface="Comic Sans MS" pitchFamily="66" charset="0"/>
              </a:rPr>
              <a:t>ADM ORGANISASI DISEDERHANAKAN / DISERAGAMKAN SELURUH INDONESIA</a:t>
            </a:r>
          </a:p>
          <a:p>
            <a:pPr marL="342900" indent="-342900" fontAlgn="base">
              <a:spcBef>
                <a:spcPct val="30000"/>
              </a:spcBef>
              <a:spcAft>
                <a:spcPct val="0"/>
              </a:spcAft>
              <a:buFontTx/>
              <a:buAutoNum type="arabicPeriod"/>
            </a:pPr>
            <a:r>
              <a:rPr lang="id-ID">
                <a:solidFill>
                  <a:srgbClr val="FFFFFF"/>
                </a:solidFill>
                <a:latin typeface="Comic Sans MS" pitchFamily="66" charset="0"/>
              </a:rPr>
              <a:t>LAMBANG/MARS PGRI </a:t>
            </a:r>
            <a:r>
              <a:rPr lang="id-ID">
                <a:solidFill>
                  <a:srgbClr val="FFFFFF"/>
                </a:solidFill>
                <a:latin typeface="Comic Sans MS" pitchFamily="66" charset="0"/>
                <a:sym typeface="Wingdings" pitchFamily="2" charset="2"/>
              </a:rPr>
              <a:t> DILAMPIRKAN DALAM AD/ART</a:t>
            </a:r>
          </a:p>
          <a:p>
            <a:pPr marL="342900" indent="-342900" fontAlgn="base">
              <a:spcBef>
                <a:spcPct val="30000"/>
              </a:spcBef>
              <a:spcAft>
                <a:spcPct val="0"/>
              </a:spcAft>
              <a:buFontTx/>
              <a:buAutoNum type="arabicPeriod"/>
            </a:pPr>
            <a:r>
              <a:rPr lang="id-ID">
                <a:solidFill>
                  <a:srgbClr val="FFFFFF"/>
                </a:solidFill>
                <a:latin typeface="Comic Sans MS" pitchFamily="66" charset="0"/>
                <a:sym typeface="Wingdings" pitchFamily="2" charset="2"/>
              </a:rPr>
              <a:t>HARUS MENERBITKAN SEJARAH PERJUANGAN PGRI; DALAM RANGKA HUT KE 25</a:t>
            </a:r>
          </a:p>
          <a:p>
            <a:pPr marL="342900" indent="-342900" fontAlgn="base">
              <a:spcBef>
                <a:spcPct val="30000"/>
              </a:spcBef>
              <a:spcAft>
                <a:spcPct val="0"/>
              </a:spcAft>
              <a:buFontTx/>
              <a:buAutoNum type="arabicPeriod"/>
            </a:pPr>
            <a:r>
              <a:rPr lang="id-ID">
                <a:solidFill>
                  <a:srgbClr val="FFFFFF"/>
                </a:solidFill>
                <a:latin typeface="Comic Sans MS" pitchFamily="66" charset="0"/>
                <a:sym typeface="Wingdings" pitchFamily="2" charset="2"/>
              </a:rPr>
              <a:t>MEMANFAATKAN KEANGGOTAAN PGRI DALAM WCOTP</a:t>
            </a:r>
            <a:endParaRPr lang="en-US">
              <a:solidFill>
                <a:srgbClr val="FFFFFF"/>
              </a:solidFill>
              <a:latin typeface="Comic Sans MS" pitchFamily="66" charset="0"/>
            </a:endParaRPr>
          </a:p>
        </p:txBody>
      </p:sp>
    </p:spTree>
    <p:extLst>
      <p:ext uri="{BB962C8B-B14F-4D97-AF65-F5344CB8AC3E}">
        <p14:creationId xmlns:p14="http://schemas.microsoft.com/office/powerpoint/2010/main" val="3171888279"/>
      </p:ext>
    </p:extLst>
  </p:cSld>
  <p:clrMapOvr>
    <a:masterClrMapping/>
  </p:clrMapOvr>
  <p:transition spd="slow">
    <p:random/>
    <p:sndAc>
      <p:stSnd>
        <p:snd r:embed="rId3" name="voltag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32130"/>
                                        </p:tgtEl>
                                        <p:attrNameLst>
                                          <p:attrName>style.visibility</p:attrName>
                                        </p:attrNameLst>
                                      </p:cBhvr>
                                      <p:to>
                                        <p:strVal val="visible"/>
                                      </p:to>
                                    </p:set>
                                    <p:anim calcmode="lin" valueType="num">
                                      <p:cBhvr>
                                        <p:cTn id="7" dur="1000" fill="hold"/>
                                        <p:tgtEl>
                                          <p:spTgt spid="432130"/>
                                        </p:tgtEl>
                                        <p:attrNameLst>
                                          <p:attrName>ppt_w</p:attrName>
                                        </p:attrNameLst>
                                      </p:cBhvr>
                                      <p:tavLst>
                                        <p:tav tm="0">
                                          <p:val>
                                            <p:strVal val="#ppt_w+.3"/>
                                          </p:val>
                                        </p:tav>
                                        <p:tav tm="100000">
                                          <p:val>
                                            <p:strVal val="#ppt_w"/>
                                          </p:val>
                                        </p:tav>
                                      </p:tavLst>
                                    </p:anim>
                                    <p:anim calcmode="lin" valueType="num">
                                      <p:cBhvr>
                                        <p:cTn id="8" dur="1000" fill="hold"/>
                                        <p:tgtEl>
                                          <p:spTgt spid="432130"/>
                                        </p:tgtEl>
                                        <p:attrNameLst>
                                          <p:attrName>ppt_h</p:attrName>
                                        </p:attrNameLst>
                                      </p:cBhvr>
                                      <p:tavLst>
                                        <p:tav tm="0">
                                          <p:val>
                                            <p:strVal val="#ppt_h"/>
                                          </p:val>
                                        </p:tav>
                                        <p:tav tm="100000">
                                          <p:val>
                                            <p:strVal val="#ppt_h"/>
                                          </p:val>
                                        </p:tav>
                                      </p:tavLst>
                                    </p:anim>
                                    <p:animEffect transition="in" filter="fade">
                                      <p:cBhvr>
                                        <p:cTn id="9" dur="1000"/>
                                        <p:tgtEl>
                                          <p:spTgt spid="432130"/>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432131"/>
                                        </p:tgtEl>
                                        <p:attrNameLst>
                                          <p:attrName>style.visibility</p:attrName>
                                        </p:attrNameLst>
                                      </p:cBhvr>
                                      <p:to>
                                        <p:strVal val="visible"/>
                                      </p:to>
                                    </p:set>
                                    <p:anim calcmode="lin" valueType="num">
                                      <p:cBhvr>
                                        <p:cTn id="12" dur="1000" fill="hold"/>
                                        <p:tgtEl>
                                          <p:spTgt spid="432131"/>
                                        </p:tgtEl>
                                        <p:attrNameLst>
                                          <p:attrName>ppt_w</p:attrName>
                                        </p:attrNameLst>
                                      </p:cBhvr>
                                      <p:tavLst>
                                        <p:tav tm="0">
                                          <p:val>
                                            <p:strVal val="#ppt_w+.3"/>
                                          </p:val>
                                        </p:tav>
                                        <p:tav tm="100000">
                                          <p:val>
                                            <p:strVal val="#ppt_w"/>
                                          </p:val>
                                        </p:tav>
                                      </p:tavLst>
                                    </p:anim>
                                    <p:anim calcmode="lin" valueType="num">
                                      <p:cBhvr>
                                        <p:cTn id="13" dur="1000" fill="hold"/>
                                        <p:tgtEl>
                                          <p:spTgt spid="432131"/>
                                        </p:tgtEl>
                                        <p:attrNameLst>
                                          <p:attrName>ppt_h</p:attrName>
                                        </p:attrNameLst>
                                      </p:cBhvr>
                                      <p:tavLst>
                                        <p:tav tm="0">
                                          <p:val>
                                            <p:strVal val="#ppt_h"/>
                                          </p:val>
                                        </p:tav>
                                        <p:tav tm="100000">
                                          <p:val>
                                            <p:strVal val="#ppt_h"/>
                                          </p:val>
                                        </p:tav>
                                      </p:tavLst>
                                    </p:anim>
                                    <p:animEffect transition="in" filter="fade">
                                      <p:cBhvr>
                                        <p:cTn id="14" dur="1000"/>
                                        <p:tgtEl>
                                          <p:spTgt spid="432131"/>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432132"/>
                                        </p:tgtEl>
                                        <p:attrNameLst>
                                          <p:attrName>style.visibility</p:attrName>
                                        </p:attrNameLst>
                                      </p:cBhvr>
                                      <p:to>
                                        <p:strVal val="visible"/>
                                      </p:to>
                                    </p:set>
                                    <p:anim calcmode="lin" valueType="num">
                                      <p:cBhvr>
                                        <p:cTn id="17" dur="1000" fill="hold"/>
                                        <p:tgtEl>
                                          <p:spTgt spid="432132"/>
                                        </p:tgtEl>
                                        <p:attrNameLst>
                                          <p:attrName>ppt_w</p:attrName>
                                        </p:attrNameLst>
                                      </p:cBhvr>
                                      <p:tavLst>
                                        <p:tav tm="0">
                                          <p:val>
                                            <p:strVal val="#ppt_w+.3"/>
                                          </p:val>
                                        </p:tav>
                                        <p:tav tm="100000">
                                          <p:val>
                                            <p:strVal val="#ppt_w"/>
                                          </p:val>
                                        </p:tav>
                                      </p:tavLst>
                                    </p:anim>
                                    <p:anim calcmode="lin" valueType="num">
                                      <p:cBhvr>
                                        <p:cTn id="18" dur="1000" fill="hold"/>
                                        <p:tgtEl>
                                          <p:spTgt spid="432132"/>
                                        </p:tgtEl>
                                        <p:attrNameLst>
                                          <p:attrName>ppt_h</p:attrName>
                                        </p:attrNameLst>
                                      </p:cBhvr>
                                      <p:tavLst>
                                        <p:tav tm="0">
                                          <p:val>
                                            <p:strVal val="#ppt_h"/>
                                          </p:val>
                                        </p:tav>
                                        <p:tav tm="100000">
                                          <p:val>
                                            <p:strVal val="#ppt_h"/>
                                          </p:val>
                                        </p:tav>
                                      </p:tavLst>
                                    </p:anim>
                                    <p:animEffect transition="in" filter="fade">
                                      <p:cBhvr>
                                        <p:cTn id="19" dur="1000"/>
                                        <p:tgtEl>
                                          <p:spTgt spid="43213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432133"/>
                                        </p:tgtEl>
                                        <p:attrNameLst>
                                          <p:attrName>style.visibility</p:attrName>
                                        </p:attrNameLst>
                                      </p:cBhvr>
                                      <p:to>
                                        <p:strVal val="visible"/>
                                      </p:to>
                                    </p:set>
                                    <p:anim calcmode="lin" valueType="num">
                                      <p:cBhvr>
                                        <p:cTn id="24" dur="1000" fill="hold"/>
                                        <p:tgtEl>
                                          <p:spTgt spid="432133"/>
                                        </p:tgtEl>
                                        <p:attrNameLst>
                                          <p:attrName>ppt_w</p:attrName>
                                        </p:attrNameLst>
                                      </p:cBhvr>
                                      <p:tavLst>
                                        <p:tav tm="0">
                                          <p:val>
                                            <p:strVal val="#ppt_w+.3"/>
                                          </p:val>
                                        </p:tav>
                                        <p:tav tm="100000">
                                          <p:val>
                                            <p:strVal val="#ppt_w"/>
                                          </p:val>
                                        </p:tav>
                                      </p:tavLst>
                                    </p:anim>
                                    <p:anim calcmode="lin" valueType="num">
                                      <p:cBhvr>
                                        <p:cTn id="25" dur="1000" fill="hold"/>
                                        <p:tgtEl>
                                          <p:spTgt spid="432133"/>
                                        </p:tgtEl>
                                        <p:attrNameLst>
                                          <p:attrName>ppt_h</p:attrName>
                                        </p:attrNameLst>
                                      </p:cBhvr>
                                      <p:tavLst>
                                        <p:tav tm="0">
                                          <p:val>
                                            <p:strVal val="#ppt_h"/>
                                          </p:val>
                                        </p:tav>
                                        <p:tav tm="100000">
                                          <p:val>
                                            <p:strVal val="#ppt_h"/>
                                          </p:val>
                                        </p:tav>
                                      </p:tavLst>
                                    </p:anim>
                                    <p:animEffect transition="in" filter="fade">
                                      <p:cBhvr>
                                        <p:cTn id="26" dur="1000"/>
                                        <p:tgtEl>
                                          <p:spTgt spid="432133"/>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432134"/>
                                        </p:tgtEl>
                                        <p:attrNameLst>
                                          <p:attrName>style.visibility</p:attrName>
                                        </p:attrNameLst>
                                      </p:cBhvr>
                                      <p:to>
                                        <p:strVal val="visible"/>
                                      </p:to>
                                    </p:set>
                                    <p:anim calcmode="lin" valueType="num">
                                      <p:cBhvr>
                                        <p:cTn id="29" dur="1000" fill="hold"/>
                                        <p:tgtEl>
                                          <p:spTgt spid="432134"/>
                                        </p:tgtEl>
                                        <p:attrNameLst>
                                          <p:attrName>ppt_w</p:attrName>
                                        </p:attrNameLst>
                                      </p:cBhvr>
                                      <p:tavLst>
                                        <p:tav tm="0">
                                          <p:val>
                                            <p:strVal val="#ppt_w+.3"/>
                                          </p:val>
                                        </p:tav>
                                        <p:tav tm="100000">
                                          <p:val>
                                            <p:strVal val="#ppt_w"/>
                                          </p:val>
                                        </p:tav>
                                      </p:tavLst>
                                    </p:anim>
                                    <p:anim calcmode="lin" valueType="num">
                                      <p:cBhvr>
                                        <p:cTn id="30" dur="1000" fill="hold"/>
                                        <p:tgtEl>
                                          <p:spTgt spid="432134"/>
                                        </p:tgtEl>
                                        <p:attrNameLst>
                                          <p:attrName>ppt_h</p:attrName>
                                        </p:attrNameLst>
                                      </p:cBhvr>
                                      <p:tavLst>
                                        <p:tav tm="0">
                                          <p:val>
                                            <p:strVal val="#ppt_h"/>
                                          </p:val>
                                        </p:tav>
                                        <p:tav tm="100000">
                                          <p:val>
                                            <p:strVal val="#ppt_h"/>
                                          </p:val>
                                        </p:tav>
                                      </p:tavLst>
                                    </p:anim>
                                    <p:animEffect transition="in" filter="fade">
                                      <p:cBhvr>
                                        <p:cTn id="31" dur="1000"/>
                                        <p:tgtEl>
                                          <p:spTgt spid="432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0" grpId="0" animBg="1"/>
      <p:bldP spid="432131" grpId="0" animBg="1"/>
      <p:bldP spid="432132" grpId="0"/>
      <p:bldP spid="432133" grpId="0" animBg="1"/>
      <p:bldP spid="4321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3300"/>
                </a:solidFill>
                <a:latin typeface="Comic Sans MS" pitchFamily="66" charset="0"/>
              </a:defRPr>
            </a:lvl1pPr>
            <a:lvl2pPr marL="742950" indent="-285750">
              <a:defRPr b="1">
                <a:solidFill>
                  <a:srgbClr val="003300"/>
                </a:solidFill>
                <a:latin typeface="Comic Sans MS" pitchFamily="66" charset="0"/>
              </a:defRPr>
            </a:lvl2pPr>
            <a:lvl3pPr marL="1143000" indent="-228600">
              <a:defRPr b="1">
                <a:solidFill>
                  <a:srgbClr val="003300"/>
                </a:solidFill>
                <a:latin typeface="Comic Sans MS" pitchFamily="66" charset="0"/>
              </a:defRPr>
            </a:lvl3pPr>
            <a:lvl4pPr marL="1600200" indent="-228600">
              <a:defRPr b="1">
                <a:solidFill>
                  <a:srgbClr val="003300"/>
                </a:solidFill>
                <a:latin typeface="Comic Sans MS" pitchFamily="66" charset="0"/>
              </a:defRPr>
            </a:lvl4pPr>
            <a:lvl5pPr marL="2057400" indent="-228600">
              <a:defRPr b="1">
                <a:solidFill>
                  <a:srgbClr val="003300"/>
                </a:solidFill>
                <a:latin typeface="Comic Sans MS" pitchFamily="66" charset="0"/>
              </a:defRPr>
            </a:lvl5pPr>
            <a:lvl6pPr marL="2514600" indent="-228600" algn="ctr" eaLnBrk="0" fontAlgn="base" hangingPunct="0">
              <a:spcBef>
                <a:spcPct val="0"/>
              </a:spcBef>
              <a:spcAft>
                <a:spcPct val="0"/>
              </a:spcAft>
              <a:defRPr b="1">
                <a:solidFill>
                  <a:srgbClr val="003300"/>
                </a:solidFill>
                <a:latin typeface="Comic Sans MS" pitchFamily="66" charset="0"/>
              </a:defRPr>
            </a:lvl6pPr>
            <a:lvl7pPr marL="2971800" indent="-228600" algn="ctr" eaLnBrk="0" fontAlgn="base" hangingPunct="0">
              <a:spcBef>
                <a:spcPct val="0"/>
              </a:spcBef>
              <a:spcAft>
                <a:spcPct val="0"/>
              </a:spcAft>
              <a:defRPr b="1">
                <a:solidFill>
                  <a:srgbClr val="003300"/>
                </a:solidFill>
                <a:latin typeface="Comic Sans MS" pitchFamily="66" charset="0"/>
              </a:defRPr>
            </a:lvl7pPr>
            <a:lvl8pPr marL="3429000" indent="-228600" algn="ctr" eaLnBrk="0" fontAlgn="base" hangingPunct="0">
              <a:spcBef>
                <a:spcPct val="0"/>
              </a:spcBef>
              <a:spcAft>
                <a:spcPct val="0"/>
              </a:spcAft>
              <a:defRPr b="1">
                <a:solidFill>
                  <a:srgbClr val="003300"/>
                </a:solidFill>
                <a:latin typeface="Comic Sans MS" pitchFamily="66" charset="0"/>
              </a:defRPr>
            </a:lvl8pPr>
            <a:lvl9pPr marL="3886200" indent="-228600" algn="ctr" eaLnBrk="0" fontAlgn="base" hangingPunct="0">
              <a:spcBef>
                <a:spcPct val="0"/>
              </a:spcBef>
              <a:spcAft>
                <a:spcPct val="0"/>
              </a:spcAft>
              <a:defRPr b="1">
                <a:solidFill>
                  <a:srgbClr val="003300"/>
                </a:solidFill>
                <a:latin typeface="Comic Sans MS" pitchFamily="66" charset="0"/>
              </a:defRPr>
            </a:lvl9pPr>
          </a:lstStyle>
          <a:p>
            <a:fld id="{1977F071-C301-4A70-ADBE-CEE761D0C4C4}" type="slidenum">
              <a:rPr lang="en-US" b="0" smtClean="0">
                <a:solidFill>
                  <a:srgbClr val="FFFFFF"/>
                </a:solidFill>
                <a:latin typeface="Arial" charset="0"/>
              </a:rPr>
              <a:pPr/>
              <a:t>7</a:t>
            </a:fld>
            <a:endParaRPr lang="en-US" b="0" smtClean="0">
              <a:solidFill>
                <a:srgbClr val="FFFFFF"/>
              </a:solidFill>
              <a:latin typeface="Arial" charset="0"/>
            </a:endParaRPr>
          </a:p>
        </p:txBody>
      </p:sp>
      <p:sp>
        <p:nvSpPr>
          <p:cNvPr id="431106" name="Oval 2"/>
          <p:cNvSpPr>
            <a:spLocks noChangeArrowheads="1"/>
          </p:cNvSpPr>
          <p:nvPr/>
        </p:nvSpPr>
        <p:spPr bwMode="auto">
          <a:xfrm>
            <a:off x="250825" y="577850"/>
            <a:ext cx="2160588" cy="2160588"/>
          </a:xfrm>
          <a:prstGeom prst="ellipse">
            <a:avLst/>
          </a:prstGeom>
          <a:solidFill>
            <a:srgbClr val="CCFF33"/>
          </a:solidFill>
          <a:ln w="9525" algn="ctr">
            <a:solidFill>
              <a:srgbClr val="003300"/>
            </a:solidFill>
            <a:round/>
            <a:headEnd/>
            <a:tailEnd/>
          </a:ln>
          <a:effectLst/>
        </p:spPr>
        <p:txBody>
          <a:bodyPr wrap="none" anchor="ctr"/>
          <a:lstStyle/>
          <a:p>
            <a:pPr algn="ctr" eaLnBrk="0" fontAlgn="base" hangingPunct="0">
              <a:spcBef>
                <a:spcPct val="0"/>
              </a:spcBef>
              <a:spcAft>
                <a:spcPct val="0"/>
              </a:spcAft>
              <a:defRPr/>
            </a:pPr>
            <a:endParaRPr lang="id-ID" b="1">
              <a:solidFill>
                <a:srgbClr val="003300"/>
              </a:solidFill>
              <a:effectLst>
                <a:outerShdw blurRad="38100" dist="38100" dir="2700000" algn="tl">
                  <a:srgbClr val="000000"/>
                </a:outerShdw>
              </a:effectLst>
              <a:latin typeface="Comic Sans MS" pitchFamily="66" charset="0"/>
            </a:endParaRP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KONGRES XIII</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PGRI</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DI JAKARTA</a:t>
            </a:r>
          </a:p>
          <a:p>
            <a:pPr algn="ctr" eaLnBrk="0" fontAlgn="base" hangingPunct="0">
              <a:spcBef>
                <a:spcPct val="0"/>
              </a:spcBef>
              <a:spcAft>
                <a:spcPct val="0"/>
              </a:spcAft>
              <a:defRPr/>
            </a:pPr>
            <a:r>
              <a:rPr lang="id-ID" b="1">
                <a:solidFill>
                  <a:srgbClr val="003300"/>
                </a:solidFill>
                <a:effectLst>
                  <a:outerShdw blurRad="38100" dist="38100" dir="2700000" algn="tl">
                    <a:srgbClr val="000000"/>
                  </a:outerShdw>
                </a:effectLst>
                <a:latin typeface="Comic Sans MS" pitchFamily="66" charset="0"/>
              </a:rPr>
              <a:t>1973</a:t>
            </a:r>
            <a:endParaRPr lang="en-US" b="1">
              <a:solidFill>
                <a:srgbClr val="003300"/>
              </a:solidFill>
              <a:effectLst>
                <a:outerShdw blurRad="38100" dist="38100" dir="2700000" algn="tl">
                  <a:srgbClr val="000000"/>
                </a:outerShdw>
              </a:effectLst>
              <a:latin typeface="Comic Sans MS" pitchFamily="66" charset="0"/>
            </a:endParaRPr>
          </a:p>
        </p:txBody>
      </p:sp>
      <p:sp>
        <p:nvSpPr>
          <p:cNvPr id="431107" name="AutoShape 3"/>
          <p:cNvSpPr>
            <a:spLocks noChangeArrowheads="1"/>
          </p:cNvSpPr>
          <p:nvPr/>
        </p:nvSpPr>
        <p:spPr bwMode="auto">
          <a:xfrm>
            <a:off x="2555875" y="1009650"/>
            <a:ext cx="576263" cy="1223963"/>
          </a:xfrm>
          <a:prstGeom prst="rightArrow">
            <a:avLst>
              <a:gd name="adj1" fmla="val 49935"/>
              <a:gd name="adj2" fmla="val 46556"/>
            </a:avLst>
          </a:prstGeom>
          <a:solidFill>
            <a:srgbClr val="FF6600"/>
          </a:solidFill>
          <a:ln w="9525" algn="ctr">
            <a:solidFill>
              <a:srgbClr val="003300"/>
            </a:solidFill>
            <a:miter lim="800000"/>
            <a:headEnd/>
            <a:tailEnd/>
          </a:ln>
          <a:effectLst/>
        </p:spPr>
        <p:txBody>
          <a:bodyPr wrap="none" anchor="ctr"/>
          <a:lstStyle/>
          <a:p>
            <a:pPr algn="ctr" eaLnBrk="0" fontAlgn="base" hangingPunct="0">
              <a:spcBef>
                <a:spcPct val="0"/>
              </a:spcBef>
              <a:spcAft>
                <a:spcPct val="0"/>
              </a:spcAft>
              <a:defRPr/>
            </a:pPr>
            <a:endParaRPr lang="en-US" b="1">
              <a:solidFill>
                <a:srgbClr val="003300"/>
              </a:solidFill>
              <a:effectLst>
                <a:outerShdw blurRad="38100" dist="38100" dir="2700000" algn="tl">
                  <a:srgbClr val="000000">
                    <a:alpha val="43137"/>
                  </a:srgbClr>
                </a:outerShdw>
              </a:effectLst>
              <a:latin typeface="Comic Sans MS" pitchFamily="66" charset="0"/>
            </a:endParaRPr>
          </a:p>
        </p:txBody>
      </p:sp>
      <p:sp>
        <p:nvSpPr>
          <p:cNvPr id="431108" name="Rectangle 4"/>
          <p:cNvSpPr>
            <a:spLocks noChangeArrowheads="1"/>
          </p:cNvSpPr>
          <p:nvPr/>
        </p:nvSpPr>
        <p:spPr bwMode="auto">
          <a:xfrm>
            <a:off x="3203575" y="1296988"/>
            <a:ext cx="5940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fontAlgn="base">
              <a:spcBef>
                <a:spcPct val="30000"/>
              </a:spcBef>
              <a:spcAft>
                <a:spcPct val="0"/>
              </a:spcAft>
            </a:pPr>
            <a:r>
              <a:rPr lang="id-ID">
                <a:solidFill>
                  <a:srgbClr val="FFFFFF"/>
                </a:solidFill>
                <a:latin typeface="Comic Sans MS" pitchFamily="66" charset="0"/>
              </a:rPr>
              <a:t>MENETAPKAN PERUBAHAN MENDASAR DALAM BIDANG ORGANISASI :</a:t>
            </a:r>
            <a:endParaRPr lang="en-US">
              <a:solidFill>
                <a:srgbClr val="FFFFFF"/>
              </a:solidFill>
              <a:latin typeface="Comic Sans MS" pitchFamily="66" charset="0"/>
            </a:endParaRPr>
          </a:p>
        </p:txBody>
      </p:sp>
      <p:sp>
        <p:nvSpPr>
          <p:cNvPr id="431110" name="Rectangle 6"/>
          <p:cNvSpPr>
            <a:spLocks noChangeArrowheads="1"/>
          </p:cNvSpPr>
          <p:nvPr/>
        </p:nvSpPr>
        <p:spPr bwMode="auto">
          <a:xfrm>
            <a:off x="3203575" y="2233613"/>
            <a:ext cx="5940425"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marL="342900" indent="-342900" fontAlgn="base">
              <a:spcBef>
                <a:spcPct val="30000"/>
              </a:spcBef>
              <a:spcAft>
                <a:spcPct val="0"/>
              </a:spcAft>
              <a:buFontTx/>
              <a:buAutoNum type="arabicPeriod"/>
            </a:pPr>
            <a:r>
              <a:rPr lang="id-ID" sz="2000" dirty="0">
                <a:solidFill>
                  <a:srgbClr val="FFFFFF"/>
                </a:solidFill>
                <a:latin typeface="Comic Sans MS" pitchFamily="66" charset="0"/>
              </a:rPr>
              <a:t>BERUBAHNYA SIFAT ORGANISASI DARI ORG SERIKAT PEKERJA MENJADI ORGANISASI PROFESI</a:t>
            </a:r>
          </a:p>
          <a:p>
            <a:pPr marL="342900" indent="-342900" fontAlgn="base">
              <a:spcBef>
                <a:spcPct val="30000"/>
              </a:spcBef>
              <a:spcAft>
                <a:spcPct val="0"/>
              </a:spcAft>
              <a:buFontTx/>
              <a:buAutoNum type="arabicPeriod"/>
            </a:pPr>
            <a:r>
              <a:rPr lang="id-ID" sz="2000" dirty="0">
                <a:solidFill>
                  <a:srgbClr val="FFFFFF"/>
                </a:solidFill>
                <a:latin typeface="Comic Sans MS" pitchFamily="66" charset="0"/>
              </a:rPr>
              <a:t>DITETAPKANNYA KODE ETIK GURU INDONESIA</a:t>
            </a:r>
          </a:p>
          <a:p>
            <a:pPr marL="342900" indent="-342900" fontAlgn="base">
              <a:spcBef>
                <a:spcPct val="30000"/>
              </a:spcBef>
              <a:spcAft>
                <a:spcPct val="0"/>
              </a:spcAft>
              <a:buFontTx/>
              <a:buAutoNum type="arabicPeriod"/>
            </a:pPr>
            <a:r>
              <a:rPr lang="id-ID" sz="2000" dirty="0">
                <a:solidFill>
                  <a:srgbClr val="FFFFFF"/>
                </a:solidFill>
                <a:latin typeface="Comic Sans MS" pitchFamily="66" charset="0"/>
              </a:rPr>
              <a:t>PERUBAHAN LAMBANG + PANJI ORGANISASI</a:t>
            </a:r>
          </a:p>
          <a:p>
            <a:pPr marL="342900" indent="-342900" fontAlgn="base">
              <a:spcBef>
                <a:spcPct val="30000"/>
              </a:spcBef>
              <a:spcAft>
                <a:spcPct val="0"/>
              </a:spcAft>
              <a:buFontTx/>
              <a:buAutoNum type="arabicPeriod"/>
            </a:pPr>
            <a:r>
              <a:rPr lang="id-ID" sz="2000" dirty="0">
                <a:solidFill>
                  <a:srgbClr val="FFFFFF"/>
                </a:solidFill>
                <a:latin typeface="Comic Sans MS" pitchFamily="66" charset="0"/>
              </a:rPr>
              <a:t>ADANYA DEWAN PEMBINA PGRI</a:t>
            </a:r>
            <a:endParaRPr lang="en-US" sz="2000" dirty="0">
              <a:solidFill>
                <a:srgbClr val="FFFFFF"/>
              </a:solidFill>
              <a:latin typeface="Comic Sans MS" pitchFamily="66" charset="0"/>
            </a:endParaRPr>
          </a:p>
        </p:txBody>
      </p:sp>
    </p:spTree>
    <p:extLst>
      <p:ext uri="{BB962C8B-B14F-4D97-AF65-F5344CB8AC3E}">
        <p14:creationId xmlns:p14="http://schemas.microsoft.com/office/powerpoint/2010/main" val="2973081960"/>
      </p:ext>
    </p:extLst>
  </p:cSld>
  <p:clrMapOvr>
    <a:masterClrMapping/>
  </p:clrMapOvr>
  <p:transition spd="slow">
    <p:random/>
    <p:sndAc>
      <p:stSnd>
        <p:snd r:embed="rId2" name="voltag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31106"/>
                                        </p:tgtEl>
                                        <p:attrNameLst>
                                          <p:attrName>style.visibility</p:attrName>
                                        </p:attrNameLst>
                                      </p:cBhvr>
                                      <p:to>
                                        <p:strVal val="visible"/>
                                      </p:to>
                                    </p:set>
                                    <p:anim calcmode="lin" valueType="num">
                                      <p:cBhvr>
                                        <p:cTn id="7" dur="1000" fill="hold"/>
                                        <p:tgtEl>
                                          <p:spTgt spid="431106"/>
                                        </p:tgtEl>
                                        <p:attrNameLst>
                                          <p:attrName>ppt_w</p:attrName>
                                        </p:attrNameLst>
                                      </p:cBhvr>
                                      <p:tavLst>
                                        <p:tav tm="0">
                                          <p:val>
                                            <p:strVal val="#ppt_w+.3"/>
                                          </p:val>
                                        </p:tav>
                                        <p:tav tm="100000">
                                          <p:val>
                                            <p:strVal val="#ppt_w"/>
                                          </p:val>
                                        </p:tav>
                                      </p:tavLst>
                                    </p:anim>
                                    <p:anim calcmode="lin" valueType="num">
                                      <p:cBhvr>
                                        <p:cTn id="8" dur="1000" fill="hold"/>
                                        <p:tgtEl>
                                          <p:spTgt spid="431106"/>
                                        </p:tgtEl>
                                        <p:attrNameLst>
                                          <p:attrName>ppt_h</p:attrName>
                                        </p:attrNameLst>
                                      </p:cBhvr>
                                      <p:tavLst>
                                        <p:tav tm="0">
                                          <p:val>
                                            <p:strVal val="#ppt_h"/>
                                          </p:val>
                                        </p:tav>
                                        <p:tav tm="100000">
                                          <p:val>
                                            <p:strVal val="#ppt_h"/>
                                          </p:val>
                                        </p:tav>
                                      </p:tavLst>
                                    </p:anim>
                                    <p:animEffect transition="in" filter="fade">
                                      <p:cBhvr>
                                        <p:cTn id="9" dur="1000"/>
                                        <p:tgtEl>
                                          <p:spTgt spid="431106"/>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431107"/>
                                        </p:tgtEl>
                                        <p:attrNameLst>
                                          <p:attrName>style.visibility</p:attrName>
                                        </p:attrNameLst>
                                      </p:cBhvr>
                                      <p:to>
                                        <p:strVal val="visible"/>
                                      </p:to>
                                    </p:set>
                                    <p:anim calcmode="lin" valueType="num">
                                      <p:cBhvr>
                                        <p:cTn id="12" dur="1000" fill="hold"/>
                                        <p:tgtEl>
                                          <p:spTgt spid="431107"/>
                                        </p:tgtEl>
                                        <p:attrNameLst>
                                          <p:attrName>ppt_w</p:attrName>
                                        </p:attrNameLst>
                                      </p:cBhvr>
                                      <p:tavLst>
                                        <p:tav tm="0">
                                          <p:val>
                                            <p:strVal val="#ppt_w+.3"/>
                                          </p:val>
                                        </p:tav>
                                        <p:tav tm="100000">
                                          <p:val>
                                            <p:strVal val="#ppt_w"/>
                                          </p:val>
                                        </p:tav>
                                      </p:tavLst>
                                    </p:anim>
                                    <p:anim calcmode="lin" valueType="num">
                                      <p:cBhvr>
                                        <p:cTn id="13" dur="1000" fill="hold"/>
                                        <p:tgtEl>
                                          <p:spTgt spid="431107"/>
                                        </p:tgtEl>
                                        <p:attrNameLst>
                                          <p:attrName>ppt_h</p:attrName>
                                        </p:attrNameLst>
                                      </p:cBhvr>
                                      <p:tavLst>
                                        <p:tav tm="0">
                                          <p:val>
                                            <p:strVal val="#ppt_h"/>
                                          </p:val>
                                        </p:tav>
                                        <p:tav tm="100000">
                                          <p:val>
                                            <p:strVal val="#ppt_h"/>
                                          </p:val>
                                        </p:tav>
                                      </p:tavLst>
                                    </p:anim>
                                    <p:animEffect transition="in" filter="fade">
                                      <p:cBhvr>
                                        <p:cTn id="14" dur="1000"/>
                                        <p:tgtEl>
                                          <p:spTgt spid="431107"/>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431108"/>
                                        </p:tgtEl>
                                        <p:attrNameLst>
                                          <p:attrName>style.visibility</p:attrName>
                                        </p:attrNameLst>
                                      </p:cBhvr>
                                      <p:to>
                                        <p:strVal val="visible"/>
                                      </p:to>
                                    </p:set>
                                    <p:anim calcmode="lin" valueType="num">
                                      <p:cBhvr>
                                        <p:cTn id="17" dur="1000" fill="hold"/>
                                        <p:tgtEl>
                                          <p:spTgt spid="431108"/>
                                        </p:tgtEl>
                                        <p:attrNameLst>
                                          <p:attrName>ppt_w</p:attrName>
                                        </p:attrNameLst>
                                      </p:cBhvr>
                                      <p:tavLst>
                                        <p:tav tm="0">
                                          <p:val>
                                            <p:strVal val="#ppt_w+.3"/>
                                          </p:val>
                                        </p:tav>
                                        <p:tav tm="100000">
                                          <p:val>
                                            <p:strVal val="#ppt_w"/>
                                          </p:val>
                                        </p:tav>
                                      </p:tavLst>
                                    </p:anim>
                                    <p:anim calcmode="lin" valueType="num">
                                      <p:cBhvr>
                                        <p:cTn id="18" dur="1000" fill="hold"/>
                                        <p:tgtEl>
                                          <p:spTgt spid="431108"/>
                                        </p:tgtEl>
                                        <p:attrNameLst>
                                          <p:attrName>ppt_h</p:attrName>
                                        </p:attrNameLst>
                                      </p:cBhvr>
                                      <p:tavLst>
                                        <p:tav tm="0">
                                          <p:val>
                                            <p:strVal val="#ppt_h"/>
                                          </p:val>
                                        </p:tav>
                                        <p:tav tm="100000">
                                          <p:val>
                                            <p:strVal val="#ppt_h"/>
                                          </p:val>
                                        </p:tav>
                                      </p:tavLst>
                                    </p:anim>
                                    <p:animEffect transition="in" filter="fade">
                                      <p:cBhvr>
                                        <p:cTn id="19" dur="1000"/>
                                        <p:tgtEl>
                                          <p:spTgt spid="4311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431110"/>
                                        </p:tgtEl>
                                        <p:attrNameLst>
                                          <p:attrName>style.visibility</p:attrName>
                                        </p:attrNameLst>
                                      </p:cBhvr>
                                      <p:to>
                                        <p:strVal val="visible"/>
                                      </p:to>
                                    </p:set>
                                    <p:anim calcmode="lin" valueType="num">
                                      <p:cBhvr>
                                        <p:cTn id="24" dur="1000" fill="hold"/>
                                        <p:tgtEl>
                                          <p:spTgt spid="431110"/>
                                        </p:tgtEl>
                                        <p:attrNameLst>
                                          <p:attrName>ppt_w</p:attrName>
                                        </p:attrNameLst>
                                      </p:cBhvr>
                                      <p:tavLst>
                                        <p:tav tm="0">
                                          <p:val>
                                            <p:strVal val="#ppt_w+.3"/>
                                          </p:val>
                                        </p:tav>
                                        <p:tav tm="100000">
                                          <p:val>
                                            <p:strVal val="#ppt_w"/>
                                          </p:val>
                                        </p:tav>
                                      </p:tavLst>
                                    </p:anim>
                                    <p:anim calcmode="lin" valueType="num">
                                      <p:cBhvr>
                                        <p:cTn id="25" dur="1000" fill="hold"/>
                                        <p:tgtEl>
                                          <p:spTgt spid="431110"/>
                                        </p:tgtEl>
                                        <p:attrNameLst>
                                          <p:attrName>ppt_h</p:attrName>
                                        </p:attrNameLst>
                                      </p:cBhvr>
                                      <p:tavLst>
                                        <p:tav tm="0">
                                          <p:val>
                                            <p:strVal val="#ppt_h"/>
                                          </p:val>
                                        </p:tav>
                                        <p:tav tm="100000">
                                          <p:val>
                                            <p:strVal val="#ppt_h"/>
                                          </p:val>
                                        </p:tav>
                                      </p:tavLst>
                                    </p:anim>
                                    <p:animEffect transition="in" filter="fade">
                                      <p:cBhvr>
                                        <p:cTn id="26" dur="1000"/>
                                        <p:tgtEl>
                                          <p:spTgt spid="431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6" grpId="0" animBg="1"/>
      <p:bldP spid="431107" grpId="0" animBg="1"/>
      <p:bldP spid="431108" grpId="0"/>
      <p:bldP spid="4311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Lahirnya</a:t>
            </a:r>
            <a:r>
              <a:rPr lang="es-ES" dirty="0" smtClean="0"/>
              <a:t> UU No.2/1989 </a:t>
            </a:r>
            <a:r>
              <a:rPr lang="es-ES" dirty="0" err="1" smtClean="0"/>
              <a:t>tentang</a:t>
            </a:r>
            <a:r>
              <a:rPr lang="es-ES" dirty="0" smtClean="0"/>
              <a:t> </a:t>
            </a:r>
            <a:r>
              <a:rPr lang="es-ES" dirty="0" err="1" smtClean="0"/>
              <a:t>Sisdiknas</a:t>
            </a:r>
            <a:r>
              <a:rPr lang="es-ES" dirty="0" smtClean="0"/>
              <a:t> </a:t>
            </a:r>
            <a:endParaRPr lang="id-ID" dirty="0"/>
          </a:p>
        </p:txBody>
      </p:sp>
      <p:sp>
        <p:nvSpPr>
          <p:cNvPr id="3" name="Content Placeholder 2"/>
          <p:cNvSpPr>
            <a:spLocks noGrp="1"/>
          </p:cNvSpPr>
          <p:nvPr>
            <p:ph idx="1"/>
          </p:nvPr>
        </p:nvSpPr>
        <p:spPr/>
        <p:txBody>
          <a:bodyPr/>
          <a:lstStyle/>
          <a:p>
            <a:pPr algn="just"/>
            <a:r>
              <a:rPr lang="id-ID" dirty="0" smtClean="0"/>
              <a:t>Pendidikan Nasional bertujuan mencerdaskan kehidupan bangsa, dan mengembangkan manusia Indonesia seutuhnya, yaitu manusia yang beriman dan bertaqwa terhadap Tuhan Yang Maha Esa dan berbudi pekerti luhur, memiliki pengetahuan dan keterampilan, kesehatan jasmani dan rohani, kepribadian yang mantap dan mandiri serta rasa tanggung jawab kemasyarakatan dan kebangsaan.</a:t>
            </a:r>
            <a:endParaRPr lang="id-ID" dirty="0"/>
          </a:p>
        </p:txBody>
      </p:sp>
      <p:sp>
        <p:nvSpPr>
          <p:cNvPr id="4" name="Slide Number Placeholder 3"/>
          <p:cNvSpPr>
            <a:spLocks noGrp="1"/>
          </p:cNvSpPr>
          <p:nvPr>
            <p:ph type="sldNum" sz="quarter" idx="12"/>
          </p:nvPr>
        </p:nvSpPr>
        <p:spPr/>
        <p:txBody>
          <a:bodyPr/>
          <a:lstStyle/>
          <a:p>
            <a:pPr>
              <a:defRPr/>
            </a:pPr>
            <a:fld id="{DD0240A5-22C0-43ED-AEC3-6C711F35936D}" type="slidenum">
              <a:rPr lang="en-US" smtClean="0">
                <a:solidFill>
                  <a:srgbClr val="FFFFFF"/>
                </a:solidFill>
              </a:rPr>
              <a:pPr>
                <a:defRPr/>
              </a:pPr>
              <a:t>8</a:t>
            </a:fld>
            <a:endParaRPr lang="en-US">
              <a:solidFill>
                <a:srgbClr val="FFFFFF"/>
              </a:solidFill>
            </a:endParaRPr>
          </a:p>
        </p:txBody>
      </p:sp>
    </p:spTree>
    <p:extLst>
      <p:ext uri="{BB962C8B-B14F-4D97-AF65-F5344CB8AC3E}">
        <p14:creationId xmlns:p14="http://schemas.microsoft.com/office/powerpoint/2010/main" val="3029218340"/>
      </p:ext>
    </p:extLst>
  </p:cSld>
  <p:clrMapOvr>
    <a:masterClrMapping/>
  </p:clrMapOvr>
  <p:transition spd="slow">
    <p:random/>
    <p:sndAc>
      <p:stSnd>
        <p:snd r:embed="rId2" name="voltag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1772816"/>
            <a:ext cx="8540750" cy="1143000"/>
          </a:xfrm>
        </p:spPr>
        <p:txBody>
          <a:bodyPr/>
          <a:lstStyle/>
          <a:p>
            <a:r>
              <a:rPr lang="id-ID" dirty="0" smtClean="0"/>
              <a:t>SELESAI</a:t>
            </a:r>
            <a:endParaRPr lang="id-ID" dirty="0"/>
          </a:p>
        </p:txBody>
      </p:sp>
      <p:sp>
        <p:nvSpPr>
          <p:cNvPr id="4" name="Slide Number Placeholder 3"/>
          <p:cNvSpPr>
            <a:spLocks noGrp="1"/>
          </p:cNvSpPr>
          <p:nvPr>
            <p:ph type="sldNum" sz="quarter" idx="12"/>
          </p:nvPr>
        </p:nvSpPr>
        <p:spPr/>
        <p:txBody>
          <a:bodyPr/>
          <a:lstStyle/>
          <a:p>
            <a:pPr>
              <a:defRPr/>
            </a:pPr>
            <a:fld id="{DD0240A5-22C0-43ED-AEC3-6C711F35936D}" type="slidenum">
              <a:rPr lang="en-US" smtClean="0">
                <a:solidFill>
                  <a:srgbClr val="FFFFFF"/>
                </a:solidFill>
              </a:rPr>
              <a:pPr>
                <a:defRPr/>
              </a:pPr>
              <a:t>9</a:t>
            </a:fld>
            <a:endParaRPr lang="en-US">
              <a:solidFill>
                <a:srgbClr val="FFFFFF"/>
              </a:solidFill>
            </a:endParaRPr>
          </a:p>
        </p:txBody>
      </p:sp>
    </p:spTree>
    <p:extLst>
      <p:ext uri="{BB962C8B-B14F-4D97-AF65-F5344CB8AC3E}">
        <p14:creationId xmlns:p14="http://schemas.microsoft.com/office/powerpoint/2010/main" val="2520003798"/>
      </p:ext>
    </p:extLst>
  </p:cSld>
  <p:clrMapOvr>
    <a:masterClrMapping/>
  </p:clrMapOvr>
  <p:transition spd="slow">
    <p:random/>
    <p:sndAc>
      <p:stSnd>
        <p:snd r:embed="rId2" name="voltage.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33"/>
        </a:solidFill>
        <a:ln w="9525" cap="flat" cmpd="sng" algn="ctr">
          <a:solidFill>
            <a:srgbClr val="00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rgbClr val="003300"/>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rgbClr val="CCFF33"/>
        </a:solidFill>
        <a:ln w="9525" cap="flat" cmpd="sng" algn="ctr">
          <a:solidFill>
            <a:srgbClr val="00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rgbClr val="003300"/>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33"/>
        </a:solidFill>
        <a:ln w="9525" cap="flat" cmpd="sng" algn="ctr">
          <a:solidFill>
            <a:srgbClr val="00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rgbClr val="003300"/>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rgbClr val="CCFF33"/>
        </a:solidFill>
        <a:ln w="9525" cap="flat" cmpd="sng" algn="ctr">
          <a:solidFill>
            <a:srgbClr val="00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rgbClr val="003300"/>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33"/>
        </a:solidFill>
        <a:ln w="9525" cap="flat" cmpd="sng" algn="ctr">
          <a:solidFill>
            <a:srgbClr val="00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rgbClr val="003300"/>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rgbClr val="CCFF33"/>
        </a:solidFill>
        <a:ln w="9525" cap="flat" cmpd="sng" algn="ctr">
          <a:solidFill>
            <a:srgbClr val="0033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rgbClr val="003300"/>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TotalTime>
  <Words>392</Words>
  <Application>Microsoft Office PowerPoint</Application>
  <PresentationFormat>On-screen Show (4:3)</PresentationFormat>
  <Paragraphs>94</Paragraphs>
  <Slides>9</Slides>
  <Notes>5</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Opulent</vt:lpstr>
      <vt:lpstr>Compass</vt:lpstr>
      <vt:lpstr>1_Compass</vt:lpstr>
      <vt:lpstr>2_Compass</vt:lpstr>
      <vt:lpstr>SEJARAH PERJUANGAN PGRI III (ORDE BARU)</vt:lpstr>
      <vt:lpstr>PowerPoint Presentation</vt:lpstr>
      <vt:lpstr>PowerPoint Presentation</vt:lpstr>
      <vt:lpstr>PowerPoint Presentation</vt:lpstr>
      <vt:lpstr>PowerPoint Presentation</vt:lpstr>
      <vt:lpstr>PowerPoint Presentation</vt:lpstr>
      <vt:lpstr>PowerPoint Presentation</vt:lpstr>
      <vt:lpstr>Lahirnya UU No.2/1989 tentang Sisdiknas </vt:lpstr>
      <vt:lpstr>SELESAI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PGRI III (ORDE BARU)</dc:title>
  <dc:creator>User</dc:creator>
  <cp:lastModifiedBy>User</cp:lastModifiedBy>
  <cp:revision>2</cp:revision>
  <dcterms:created xsi:type="dcterms:W3CDTF">2020-08-26T04:51:57Z</dcterms:created>
  <dcterms:modified xsi:type="dcterms:W3CDTF">2020-08-26T05:10:47Z</dcterms:modified>
</cp:coreProperties>
</file>